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Lst>
  <p:notesMasterIdLst>
    <p:notesMasterId r:id="rId41"/>
  </p:notesMasterIdLst>
  <p:sldIdLst>
    <p:sldId id="680" r:id="rId4"/>
    <p:sldId id="696" r:id="rId5"/>
    <p:sldId id="694" r:id="rId6"/>
    <p:sldId id="716" r:id="rId7"/>
    <p:sldId id="685" r:id="rId8"/>
    <p:sldId id="684" r:id="rId9"/>
    <p:sldId id="697" r:id="rId10"/>
    <p:sldId id="761" r:id="rId11"/>
    <p:sldId id="796" r:id="rId12"/>
    <p:sldId id="732" r:id="rId13"/>
    <p:sldId id="767" r:id="rId14"/>
    <p:sldId id="790" r:id="rId15"/>
    <p:sldId id="768" r:id="rId16"/>
    <p:sldId id="769" r:id="rId17"/>
    <p:sldId id="770" r:id="rId18"/>
    <p:sldId id="791" r:id="rId19"/>
    <p:sldId id="771" r:id="rId20"/>
    <p:sldId id="772" r:id="rId21"/>
    <p:sldId id="792" r:id="rId22"/>
    <p:sldId id="773" r:id="rId23"/>
    <p:sldId id="774" r:id="rId24"/>
    <p:sldId id="793" r:id="rId25"/>
    <p:sldId id="777" r:id="rId26"/>
    <p:sldId id="794" r:id="rId27"/>
    <p:sldId id="778" r:id="rId28"/>
    <p:sldId id="795" r:id="rId29"/>
    <p:sldId id="776" r:id="rId30"/>
    <p:sldId id="775" r:id="rId31"/>
    <p:sldId id="779" r:id="rId32"/>
    <p:sldId id="780" r:id="rId33"/>
    <p:sldId id="781" r:id="rId34"/>
    <p:sldId id="782" r:id="rId35"/>
    <p:sldId id="784" r:id="rId36"/>
    <p:sldId id="783" r:id="rId37"/>
    <p:sldId id="613" r:id="rId38"/>
    <p:sldId id="683" r:id="rId39"/>
    <p:sldId id="618" r:id="rId40"/>
  </p:sldIdLst>
  <p:sldSz cx="9144000" cy="6858000" type="screen4x3"/>
  <p:notesSz cx="6858000" cy="9144000"/>
  <p:defaultTextStyle>
    <a:defPPr>
      <a:defRPr lang="en-US"/>
    </a:defPPr>
    <a:lvl1pPr marL="0" lvl="0" indent="0" algn="l" defTabSz="914400" rtl="0" eaLnBrk="1" fontAlgn="base" latinLnBrk="0" hangingPunct="1">
      <a:lnSpc>
        <a:spcPct val="100000"/>
      </a:lnSpc>
      <a:spcBef>
        <a:spcPct val="0"/>
      </a:spcBef>
      <a:spcAft>
        <a:spcPct val="0"/>
      </a:spcAft>
      <a:buNone/>
      <a:defRPr sz="2800" b="0" i="0" u="none" kern="1200" baseline="0">
        <a:solidFill>
          <a:schemeClr val="tx1"/>
        </a:solidFill>
        <a:latin typeface="VNI-Avo" pitchFamily="2" charset="0"/>
        <a:ea typeface="+mn-ea"/>
        <a:cs typeface="+mn-cs"/>
      </a:defRPr>
    </a:lvl1pPr>
    <a:lvl2pPr marL="457200" lvl="1" indent="0" algn="l" defTabSz="914400" rtl="0" eaLnBrk="1" fontAlgn="base" latinLnBrk="0" hangingPunct="1">
      <a:lnSpc>
        <a:spcPct val="100000"/>
      </a:lnSpc>
      <a:spcBef>
        <a:spcPct val="0"/>
      </a:spcBef>
      <a:spcAft>
        <a:spcPct val="0"/>
      </a:spcAft>
      <a:buNone/>
      <a:defRPr sz="2800" b="0" i="0" u="none" kern="1200" baseline="0">
        <a:solidFill>
          <a:schemeClr val="tx1"/>
        </a:solidFill>
        <a:latin typeface="VNI-Avo" pitchFamily="2" charset="0"/>
        <a:ea typeface="+mn-ea"/>
        <a:cs typeface="+mn-cs"/>
      </a:defRPr>
    </a:lvl2pPr>
    <a:lvl3pPr marL="914400" lvl="2" indent="0" algn="l" defTabSz="914400" rtl="0" eaLnBrk="1" fontAlgn="base" latinLnBrk="0" hangingPunct="1">
      <a:lnSpc>
        <a:spcPct val="100000"/>
      </a:lnSpc>
      <a:spcBef>
        <a:spcPct val="0"/>
      </a:spcBef>
      <a:spcAft>
        <a:spcPct val="0"/>
      </a:spcAft>
      <a:buNone/>
      <a:defRPr sz="2800" b="0" i="0" u="none" kern="1200" baseline="0">
        <a:solidFill>
          <a:schemeClr val="tx1"/>
        </a:solidFill>
        <a:latin typeface="VNI-Avo" pitchFamily="2" charset="0"/>
        <a:ea typeface="+mn-ea"/>
        <a:cs typeface="+mn-cs"/>
      </a:defRPr>
    </a:lvl3pPr>
    <a:lvl4pPr marL="1371600" lvl="3" indent="0" algn="l" defTabSz="914400" rtl="0" eaLnBrk="1" fontAlgn="base" latinLnBrk="0" hangingPunct="1">
      <a:lnSpc>
        <a:spcPct val="100000"/>
      </a:lnSpc>
      <a:spcBef>
        <a:spcPct val="0"/>
      </a:spcBef>
      <a:spcAft>
        <a:spcPct val="0"/>
      </a:spcAft>
      <a:buNone/>
      <a:defRPr sz="2800" b="0" i="0" u="none" kern="1200" baseline="0">
        <a:solidFill>
          <a:schemeClr val="tx1"/>
        </a:solidFill>
        <a:latin typeface="VNI-Avo" pitchFamily="2" charset="0"/>
        <a:ea typeface="+mn-ea"/>
        <a:cs typeface="+mn-cs"/>
      </a:defRPr>
    </a:lvl4pPr>
    <a:lvl5pPr marL="1828800" lvl="4" indent="0" algn="l" defTabSz="914400" rtl="0" eaLnBrk="1" fontAlgn="base" latinLnBrk="0" hangingPunct="1">
      <a:lnSpc>
        <a:spcPct val="100000"/>
      </a:lnSpc>
      <a:spcBef>
        <a:spcPct val="0"/>
      </a:spcBef>
      <a:spcAft>
        <a:spcPct val="0"/>
      </a:spcAft>
      <a:buNone/>
      <a:defRPr sz="2800" b="0" i="0" u="none" kern="1200" baseline="0">
        <a:solidFill>
          <a:schemeClr val="tx1"/>
        </a:solidFill>
        <a:latin typeface="VNI-Avo" pitchFamily="2" charset="0"/>
        <a:ea typeface="+mn-ea"/>
        <a:cs typeface="+mn-cs"/>
      </a:defRPr>
    </a:lvl5pPr>
    <a:lvl6pPr marL="2286000" lvl="5" indent="0" algn="l" defTabSz="914400" rtl="0" eaLnBrk="1" fontAlgn="base" latinLnBrk="0" hangingPunct="1">
      <a:lnSpc>
        <a:spcPct val="100000"/>
      </a:lnSpc>
      <a:spcBef>
        <a:spcPct val="0"/>
      </a:spcBef>
      <a:spcAft>
        <a:spcPct val="0"/>
      </a:spcAft>
      <a:buNone/>
      <a:defRPr sz="2800" b="0" i="0" u="none" kern="1200" baseline="0">
        <a:solidFill>
          <a:schemeClr val="tx1"/>
        </a:solidFill>
        <a:latin typeface="VNI-Avo" pitchFamily="2" charset="0"/>
        <a:ea typeface="+mn-ea"/>
        <a:cs typeface="+mn-cs"/>
      </a:defRPr>
    </a:lvl6pPr>
    <a:lvl7pPr marL="2743200" lvl="6" indent="0" algn="l" defTabSz="914400" rtl="0" eaLnBrk="1" fontAlgn="base" latinLnBrk="0" hangingPunct="1">
      <a:lnSpc>
        <a:spcPct val="100000"/>
      </a:lnSpc>
      <a:spcBef>
        <a:spcPct val="0"/>
      </a:spcBef>
      <a:spcAft>
        <a:spcPct val="0"/>
      </a:spcAft>
      <a:buNone/>
      <a:defRPr sz="2800" b="0" i="0" u="none" kern="1200" baseline="0">
        <a:solidFill>
          <a:schemeClr val="tx1"/>
        </a:solidFill>
        <a:latin typeface="VNI-Avo" pitchFamily="2" charset="0"/>
        <a:ea typeface="+mn-ea"/>
        <a:cs typeface="+mn-cs"/>
      </a:defRPr>
    </a:lvl7pPr>
    <a:lvl8pPr marL="3200400" lvl="7" indent="0" algn="l" defTabSz="914400" rtl="0" eaLnBrk="1" fontAlgn="base" latinLnBrk="0" hangingPunct="1">
      <a:lnSpc>
        <a:spcPct val="100000"/>
      </a:lnSpc>
      <a:spcBef>
        <a:spcPct val="0"/>
      </a:spcBef>
      <a:spcAft>
        <a:spcPct val="0"/>
      </a:spcAft>
      <a:buNone/>
      <a:defRPr sz="2800" b="0" i="0" u="none" kern="1200" baseline="0">
        <a:solidFill>
          <a:schemeClr val="tx1"/>
        </a:solidFill>
        <a:latin typeface="VNI-Avo" pitchFamily="2" charset="0"/>
        <a:ea typeface="+mn-ea"/>
        <a:cs typeface="+mn-cs"/>
      </a:defRPr>
    </a:lvl8pPr>
    <a:lvl9pPr marL="3657600" lvl="8" indent="0" algn="l" defTabSz="914400" rtl="0" eaLnBrk="1" fontAlgn="base" latinLnBrk="0" hangingPunct="1">
      <a:lnSpc>
        <a:spcPct val="100000"/>
      </a:lnSpc>
      <a:spcBef>
        <a:spcPct val="0"/>
      </a:spcBef>
      <a:spcAft>
        <a:spcPct val="0"/>
      </a:spcAft>
      <a:buNone/>
      <a:defRPr sz="2800" b="0" i="0" u="none" kern="1200" baseline="0">
        <a:solidFill>
          <a:schemeClr val="tx1"/>
        </a:solidFill>
        <a:latin typeface="VNI-Avo" pitchFamily="2"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6600CC"/>
    <a:srgbClr val="66FFCC"/>
    <a:srgbClr val="6666FF"/>
    <a:srgbClr val="00FFFF"/>
    <a:srgbClr val="CC6600"/>
    <a:srgbClr val="FFFF00"/>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2"/>
    <p:restoredTop sz="96905"/>
  </p:normalViewPr>
  <p:slideViewPr>
    <p:cSldViewPr showGuides="1">
      <p:cViewPr>
        <p:scale>
          <a:sx n="70" d="100"/>
          <a:sy n="70" d="100"/>
        </p:scale>
        <p:origin x="-1284" y="102"/>
      </p:cViewPr>
      <p:guideLst>
        <p:guide orient="horz" pos="2197"/>
        <p:guide pos="2880"/>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varScale="1">
      <p:scale>
        <a:sx n="1" d="1"/>
        <a:sy n="1" d="1"/>
      </p:scale>
      <p:origin x="0" y="0"/>
    </p:cViewPr>
  </p:sorterViewPr>
  <p:gridSpacing cx="76198" cy="7619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l" eaLnBrk="1" hangingPunct="1">
              <a:spcBef>
                <a:spcPct val="0"/>
              </a:spcBef>
              <a:buClrTx/>
              <a:buFontTx/>
              <a:buNone/>
              <a:defRPr sz="1200">
                <a:effectLst/>
                <a:latin typeface="Arial" panose="020B0604020202020204"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eaLnBrk="1" hangingPunct="1">
              <a:spcBef>
                <a:spcPct val="0"/>
              </a:spcBef>
              <a:buClrTx/>
              <a:buFontTx/>
              <a:buNone/>
              <a:defRPr sz="1200">
                <a:effectLst/>
                <a:latin typeface="Arial" panose="020B0604020202020204" pitchFamily="34" charset="0"/>
                <a:cs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7172" name="Rectangle 4"/>
          <p:cNvSpPr>
            <a:spLocks noGrp="1" noRot="1" noChangeAspect="1" noTextEdit="1"/>
          </p:cNvSpPr>
          <p:nvPr>
            <p:ph type="sldImg"/>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Click to edit Master text styles</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Second level</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Third level</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Fourth level</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Arial" panose="020B0604020202020204" pitchFamily="34" charset="0"/>
              </a:rPr>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algn="l" eaLnBrk="1" hangingPunct="1">
              <a:spcBef>
                <a:spcPct val="0"/>
              </a:spcBef>
              <a:buClrTx/>
              <a:buFontTx/>
              <a:buNone/>
              <a:defRPr sz="1200">
                <a:effectLst/>
                <a:latin typeface="Arial" panose="020B0604020202020204" pitchFamily="34" charset="0"/>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2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algn="r" eaLnBrk="1" hangingPunct="1">
              <a:defRPr sz="1200" smtClean="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8DA83150-FA6F-446F-9796-1D3F2B71F59A}" type="slidenum">
              <a:rPr kumimoji="0" lang="en-US" altLang="en-US" sz="12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2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00425979"/>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grpSp>
        <p:nvGrpSpPr>
          <p:cNvPr id="4098" name="Group 2"/>
          <p:cNvGrpSpPr/>
          <p:nvPr/>
        </p:nvGrpSpPr>
        <p:grpSpPr>
          <a:xfrm>
            <a:off x="1658938" y="1600200"/>
            <a:ext cx="6837362" cy="3200400"/>
            <a:chOff x="1045" y="1008"/>
            <a:chExt cx="4307" cy="2016"/>
          </a:xfrm>
        </p:grpSpPr>
        <p:sp>
          <p:nvSpPr>
            <p:cNvPr id="14"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15"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16" name="Oval 5"/>
            <p:cNvSpPr>
              <a:spLocks noChangeArrowheads="1"/>
            </p:cNvSpPr>
            <p:nvPr/>
          </p:nvSpPr>
          <p:spPr bwMode="hidden">
            <a:xfrm flipH="1">
              <a:off x="2136" y="1008"/>
              <a:ext cx="960" cy="960"/>
            </a:xfrm>
            <a:prstGeom prst="ellipse">
              <a:avLst/>
            </a:prstGeom>
            <a:noFill/>
            <a:ln w="28575">
              <a:solidFill>
                <a:schemeClr val="accent2"/>
              </a:solidFill>
              <a:rou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17"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18"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19" name="Oval 8"/>
            <p:cNvSpPr>
              <a:spLocks noChangeArrowheads="1"/>
            </p:cNvSpPr>
            <p:nvPr/>
          </p:nvSpPr>
          <p:spPr bwMode="hidden">
            <a:xfrm flipH="1">
              <a:off x="4392" y="2064"/>
              <a:ext cx="960" cy="960"/>
            </a:xfrm>
            <a:prstGeom prst="ellipse">
              <a:avLst/>
            </a:prstGeom>
            <a:noFill/>
            <a:ln w="28575">
              <a:solidFill>
                <a:schemeClr val="accent2"/>
              </a:solidFill>
              <a:rou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fontAlgn="base"/>
            <a:r>
              <a:rPr lang="en-US" altLang="en-US" strike="noStrike"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fontAlgn="base"/>
            <a:r>
              <a:rPr lang="en-US" altLang="en-US" strike="noStrike" noProof="0" smtClean="0"/>
              <a:t>Click to edit Master subtitle style</a:t>
            </a:r>
          </a:p>
        </p:txBody>
      </p:sp>
      <p:sp>
        <p:nvSpPr>
          <p:cNvPr id="20"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21"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algn="ctr"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trike="noStrike" noProof="1">
              <a:latin typeface="Arial" panose="020B0604020202020204" pitchFamily="34" charset="0"/>
            </a:endParaRPr>
          </a:p>
        </p:txBody>
      </p:sp>
      <p:sp>
        <p:nvSpPr>
          <p:cNvPr id="22"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F689428A-4E33-4C2A-941E-BC98E64055E2}"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Content Placeholder 2"/>
          <p:cNvSpPr>
            <a:spLocks noGrp="1"/>
          </p:cNvSpPr>
          <p:nvPr>
            <p:ph idx="1"/>
          </p:nvPr>
        </p:nvSpPr>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pPr fontAlgn="base"/>
            <a:r>
              <a:rPr lang="en-US" strike="noStrike" noProof="1" smtClean="0"/>
              <a:t>Click to edit Master title style</a:t>
            </a:r>
            <a:endParaRPr lang="en-US" strike="noStrike" noProof="1"/>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fontAlgn="base"/>
            <a:r>
              <a:rPr lang="en-US" strike="noStrike" noProof="1"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Content Placeholder 2"/>
          <p:cNvSpPr>
            <a:spLocks noGrp="1"/>
          </p:cNvSpPr>
          <p:nvPr>
            <p:ph sz="half" idx="1"/>
          </p:nvPr>
        </p:nvSpPr>
        <p:spPr>
          <a:xfrm>
            <a:off x="457200" y="1600200"/>
            <a:ext cx="4038600" cy="4530725"/>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Content Placeholder 3"/>
          <p:cNvSpPr>
            <a:spLocks noGrp="1"/>
          </p:cNvSpPr>
          <p:nvPr>
            <p:ph sz="half" idx="2"/>
          </p:nvPr>
        </p:nvSpPr>
        <p:spPr>
          <a:xfrm>
            <a:off x="4648200" y="1600200"/>
            <a:ext cx="4038600" cy="4530725"/>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pPr fontAlgn="base"/>
            <a:r>
              <a:rPr lang="en-US" strike="noStrike" noProof="1" smtClean="0"/>
              <a:t>Click to edit Master title style</a:t>
            </a:r>
            <a:endParaRPr lang="en-US" strike="noStrike" noProof="1"/>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en-US" strike="noStrike" noProof="1"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en-US" strike="noStrike" noProof="1"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pPr fontAlgn="base"/>
            <a:r>
              <a:rPr lang="en-US" strike="noStrike" noProof="1" smtClean="0"/>
              <a:t>Click to edit Master title style</a:t>
            </a:r>
            <a:endParaRPr lang="en-US" strike="noStrike" noProof="1"/>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en-US" strike="noStrike" noProof="1"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pPr fontAlgn="base"/>
            <a:r>
              <a:rPr lang="en-US" strike="noStrike" noProof="1" smtClean="0"/>
              <a:t>Click to edit Master title style</a:t>
            </a:r>
            <a:endParaRPr lang="en-US" strike="noStrike" noProof="1"/>
          </a:p>
        </p:txBody>
      </p:sp>
      <p:sp>
        <p:nvSpPr>
          <p:cNvPr id="3" name="Picture Placeholder 2"/>
          <p:cNvSpPr>
            <a:spLocks noGrp="1"/>
          </p:cNvSpPr>
          <p:nvPr>
            <p:ph type="pic" idx="1"/>
          </p:nvPr>
        </p:nvSpPr>
        <p:spPr>
          <a:xfrm>
            <a:off x="3887788" y="987425"/>
            <a:ext cx="462915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accent1"/>
              </a:buClr>
              <a:buSzTx/>
              <a:buFont typeface="Wingdings" panose="05000000000000000000" pitchFamily="2" charset="2"/>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en-US" strike="noStrike" noProof="1"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Vertical Text Placeholder 2"/>
          <p:cNvSpPr>
            <a:spLocks noGrp="1"/>
          </p:cNvSpPr>
          <p:nvPr>
            <p:ph type="body" orient="vert" idx="1"/>
          </p:nvPr>
        </p:nvSpPr>
        <p:spPr/>
        <p:txBody>
          <a:bodyPr vert="eaVert"/>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pPr fontAlgn="base"/>
            <a:r>
              <a:rPr lang="en-US" strike="noStrike" noProof="1" smtClean="0"/>
              <a:t>Click to edit Master title style</a:t>
            </a:r>
            <a:endParaRPr lang="en-US" strike="noStrike" noProof="1"/>
          </a:p>
        </p:txBody>
      </p:sp>
      <p:sp>
        <p:nvSpPr>
          <p:cNvPr id="3" name="Vertical Text Placeholder 2"/>
          <p:cNvSpPr>
            <a:spLocks noGrp="1"/>
          </p:cNvSpPr>
          <p:nvPr>
            <p:ph type="body" orient="vert" idx="1"/>
          </p:nvPr>
        </p:nvSpPr>
        <p:spPr>
          <a:xfrm>
            <a:off x="457200" y="274638"/>
            <a:ext cx="6019800" cy="5856287"/>
          </a:xfrm>
        </p:spPr>
        <p:txBody>
          <a:bodyPr vert="eaVert"/>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pPr fontAlgn="base"/>
            <a:r>
              <a:rPr lang="en-US" strike="noStrike" noProof="1" smtClean="0"/>
              <a:t>Click to edit Master title style</a:t>
            </a:r>
            <a:endParaRPr lang="en-US" strike="noStrike" noProof="1"/>
          </a:p>
        </p:txBody>
      </p:sp>
      <p:sp>
        <p:nvSpPr>
          <p:cNvPr id="3" name="Text Placeholder 2"/>
          <p:cNvSpPr>
            <a:spLocks noGrp="1"/>
          </p:cNvSpPr>
          <p:nvPr>
            <p:ph type="body" sz="half" idx="1"/>
          </p:nvPr>
        </p:nvSpPr>
        <p:spPr>
          <a:xfrm>
            <a:off x="457200" y="1600200"/>
            <a:ext cx="4038600" cy="4530725"/>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Content Placeholder 3"/>
          <p:cNvSpPr>
            <a:spLocks noGrp="1"/>
          </p:cNvSpPr>
          <p:nvPr>
            <p:ph sz="half" idx="2"/>
          </p:nvPr>
        </p:nvSpPr>
        <p:spPr>
          <a:xfrm>
            <a:off x="4648200" y="1600200"/>
            <a:ext cx="4038600" cy="4530725"/>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rotWithShape="0">
          <a:gsLst>
            <a:gs pos="0">
              <a:schemeClr val="bg1"/>
            </a:gs>
            <a:gs pos="100000">
              <a:srgbClr val="002850"/>
            </a:gs>
          </a:gsLst>
          <a:lin ang="5400000" scaled="1"/>
          <a:tileRect/>
        </a:gradFill>
        <a:effectLst/>
      </p:bgPr>
    </p:bg>
    <p:spTree>
      <p:nvGrpSpPr>
        <p:cNvPr id="1" name=""/>
        <p:cNvGrpSpPr/>
        <p:nvPr/>
      </p:nvGrpSpPr>
      <p:grpSpPr>
        <a:xfrm>
          <a:off x="0" y="0"/>
          <a:ext cx="0" cy="0"/>
          <a:chOff x="0" y="0"/>
          <a:chExt cx="0" cy="0"/>
        </a:xfrm>
      </p:grpSpPr>
      <p:grpSp>
        <p:nvGrpSpPr>
          <p:cNvPr id="5122" name="Group 2"/>
          <p:cNvGrpSpPr/>
          <p:nvPr/>
        </p:nvGrpSpPr>
        <p:grpSpPr>
          <a:xfrm>
            <a:off x="0" y="0"/>
            <a:ext cx="9148763" cy="6851650"/>
            <a:chOff x="1" y="0"/>
            <a:chExt cx="5763" cy="4316"/>
          </a:xfrm>
        </p:grpSpPr>
        <p:sp>
          <p:nvSpPr>
            <p:cNvPr id="45" name="Freeform 3"/>
            <p:cNvSpPr/>
            <p:nvPr/>
          </p:nvSpPr>
          <p:spPr bwMode="hidden">
            <a:xfrm>
              <a:off x="5045" y="2626"/>
              <a:ext cx="719" cy="1690"/>
            </a:xfrm>
            <a:custGeom>
              <a:avLst/>
              <a:gdLst>
                <a:gd name="T0" fmla="*/ 717 w 717"/>
                <a:gd name="T1" fmla="*/ 72 h 1690"/>
                <a:gd name="T2" fmla="*/ 717 w 717"/>
                <a:gd name="T3" fmla="*/ 0 h 1690"/>
                <a:gd name="T4" fmla="*/ 699 w 717"/>
                <a:gd name="T5" fmla="*/ 101 h 1690"/>
                <a:gd name="T6" fmla="*/ 675 w 717"/>
                <a:gd name="T7" fmla="*/ 209 h 1690"/>
                <a:gd name="T8" fmla="*/ 627 w 717"/>
                <a:gd name="T9" fmla="*/ 389 h 1690"/>
                <a:gd name="T10" fmla="*/ 574 w 717"/>
                <a:gd name="T11" fmla="*/ 569 h 1690"/>
                <a:gd name="T12" fmla="*/ 502 w 717"/>
                <a:gd name="T13" fmla="*/ 749 h 1690"/>
                <a:gd name="T14" fmla="*/ 424 w 717"/>
                <a:gd name="T15" fmla="*/ 935 h 1690"/>
                <a:gd name="T16" fmla="*/ 334 w 717"/>
                <a:gd name="T17" fmla="*/ 1121 h 1690"/>
                <a:gd name="T18" fmla="*/ 233 w 717"/>
                <a:gd name="T19" fmla="*/ 1312 h 1690"/>
                <a:gd name="T20" fmla="*/ 125 w 717"/>
                <a:gd name="T21" fmla="*/ 1498 h 1690"/>
                <a:gd name="T22" fmla="*/ 0 w 717"/>
                <a:gd name="T23" fmla="*/ 1690 h 1690"/>
                <a:gd name="T24" fmla="*/ 11 w 717"/>
                <a:gd name="T25" fmla="*/ 1690 h 1690"/>
                <a:gd name="T26" fmla="*/ 137 w 717"/>
                <a:gd name="T27" fmla="*/ 1498 h 1690"/>
                <a:gd name="T28" fmla="*/ 245 w 717"/>
                <a:gd name="T29" fmla="*/ 1312 h 1690"/>
                <a:gd name="T30" fmla="*/ 346 w 717"/>
                <a:gd name="T31" fmla="*/ 1121 h 1690"/>
                <a:gd name="T32" fmla="*/ 436 w 717"/>
                <a:gd name="T33" fmla="*/ 935 h 1690"/>
                <a:gd name="T34" fmla="*/ 514 w 717"/>
                <a:gd name="T35" fmla="*/ 749 h 1690"/>
                <a:gd name="T36" fmla="*/ 585 w 717"/>
                <a:gd name="T37" fmla="*/ 569 h 1690"/>
                <a:gd name="T38" fmla="*/ 639 w 717"/>
                <a:gd name="T39" fmla="*/ 389 h 1690"/>
                <a:gd name="T40" fmla="*/ 687 w 717"/>
                <a:gd name="T41" fmla="*/ 209 h 1690"/>
                <a:gd name="T42" fmla="*/ 705 w 717"/>
                <a:gd name="T43" fmla="*/ 143 h 1690"/>
                <a:gd name="T44" fmla="*/ 717 w 717"/>
                <a:gd name="T45" fmla="*/ 72 h 1690"/>
                <a:gd name="T46" fmla="*/ 717 w 717"/>
                <a:gd name="T47" fmla="*/ 72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46" name="Freeform 4"/>
            <p:cNvSpPr/>
            <p:nvPr/>
          </p:nvSpPr>
          <p:spPr bwMode="hidden">
            <a:xfrm>
              <a:off x="5386" y="3794"/>
              <a:ext cx="378" cy="522"/>
            </a:xfrm>
            <a:custGeom>
              <a:avLst/>
              <a:gdLst>
                <a:gd name="T0" fmla="*/ 377 w 377"/>
                <a:gd name="T1" fmla="*/ 0 h 522"/>
                <a:gd name="T2" fmla="*/ 293 w 377"/>
                <a:gd name="T3" fmla="*/ 132 h 522"/>
                <a:gd name="T4" fmla="*/ 204 w 377"/>
                <a:gd name="T5" fmla="*/ 264 h 522"/>
                <a:gd name="T6" fmla="*/ 102 w 377"/>
                <a:gd name="T7" fmla="*/ 396 h 522"/>
                <a:gd name="T8" fmla="*/ 0 w 377"/>
                <a:gd name="T9" fmla="*/ 522 h 522"/>
                <a:gd name="T10" fmla="*/ 12 w 377"/>
                <a:gd name="T11" fmla="*/ 522 h 522"/>
                <a:gd name="T12" fmla="*/ 114 w 377"/>
                <a:gd name="T13" fmla="*/ 402 h 522"/>
                <a:gd name="T14" fmla="*/ 204 w 377"/>
                <a:gd name="T15" fmla="*/ 282 h 522"/>
                <a:gd name="T16" fmla="*/ 377 w 377"/>
                <a:gd name="T17" fmla="*/ 24 h 522"/>
                <a:gd name="T18" fmla="*/ 377 w 377"/>
                <a:gd name="T19" fmla="*/ 0 h 522"/>
                <a:gd name="T20" fmla="*/ 377 w 377"/>
                <a:gd name="T21"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47" name="Freeform 5"/>
            <p:cNvSpPr/>
            <p:nvPr/>
          </p:nvSpPr>
          <p:spPr bwMode="hidden">
            <a:xfrm>
              <a:off x="5680" y="4214"/>
              <a:ext cx="84" cy="102"/>
            </a:xfrm>
            <a:custGeom>
              <a:avLst/>
              <a:gdLst>
                <a:gd name="T0" fmla="*/ 0 w 84"/>
                <a:gd name="T1" fmla="*/ 102 h 102"/>
                <a:gd name="T2" fmla="*/ 18 w 84"/>
                <a:gd name="T3" fmla="*/ 102 h 102"/>
                <a:gd name="T4" fmla="*/ 48 w 84"/>
                <a:gd name="T5" fmla="*/ 60 h 102"/>
                <a:gd name="T6" fmla="*/ 84 w 84"/>
                <a:gd name="T7" fmla="*/ 24 h 102"/>
                <a:gd name="T8" fmla="*/ 84 w 84"/>
                <a:gd name="T9" fmla="*/ 0 h 102"/>
                <a:gd name="T10" fmla="*/ 42 w 84"/>
                <a:gd name="T11" fmla="*/ 54 h 102"/>
                <a:gd name="T12" fmla="*/ 0 w 84"/>
                <a:gd name="T13" fmla="*/ 102 h 102"/>
                <a:gd name="T14" fmla="*/ 0 w 84"/>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5126" name="Group 6"/>
            <p:cNvGrpSpPr/>
            <p:nvPr/>
          </p:nvGrpSpPr>
          <p:grpSpPr>
            <a:xfrm>
              <a:off x="288" y="0"/>
              <a:ext cx="5098" cy="4316"/>
              <a:chOff x="288" y="0"/>
              <a:chExt cx="5098" cy="4316"/>
            </a:xfrm>
          </p:grpSpPr>
          <p:sp>
            <p:nvSpPr>
              <p:cNvPr id="68" name="Freeform 7"/>
              <p:cNvSpPr/>
              <p:nvPr/>
            </p:nvSpPr>
            <p:spPr bwMode="hidden">
              <a:xfrm>
                <a:off x="2789" y="0"/>
                <a:ext cx="72" cy="4316"/>
              </a:xfrm>
              <a:custGeom>
                <a:avLst/>
                <a:gdLst>
                  <a:gd name="T0" fmla="*/ 0 w 72"/>
                  <a:gd name="T1" fmla="*/ 0 h 4316"/>
                  <a:gd name="T2" fmla="*/ 60 w 72"/>
                  <a:gd name="T3" fmla="*/ 4316 h 4316"/>
                  <a:gd name="T4" fmla="*/ 72 w 72"/>
                  <a:gd name="T5" fmla="*/ 4316 h 4316"/>
                  <a:gd name="T6" fmla="*/ 12 w 72"/>
                  <a:gd name="T7" fmla="*/ 0 h 4316"/>
                  <a:gd name="T8" fmla="*/ 0 w 72"/>
                  <a:gd name="T9" fmla="*/ 0 h 4316"/>
                  <a:gd name="T10" fmla="*/ 0 w 72"/>
                  <a:gd name="T11" fmla="*/ 0 h 4316"/>
                </a:gdLst>
                <a:ahLst/>
                <a:cxnLst>
                  <a:cxn ang="0">
                    <a:pos x="T0" y="T1"/>
                  </a:cxn>
                  <a:cxn ang="0">
                    <a:pos x="T2" y="T3"/>
                  </a:cxn>
                  <a:cxn ang="0">
                    <a:pos x="T4" y="T5"/>
                  </a:cxn>
                  <a:cxn ang="0">
                    <a:pos x="T6" y="T7"/>
                  </a:cxn>
                  <a:cxn ang="0">
                    <a:pos x="T8" y="T9"/>
                  </a:cxn>
                  <a:cxn ang="0">
                    <a:pos x="T10" y="T11"/>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 name="Freeform 8"/>
              <p:cNvSpPr/>
              <p:nvPr/>
            </p:nvSpPr>
            <p:spPr bwMode="hidden">
              <a:xfrm>
                <a:off x="3089" y="0"/>
                <a:ext cx="174" cy="4316"/>
              </a:xfrm>
              <a:custGeom>
                <a:avLst/>
                <a:gdLst>
                  <a:gd name="T0" fmla="*/ 24 w 174"/>
                  <a:gd name="T1" fmla="*/ 0 h 4316"/>
                  <a:gd name="T2" fmla="*/ 12 w 174"/>
                  <a:gd name="T3" fmla="*/ 0 h 4316"/>
                  <a:gd name="T4" fmla="*/ 42 w 174"/>
                  <a:gd name="T5" fmla="*/ 216 h 4316"/>
                  <a:gd name="T6" fmla="*/ 72 w 174"/>
                  <a:gd name="T7" fmla="*/ 444 h 4316"/>
                  <a:gd name="T8" fmla="*/ 96 w 174"/>
                  <a:gd name="T9" fmla="*/ 689 h 4316"/>
                  <a:gd name="T10" fmla="*/ 120 w 174"/>
                  <a:gd name="T11" fmla="*/ 947 h 4316"/>
                  <a:gd name="T12" fmla="*/ 132 w 174"/>
                  <a:gd name="T13" fmla="*/ 1211 h 4316"/>
                  <a:gd name="T14" fmla="*/ 150 w 174"/>
                  <a:gd name="T15" fmla="*/ 1487 h 4316"/>
                  <a:gd name="T16" fmla="*/ 156 w 174"/>
                  <a:gd name="T17" fmla="*/ 1768 h 4316"/>
                  <a:gd name="T18" fmla="*/ 162 w 174"/>
                  <a:gd name="T19" fmla="*/ 2062 h 4316"/>
                  <a:gd name="T20" fmla="*/ 156 w 174"/>
                  <a:gd name="T21" fmla="*/ 2644 h 4316"/>
                  <a:gd name="T22" fmla="*/ 126 w 174"/>
                  <a:gd name="T23" fmla="*/ 3225 h 4316"/>
                  <a:gd name="T24" fmla="*/ 108 w 174"/>
                  <a:gd name="T25" fmla="*/ 3507 h 4316"/>
                  <a:gd name="T26" fmla="*/ 78 w 174"/>
                  <a:gd name="T27" fmla="*/ 3788 h 4316"/>
                  <a:gd name="T28" fmla="*/ 42 w 174"/>
                  <a:gd name="T29" fmla="*/ 4058 h 4316"/>
                  <a:gd name="T30" fmla="*/ 0 w 174"/>
                  <a:gd name="T31" fmla="*/ 4316 h 4316"/>
                  <a:gd name="T32" fmla="*/ 12 w 174"/>
                  <a:gd name="T33" fmla="*/ 4316 h 4316"/>
                  <a:gd name="T34" fmla="*/ 54 w 174"/>
                  <a:gd name="T35" fmla="*/ 4058 h 4316"/>
                  <a:gd name="T36" fmla="*/ 90 w 174"/>
                  <a:gd name="T37" fmla="*/ 3782 h 4316"/>
                  <a:gd name="T38" fmla="*/ 120 w 174"/>
                  <a:gd name="T39" fmla="*/ 3507 h 4316"/>
                  <a:gd name="T40" fmla="*/ 138 w 174"/>
                  <a:gd name="T41" fmla="*/ 3219 h 4316"/>
                  <a:gd name="T42" fmla="*/ 168 w 174"/>
                  <a:gd name="T43" fmla="*/ 2638 h 4316"/>
                  <a:gd name="T44" fmla="*/ 174 w 174"/>
                  <a:gd name="T45" fmla="*/ 2056 h 4316"/>
                  <a:gd name="T46" fmla="*/ 168 w 174"/>
                  <a:gd name="T47" fmla="*/ 1768 h 4316"/>
                  <a:gd name="T48" fmla="*/ 162 w 174"/>
                  <a:gd name="T49" fmla="*/ 1487 h 4316"/>
                  <a:gd name="T50" fmla="*/ 144 w 174"/>
                  <a:gd name="T51" fmla="*/ 1211 h 4316"/>
                  <a:gd name="T52" fmla="*/ 132 w 174"/>
                  <a:gd name="T53" fmla="*/ 941 h 4316"/>
                  <a:gd name="T54" fmla="*/ 108 w 174"/>
                  <a:gd name="T55" fmla="*/ 689 h 4316"/>
                  <a:gd name="T56" fmla="*/ 84 w 174"/>
                  <a:gd name="T57" fmla="*/ 444 h 4316"/>
                  <a:gd name="T58" fmla="*/ 54 w 174"/>
                  <a:gd name="T59" fmla="*/ 216 h 4316"/>
                  <a:gd name="T60" fmla="*/ 24 w 174"/>
                  <a:gd name="T61" fmla="*/ 0 h 4316"/>
                  <a:gd name="T62" fmla="*/ 24 w 174"/>
                  <a:gd name="T63" fmla="*/ 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 name="Freeform 9"/>
              <p:cNvSpPr/>
              <p:nvPr/>
            </p:nvSpPr>
            <p:spPr bwMode="hidden">
              <a:xfrm>
                <a:off x="3358" y="0"/>
                <a:ext cx="337" cy="4316"/>
              </a:xfrm>
              <a:custGeom>
                <a:avLst/>
                <a:gdLst>
                  <a:gd name="T0" fmla="*/ 329 w 335"/>
                  <a:gd name="T1" fmla="*/ 2014 h 4316"/>
                  <a:gd name="T2" fmla="*/ 317 w 335"/>
                  <a:gd name="T3" fmla="*/ 1726 h 4316"/>
                  <a:gd name="T4" fmla="*/ 293 w 335"/>
                  <a:gd name="T5" fmla="*/ 1445 h 4316"/>
                  <a:gd name="T6" fmla="*/ 263 w 335"/>
                  <a:gd name="T7" fmla="*/ 1175 h 4316"/>
                  <a:gd name="T8" fmla="*/ 228 w 335"/>
                  <a:gd name="T9" fmla="*/ 917 h 4316"/>
                  <a:gd name="T10" fmla="*/ 186 w 335"/>
                  <a:gd name="T11" fmla="*/ 665 h 4316"/>
                  <a:gd name="T12" fmla="*/ 132 w 335"/>
                  <a:gd name="T13" fmla="*/ 432 h 4316"/>
                  <a:gd name="T14" fmla="*/ 78 w 335"/>
                  <a:gd name="T15" fmla="*/ 204 h 4316"/>
                  <a:gd name="T16" fmla="*/ 12 w 335"/>
                  <a:gd name="T17" fmla="*/ 0 h 4316"/>
                  <a:gd name="T18" fmla="*/ 0 w 335"/>
                  <a:gd name="T19" fmla="*/ 0 h 4316"/>
                  <a:gd name="T20" fmla="*/ 66 w 335"/>
                  <a:gd name="T21" fmla="*/ 204 h 4316"/>
                  <a:gd name="T22" fmla="*/ 120 w 335"/>
                  <a:gd name="T23" fmla="*/ 432 h 4316"/>
                  <a:gd name="T24" fmla="*/ 174 w 335"/>
                  <a:gd name="T25" fmla="*/ 665 h 4316"/>
                  <a:gd name="T26" fmla="*/ 216 w 335"/>
                  <a:gd name="T27" fmla="*/ 917 h 4316"/>
                  <a:gd name="T28" fmla="*/ 251 w 335"/>
                  <a:gd name="T29" fmla="*/ 1175 h 4316"/>
                  <a:gd name="T30" fmla="*/ 281 w 335"/>
                  <a:gd name="T31" fmla="*/ 1445 h 4316"/>
                  <a:gd name="T32" fmla="*/ 305 w 335"/>
                  <a:gd name="T33" fmla="*/ 1726 h 4316"/>
                  <a:gd name="T34" fmla="*/ 317 w 335"/>
                  <a:gd name="T35" fmla="*/ 2014 h 4316"/>
                  <a:gd name="T36" fmla="*/ 323 w 335"/>
                  <a:gd name="T37" fmla="*/ 2314 h 4316"/>
                  <a:gd name="T38" fmla="*/ 317 w 335"/>
                  <a:gd name="T39" fmla="*/ 2608 h 4316"/>
                  <a:gd name="T40" fmla="*/ 305 w 335"/>
                  <a:gd name="T41" fmla="*/ 2907 h 4316"/>
                  <a:gd name="T42" fmla="*/ 281 w 335"/>
                  <a:gd name="T43" fmla="*/ 3201 h 4316"/>
                  <a:gd name="T44" fmla="*/ 257 w 335"/>
                  <a:gd name="T45" fmla="*/ 3489 h 4316"/>
                  <a:gd name="T46" fmla="*/ 216 w 335"/>
                  <a:gd name="T47" fmla="*/ 3777 h 4316"/>
                  <a:gd name="T48" fmla="*/ 174 w 335"/>
                  <a:gd name="T49" fmla="*/ 4052 h 4316"/>
                  <a:gd name="T50" fmla="*/ 120 w 335"/>
                  <a:gd name="T51" fmla="*/ 4316 h 4316"/>
                  <a:gd name="T52" fmla="*/ 132 w 335"/>
                  <a:gd name="T53" fmla="*/ 4316 h 4316"/>
                  <a:gd name="T54" fmla="*/ 186 w 335"/>
                  <a:gd name="T55" fmla="*/ 4052 h 4316"/>
                  <a:gd name="T56" fmla="*/ 228 w 335"/>
                  <a:gd name="T57" fmla="*/ 3777 h 4316"/>
                  <a:gd name="T58" fmla="*/ 269 w 335"/>
                  <a:gd name="T59" fmla="*/ 3489 h 4316"/>
                  <a:gd name="T60" fmla="*/ 293 w 335"/>
                  <a:gd name="T61" fmla="*/ 3201 h 4316"/>
                  <a:gd name="T62" fmla="*/ 317 w 335"/>
                  <a:gd name="T63" fmla="*/ 2907 h 4316"/>
                  <a:gd name="T64" fmla="*/ 329 w 335"/>
                  <a:gd name="T65" fmla="*/ 2608 h 4316"/>
                  <a:gd name="T66" fmla="*/ 335 w 335"/>
                  <a:gd name="T67" fmla="*/ 2314 h 4316"/>
                  <a:gd name="T68" fmla="*/ 329 w 335"/>
                  <a:gd name="T69" fmla="*/ 2014 h 4316"/>
                  <a:gd name="T70" fmla="*/ 329 w 335"/>
                  <a:gd name="T71" fmla="*/ 2014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1" name="Freeform 10"/>
              <p:cNvSpPr/>
              <p:nvPr/>
            </p:nvSpPr>
            <p:spPr bwMode="hidden">
              <a:xfrm>
                <a:off x="3676" y="0"/>
                <a:ext cx="427" cy="4316"/>
              </a:xfrm>
              <a:custGeom>
                <a:avLst/>
                <a:gdLst>
                  <a:gd name="T0" fmla="*/ 413 w 425"/>
                  <a:gd name="T1" fmla="*/ 1924 h 4316"/>
                  <a:gd name="T2" fmla="*/ 395 w 425"/>
                  <a:gd name="T3" fmla="*/ 1690 h 4316"/>
                  <a:gd name="T4" fmla="*/ 365 w 425"/>
                  <a:gd name="T5" fmla="*/ 1457 h 4316"/>
                  <a:gd name="T6" fmla="*/ 329 w 425"/>
                  <a:gd name="T7" fmla="*/ 1229 h 4316"/>
                  <a:gd name="T8" fmla="*/ 281 w 425"/>
                  <a:gd name="T9" fmla="*/ 1001 h 4316"/>
                  <a:gd name="T10" fmla="*/ 227 w 425"/>
                  <a:gd name="T11" fmla="*/ 761 h 4316"/>
                  <a:gd name="T12" fmla="*/ 162 w 425"/>
                  <a:gd name="T13" fmla="*/ 522 h 4316"/>
                  <a:gd name="T14" fmla="*/ 90 w 425"/>
                  <a:gd name="T15" fmla="*/ 270 h 4316"/>
                  <a:gd name="T16" fmla="*/ 12 w 425"/>
                  <a:gd name="T17" fmla="*/ 0 h 4316"/>
                  <a:gd name="T18" fmla="*/ 0 w 425"/>
                  <a:gd name="T19" fmla="*/ 0 h 4316"/>
                  <a:gd name="T20" fmla="*/ 84 w 425"/>
                  <a:gd name="T21" fmla="*/ 270 h 4316"/>
                  <a:gd name="T22" fmla="*/ 156 w 425"/>
                  <a:gd name="T23" fmla="*/ 522 h 4316"/>
                  <a:gd name="T24" fmla="*/ 216 w 425"/>
                  <a:gd name="T25" fmla="*/ 767 h 4316"/>
                  <a:gd name="T26" fmla="*/ 275 w 425"/>
                  <a:gd name="T27" fmla="*/ 1001 h 4316"/>
                  <a:gd name="T28" fmla="*/ 317 w 425"/>
                  <a:gd name="T29" fmla="*/ 1235 h 4316"/>
                  <a:gd name="T30" fmla="*/ 353 w 425"/>
                  <a:gd name="T31" fmla="*/ 1463 h 4316"/>
                  <a:gd name="T32" fmla="*/ 383 w 425"/>
                  <a:gd name="T33" fmla="*/ 1690 h 4316"/>
                  <a:gd name="T34" fmla="*/ 401 w 425"/>
                  <a:gd name="T35" fmla="*/ 1924 h 4316"/>
                  <a:gd name="T36" fmla="*/ 413 w 425"/>
                  <a:gd name="T37" fmla="*/ 2188 h 4316"/>
                  <a:gd name="T38" fmla="*/ 407 w 425"/>
                  <a:gd name="T39" fmla="*/ 2458 h 4316"/>
                  <a:gd name="T40" fmla="*/ 395 w 425"/>
                  <a:gd name="T41" fmla="*/ 2733 h 4316"/>
                  <a:gd name="T42" fmla="*/ 365 w 425"/>
                  <a:gd name="T43" fmla="*/ 3021 h 4316"/>
                  <a:gd name="T44" fmla="*/ 329 w 425"/>
                  <a:gd name="T45" fmla="*/ 3321 h 4316"/>
                  <a:gd name="T46" fmla="*/ 275 w 425"/>
                  <a:gd name="T47" fmla="*/ 3639 h 4316"/>
                  <a:gd name="T48" fmla="*/ 204 w 425"/>
                  <a:gd name="T49" fmla="*/ 3968 h 4316"/>
                  <a:gd name="T50" fmla="*/ 126 w 425"/>
                  <a:gd name="T51" fmla="*/ 4316 h 4316"/>
                  <a:gd name="T52" fmla="*/ 138 w 425"/>
                  <a:gd name="T53" fmla="*/ 4316 h 4316"/>
                  <a:gd name="T54" fmla="*/ 216 w 425"/>
                  <a:gd name="T55" fmla="*/ 3968 h 4316"/>
                  <a:gd name="T56" fmla="*/ 287 w 425"/>
                  <a:gd name="T57" fmla="*/ 3639 h 4316"/>
                  <a:gd name="T58" fmla="*/ 341 w 425"/>
                  <a:gd name="T59" fmla="*/ 3321 h 4316"/>
                  <a:gd name="T60" fmla="*/ 377 w 425"/>
                  <a:gd name="T61" fmla="*/ 3021 h 4316"/>
                  <a:gd name="T62" fmla="*/ 407 w 425"/>
                  <a:gd name="T63" fmla="*/ 2733 h 4316"/>
                  <a:gd name="T64" fmla="*/ 419 w 425"/>
                  <a:gd name="T65" fmla="*/ 2458 h 4316"/>
                  <a:gd name="T66" fmla="*/ 425 w 425"/>
                  <a:gd name="T67" fmla="*/ 2188 h 4316"/>
                  <a:gd name="T68" fmla="*/ 413 w 425"/>
                  <a:gd name="T69" fmla="*/ 1924 h 4316"/>
                  <a:gd name="T70" fmla="*/ 413 w 425"/>
                  <a:gd name="T71" fmla="*/ 1924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2" name="Freeform 11"/>
              <p:cNvSpPr/>
              <p:nvPr/>
            </p:nvSpPr>
            <p:spPr bwMode="hidden">
              <a:xfrm>
                <a:off x="3946" y="0"/>
                <a:ext cx="558" cy="4316"/>
              </a:xfrm>
              <a:custGeom>
                <a:avLst/>
                <a:gdLst>
                  <a:gd name="T0" fmla="*/ 556 w 556"/>
                  <a:gd name="T1" fmla="*/ 2020 h 4316"/>
                  <a:gd name="T2" fmla="*/ 538 w 556"/>
                  <a:gd name="T3" fmla="*/ 1732 h 4316"/>
                  <a:gd name="T4" fmla="*/ 503 w 556"/>
                  <a:gd name="T5" fmla="*/ 1445 h 4316"/>
                  <a:gd name="T6" fmla="*/ 455 w 556"/>
                  <a:gd name="T7" fmla="*/ 1175 h 4316"/>
                  <a:gd name="T8" fmla="*/ 395 w 556"/>
                  <a:gd name="T9" fmla="*/ 911 h 4316"/>
                  <a:gd name="T10" fmla="*/ 317 w 556"/>
                  <a:gd name="T11" fmla="*/ 659 h 4316"/>
                  <a:gd name="T12" fmla="*/ 228 w 556"/>
                  <a:gd name="T13" fmla="*/ 426 h 4316"/>
                  <a:gd name="T14" fmla="*/ 126 w 556"/>
                  <a:gd name="T15" fmla="*/ 204 h 4316"/>
                  <a:gd name="T16" fmla="*/ 12 w 556"/>
                  <a:gd name="T17" fmla="*/ 0 h 4316"/>
                  <a:gd name="T18" fmla="*/ 0 w 556"/>
                  <a:gd name="T19" fmla="*/ 0 h 4316"/>
                  <a:gd name="T20" fmla="*/ 114 w 556"/>
                  <a:gd name="T21" fmla="*/ 204 h 4316"/>
                  <a:gd name="T22" fmla="*/ 216 w 556"/>
                  <a:gd name="T23" fmla="*/ 426 h 4316"/>
                  <a:gd name="T24" fmla="*/ 305 w 556"/>
                  <a:gd name="T25" fmla="*/ 659 h 4316"/>
                  <a:gd name="T26" fmla="*/ 383 w 556"/>
                  <a:gd name="T27" fmla="*/ 911 h 4316"/>
                  <a:gd name="T28" fmla="*/ 443 w 556"/>
                  <a:gd name="T29" fmla="*/ 1175 h 4316"/>
                  <a:gd name="T30" fmla="*/ 491 w 556"/>
                  <a:gd name="T31" fmla="*/ 1445 h 4316"/>
                  <a:gd name="T32" fmla="*/ 526 w 556"/>
                  <a:gd name="T33" fmla="*/ 1732 h 4316"/>
                  <a:gd name="T34" fmla="*/ 544 w 556"/>
                  <a:gd name="T35" fmla="*/ 2020 h 4316"/>
                  <a:gd name="T36" fmla="*/ 544 w 556"/>
                  <a:gd name="T37" fmla="*/ 2326 h 4316"/>
                  <a:gd name="T38" fmla="*/ 532 w 556"/>
                  <a:gd name="T39" fmla="*/ 2632 h 4316"/>
                  <a:gd name="T40" fmla="*/ 503 w 556"/>
                  <a:gd name="T41" fmla="*/ 2931 h 4316"/>
                  <a:gd name="T42" fmla="*/ 455 w 556"/>
                  <a:gd name="T43" fmla="*/ 3225 h 4316"/>
                  <a:gd name="T44" fmla="*/ 389 w 556"/>
                  <a:gd name="T45" fmla="*/ 3513 h 4316"/>
                  <a:gd name="T46" fmla="*/ 311 w 556"/>
                  <a:gd name="T47" fmla="*/ 3788 h 4316"/>
                  <a:gd name="T48" fmla="*/ 216 w 556"/>
                  <a:gd name="T49" fmla="*/ 4058 h 4316"/>
                  <a:gd name="T50" fmla="*/ 102 w 556"/>
                  <a:gd name="T51" fmla="*/ 4316 h 4316"/>
                  <a:gd name="T52" fmla="*/ 114 w 556"/>
                  <a:gd name="T53" fmla="*/ 4316 h 4316"/>
                  <a:gd name="T54" fmla="*/ 228 w 556"/>
                  <a:gd name="T55" fmla="*/ 4058 h 4316"/>
                  <a:gd name="T56" fmla="*/ 323 w 556"/>
                  <a:gd name="T57" fmla="*/ 3788 h 4316"/>
                  <a:gd name="T58" fmla="*/ 401 w 556"/>
                  <a:gd name="T59" fmla="*/ 3513 h 4316"/>
                  <a:gd name="T60" fmla="*/ 467 w 556"/>
                  <a:gd name="T61" fmla="*/ 3225 h 4316"/>
                  <a:gd name="T62" fmla="*/ 515 w 556"/>
                  <a:gd name="T63" fmla="*/ 2931 h 4316"/>
                  <a:gd name="T64" fmla="*/ 544 w 556"/>
                  <a:gd name="T65" fmla="*/ 2632 h 4316"/>
                  <a:gd name="T66" fmla="*/ 556 w 556"/>
                  <a:gd name="T67" fmla="*/ 2326 h 4316"/>
                  <a:gd name="T68" fmla="*/ 556 w 556"/>
                  <a:gd name="T69" fmla="*/ 2020 h 4316"/>
                  <a:gd name="T70" fmla="*/ 556 w 556"/>
                  <a:gd name="T71" fmla="*/ 202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3" name="Freeform 12"/>
              <p:cNvSpPr/>
              <p:nvPr/>
            </p:nvSpPr>
            <p:spPr bwMode="hidden">
              <a:xfrm>
                <a:off x="4246" y="0"/>
                <a:ext cx="690" cy="4316"/>
              </a:xfrm>
              <a:custGeom>
                <a:avLst/>
                <a:gdLst>
                  <a:gd name="T0" fmla="*/ 688 w 688"/>
                  <a:gd name="T1" fmla="*/ 2086 h 4316"/>
                  <a:gd name="T2" fmla="*/ 670 w 688"/>
                  <a:gd name="T3" fmla="*/ 1810 h 4316"/>
                  <a:gd name="T4" fmla="*/ 634 w 688"/>
                  <a:gd name="T5" fmla="*/ 1541 h 4316"/>
                  <a:gd name="T6" fmla="*/ 574 w 688"/>
                  <a:gd name="T7" fmla="*/ 1271 h 4316"/>
                  <a:gd name="T8" fmla="*/ 497 w 688"/>
                  <a:gd name="T9" fmla="*/ 1007 h 4316"/>
                  <a:gd name="T10" fmla="*/ 401 w 688"/>
                  <a:gd name="T11" fmla="*/ 749 h 4316"/>
                  <a:gd name="T12" fmla="*/ 293 w 688"/>
                  <a:gd name="T13" fmla="*/ 492 h 4316"/>
                  <a:gd name="T14" fmla="*/ 162 w 688"/>
                  <a:gd name="T15" fmla="*/ 240 h 4316"/>
                  <a:gd name="T16" fmla="*/ 12 w 688"/>
                  <a:gd name="T17" fmla="*/ 0 h 4316"/>
                  <a:gd name="T18" fmla="*/ 0 w 688"/>
                  <a:gd name="T19" fmla="*/ 0 h 4316"/>
                  <a:gd name="T20" fmla="*/ 150 w 688"/>
                  <a:gd name="T21" fmla="*/ 240 h 4316"/>
                  <a:gd name="T22" fmla="*/ 281 w 688"/>
                  <a:gd name="T23" fmla="*/ 492 h 4316"/>
                  <a:gd name="T24" fmla="*/ 389 w 688"/>
                  <a:gd name="T25" fmla="*/ 749 h 4316"/>
                  <a:gd name="T26" fmla="*/ 485 w 688"/>
                  <a:gd name="T27" fmla="*/ 1007 h 4316"/>
                  <a:gd name="T28" fmla="*/ 562 w 688"/>
                  <a:gd name="T29" fmla="*/ 1271 h 4316"/>
                  <a:gd name="T30" fmla="*/ 622 w 688"/>
                  <a:gd name="T31" fmla="*/ 1541 h 4316"/>
                  <a:gd name="T32" fmla="*/ 658 w 688"/>
                  <a:gd name="T33" fmla="*/ 1810 h 4316"/>
                  <a:gd name="T34" fmla="*/ 676 w 688"/>
                  <a:gd name="T35" fmla="*/ 2086 h 4316"/>
                  <a:gd name="T36" fmla="*/ 676 w 688"/>
                  <a:gd name="T37" fmla="*/ 2368 h 4316"/>
                  <a:gd name="T38" fmla="*/ 658 w 688"/>
                  <a:gd name="T39" fmla="*/ 2650 h 4316"/>
                  <a:gd name="T40" fmla="*/ 616 w 688"/>
                  <a:gd name="T41" fmla="*/ 2931 h 4316"/>
                  <a:gd name="T42" fmla="*/ 556 w 688"/>
                  <a:gd name="T43" fmla="*/ 3213 h 4316"/>
                  <a:gd name="T44" fmla="*/ 473 w 688"/>
                  <a:gd name="T45" fmla="*/ 3495 h 4316"/>
                  <a:gd name="T46" fmla="*/ 371 w 688"/>
                  <a:gd name="T47" fmla="*/ 3777 h 4316"/>
                  <a:gd name="T48" fmla="*/ 251 w 688"/>
                  <a:gd name="T49" fmla="*/ 4046 h 4316"/>
                  <a:gd name="T50" fmla="*/ 114 w 688"/>
                  <a:gd name="T51" fmla="*/ 4316 h 4316"/>
                  <a:gd name="T52" fmla="*/ 126 w 688"/>
                  <a:gd name="T53" fmla="*/ 4316 h 4316"/>
                  <a:gd name="T54" fmla="*/ 263 w 688"/>
                  <a:gd name="T55" fmla="*/ 4046 h 4316"/>
                  <a:gd name="T56" fmla="*/ 383 w 688"/>
                  <a:gd name="T57" fmla="*/ 3777 h 4316"/>
                  <a:gd name="T58" fmla="*/ 485 w 688"/>
                  <a:gd name="T59" fmla="*/ 3495 h 4316"/>
                  <a:gd name="T60" fmla="*/ 568 w 688"/>
                  <a:gd name="T61" fmla="*/ 3219 h 4316"/>
                  <a:gd name="T62" fmla="*/ 628 w 688"/>
                  <a:gd name="T63" fmla="*/ 2937 h 4316"/>
                  <a:gd name="T64" fmla="*/ 670 w 688"/>
                  <a:gd name="T65" fmla="*/ 2656 h 4316"/>
                  <a:gd name="T66" fmla="*/ 688 w 688"/>
                  <a:gd name="T67" fmla="*/ 2368 h 4316"/>
                  <a:gd name="T68" fmla="*/ 688 w 688"/>
                  <a:gd name="T69" fmla="*/ 2086 h 4316"/>
                  <a:gd name="T70" fmla="*/ 688 w 688"/>
                  <a:gd name="T71" fmla="*/ 2086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4" name="Freeform 13"/>
              <p:cNvSpPr/>
              <p:nvPr/>
            </p:nvSpPr>
            <p:spPr bwMode="hidden">
              <a:xfrm>
                <a:off x="4522" y="0"/>
                <a:ext cx="864" cy="4316"/>
              </a:xfrm>
              <a:custGeom>
                <a:avLst/>
                <a:gdLst>
                  <a:gd name="T0" fmla="*/ 855 w 861"/>
                  <a:gd name="T1" fmla="*/ 2128 h 4316"/>
                  <a:gd name="T2" fmla="*/ 831 w 861"/>
                  <a:gd name="T3" fmla="*/ 1834 h 4316"/>
                  <a:gd name="T4" fmla="*/ 808 w 861"/>
                  <a:gd name="T5" fmla="*/ 1684 h 4316"/>
                  <a:gd name="T6" fmla="*/ 784 w 861"/>
                  <a:gd name="T7" fmla="*/ 1541 h 4316"/>
                  <a:gd name="T8" fmla="*/ 748 w 861"/>
                  <a:gd name="T9" fmla="*/ 1397 h 4316"/>
                  <a:gd name="T10" fmla="*/ 712 w 861"/>
                  <a:gd name="T11" fmla="*/ 1253 h 4316"/>
                  <a:gd name="T12" fmla="*/ 664 w 861"/>
                  <a:gd name="T13" fmla="*/ 1115 h 4316"/>
                  <a:gd name="T14" fmla="*/ 610 w 861"/>
                  <a:gd name="T15" fmla="*/ 977 h 4316"/>
                  <a:gd name="T16" fmla="*/ 491 w 861"/>
                  <a:gd name="T17" fmla="*/ 719 h 4316"/>
                  <a:gd name="T18" fmla="*/ 353 w 861"/>
                  <a:gd name="T19" fmla="*/ 468 h 4316"/>
                  <a:gd name="T20" fmla="*/ 192 w 861"/>
                  <a:gd name="T21" fmla="*/ 228 h 4316"/>
                  <a:gd name="T22" fmla="*/ 12 w 861"/>
                  <a:gd name="T23" fmla="*/ 0 h 4316"/>
                  <a:gd name="T24" fmla="*/ 0 w 861"/>
                  <a:gd name="T25" fmla="*/ 0 h 4316"/>
                  <a:gd name="T26" fmla="*/ 180 w 861"/>
                  <a:gd name="T27" fmla="*/ 228 h 4316"/>
                  <a:gd name="T28" fmla="*/ 341 w 861"/>
                  <a:gd name="T29" fmla="*/ 468 h 4316"/>
                  <a:gd name="T30" fmla="*/ 479 w 861"/>
                  <a:gd name="T31" fmla="*/ 719 h 4316"/>
                  <a:gd name="T32" fmla="*/ 598 w 861"/>
                  <a:gd name="T33" fmla="*/ 983 h 4316"/>
                  <a:gd name="T34" fmla="*/ 652 w 861"/>
                  <a:gd name="T35" fmla="*/ 1121 h 4316"/>
                  <a:gd name="T36" fmla="*/ 700 w 861"/>
                  <a:gd name="T37" fmla="*/ 1259 h 4316"/>
                  <a:gd name="T38" fmla="*/ 736 w 861"/>
                  <a:gd name="T39" fmla="*/ 1403 h 4316"/>
                  <a:gd name="T40" fmla="*/ 772 w 861"/>
                  <a:gd name="T41" fmla="*/ 1547 h 4316"/>
                  <a:gd name="T42" fmla="*/ 802 w 861"/>
                  <a:gd name="T43" fmla="*/ 1690 h 4316"/>
                  <a:gd name="T44" fmla="*/ 819 w 861"/>
                  <a:gd name="T45" fmla="*/ 1834 h 4316"/>
                  <a:gd name="T46" fmla="*/ 837 w 861"/>
                  <a:gd name="T47" fmla="*/ 1984 h 4316"/>
                  <a:gd name="T48" fmla="*/ 843 w 861"/>
                  <a:gd name="T49" fmla="*/ 2128 h 4316"/>
                  <a:gd name="T50" fmla="*/ 849 w 861"/>
                  <a:gd name="T51" fmla="*/ 2278 h 4316"/>
                  <a:gd name="T52" fmla="*/ 843 w 861"/>
                  <a:gd name="T53" fmla="*/ 2428 h 4316"/>
                  <a:gd name="T54" fmla="*/ 831 w 861"/>
                  <a:gd name="T55" fmla="*/ 2572 h 4316"/>
                  <a:gd name="T56" fmla="*/ 819 w 861"/>
                  <a:gd name="T57" fmla="*/ 2721 h 4316"/>
                  <a:gd name="T58" fmla="*/ 796 w 861"/>
                  <a:gd name="T59" fmla="*/ 2865 h 4316"/>
                  <a:gd name="T60" fmla="*/ 766 w 861"/>
                  <a:gd name="T61" fmla="*/ 3015 h 4316"/>
                  <a:gd name="T62" fmla="*/ 724 w 861"/>
                  <a:gd name="T63" fmla="*/ 3159 h 4316"/>
                  <a:gd name="T64" fmla="*/ 682 w 861"/>
                  <a:gd name="T65" fmla="*/ 3303 h 4316"/>
                  <a:gd name="T66" fmla="*/ 586 w 861"/>
                  <a:gd name="T67" fmla="*/ 3567 h 4316"/>
                  <a:gd name="T68" fmla="*/ 473 w 861"/>
                  <a:gd name="T69" fmla="*/ 3824 h 4316"/>
                  <a:gd name="T70" fmla="*/ 335 w 861"/>
                  <a:gd name="T71" fmla="*/ 4076 h 4316"/>
                  <a:gd name="T72" fmla="*/ 180 w 861"/>
                  <a:gd name="T73" fmla="*/ 4316 h 4316"/>
                  <a:gd name="T74" fmla="*/ 192 w 861"/>
                  <a:gd name="T75" fmla="*/ 4316 h 4316"/>
                  <a:gd name="T76" fmla="*/ 347 w 861"/>
                  <a:gd name="T77" fmla="*/ 4076 h 4316"/>
                  <a:gd name="T78" fmla="*/ 485 w 861"/>
                  <a:gd name="T79" fmla="*/ 3824 h 4316"/>
                  <a:gd name="T80" fmla="*/ 598 w 861"/>
                  <a:gd name="T81" fmla="*/ 3573 h 4316"/>
                  <a:gd name="T82" fmla="*/ 694 w 861"/>
                  <a:gd name="T83" fmla="*/ 3309 h 4316"/>
                  <a:gd name="T84" fmla="*/ 736 w 861"/>
                  <a:gd name="T85" fmla="*/ 3165 h 4316"/>
                  <a:gd name="T86" fmla="*/ 778 w 861"/>
                  <a:gd name="T87" fmla="*/ 3021 h 4316"/>
                  <a:gd name="T88" fmla="*/ 808 w 861"/>
                  <a:gd name="T89" fmla="*/ 2871 h 4316"/>
                  <a:gd name="T90" fmla="*/ 831 w 861"/>
                  <a:gd name="T91" fmla="*/ 2727 h 4316"/>
                  <a:gd name="T92" fmla="*/ 843 w 861"/>
                  <a:gd name="T93" fmla="*/ 2578 h 4316"/>
                  <a:gd name="T94" fmla="*/ 855 w 861"/>
                  <a:gd name="T95" fmla="*/ 2428 h 4316"/>
                  <a:gd name="T96" fmla="*/ 861 w 861"/>
                  <a:gd name="T97" fmla="*/ 2278 h 4316"/>
                  <a:gd name="T98" fmla="*/ 855 w 861"/>
                  <a:gd name="T99" fmla="*/ 2128 h 4316"/>
                  <a:gd name="T100" fmla="*/ 855 w 861"/>
                  <a:gd name="T101" fmla="*/ 212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5" name="Freeform 14"/>
              <p:cNvSpPr/>
              <p:nvPr/>
            </p:nvSpPr>
            <p:spPr bwMode="hidden">
              <a:xfrm>
                <a:off x="2399" y="0"/>
                <a:ext cx="150" cy="4316"/>
              </a:xfrm>
              <a:custGeom>
                <a:avLst/>
                <a:gdLst>
                  <a:gd name="T0" fmla="*/ 18 w 149"/>
                  <a:gd name="T1" fmla="*/ 1942 h 4316"/>
                  <a:gd name="T2" fmla="*/ 30 w 149"/>
                  <a:gd name="T3" fmla="*/ 1630 h 4316"/>
                  <a:gd name="T4" fmla="*/ 42 w 149"/>
                  <a:gd name="T5" fmla="*/ 1331 h 4316"/>
                  <a:gd name="T6" fmla="*/ 59 w 149"/>
                  <a:gd name="T7" fmla="*/ 1055 h 4316"/>
                  <a:gd name="T8" fmla="*/ 77 w 149"/>
                  <a:gd name="T9" fmla="*/ 791 h 4316"/>
                  <a:gd name="T10" fmla="*/ 83 w 149"/>
                  <a:gd name="T11" fmla="*/ 671 h 4316"/>
                  <a:gd name="T12" fmla="*/ 95 w 149"/>
                  <a:gd name="T13" fmla="*/ 557 h 4316"/>
                  <a:gd name="T14" fmla="*/ 107 w 149"/>
                  <a:gd name="T15" fmla="*/ 444 h 4316"/>
                  <a:gd name="T16" fmla="*/ 113 w 149"/>
                  <a:gd name="T17" fmla="*/ 342 h 4316"/>
                  <a:gd name="T18" fmla="*/ 125 w 149"/>
                  <a:gd name="T19" fmla="*/ 246 h 4316"/>
                  <a:gd name="T20" fmla="*/ 131 w 149"/>
                  <a:gd name="T21" fmla="*/ 156 h 4316"/>
                  <a:gd name="T22" fmla="*/ 143 w 149"/>
                  <a:gd name="T23" fmla="*/ 72 h 4316"/>
                  <a:gd name="T24" fmla="*/ 149 w 149"/>
                  <a:gd name="T25" fmla="*/ 0 h 4316"/>
                  <a:gd name="T26" fmla="*/ 137 w 149"/>
                  <a:gd name="T27" fmla="*/ 0 h 4316"/>
                  <a:gd name="T28" fmla="*/ 131 w 149"/>
                  <a:gd name="T29" fmla="*/ 72 h 4316"/>
                  <a:gd name="T30" fmla="*/ 119 w 149"/>
                  <a:gd name="T31" fmla="*/ 156 h 4316"/>
                  <a:gd name="T32" fmla="*/ 113 w 149"/>
                  <a:gd name="T33" fmla="*/ 246 h 4316"/>
                  <a:gd name="T34" fmla="*/ 101 w 149"/>
                  <a:gd name="T35" fmla="*/ 342 h 4316"/>
                  <a:gd name="T36" fmla="*/ 95 w 149"/>
                  <a:gd name="T37" fmla="*/ 444 h 4316"/>
                  <a:gd name="T38" fmla="*/ 83 w 149"/>
                  <a:gd name="T39" fmla="*/ 557 h 4316"/>
                  <a:gd name="T40" fmla="*/ 71 w 149"/>
                  <a:gd name="T41" fmla="*/ 671 h 4316"/>
                  <a:gd name="T42" fmla="*/ 65 w 149"/>
                  <a:gd name="T43" fmla="*/ 791 h 4316"/>
                  <a:gd name="T44" fmla="*/ 48 w 149"/>
                  <a:gd name="T45" fmla="*/ 1055 h 4316"/>
                  <a:gd name="T46" fmla="*/ 30 w 149"/>
                  <a:gd name="T47" fmla="*/ 1331 h 4316"/>
                  <a:gd name="T48" fmla="*/ 18 w 149"/>
                  <a:gd name="T49" fmla="*/ 1630 h 4316"/>
                  <a:gd name="T50" fmla="*/ 6 w 149"/>
                  <a:gd name="T51" fmla="*/ 1942 h 4316"/>
                  <a:gd name="T52" fmla="*/ 0 w 149"/>
                  <a:gd name="T53" fmla="*/ 2278 h 4316"/>
                  <a:gd name="T54" fmla="*/ 6 w 149"/>
                  <a:gd name="T55" fmla="*/ 2602 h 4316"/>
                  <a:gd name="T56" fmla="*/ 12 w 149"/>
                  <a:gd name="T57" fmla="*/ 2919 h 4316"/>
                  <a:gd name="T58" fmla="*/ 24 w 149"/>
                  <a:gd name="T59" fmla="*/ 3219 h 4316"/>
                  <a:gd name="T60" fmla="*/ 36 w 149"/>
                  <a:gd name="T61" fmla="*/ 3513 h 4316"/>
                  <a:gd name="T62" fmla="*/ 59 w 149"/>
                  <a:gd name="T63" fmla="*/ 3794 h 4316"/>
                  <a:gd name="T64" fmla="*/ 89 w 149"/>
                  <a:gd name="T65" fmla="*/ 4058 h 4316"/>
                  <a:gd name="T66" fmla="*/ 125 w 149"/>
                  <a:gd name="T67" fmla="*/ 4316 h 4316"/>
                  <a:gd name="T68" fmla="*/ 137 w 149"/>
                  <a:gd name="T69" fmla="*/ 4316 h 4316"/>
                  <a:gd name="T70" fmla="*/ 101 w 149"/>
                  <a:gd name="T71" fmla="*/ 4058 h 4316"/>
                  <a:gd name="T72" fmla="*/ 71 w 149"/>
                  <a:gd name="T73" fmla="*/ 3794 h 4316"/>
                  <a:gd name="T74" fmla="*/ 48 w 149"/>
                  <a:gd name="T75" fmla="*/ 3513 h 4316"/>
                  <a:gd name="T76" fmla="*/ 36 w 149"/>
                  <a:gd name="T77" fmla="*/ 3225 h 4316"/>
                  <a:gd name="T78" fmla="*/ 24 w 149"/>
                  <a:gd name="T79" fmla="*/ 2919 h 4316"/>
                  <a:gd name="T80" fmla="*/ 18 w 149"/>
                  <a:gd name="T81" fmla="*/ 2608 h 4316"/>
                  <a:gd name="T82" fmla="*/ 12 w 149"/>
                  <a:gd name="T83" fmla="*/ 2278 h 4316"/>
                  <a:gd name="T84" fmla="*/ 18 w 149"/>
                  <a:gd name="T85" fmla="*/ 1942 h 4316"/>
                  <a:gd name="T86" fmla="*/ 18 w 149"/>
                  <a:gd name="T87" fmla="*/ 1942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6" name="Freeform 15"/>
              <p:cNvSpPr/>
              <p:nvPr/>
            </p:nvSpPr>
            <p:spPr bwMode="hidden">
              <a:xfrm>
                <a:off x="1967" y="0"/>
                <a:ext cx="300" cy="4316"/>
              </a:xfrm>
              <a:custGeom>
                <a:avLst/>
                <a:gdLst>
                  <a:gd name="T0" fmla="*/ 18 w 299"/>
                  <a:gd name="T1" fmla="*/ 2062 h 4316"/>
                  <a:gd name="T2" fmla="*/ 30 w 299"/>
                  <a:gd name="T3" fmla="*/ 1750 h 4316"/>
                  <a:gd name="T4" fmla="*/ 54 w 299"/>
                  <a:gd name="T5" fmla="*/ 1451 h 4316"/>
                  <a:gd name="T6" fmla="*/ 84 w 299"/>
                  <a:gd name="T7" fmla="*/ 1169 h 4316"/>
                  <a:gd name="T8" fmla="*/ 126 w 299"/>
                  <a:gd name="T9" fmla="*/ 899 h 4316"/>
                  <a:gd name="T10" fmla="*/ 162 w 299"/>
                  <a:gd name="T11" fmla="*/ 641 h 4316"/>
                  <a:gd name="T12" fmla="*/ 209 w 299"/>
                  <a:gd name="T13" fmla="*/ 408 h 4316"/>
                  <a:gd name="T14" fmla="*/ 251 w 299"/>
                  <a:gd name="T15" fmla="*/ 192 h 4316"/>
                  <a:gd name="T16" fmla="*/ 299 w 299"/>
                  <a:gd name="T17" fmla="*/ 0 h 4316"/>
                  <a:gd name="T18" fmla="*/ 287 w 299"/>
                  <a:gd name="T19" fmla="*/ 0 h 4316"/>
                  <a:gd name="T20" fmla="*/ 239 w 299"/>
                  <a:gd name="T21" fmla="*/ 192 h 4316"/>
                  <a:gd name="T22" fmla="*/ 198 w 299"/>
                  <a:gd name="T23" fmla="*/ 408 h 4316"/>
                  <a:gd name="T24" fmla="*/ 156 w 299"/>
                  <a:gd name="T25" fmla="*/ 641 h 4316"/>
                  <a:gd name="T26" fmla="*/ 114 w 299"/>
                  <a:gd name="T27" fmla="*/ 899 h 4316"/>
                  <a:gd name="T28" fmla="*/ 78 w 299"/>
                  <a:gd name="T29" fmla="*/ 1169 h 4316"/>
                  <a:gd name="T30" fmla="*/ 48 w 299"/>
                  <a:gd name="T31" fmla="*/ 1451 h 4316"/>
                  <a:gd name="T32" fmla="*/ 24 w 299"/>
                  <a:gd name="T33" fmla="*/ 1750 h 4316"/>
                  <a:gd name="T34" fmla="*/ 6 w 299"/>
                  <a:gd name="T35" fmla="*/ 2062 h 4316"/>
                  <a:gd name="T36" fmla="*/ 0 w 299"/>
                  <a:gd name="T37" fmla="*/ 2374 h 4316"/>
                  <a:gd name="T38" fmla="*/ 12 w 299"/>
                  <a:gd name="T39" fmla="*/ 2674 h 4316"/>
                  <a:gd name="T40" fmla="*/ 30 w 299"/>
                  <a:gd name="T41" fmla="*/ 2973 h 4316"/>
                  <a:gd name="T42" fmla="*/ 54 w 299"/>
                  <a:gd name="T43" fmla="*/ 3255 h 4316"/>
                  <a:gd name="T44" fmla="*/ 96 w 299"/>
                  <a:gd name="T45" fmla="*/ 3537 h 4316"/>
                  <a:gd name="T46" fmla="*/ 144 w 299"/>
                  <a:gd name="T47" fmla="*/ 3806 h 4316"/>
                  <a:gd name="T48" fmla="*/ 203 w 299"/>
                  <a:gd name="T49" fmla="*/ 4064 h 4316"/>
                  <a:gd name="T50" fmla="*/ 275 w 299"/>
                  <a:gd name="T51" fmla="*/ 4316 h 4316"/>
                  <a:gd name="T52" fmla="*/ 287 w 299"/>
                  <a:gd name="T53" fmla="*/ 4316 h 4316"/>
                  <a:gd name="T54" fmla="*/ 215 w 299"/>
                  <a:gd name="T55" fmla="*/ 4064 h 4316"/>
                  <a:gd name="T56" fmla="*/ 156 w 299"/>
                  <a:gd name="T57" fmla="*/ 3806 h 4316"/>
                  <a:gd name="T58" fmla="*/ 108 w 299"/>
                  <a:gd name="T59" fmla="*/ 3537 h 4316"/>
                  <a:gd name="T60" fmla="*/ 66 w 299"/>
                  <a:gd name="T61" fmla="*/ 3261 h 4316"/>
                  <a:gd name="T62" fmla="*/ 42 w 299"/>
                  <a:gd name="T63" fmla="*/ 2973 h 4316"/>
                  <a:gd name="T64" fmla="*/ 24 w 299"/>
                  <a:gd name="T65" fmla="*/ 2680 h 4316"/>
                  <a:gd name="T66" fmla="*/ 12 w 299"/>
                  <a:gd name="T67" fmla="*/ 2374 h 4316"/>
                  <a:gd name="T68" fmla="*/ 18 w 299"/>
                  <a:gd name="T69" fmla="*/ 2062 h 4316"/>
                  <a:gd name="T70" fmla="*/ 18 w 299"/>
                  <a:gd name="T71" fmla="*/ 2062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7" name="Freeform 16"/>
              <p:cNvSpPr/>
              <p:nvPr/>
            </p:nvSpPr>
            <p:spPr bwMode="hidden">
              <a:xfrm>
                <a:off x="1566" y="0"/>
                <a:ext cx="425" cy="4316"/>
              </a:xfrm>
              <a:custGeom>
                <a:avLst/>
                <a:gdLst>
                  <a:gd name="T0" fmla="*/ 424 w 424"/>
                  <a:gd name="T1" fmla="*/ 0 h 4316"/>
                  <a:gd name="T2" fmla="*/ 412 w 424"/>
                  <a:gd name="T3" fmla="*/ 0 h 4316"/>
                  <a:gd name="T4" fmla="*/ 316 w 424"/>
                  <a:gd name="T5" fmla="*/ 222 h 4316"/>
                  <a:gd name="T6" fmla="*/ 239 w 424"/>
                  <a:gd name="T7" fmla="*/ 462 h 4316"/>
                  <a:gd name="T8" fmla="*/ 167 w 424"/>
                  <a:gd name="T9" fmla="*/ 707 h 4316"/>
                  <a:gd name="T10" fmla="*/ 107 w 424"/>
                  <a:gd name="T11" fmla="*/ 971 h 4316"/>
                  <a:gd name="T12" fmla="*/ 65 w 424"/>
                  <a:gd name="T13" fmla="*/ 1247 h 4316"/>
                  <a:gd name="T14" fmla="*/ 29 w 424"/>
                  <a:gd name="T15" fmla="*/ 1529 h 4316"/>
                  <a:gd name="T16" fmla="*/ 6 w 424"/>
                  <a:gd name="T17" fmla="*/ 1822 h 4316"/>
                  <a:gd name="T18" fmla="*/ 0 w 424"/>
                  <a:gd name="T19" fmla="*/ 2122 h 4316"/>
                  <a:gd name="T20" fmla="*/ 6 w 424"/>
                  <a:gd name="T21" fmla="*/ 2404 h 4316"/>
                  <a:gd name="T22" fmla="*/ 24 w 424"/>
                  <a:gd name="T23" fmla="*/ 2686 h 4316"/>
                  <a:gd name="T24" fmla="*/ 47 w 424"/>
                  <a:gd name="T25" fmla="*/ 2961 h 4316"/>
                  <a:gd name="T26" fmla="*/ 89 w 424"/>
                  <a:gd name="T27" fmla="*/ 3243 h 4316"/>
                  <a:gd name="T28" fmla="*/ 137 w 424"/>
                  <a:gd name="T29" fmla="*/ 3519 h 4316"/>
                  <a:gd name="T30" fmla="*/ 197 w 424"/>
                  <a:gd name="T31" fmla="*/ 3788 h 4316"/>
                  <a:gd name="T32" fmla="*/ 269 w 424"/>
                  <a:gd name="T33" fmla="*/ 4058 h 4316"/>
                  <a:gd name="T34" fmla="*/ 346 w 424"/>
                  <a:gd name="T35" fmla="*/ 4316 h 4316"/>
                  <a:gd name="T36" fmla="*/ 358 w 424"/>
                  <a:gd name="T37" fmla="*/ 4316 h 4316"/>
                  <a:gd name="T38" fmla="*/ 281 w 424"/>
                  <a:gd name="T39" fmla="*/ 4058 h 4316"/>
                  <a:gd name="T40" fmla="*/ 209 w 424"/>
                  <a:gd name="T41" fmla="*/ 3788 h 4316"/>
                  <a:gd name="T42" fmla="*/ 149 w 424"/>
                  <a:gd name="T43" fmla="*/ 3519 h 4316"/>
                  <a:gd name="T44" fmla="*/ 101 w 424"/>
                  <a:gd name="T45" fmla="*/ 3243 h 4316"/>
                  <a:gd name="T46" fmla="*/ 59 w 424"/>
                  <a:gd name="T47" fmla="*/ 2961 h 4316"/>
                  <a:gd name="T48" fmla="*/ 35 w 424"/>
                  <a:gd name="T49" fmla="*/ 2686 h 4316"/>
                  <a:gd name="T50" fmla="*/ 18 w 424"/>
                  <a:gd name="T51" fmla="*/ 2404 h 4316"/>
                  <a:gd name="T52" fmla="*/ 12 w 424"/>
                  <a:gd name="T53" fmla="*/ 2122 h 4316"/>
                  <a:gd name="T54" fmla="*/ 18 w 424"/>
                  <a:gd name="T55" fmla="*/ 1822 h 4316"/>
                  <a:gd name="T56" fmla="*/ 41 w 424"/>
                  <a:gd name="T57" fmla="*/ 1529 h 4316"/>
                  <a:gd name="T58" fmla="*/ 71 w 424"/>
                  <a:gd name="T59" fmla="*/ 1247 h 4316"/>
                  <a:gd name="T60" fmla="*/ 119 w 424"/>
                  <a:gd name="T61" fmla="*/ 971 h 4316"/>
                  <a:gd name="T62" fmla="*/ 179 w 424"/>
                  <a:gd name="T63" fmla="*/ 707 h 4316"/>
                  <a:gd name="T64" fmla="*/ 245 w 424"/>
                  <a:gd name="T65" fmla="*/ 462 h 4316"/>
                  <a:gd name="T66" fmla="*/ 328 w 424"/>
                  <a:gd name="T67" fmla="*/ 222 h 4316"/>
                  <a:gd name="T68" fmla="*/ 424 w 424"/>
                  <a:gd name="T69" fmla="*/ 0 h 4316"/>
                  <a:gd name="T70" fmla="*/ 424 w 424"/>
                  <a:gd name="T71" fmla="*/ 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8" name="Freeform 17"/>
              <p:cNvSpPr/>
              <p:nvPr/>
            </p:nvSpPr>
            <p:spPr bwMode="hidden">
              <a:xfrm>
                <a:off x="1128" y="0"/>
                <a:ext cx="575" cy="4316"/>
              </a:xfrm>
              <a:custGeom>
                <a:avLst/>
                <a:gdLst>
                  <a:gd name="T0" fmla="*/ 12 w 574"/>
                  <a:gd name="T1" fmla="*/ 2146 h 4316"/>
                  <a:gd name="T2" fmla="*/ 24 w 574"/>
                  <a:gd name="T3" fmla="*/ 1846 h 4316"/>
                  <a:gd name="T4" fmla="*/ 54 w 574"/>
                  <a:gd name="T5" fmla="*/ 1559 h 4316"/>
                  <a:gd name="T6" fmla="*/ 96 w 574"/>
                  <a:gd name="T7" fmla="*/ 1277 h 4316"/>
                  <a:gd name="T8" fmla="*/ 162 w 574"/>
                  <a:gd name="T9" fmla="*/ 1001 h 4316"/>
                  <a:gd name="T10" fmla="*/ 239 w 574"/>
                  <a:gd name="T11" fmla="*/ 731 h 4316"/>
                  <a:gd name="T12" fmla="*/ 335 w 574"/>
                  <a:gd name="T13" fmla="*/ 480 h 4316"/>
                  <a:gd name="T14" fmla="*/ 449 w 574"/>
                  <a:gd name="T15" fmla="*/ 234 h 4316"/>
                  <a:gd name="T16" fmla="*/ 574 w 574"/>
                  <a:gd name="T17" fmla="*/ 0 h 4316"/>
                  <a:gd name="T18" fmla="*/ 562 w 574"/>
                  <a:gd name="T19" fmla="*/ 0 h 4316"/>
                  <a:gd name="T20" fmla="*/ 437 w 574"/>
                  <a:gd name="T21" fmla="*/ 234 h 4316"/>
                  <a:gd name="T22" fmla="*/ 323 w 574"/>
                  <a:gd name="T23" fmla="*/ 480 h 4316"/>
                  <a:gd name="T24" fmla="*/ 227 w 574"/>
                  <a:gd name="T25" fmla="*/ 737 h 4316"/>
                  <a:gd name="T26" fmla="*/ 150 w 574"/>
                  <a:gd name="T27" fmla="*/ 1001 h 4316"/>
                  <a:gd name="T28" fmla="*/ 84 w 574"/>
                  <a:gd name="T29" fmla="*/ 1277 h 4316"/>
                  <a:gd name="T30" fmla="*/ 42 w 574"/>
                  <a:gd name="T31" fmla="*/ 1559 h 4316"/>
                  <a:gd name="T32" fmla="*/ 12 w 574"/>
                  <a:gd name="T33" fmla="*/ 1852 h 4316"/>
                  <a:gd name="T34" fmla="*/ 0 w 574"/>
                  <a:gd name="T35" fmla="*/ 2146 h 4316"/>
                  <a:gd name="T36" fmla="*/ 6 w 574"/>
                  <a:gd name="T37" fmla="*/ 2434 h 4316"/>
                  <a:gd name="T38" fmla="*/ 30 w 574"/>
                  <a:gd name="T39" fmla="*/ 2715 h 4316"/>
                  <a:gd name="T40" fmla="*/ 66 w 574"/>
                  <a:gd name="T41" fmla="*/ 2997 h 4316"/>
                  <a:gd name="T42" fmla="*/ 120 w 574"/>
                  <a:gd name="T43" fmla="*/ 3273 h 4316"/>
                  <a:gd name="T44" fmla="*/ 191 w 574"/>
                  <a:gd name="T45" fmla="*/ 3549 h 4316"/>
                  <a:gd name="T46" fmla="*/ 275 w 574"/>
                  <a:gd name="T47" fmla="*/ 3812 h 4316"/>
                  <a:gd name="T48" fmla="*/ 371 w 574"/>
                  <a:gd name="T49" fmla="*/ 4070 h 4316"/>
                  <a:gd name="T50" fmla="*/ 484 w 574"/>
                  <a:gd name="T51" fmla="*/ 4316 h 4316"/>
                  <a:gd name="T52" fmla="*/ 496 w 574"/>
                  <a:gd name="T53" fmla="*/ 4316 h 4316"/>
                  <a:gd name="T54" fmla="*/ 383 w 574"/>
                  <a:gd name="T55" fmla="*/ 4070 h 4316"/>
                  <a:gd name="T56" fmla="*/ 287 w 574"/>
                  <a:gd name="T57" fmla="*/ 3812 h 4316"/>
                  <a:gd name="T58" fmla="*/ 203 w 574"/>
                  <a:gd name="T59" fmla="*/ 3549 h 4316"/>
                  <a:gd name="T60" fmla="*/ 132 w 574"/>
                  <a:gd name="T61" fmla="*/ 3273 h 4316"/>
                  <a:gd name="T62" fmla="*/ 78 w 574"/>
                  <a:gd name="T63" fmla="*/ 2997 h 4316"/>
                  <a:gd name="T64" fmla="*/ 42 w 574"/>
                  <a:gd name="T65" fmla="*/ 2715 h 4316"/>
                  <a:gd name="T66" fmla="*/ 18 w 574"/>
                  <a:gd name="T67" fmla="*/ 2434 h 4316"/>
                  <a:gd name="T68" fmla="*/ 12 w 574"/>
                  <a:gd name="T69" fmla="*/ 2146 h 4316"/>
                  <a:gd name="T70" fmla="*/ 12 w 574"/>
                  <a:gd name="T71" fmla="*/ 2146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9" name="Freeform 18"/>
              <p:cNvSpPr/>
              <p:nvPr/>
            </p:nvSpPr>
            <p:spPr bwMode="hidden">
              <a:xfrm>
                <a:off x="702" y="0"/>
                <a:ext cx="737" cy="4316"/>
              </a:xfrm>
              <a:custGeom>
                <a:avLst/>
                <a:gdLst>
                  <a:gd name="T0" fmla="*/ 12 w 735"/>
                  <a:gd name="T1" fmla="*/ 2098 h 4316"/>
                  <a:gd name="T2" fmla="*/ 29 w 735"/>
                  <a:gd name="T3" fmla="*/ 1798 h 4316"/>
                  <a:gd name="T4" fmla="*/ 71 w 735"/>
                  <a:gd name="T5" fmla="*/ 1505 h 4316"/>
                  <a:gd name="T6" fmla="*/ 131 w 735"/>
                  <a:gd name="T7" fmla="*/ 1223 h 4316"/>
                  <a:gd name="T8" fmla="*/ 215 w 735"/>
                  <a:gd name="T9" fmla="*/ 941 h 4316"/>
                  <a:gd name="T10" fmla="*/ 316 w 735"/>
                  <a:gd name="T11" fmla="*/ 689 h 4316"/>
                  <a:gd name="T12" fmla="*/ 442 w 735"/>
                  <a:gd name="T13" fmla="*/ 444 h 4316"/>
                  <a:gd name="T14" fmla="*/ 580 w 735"/>
                  <a:gd name="T15" fmla="*/ 216 h 4316"/>
                  <a:gd name="T16" fmla="*/ 735 w 735"/>
                  <a:gd name="T17" fmla="*/ 0 h 4316"/>
                  <a:gd name="T18" fmla="*/ 723 w 735"/>
                  <a:gd name="T19" fmla="*/ 0 h 4316"/>
                  <a:gd name="T20" fmla="*/ 568 w 735"/>
                  <a:gd name="T21" fmla="*/ 210 h 4316"/>
                  <a:gd name="T22" fmla="*/ 430 w 735"/>
                  <a:gd name="T23" fmla="*/ 438 h 4316"/>
                  <a:gd name="T24" fmla="*/ 311 w 735"/>
                  <a:gd name="T25" fmla="*/ 683 h 4316"/>
                  <a:gd name="T26" fmla="*/ 209 w 735"/>
                  <a:gd name="T27" fmla="*/ 941 h 4316"/>
                  <a:gd name="T28" fmla="*/ 125 w 735"/>
                  <a:gd name="T29" fmla="*/ 1217 h 4316"/>
                  <a:gd name="T30" fmla="*/ 59 w 735"/>
                  <a:gd name="T31" fmla="*/ 1505 h 4316"/>
                  <a:gd name="T32" fmla="*/ 18 w 735"/>
                  <a:gd name="T33" fmla="*/ 1798 h 4316"/>
                  <a:gd name="T34" fmla="*/ 0 w 735"/>
                  <a:gd name="T35" fmla="*/ 2098 h 4316"/>
                  <a:gd name="T36" fmla="*/ 6 w 735"/>
                  <a:gd name="T37" fmla="*/ 2404 h 4316"/>
                  <a:gd name="T38" fmla="*/ 29 w 735"/>
                  <a:gd name="T39" fmla="*/ 2709 h 4316"/>
                  <a:gd name="T40" fmla="*/ 77 w 735"/>
                  <a:gd name="T41" fmla="*/ 3015 h 4316"/>
                  <a:gd name="T42" fmla="*/ 149 w 735"/>
                  <a:gd name="T43" fmla="*/ 3315 h 4316"/>
                  <a:gd name="T44" fmla="*/ 227 w 735"/>
                  <a:gd name="T45" fmla="*/ 3573 h 4316"/>
                  <a:gd name="T46" fmla="*/ 316 w 735"/>
                  <a:gd name="T47" fmla="*/ 3824 h 4316"/>
                  <a:gd name="T48" fmla="*/ 424 w 735"/>
                  <a:gd name="T49" fmla="*/ 4076 h 4316"/>
                  <a:gd name="T50" fmla="*/ 544 w 735"/>
                  <a:gd name="T51" fmla="*/ 4316 h 4316"/>
                  <a:gd name="T52" fmla="*/ 556 w 735"/>
                  <a:gd name="T53" fmla="*/ 4316 h 4316"/>
                  <a:gd name="T54" fmla="*/ 436 w 735"/>
                  <a:gd name="T55" fmla="*/ 4076 h 4316"/>
                  <a:gd name="T56" fmla="*/ 328 w 735"/>
                  <a:gd name="T57" fmla="*/ 3824 h 4316"/>
                  <a:gd name="T58" fmla="*/ 239 w 735"/>
                  <a:gd name="T59" fmla="*/ 3573 h 4316"/>
                  <a:gd name="T60" fmla="*/ 161 w 735"/>
                  <a:gd name="T61" fmla="*/ 3315 h 4316"/>
                  <a:gd name="T62" fmla="*/ 89 w 735"/>
                  <a:gd name="T63" fmla="*/ 3015 h 4316"/>
                  <a:gd name="T64" fmla="*/ 41 w 735"/>
                  <a:gd name="T65" fmla="*/ 2709 h 4316"/>
                  <a:gd name="T66" fmla="*/ 18 w 735"/>
                  <a:gd name="T67" fmla="*/ 2404 h 4316"/>
                  <a:gd name="T68" fmla="*/ 12 w 735"/>
                  <a:gd name="T69" fmla="*/ 2098 h 4316"/>
                  <a:gd name="T70" fmla="*/ 12 w 735"/>
                  <a:gd name="T71" fmla="*/ 209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80" name="Freeform 19"/>
              <p:cNvSpPr/>
              <p:nvPr/>
            </p:nvSpPr>
            <p:spPr bwMode="hidden">
              <a:xfrm>
                <a:off x="288" y="0"/>
                <a:ext cx="840" cy="4316"/>
              </a:xfrm>
              <a:custGeom>
                <a:avLst/>
                <a:gdLst>
                  <a:gd name="T0" fmla="*/ 18 w 837"/>
                  <a:gd name="T1" fmla="*/ 1948 h 4316"/>
                  <a:gd name="T2" fmla="*/ 48 w 837"/>
                  <a:gd name="T3" fmla="*/ 1708 h 4316"/>
                  <a:gd name="T4" fmla="*/ 96 w 837"/>
                  <a:gd name="T5" fmla="*/ 1475 h 4316"/>
                  <a:gd name="T6" fmla="*/ 161 w 837"/>
                  <a:gd name="T7" fmla="*/ 1235 h 4316"/>
                  <a:gd name="T8" fmla="*/ 251 w 837"/>
                  <a:gd name="T9" fmla="*/ 995 h 4316"/>
                  <a:gd name="T10" fmla="*/ 365 w 837"/>
                  <a:gd name="T11" fmla="*/ 755 h 4316"/>
                  <a:gd name="T12" fmla="*/ 496 w 837"/>
                  <a:gd name="T13" fmla="*/ 510 h 4316"/>
                  <a:gd name="T14" fmla="*/ 658 w 837"/>
                  <a:gd name="T15" fmla="*/ 258 h 4316"/>
                  <a:gd name="T16" fmla="*/ 741 w 837"/>
                  <a:gd name="T17" fmla="*/ 132 h 4316"/>
                  <a:gd name="T18" fmla="*/ 837 w 837"/>
                  <a:gd name="T19" fmla="*/ 0 h 4316"/>
                  <a:gd name="T20" fmla="*/ 825 w 837"/>
                  <a:gd name="T21" fmla="*/ 0 h 4316"/>
                  <a:gd name="T22" fmla="*/ 729 w 837"/>
                  <a:gd name="T23" fmla="*/ 132 h 4316"/>
                  <a:gd name="T24" fmla="*/ 640 w 837"/>
                  <a:gd name="T25" fmla="*/ 258 h 4316"/>
                  <a:gd name="T26" fmla="*/ 562 w 837"/>
                  <a:gd name="T27" fmla="*/ 384 h 4316"/>
                  <a:gd name="T28" fmla="*/ 484 w 837"/>
                  <a:gd name="T29" fmla="*/ 510 h 4316"/>
                  <a:gd name="T30" fmla="*/ 353 w 837"/>
                  <a:gd name="T31" fmla="*/ 755 h 4316"/>
                  <a:gd name="T32" fmla="*/ 239 w 837"/>
                  <a:gd name="T33" fmla="*/ 995 h 4316"/>
                  <a:gd name="T34" fmla="*/ 150 w 837"/>
                  <a:gd name="T35" fmla="*/ 1235 h 4316"/>
                  <a:gd name="T36" fmla="*/ 84 w 837"/>
                  <a:gd name="T37" fmla="*/ 1469 h 4316"/>
                  <a:gd name="T38" fmla="*/ 36 w 837"/>
                  <a:gd name="T39" fmla="*/ 1702 h 4316"/>
                  <a:gd name="T40" fmla="*/ 6 w 837"/>
                  <a:gd name="T41" fmla="*/ 1942 h 4316"/>
                  <a:gd name="T42" fmla="*/ 0 w 837"/>
                  <a:gd name="T43" fmla="*/ 2200 h 4316"/>
                  <a:gd name="T44" fmla="*/ 12 w 837"/>
                  <a:gd name="T45" fmla="*/ 2470 h 4316"/>
                  <a:gd name="T46" fmla="*/ 48 w 837"/>
                  <a:gd name="T47" fmla="*/ 2739 h 4316"/>
                  <a:gd name="T48" fmla="*/ 114 w 837"/>
                  <a:gd name="T49" fmla="*/ 3027 h 4316"/>
                  <a:gd name="T50" fmla="*/ 150 w 837"/>
                  <a:gd name="T51" fmla="*/ 3171 h 4316"/>
                  <a:gd name="T52" fmla="*/ 197 w 837"/>
                  <a:gd name="T53" fmla="*/ 3321 h 4316"/>
                  <a:gd name="T54" fmla="*/ 245 w 837"/>
                  <a:gd name="T55" fmla="*/ 3477 h 4316"/>
                  <a:gd name="T56" fmla="*/ 305 w 837"/>
                  <a:gd name="T57" fmla="*/ 3639 h 4316"/>
                  <a:gd name="T58" fmla="*/ 365 w 837"/>
                  <a:gd name="T59" fmla="*/ 3800 h 4316"/>
                  <a:gd name="T60" fmla="*/ 437 w 837"/>
                  <a:gd name="T61" fmla="*/ 3968 h 4316"/>
                  <a:gd name="T62" fmla="*/ 508 w 837"/>
                  <a:gd name="T63" fmla="*/ 4136 h 4316"/>
                  <a:gd name="T64" fmla="*/ 592 w 837"/>
                  <a:gd name="T65" fmla="*/ 4316 h 4316"/>
                  <a:gd name="T66" fmla="*/ 604 w 837"/>
                  <a:gd name="T67" fmla="*/ 4316 h 4316"/>
                  <a:gd name="T68" fmla="*/ 520 w 837"/>
                  <a:gd name="T69" fmla="*/ 4136 h 4316"/>
                  <a:gd name="T70" fmla="*/ 448 w 837"/>
                  <a:gd name="T71" fmla="*/ 3968 h 4316"/>
                  <a:gd name="T72" fmla="*/ 377 w 837"/>
                  <a:gd name="T73" fmla="*/ 3800 h 4316"/>
                  <a:gd name="T74" fmla="*/ 317 w 837"/>
                  <a:gd name="T75" fmla="*/ 3639 h 4316"/>
                  <a:gd name="T76" fmla="*/ 257 w 837"/>
                  <a:gd name="T77" fmla="*/ 3477 h 4316"/>
                  <a:gd name="T78" fmla="*/ 209 w 837"/>
                  <a:gd name="T79" fmla="*/ 3327 h 4316"/>
                  <a:gd name="T80" fmla="*/ 161 w 837"/>
                  <a:gd name="T81" fmla="*/ 3171 h 4316"/>
                  <a:gd name="T82" fmla="*/ 126 w 837"/>
                  <a:gd name="T83" fmla="*/ 3027 h 4316"/>
                  <a:gd name="T84" fmla="*/ 60 w 837"/>
                  <a:gd name="T85" fmla="*/ 2739 h 4316"/>
                  <a:gd name="T86" fmla="*/ 24 w 837"/>
                  <a:gd name="T87" fmla="*/ 2470 h 4316"/>
                  <a:gd name="T88" fmla="*/ 12 w 837"/>
                  <a:gd name="T89" fmla="*/ 2206 h 4316"/>
                  <a:gd name="T90" fmla="*/ 18 w 837"/>
                  <a:gd name="T91" fmla="*/ 1948 h 4316"/>
                  <a:gd name="T92" fmla="*/ 18 w 837"/>
                  <a:gd name="T93" fmla="*/ 194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49" name="Freeform 20"/>
            <p:cNvSpPr/>
            <p:nvPr/>
          </p:nvSpPr>
          <p:spPr bwMode="hidden">
            <a:xfrm>
              <a:off x="6" y="2901"/>
              <a:ext cx="606" cy="1415"/>
            </a:xfrm>
            <a:custGeom>
              <a:avLst/>
              <a:gdLst>
                <a:gd name="T0" fmla="*/ 0 w 604"/>
                <a:gd name="T1" fmla="*/ 54 h 1415"/>
                <a:gd name="T2" fmla="*/ 42 w 604"/>
                <a:gd name="T3" fmla="*/ 228 h 1415"/>
                <a:gd name="T4" fmla="*/ 96 w 604"/>
                <a:gd name="T5" fmla="*/ 402 h 1415"/>
                <a:gd name="T6" fmla="*/ 161 w 604"/>
                <a:gd name="T7" fmla="*/ 576 h 1415"/>
                <a:gd name="T8" fmla="*/ 227 w 604"/>
                <a:gd name="T9" fmla="*/ 744 h 1415"/>
                <a:gd name="T10" fmla="*/ 305 w 604"/>
                <a:gd name="T11" fmla="*/ 917 h 1415"/>
                <a:gd name="T12" fmla="*/ 389 w 604"/>
                <a:gd name="T13" fmla="*/ 1085 h 1415"/>
                <a:gd name="T14" fmla="*/ 484 w 604"/>
                <a:gd name="T15" fmla="*/ 1253 h 1415"/>
                <a:gd name="T16" fmla="*/ 586 w 604"/>
                <a:gd name="T17" fmla="*/ 1415 h 1415"/>
                <a:gd name="T18" fmla="*/ 604 w 604"/>
                <a:gd name="T19" fmla="*/ 1415 h 1415"/>
                <a:gd name="T20" fmla="*/ 496 w 604"/>
                <a:gd name="T21" fmla="*/ 1247 h 1415"/>
                <a:gd name="T22" fmla="*/ 401 w 604"/>
                <a:gd name="T23" fmla="*/ 1073 h 1415"/>
                <a:gd name="T24" fmla="*/ 311 w 604"/>
                <a:gd name="T25" fmla="*/ 899 h 1415"/>
                <a:gd name="T26" fmla="*/ 233 w 604"/>
                <a:gd name="T27" fmla="*/ 720 h 1415"/>
                <a:gd name="T28" fmla="*/ 161 w 604"/>
                <a:gd name="T29" fmla="*/ 546 h 1415"/>
                <a:gd name="T30" fmla="*/ 102 w 604"/>
                <a:gd name="T31" fmla="*/ 366 h 1415"/>
                <a:gd name="T32" fmla="*/ 48 w 604"/>
                <a:gd name="T33" fmla="*/ 180 h 1415"/>
                <a:gd name="T34" fmla="*/ 0 w 604"/>
                <a:gd name="T35" fmla="*/ 0 h 1415"/>
                <a:gd name="T36" fmla="*/ 0 w 604"/>
                <a:gd name="T37" fmla="*/ 54 h 1415"/>
                <a:gd name="T38" fmla="*/ 0 w 604"/>
                <a:gd name="T39" fmla="*/ 54 h 1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0" name="Freeform 21"/>
            <p:cNvSpPr/>
            <p:nvPr/>
          </p:nvSpPr>
          <p:spPr bwMode="hidden">
            <a:xfrm>
              <a:off x="6" y="3890"/>
              <a:ext cx="228" cy="426"/>
            </a:xfrm>
            <a:custGeom>
              <a:avLst/>
              <a:gdLst>
                <a:gd name="T0" fmla="*/ 0 w 227"/>
                <a:gd name="T1" fmla="*/ 30 h 426"/>
                <a:gd name="T2" fmla="*/ 108 w 227"/>
                <a:gd name="T3" fmla="*/ 240 h 426"/>
                <a:gd name="T4" fmla="*/ 215 w 227"/>
                <a:gd name="T5" fmla="*/ 426 h 426"/>
                <a:gd name="T6" fmla="*/ 227 w 227"/>
                <a:gd name="T7" fmla="*/ 426 h 426"/>
                <a:gd name="T8" fmla="*/ 167 w 227"/>
                <a:gd name="T9" fmla="*/ 330 h 426"/>
                <a:gd name="T10" fmla="*/ 114 w 227"/>
                <a:gd name="T11" fmla="*/ 222 h 426"/>
                <a:gd name="T12" fmla="*/ 0 w 227"/>
                <a:gd name="T13" fmla="*/ 0 h 426"/>
                <a:gd name="T14" fmla="*/ 0 w 227"/>
                <a:gd name="T15" fmla="*/ 30 h 426"/>
                <a:gd name="T16" fmla="*/ 0 w 227"/>
                <a:gd name="T17" fmla="*/ 30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1" name="Freeform 22"/>
            <p:cNvSpPr/>
            <p:nvPr/>
          </p:nvSpPr>
          <p:spPr bwMode="hidden">
            <a:xfrm>
              <a:off x="4776" y="0"/>
              <a:ext cx="984" cy="1786"/>
            </a:xfrm>
            <a:custGeom>
              <a:avLst/>
              <a:gdLst>
                <a:gd name="T0" fmla="*/ 981 w 981"/>
                <a:gd name="T1" fmla="*/ 1786 h 1786"/>
                <a:gd name="T2" fmla="*/ 981 w 981"/>
                <a:gd name="T3" fmla="*/ 1720 h 1786"/>
                <a:gd name="T4" fmla="*/ 969 w 981"/>
                <a:gd name="T5" fmla="*/ 1666 h 1786"/>
                <a:gd name="T6" fmla="*/ 957 w 981"/>
                <a:gd name="T7" fmla="*/ 1613 h 1786"/>
                <a:gd name="T8" fmla="*/ 921 w 981"/>
                <a:gd name="T9" fmla="*/ 1487 h 1786"/>
                <a:gd name="T10" fmla="*/ 885 w 981"/>
                <a:gd name="T11" fmla="*/ 1361 h 1786"/>
                <a:gd name="T12" fmla="*/ 796 w 981"/>
                <a:gd name="T13" fmla="*/ 1121 h 1786"/>
                <a:gd name="T14" fmla="*/ 682 w 981"/>
                <a:gd name="T15" fmla="*/ 899 h 1786"/>
                <a:gd name="T16" fmla="*/ 562 w 981"/>
                <a:gd name="T17" fmla="*/ 689 h 1786"/>
                <a:gd name="T18" fmla="*/ 431 w 981"/>
                <a:gd name="T19" fmla="*/ 498 h 1786"/>
                <a:gd name="T20" fmla="*/ 293 w 981"/>
                <a:gd name="T21" fmla="*/ 318 h 1786"/>
                <a:gd name="T22" fmla="*/ 150 w 981"/>
                <a:gd name="T23" fmla="*/ 150 h 1786"/>
                <a:gd name="T24" fmla="*/ 12 w 981"/>
                <a:gd name="T25" fmla="*/ 0 h 1786"/>
                <a:gd name="T26" fmla="*/ 0 w 981"/>
                <a:gd name="T27" fmla="*/ 0 h 1786"/>
                <a:gd name="T28" fmla="*/ 138 w 981"/>
                <a:gd name="T29" fmla="*/ 150 h 1786"/>
                <a:gd name="T30" fmla="*/ 275 w 981"/>
                <a:gd name="T31" fmla="*/ 318 h 1786"/>
                <a:gd name="T32" fmla="*/ 413 w 981"/>
                <a:gd name="T33" fmla="*/ 498 h 1786"/>
                <a:gd name="T34" fmla="*/ 545 w 981"/>
                <a:gd name="T35" fmla="*/ 689 h 1786"/>
                <a:gd name="T36" fmla="*/ 670 w 981"/>
                <a:gd name="T37" fmla="*/ 899 h 1786"/>
                <a:gd name="T38" fmla="*/ 778 w 981"/>
                <a:gd name="T39" fmla="*/ 1121 h 1786"/>
                <a:gd name="T40" fmla="*/ 873 w 981"/>
                <a:gd name="T41" fmla="*/ 1361 h 1786"/>
                <a:gd name="T42" fmla="*/ 909 w 981"/>
                <a:gd name="T43" fmla="*/ 1487 h 1786"/>
                <a:gd name="T44" fmla="*/ 945 w 981"/>
                <a:gd name="T45" fmla="*/ 1619 h 1786"/>
                <a:gd name="T46" fmla="*/ 963 w 981"/>
                <a:gd name="T47" fmla="*/ 1702 h 1786"/>
                <a:gd name="T48" fmla="*/ 981 w 981"/>
                <a:gd name="T49" fmla="*/ 1786 h 1786"/>
                <a:gd name="T50" fmla="*/ 981 w 981"/>
                <a:gd name="T51" fmla="*/ 1786 h 1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2" name="Freeform 23"/>
            <p:cNvSpPr/>
            <p:nvPr/>
          </p:nvSpPr>
          <p:spPr bwMode="hidden">
            <a:xfrm>
              <a:off x="5041" y="0"/>
              <a:ext cx="719" cy="845"/>
            </a:xfrm>
            <a:custGeom>
              <a:avLst/>
              <a:gdLst>
                <a:gd name="T0" fmla="*/ 717 w 717"/>
                <a:gd name="T1" fmla="*/ 845 h 845"/>
                <a:gd name="T2" fmla="*/ 717 w 717"/>
                <a:gd name="T3" fmla="*/ 821 h 845"/>
                <a:gd name="T4" fmla="*/ 574 w 717"/>
                <a:gd name="T5" fmla="*/ 605 h 845"/>
                <a:gd name="T6" fmla="*/ 406 w 717"/>
                <a:gd name="T7" fmla="*/ 396 h 845"/>
                <a:gd name="T8" fmla="*/ 221 w 717"/>
                <a:gd name="T9" fmla="*/ 192 h 845"/>
                <a:gd name="T10" fmla="*/ 17 w 717"/>
                <a:gd name="T11" fmla="*/ 0 h 845"/>
                <a:gd name="T12" fmla="*/ 0 w 717"/>
                <a:gd name="T13" fmla="*/ 0 h 845"/>
                <a:gd name="T14" fmla="*/ 209 w 717"/>
                <a:gd name="T15" fmla="*/ 198 h 845"/>
                <a:gd name="T16" fmla="*/ 400 w 717"/>
                <a:gd name="T17" fmla="*/ 408 h 845"/>
                <a:gd name="T18" fmla="*/ 568 w 717"/>
                <a:gd name="T19" fmla="*/ 623 h 845"/>
                <a:gd name="T20" fmla="*/ 717 w 717"/>
                <a:gd name="T21" fmla="*/ 845 h 845"/>
                <a:gd name="T22" fmla="*/ 717 w 717"/>
                <a:gd name="T23" fmla="*/ 845 h 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3" name="Freeform 24"/>
            <p:cNvSpPr/>
            <p:nvPr/>
          </p:nvSpPr>
          <p:spPr bwMode="hidden">
            <a:xfrm>
              <a:off x="5352" y="0"/>
              <a:ext cx="408" cy="414"/>
            </a:xfrm>
            <a:custGeom>
              <a:avLst/>
              <a:gdLst>
                <a:gd name="T0" fmla="*/ 407 w 407"/>
                <a:gd name="T1" fmla="*/ 414 h 414"/>
                <a:gd name="T2" fmla="*/ 407 w 407"/>
                <a:gd name="T3" fmla="*/ 396 h 414"/>
                <a:gd name="T4" fmla="*/ 222 w 407"/>
                <a:gd name="T5" fmla="*/ 192 h 414"/>
                <a:gd name="T6" fmla="*/ 12 w 407"/>
                <a:gd name="T7" fmla="*/ 0 h 414"/>
                <a:gd name="T8" fmla="*/ 0 w 407"/>
                <a:gd name="T9" fmla="*/ 0 h 414"/>
                <a:gd name="T10" fmla="*/ 108 w 407"/>
                <a:gd name="T11" fmla="*/ 102 h 414"/>
                <a:gd name="T12" fmla="*/ 216 w 407"/>
                <a:gd name="T13" fmla="*/ 204 h 414"/>
                <a:gd name="T14" fmla="*/ 407 w 407"/>
                <a:gd name="T15" fmla="*/ 414 h 414"/>
                <a:gd name="T16" fmla="*/ 407 w 407"/>
                <a:gd name="T17" fmla="*/ 414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4" name="Freeform 25"/>
            <p:cNvSpPr/>
            <p:nvPr/>
          </p:nvSpPr>
          <p:spPr bwMode="hidden">
            <a:xfrm>
              <a:off x="6" y="0"/>
              <a:ext cx="858" cy="1409"/>
            </a:xfrm>
            <a:custGeom>
              <a:avLst/>
              <a:gdLst>
                <a:gd name="T0" fmla="*/ 0 w 855"/>
                <a:gd name="T1" fmla="*/ 1361 h 1409"/>
                <a:gd name="T2" fmla="*/ 0 w 855"/>
                <a:gd name="T3" fmla="*/ 1409 h 1409"/>
                <a:gd name="T4" fmla="*/ 54 w 855"/>
                <a:gd name="T5" fmla="*/ 1211 h 1409"/>
                <a:gd name="T6" fmla="*/ 126 w 855"/>
                <a:gd name="T7" fmla="*/ 1013 h 1409"/>
                <a:gd name="T8" fmla="*/ 215 w 855"/>
                <a:gd name="T9" fmla="*/ 827 h 1409"/>
                <a:gd name="T10" fmla="*/ 311 w 855"/>
                <a:gd name="T11" fmla="*/ 647 h 1409"/>
                <a:gd name="T12" fmla="*/ 431 w 855"/>
                <a:gd name="T13" fmla="*/ 474 h 1409"/>
                <a:gd name="T14" fmla="*/ 556 w 855"/>
                <a:gd name="T15" fmla="*/ 312 h 1409"/>
                <a:gd name="T16" fmla="*/ 700 w 855"/>
                <a:gd name="T17" fmla="*/ 150 h 1409"/>
                <a:gd name="T18" fmla="*/ 855 w 855"/>
                <a:gd name="T19" fmla="*/ 0 h 1409"/>
                <a:gd name="T20" fmla="*/ 837 w 855"/>
                <a:gd name="T21" fmla="*/ 0 h 1409"/>
                <a:gd name="T22" fmla="*/ 688 w 855"/>
                <a:gd name="T23" fmla="*/ 144 h 1409"/>
                <a:gd name="T24" fmla="*/ 550 w 855"/>
                <a:gd name="T25" fmla="*/ 300 h 1409"/>
                <a:gd name="T26" fmla="*/ 425 w 855"/>
                <a:gd name="T27" fmla="*/ 462 h 1409"/>
                <a:gd name="T28" fmla="*/ 311 w 855"/>
                <a:gd name="T29" fmla="*/ 629 h 1409"/>
                <a:gd name="T30" fmla="*/ 215 w 855"/>
                <a:gd name="T31" fmla="*/ 803 h 1409"/>
                <a:gd name="T32" fmla="*/ 132 w 855"/>
                <a:gd name="T33" fmla="*/ 983 h 1409"/>
                <a:gd name="T34" fmla="*/ 60 w 855"/>
                <a:gd name="T35" fmla="*/ 1169 h 1409"/>
                <a:gd name="T36" fmla="*/ 0 w 855"/>
                <a:gd name="T37" fmla="*/ 1361 h 1409"/>
                <a:gd name="T38" fmla="*/ 0 w 855"/>
                <a:gd name="T39" fmla="*/ 1361 h 1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5" name="Freeform 26"/>
            <p:cNvSpPr/>
            <p:nvPr/>
          </p:nvSpPr>
          <p:spPr bwMode="hidden">
            <a:xfrm>
              <a:off x="6" y="0"/>
              <a:ext cx="588" cy="599"/>
            </a:xfrm>
            <a:custGeom>
              <a:avLst/>
              <a:gdLst>
                <a:gd name="T0" fmla="*/ 586 w 586"/>
                <a:gd name="T1" fmla="*/ 0 h 599"/>
                <a:gd name="T2" fmla="*/ 568 w 586"/>
                <a:gd name="T3" fmla="*/ 0 h 599"/>
                <a:gd name="T4" fmla="*/ 407 w 586"/>
                <a:gd name="T5" fmla="*/ 132 h 599"/>
                <a:gd name="T6" fmla="*/ 257 w 586"/>
                <a:gd name="T7" fmla="*/ 270 h 599"/>
                <a:gd name="T8" fmla="*/ 120 w 586"/>
                <a:gd name="T9" fmla="*/ 420 h 599"/>
                <a:gd name="T10" fmla="*/ 0 w 586"/>
                <a:gd name="T11" fmla="*/ 575 h 599"/>
                <a:gd name="T12" fmla="*/ 0 w 586"/>
                <a:gd name="T13" fmla="*/ 599 h 599"/>
                <a:gd name="T14" fmla="*/ 120 w 586"/>
                <a:gd name="T15" fmla="*/ 432 h 599"/>
                <a:gd name="T16" fmla="*/ 257 w 586"/>
                <a:gd name="T17" fmla="*/ 282 h 599"/>
                <a:gd name="T18" fmla="*/ 413 w 586"/>
                <a:gd name="T19" fmla="*/ 138 h 599"/>
                <a:gd name="T20" fmla="*/ 586 w 586"/>
                <a:gd name="T21" fmla="*/ 0 h 599"/>
                <a:gd name="T22" fmla="*/ 586 w 586"/>
                <a:gd name="T23" fmla="*/ 0 h 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6" name="Freeform 27"/>
            <p:cNvSpPr/>
            <p:nvPr/>
          </p:nvSpPr>
          <p:spPr bwMode="hidden">
            <a:xfrm>
              <a:off x="6" y="0"/>
              <a:ext cx="270" cy="252"/>
            </a:xfrm>
            <a:custGeom>
              <a:avLst/>
              <a:gdLst>
                <a:gd name="T0" fmla="*/ 269 w 269"/>
                <a:gd name="T1" fmla="*/ 0 h 252"/>
                <a:gd name="T2" fmla="*/ 251 w 269"/>
                <a:gd name="T3" fmla="*/ 0 h 252"/>
                <a:gd name="T4" fmla="*/ 120 w 269"/>
                <a:gd name="T5" fmla="*/ 114 h 252"/>
                <a:gd name="T6" fmla="*/ 60 w 269"/>
                <a:gd name="T7" fmla="*/ 174 h 252"/>
                <a:gd name="T8" fmla="*/ 0 w 269"/>
                <a:gd name="T9" fmla="*/ 234 h 252"/>
                <a:gd name="T10" fmla="*/ 0 w 269"/>
                <a:gd name="T11" fmla="*/ 252 h 252"/>
                <a:gd name="T12" fmla="*/ 126 w 269"/>
                <a:gd name="T13" fmla="*/ 120 h 252"/>
                <a:gd name="T14" fmla="*/ 269 w 269"/>
                <a:gd name="T15" fmla="*/ 0 h 252"/>
                <a:gd name="T16" fmla="*/ 269 w 269"/>
                <a:gd name="T17"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7" name="Line 28"/>
            <p:cNvSpPr>
              <a:spLocks noChangeShapeType="1"/>
            </p:cNvSpPr>
            <p:nvPr/>
          </p:nvSpPr>
          <p:spPr bwMode="hidden">
            <a:xfrm>
              <a:off x="1" y="2749"/>
              <a:ext cx="5758" cy="0"/>
            </a:xfrm>
            <a:prstGeom prst="line">
              <a:avLst/>
            </a:prstGeom>
            <a:noFill/>
            <a:ln w="15875">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8" name="Line 29"/>
            <p:cNvSpPr>
              <a:spLocks noChangeShapeType="1"/>
            </p:cNvSpPr>
            <p:nvPr/>
          </p:nvSpPr>
          <p:spPr bwMode="hidden">
            <a:xfrm>
              <a:off x="1" y="2356"/>
              <a:ext cx="5758" cy="0"/>
            </a:xfrm>
            <a:prstGeom prst="line">
              <a:avLst/>
            </a:prstGeom>
            <a:noFill/>
            <a:ln w="15875">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9" name="Line 30"/>
            <p:cNvSpPr>
              <a:spLocks noChangeShapeType="1"/>
            </p:cNvSpPr>
            <p:nvPr/>
          </p:nvSpPr>
          <p:spPr bwMode="hidden">
            <a:xfrm>
              <a:off x="1" y="3142"/>
              <a:ext cx="5758" cy="0"/>
            </a:xfrm>
            <a:prstGeom prst="line">
              <a:avLst/>
            </a:prstGeom>
            <a:noFill/>
            <a:ln w="15875">
              <a:solidFill>
                <a:schemeClr val="bg2"/>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5151" name="Group 31"/>
            <p:cNvGrpSpPr/>
            <p:nvPr/>
          </p:nvGrpSpPr>
          <p:grpSpPr>
            <a:xfrm>
              <a:off x="1" y="392"/>
              <a:ext cx="5758" cy="1571"/>
              <a:chOff x="1" y="392"/>
              <a:chExt cx="5758" cy="1571"/>
            </a:xfrm>
          </p:grpSpPr>
          <p:sp>
            <p:nvSpPr>
              <p:cNvPr id="63" name="Line 32"/>
              <p:cNvSpPr>
                <a:spLocks noChangeShapeType="1"/>
              </p:cNvSpPr>
              <p:nvPr/>
            </p:nvSpPr>
            <p:spPr bwMode="hidden">
              <a:xfrm>
                <a:off x="1" y="784"/>
                <a:ext cx="5758" cy="0"/>
              </a:xfrm>
              <a:prstGeom prst="line">
                <a:avLst/>
              </a:prstGeom>
              <a:noFill/>
              <a:ln w="15875">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4" name="Line 33"/>
              <p:cNvSpPr>
                <a:spLocks noChangeShapeType="1"/>
              </p:cNvSpPr>
              <p:nvPr/>
            </p:nvSpPr>
            <p:spPr bwMode="hidden">
              <a:xfrm>
                <a:off x="1" y="1963"/>
                <a:ext cx="5758" cy="0"/>
              </a:xfrm>
              <a:prstGeom prst="line">
                <a:avLst/>
              </a:prstGeom>
              <a:noFill/>
              <a:ln w="15875">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5" name="Line 34"/>
              <p:cNvSpPr>
                <a:spLocks noChangeShapeType="1"/>
              </p:cNvSpPr>
              <p:nvPr/>
            </p:nvSpPr>
            <p:spPr bwMode="hidden">
              <a:xfrm>
                <a:off x="1" y="1570"/>
                <a:ext cx="5758" cy="0"/>
              </a:xfrm>
              <a:prstGeom prst="line">
                <a:avLst/>
              </a:prstGeom>
              <a:noFill/>
              <a:ln w="15875">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6" name="Line 35"/>
              <p:cNvSpPr>
                <a:spLocks noChangeShapeType="1"/>
              </p:cNvSpPr>
              <p:nvPr/>
            </p:nvSpPr>
            <p:spPr bwMode="hidden">
              <a:xfrm>
                <a:off x="1" y="1177"/>
                <a:ext cx="5758" cy="0"/>
              </a:xfrm>
              <a:prstGeom prst="line">
                <a:avLst/>
              </a:prstGeom>
              <a:noFill/>
              <a:ln w="15875">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7" name="Line 36"/>
              <p:cNvSpPr>
                <a:spLocks noChangeShapeType="1"/>
              </p:cNvSpPr>
              <p:nvPr/>
            </p:nvSpPr>
            <p:spPr bwMode="hidden">
              <a:xfrm>
                <a:off x="1" y="392"/>
                <a:ext cx="5758" cy="0"/>
              </a:xfrm>
              <a:prstGeom prst="line">
                <a:avLst/>
              </a:prstGeom>
              <a:noFill/>
              <a:ln w="15875">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61" name="Line 37"/>
            <p:cNvSpPr>
              <a:spLocks noChangeShapeType="1"/>
            </p:cNvSpPr>
            <p:nvPr/>
          </p:nvSpPr>
          <p:spPr bwMode="hidden">
            <a:xfrm>
              <a:off x="1" y="3928"/>
              <a:ext cx="5758" cy="0"/>
            </a:xfrm>
            <a:prstGeom prst="line">
              <a:avLst/>
            </a:prstGeom>
            <a:noFill/>
            <a:ln w="15875">
              <a:solidFill>
                <a:schemeClr val="bg2"/>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2" name="Line 38"/>
            <p:cNvSpPr>
              <a:spLocks noChangeShapeType="1"/>
            </p:cNvSpPr>
            <p:nvPr/>
          </p:nvSpPr>
          <p:spPr bwMode="hidden">
            <a:xfrm>
              <a:off x="1" y="3535"/>
              <a:ext cx="5758" cy="0"/>
            </a:xfrm>
            <a:prstGeom prst="line">
              <a:avLst/>
            </a:prstGeom>
            <a:noFill/>
            <a:ln w="15875">
              <a:solidFill>
                <a:schemeClr val="bg2"/>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694311" name="Rectangle 39"/>
          <p:cNvSpPr>
            <a:spLocks noGrp="1" noChangeArrowheads="1"/>
          </p:cNvSpPr>
          <p:nvPr>
            <p:ph type="ctrTitle" sz="quarter"/>
          </p:nvPr>
        </p:nvSpPr>
        <p:spPr>
          <a:xfrm>
            <a:off x="685800" y="1692275"/>
            <a:ext cx="7772400" cy="1736725"/>
          </a:xfrm>
        </p:spPr>
        <p:txBody>
          <a:bodyPr anchor="b"/>
          <a:lstStyle>
            <a:lvl1pPr>
              <a:defRPr sz="5400"/>
            </a:lvl1pPr>
          </a:lstStyle>
          <a:p>
            <a:pPr lvl="0" fontAlgn="base"/>
            <a:r>
              <a:rPr lang="en-US" altLang="en-US" strike="noStrike" noProof="0" smtClean="0"/>
              <a:t>Click to edit Master title style</a:t>
            </a:r>
          </a:p>
        </p:txBody>
      </p:sp>
      <p:sp>
        <p:nvSpPr>
          <p:cNvPr id="694312" name="Rectangle 40"/>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fontAlgn="base"/>
            <a:r>
              <a:rPr lang="en-US" altLang="en-US" strike="noStrike" noProof="0" smtClean="0"/>
              <a:t>Click to edit Master subtitle style</a:t>
            </a:r>
          </a:p>
        </p:txBody>
      </p:sp>
      <p:sp>
        <p:nvSpPr>
          <p:cNvPr id="81" name="Rectangle 41"/>
          <p:cNvSpPr>
            <a:spLocks noGrp="1" noChangeArrowheads="1"/>
          </p:cNvSpPr>
          <p:nvPr>
            <p:ph type="dt" sz="quarter" idx="2"/>
          </p:nvPr>
        </p:nvSpPr>
        <p:spPr bwMode="auto">
          <a:xfrm>
            <a:off x="457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mn-lt"/>
              <a:ea typeface="+mn-ea"/>
              <a:cs typeface="Arial" panose="020B0604020202020204" pitchFamily="34" charset="0"/>
            </a:endParaRPr>
          </a:p>
        </p:txBody>
      </p:sp>
      <p:sp>
        <p:nvSpPr>
          <p:cNvPr id="82" name="Rectangle 42"/>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algn="ctr" eaLnBrk="1" fontAlgn="base" hangingPunct="1">
              <a:buNone/>
            </a:pPr>
            <a:r>
              <a:rPr lang="en-US" altLang="en-US" strike="noStrike" noProof="1">
                <a:effectLst>
                  <a:outerShdw blurRad="38100" dist="38100" dir="2700000">
                    <a:srgbClr val="C0C0C0"/>
                  </a:outerShdw>
                </a:effectLst>
                <a:latin typeface="Verdana" panose="020B0604030504040204" pitchFamily="34" charset="0"/>
                <a:ea typeface="+mn-ea"/>
                <a:cs typeface="+mn-cs"/>
              </a:rPr>
              <a:t>GVHD : Lâm Thị Phương Thùy</a:t>
            </a:r>
            <a:endParaRPr lang="en-US" altLang="en-US" strike="noStrike" noProof="1">
              <a:effectLst>
                <a:outerShdw blurRad="38100" dist="38100" dir="2700000">
                  <a:srgbClr val="C0C0C0"/>
                </a:outerShdw>
              </a:effectLst>
              <a:latin typeface="Verdana" panose="020B0604030504040204" pitchFamily="34" charset="0"/>
            </a:endParaRPr>
          </a:p>
        </p:txBody>
      </p:sp>
      <p:sp>
        <p:nvSpPr>
          <p:cNvPr id="83" name="Rectangle 43"/>
          <p:cNvSpPr>
            <a:spLocks noGrp="1" noChangeArrowheads="1"/>
          </p:cNvSpPr>
          <p:nvPr>
            <p:ph type="sldNum" sz="quarter" idx="4"/>
          </p:nvPr>
        </p:nvSpPr>
        <p:spPr bwMode="auto">
          <a:xfrm>
            <a:off x="6553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5166A40C-C723-475B-A492-F1C2A54E76B9}" type="slidenum">
              <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endParaRPr>
          </a:p>
        </p:txBody>
      </p:sp>
    </p:spTree>
  </p:cSld>
  <p:clrMapOvr>
    <a:masterClrMapping/>
  </p:clrMapOvr>
  <p:transition>
    <p:split orient="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Content Placeholder 2"/>
          <p:cNvSpPr>
            <a:spLocks noGrp="1"/>
          </p:cNvSpPr>
          <p:nvPr>
            <p:ph idx="1"/>
          </p:nvPr>
        </p:nvSpPr>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lvl="0" eaLnBrk="1" fontAlgn="base" hangingPunct="1">
              <a:buNone/>
            </a:pPr>
            <a:r>
              <a:rPr lang="en-US" altLang="en-US" strike="noStrike" noProof="1">
                <a:effectLst>
                  <a:outerShdw blurRad="38100" dist="38100" dir="2700000">
                    <a:srgbClr val="C0C0C0"/>
                  </a:outerShdw>
                </a:effectLst>
                <a:latin typeface="Verdana" panose="020B0604030504040204" pitchFamily="34" charset="0"/>
                <a:ea typeface="+mn-ea"/>
                <a:cs typeface="+mn-cs"/>
              </a:rPr>
              <a:t>GVHD : Lâm Thị Phương Thùy</a:t>
            </a:r>
            <a:endParaRPr lang="en-US" altLang="en-US" sz="1000" strike="noStrike" noProof="1">
              <a:effectLst>
                <a:outerShdw blurRad="38100" dist="38100" dir="2700000">
                  <a:srgbClr val="C0C0C0"/>
                </a:outerShdw>
              </a:effectLst>
              <a:latin typeface="Verdana" panose="020B060403050404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3CCDD33B-A970-4A07-8AF2-7DE458D0CBC9}" type="slidenum">
              <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endParaRPr>
          </a:p>
        </p:txBody>
      </p:sp>
    </p:spTree>
  </p:cSld>
  <p:clrMapOvr>
    <a:masterClrMapping/>
  </p:clrMapOvr>
  <p:transition>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pPr fontAlgn="base"/>
            <a:r>
              <a:rPr lang="en-US" strike="noStrike" noProof="1" smtClean="0"/>
              <a:t>Click to edit Master title style</a:t>
            </a:r>
            <a:endParaRPr lang="en-US" strike="noStrike" noProof="1"/>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fontAlgn="base"/>
            <a:r>
              <a:rPr lang="en-US" strike="noStrike" noProof="1"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lvl="0" eaLnBrk="1" fontAlgn="base" hangingPunct="1">
              <a:buNone/>
            </a:pPr>
            <a:r>
              <a:rPr lang="en-US" altLang="en-US" strike="noStrike" noProof="1">
                <a:effectLst>
                  <a:outerShdw blurRad="38100" dist="38100" dir="2700000">
                    <a:srgbClr val="C0C0C0"/>
                  </a:outerShdw>
                </a:effectLst>
                <a:latin typeface="Verdana" panose="020B0604030504040204" pitchFamily="34" charset="0"/>
                <a:ea typeface="+mn-ea"/>
                <a:cs typeface="+mn-cs"/>
              </a:rPr>
              <a:t>GVHD : Lâm Thị Phương Thùy</a:t>
            </a:r>
            <a:endParaRPr lang="en-US" altLang="en-US" sz="1000" strike="noStrike" noProof="1">
              <a:effectLst>
                <a:outerShdw blurRad="38100" dist="38100" dir="2700000">
                  <a:srgbClr val="C0C0C0"/>
                </a:outerShdw>
              </a:effectLst>
              <a:latin typeface="Verdana" panose="020B060403050404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3CCDD33B-A970-4A07-8AF2-7DE458D0CBC9}" type="slidenum">
              <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endParaRPr>
          </a:p>
        </p:txBody>
      </p:sp>
    </p:spTree>
  </p:cSld>
  <p:clrMapOvr>
    <a:masterClrMapping/>
  </p:clrMapOvr>
  <p:transition>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Content Placeholder 2"/>
          <p:cNvSpPr>
            <a:spLocks noGrp="1"/>
          </p:cNvSpPr>
          <p:nvPr>
            <p:ph sz="half" idx="1"/>
          </p:nvPr>
        </p:nvSpPr>
        <p:spPr>
          <a:xfrm>
            <a:off x="457200" y="1600200"/>
            <a:ext cx="4038600" cy="4530725"/>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Content Placeholder 3"/>
          <p:cNvSpPr>
            <a:spLocks noGrp="1"/>
          </p:cNvSpPr>
          <p:nvPr>
            <p:ph sz="half" idx="2"/>
          </p:nvPr>
        </p:nvSpPr>
        <p:spPr>
          <a:xfrm>
            <a:off x="4648200" y="1600200"/>
            <a:ext cx="4038600" cy="4530725"/>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lvl="0" eaLnBrk="1" fontAlgn="base" hangingPunct="1">
              <a:buNone/>
            </a:pPr>
            <a:r>
              <a:rPr lang="en-US" altLang="en-US" strike="noStrike" noProof="1">
                <a:effectLst>
                  <a:outerShdw blurRad="38100" dist="38100" dir="2700000">
                    <a:srgbClr val="C0C0C0"/>
                  </a:outerShdw>
                </a:effectLst>
                <a:latin typeface="Verdana" panose="020B0604030504040204" pitchFamily="34" charset="0"/>
                <a:ea typeface="+mn-ea"/>
                <a:cs typeface="+mn-cs"/>
              </a:rPr>
              <a:t>GVHD : Lâm Thị Phương Thùy</a:t>
            </a:r>
            <a:endParaRPr lang="en-US" altLang="en-US" sz="1000" strike="noStrike" noProof="1">
              <a:effectLst>
                <a:outerShdw blurRad="38100" dist="38100" dir="2700000">
                  <a:srgbClr val="C0C0C0"/>
                </a:outerShdw>
              </a:effectLst>
              <a:latin typeface="Verdana" panose="020B060403050404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3CCDD33B-A970-4A07-8AF2-7DE458D0CBC9}" type="slidenum">
              <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endParaRPr>
          </a:p>
        </p:txBody>
      </p:sp>
    </p:spTree>
  </p:cSld>
  <p:clrMapOvr>
    <a:masterClrMapping/>
  </p:clrMapOvr>
  <p:transition>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pPr fontAlgn="base"/>
            <a:r>
              <a:rPr lang="en-US" strike="noStrike" noProof="1" smtClean="0"/>
              <a:t>Click to edit Master title style</a:t>
            </a:r>
            <a:endParaRPr lang="en-US" strike="noStrike" noProof="1"/>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en-US" strike="noStrike" noProof="1"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en-US" strike="noStrike" noProof="1"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mn-lt"/>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lvl="0" eaLnBrk="1" fontAlgn="base" hangingPunct="1">
              <a:buNone/>
            </a:pPr>
            <a:r>
              <a:rPr lang="en-US" altLang="en-US" strike="noStrike" noProof="1">
                <a:effectLst>
                  <a:outerShdw blurRad="38100" dist="38100" dir="2700000">
                    <a:srgbClr val="C0C0C0"/>
                  </a:outerShdw>
                </a:effectLst>
                <a:latin typeface="Verdana" panose="020B0604030504040204" pitchFamily="34" charset="0"/>
                <a:ea typeface="+mn-ea"/>
                <a:cs typeface="+mn-cs"/>
              </a:rPr>
              <a:t>GVHD : Lâm Thị Phương Thùy</a:t>
            </a:r>
            <a:endParaRPr lang="en-US" altLang="en-US" sz="1000" strike="noStrike" noProof="1">
              <a:effectLst>
                <a:outerShdw blurRad="38100" dist="38100" dir="2700000">
                  <a:srgbClr val="C0C0C0"/>
                </a:outerShdw>
              </a:effectLst>
              <a:latin typeface="Verdana" panose="020B060403050404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3CCDD33B-A970-4A07-8AF2-7DE458D0CBC9}" type="slidenum">
              <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endParaRPr>
          </a:p>
        </p:txBody>
      </p:sp>
    </p:spTree>
  </p:cSld>
  <p:clrMapOvr>
    <a:masterClrMapping/>
  </p:clrMapOvr>
  <p:transition>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mn-lt"/>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lvl="0" eaLnBrk="1" fontAlgn="base" hangingPunct="1">
              <a:buNone/>
            </a:pPr>
            <a:r>
              <a:rPr lang="en-US" altLang="en-US" strike="noStrike" noProof="1">
                <a:effectLst>
                  <a:outerShdw blurRad="38100" dist="38100" dir="2700000">
                    <a:srgbClr val="C0C0C0"/>
                  </a:outerShdw>
                </a:effectLst>
                <a:latin typeface="Verdana" panose="020B0604030504040204" pitchFamily="34" charset="0"/>
                <a:ea typeface="+mn-ea"/>
                <a:cs typeface="+mn-cs"/>
              </a:rPr>
              <a:t>GVHD : Lâm Thị Phương Thùy</a:t>
            </a:r>
            <a:endParaRPr lang="en-US" altLang="en-US" sz="1000" strike="noStrike" noProof="1">
              <a:effectLst>
                <a:outerShdw blurRad="38100" dist="38100" dir="2700000">
                  <a:srgbClr val="C0C0C0"/>
                </a:outerShdw>
              </a:effectLst>
              <a:latin typeface="Verdana" panose="020B060403050404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3CCDD33B-A970-4A07-8AF2-7DE458D0CBC9}" type="slidenum">
              <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endParaRPr>
          </a:p>
        </p:txBody>
      </p:sp>
    </p:spTree>
  </p:cSld>
  <p:clrMapOvr>
    <a:masterClrMapping/>
  </p:clrMapOvr>
  <p:transition>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lvl="0" eaLnBrk="1" fontAlgn="base" hangingPunct="1">
              <a:buNone/>
            </a:pPr>
            <a:r>
              <a:rPr lang="en-US" altLang="en-US" strike="noStrike" noProof="1">
                <a:effectLst>
                  <a:outerShdw blurRad="38100" dist="38100" dir="2700000">
                    <a:srgbClr val="C0C0C0"/>
                  </a:outerShdw>
                </a:effectLst>
                <a:latin typeface="Verdana" panose="020B0604030504040204" pitchFamily="34" charset="0"/>
                <a:ea typeface="+mn-ea"/>
                <a:cs typeface="+mn-cs"/>
              </a:rPr>
              <a:t>GVHD : Lâm Thị Phương Thùy</a:t>
            </a:r>
            <a:endParaRPr lang="en-US" altLang="en-US" sz="1000" strike="noStrike" noProof="1">
              <a:effectLst>
                <a:outerShdw blurRad="38100" dist="38100" dir="2700000">
                  <a:srgbClr val="C0C0C0"/>
                </a:outerShdw>
              </a:effectLst>
              <a:latin typeface="Verdana" panose="020B060403050404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3CCDD33B-A970-4A07-8AF2-7DE458D0CBC9}" type="slidenum">
              <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endParaRPr>
          </a:p>
        </p:txBody>
      </p:sp>
    </p:spTree>
  </p:cSld>
  <p:clrMapOvr>
    <a:masterClrMapping/>
  </p:clrMapOvr>
  <p:transition>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pPr fontAlgn="base"/>
            <a:r>
              <a:rPr lang="en-US" strike="noStrike" noProof="1" smtClean="0"/>
              <a:t>Click to edit Master title style</a:t>
            </a:r>
            <a:endParaRPr lang="en-US" strike="noStrike" noProof="1"/>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en-US" strike="noStrike" noProof="1"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lvl="0" eaLnBrk="1" fontAlgn="base" hangingPunct="1">
              <a:buNone/>
            </a:pPr>
            <a:r>
              <a:rPr lang="en-US" altLang="en-US" strike="noStrike" noProof="1">
                <a:effectLst>
                  <a:outerShdw blurRad="38100" dist="38100" dir="2700000">
                    <a:srgbClr val="C0C0C0"/>
                  </a:outerShdw>
                </a:effectLst>
                <a:latin typeface="Verdana" panose="020B0604030504040204" pitchFamily="34" charset="0"/>
                <a:ea typeface="+mn-ea"/>
                <a:cs typeface="+mn-cs"/>
              </a:rPr>
              <a:t>GVHD : Lâm Thị Phương Thùy</a:t>
            </a:r>
            <a:endParaRPr lang="en-US" altLang="en-US" sz="1000" strike="noStrike" noProof="1">
              <a:effectLst>
                <a:outerShdw blurRad="38100" dist="38100" dir="2700000">
                  <a:srgbClr val="C0C0C0"/>
                </a:outerShdw>
              </a:effectLst>
              <a:latin typeface="Verdana" panose="020B060403050404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3CCDD33B-A970-4A07-8AF2-7DE458D0CBC9}" type="slidenum">
              <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endParaRPr>
          </a:p>
        </p:txBody>
      </p:sp>
    </p:spTree>
  </p:cSld>
  <p:clrMapOvr>
    <a:masterClrMapping/>
  </p:clrMapOvr>
  <p:transition>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pPr fontAlgn="base"/>
            <a:r>
              <a:rPr lang="en-US" strike="noStrike" noProof="1" smtClean="0"/>
              <a:t>Click to edit Master title style</a:t>
            </a:r>
            <a:endParaRPr lang="en-US" strike="noStrike" noProof="1"/>
          </a:p>
        </p:txBody>
      </p:sp>
      <p:sp>
        <p:nvSpPr>
          <p:cNvPr id="3" name="Picture Placeholder 2"/>
          <p:cNvSpPr>
            <a:spLocks noGrp="1"/>
          </p:cNvSpPr>
          <p:nvPr>
            <p:ph type="pic" idx="1"/>
          </p:nvPr>
        </p:nvSpPr>
        <p:spPr>
          <a:xfrm>
            <a:off x="3887788" y="987425"/>
            <a:ext cx="462915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hlink"/>
              </a:buClr>
              <a:buSzPct val="60000"/>
              <a:buFont typeface="Wingdings" panose="05000000000000000000" pitchFamily="2" charset="2"/>
              <a:buNone/>
              <a:defRPr/>
            </a:pPr>
            <a:endParaRPr kumimoji="0" lang="en-US" sz="32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mn-lt"/>
              <a:ea typeface="+mn-ea"/>
              <a:cs typeface="+mn-cs"/>
            </a:endParaRP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en-US" strike="noStrike" noProof="1"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lvl="0" eaLnBrk="1" fontAlgn="base" hangingPunct="1">
              <a:buNone/>
            </a:pPr>
            <a:r>
              <a:rPr lang="en-US" altLang="en-US" strike="noStrike" noProof="1">
                <a:effectLst>
                  <a:outerShdw blurRad="38100" dist="38100" dir="2700000">
                    <a:srgbClr val="C0C0C0"/>
                  </a:outerShdw>
                </a:effectLst>
                <a:latin typeface="Verdana" panose="020B0604030504040204" pitchFamily="34" charset="0"/>
                <a:ea typeface="+mn-ea"/>
                <a:cs typeface="+mn-cs"/>
              </a:rPr>
              <a:t>GVHD : Lâm Thị Phương Thùy</a:t>
            </a:r>
            <a:endParaRPr lang="en-US" altLang="en-US" sz="1000" strike="noStrike" noProof="1">
              <a:effectLst>
                <a:outerShdw blurRad="38100" dist="38100" dir="2700000">
                  <a:srgbClr val="C0C0C0"/>
                </a:outerShdw>
              </a:effectLst>
              <a:latin typeface="Verdana" panose="020B060403050404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3CCDD33B-A970-4A07-8AF2-7DE458D0CBC9}" type="slidenum">
              <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endParaRPr>
          </a:p>
        </p:txBody>
      </p:sp>
    </p:spTree>
  </p:cSld>
  <p:clrMapOvr>
    <a:masterClrMapping/>
  </p:clrMapOvr>
  <p:transition>
    <p:dissolv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Vertical Text Placeholder 2"/>
          <p:cNvSpPr>
            <a:spLocks noGrp="1"/>
          </p:cNvSpPr>
          <p:nvPr>
            <p:ph type="body" orient="vert" idx="1"/>
          </p:nvPr>
        </p:nvSpPr>
        <p:spPr/>
        <p:txBody>
          <a:bodyPr vert="eaVert"/>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lvl="0" eaLnBrk="1" fontAlgn="base" hangingPunct="1">
              <a:buNone/>
            </a:pPr>
            <a:r>
              <a:rPr lang="en-US" altLang="en-US" strike="noStrike" noProof="1">
                <a:effectLst>
                  <a:outerShdw blurRad="38100" dist="38100" dir="2700000">
                    <a:srgbClr val="C0C0C0"/>
                  </a:outerShdw>
                </a:effectLst>
                <a:latin typeface="Verdana" panose="020B0604030504040204" pitchFamily="34" charset="0"/>
                <a:ea typeface="+mn-ea"/>
                <a:cs typeface="+mn-cs"/>
              </a:rPr>
              <a:t>GVHD : Lâm Thị Phương Thùy</a:t>
            </a:r>
            <a:endParaRPr lang="en-US" altLang="en-US" sz="1000" strike="noStrike" noProof="1">
              <a:effectLst>
                <a:outerShdw blurRad="38100" dist="38100" dir="2700000">
                  <a:srgbClr val="C0C0C0"/>
                </a:outerShdw>
              </a:effectLst>
              <a:latin typeface="Verdana" panose="020B060403050404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3CCDD33B-A970-4A07-8AF2-7DE458D0CBC9}" type="slidenum">
              <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endParaRPr>
          </a:p>
        </p:txBody>
      </p:sp>
    </p:spTree>
  </p:cSld>
  <p:clrMapOvr>
    <a:masterClrMapping/>
  </p:clrMapOvr>
  <p:transition>
    <p:dissolv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pPr fontAlgn="base"/>
            <a:r>
              <a:rPr lang="en-US" strike="noStrike" noProof="1" smtClean="0"/>
              <a:t>Click to edit Master title style</a:t>
            </a:r>
            <a:endParaRPr lang="en-US" strike="noStrike" noProof="1"/>
          </a:p>
        </p:txBody>
      </p:sp>
      <p:sp>
        <p:nvSpPr>
          <p:cNvPr id="3" name="Vertical Text Placeholder 2"/>
          <p:cNvSpPr>
            <a:spLocks noGrp="1"/>
          </p:cNvSpPr>
          <p:nvPr>
            <p:ph type="body" orient="vert" idx="1"/>
          </p:nvPr>
        </p:nvSpPr>
        <p:spPr>
          <a:xfrm>
            <a:off x="457200" y="277813"/>
            <a:ext cx="6019800" cy="5853112"/>
          </a:xfrm>
        </p:spPr>
        <p:txBody>
          <a:bodyPr vert="eaVert"/>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lvl="0" eaLnBrk="1" fontAlgn="base" hangingPunct="1">
              <a:buNone/>
            </a:pPr>
            <a:r>
              <a:rPr lang="en-US" altLang="en-US" strike="noStrike" noProof="1">
                <a:effectLst>
                  <a:outerShdw blurRad="38100" dist="38100" dir="2700000">
                    <a:srgbClr val="C0C0C0"/>
                  </a:outerShdw>
                </a:effectLst>
                <a:latin typeface="Verdana" panose="020B0604030504040204" pitchFamily="34" charset="0"/>
                <a:ea typeface="+mn-ea"/>
                <a:cs typeface="+mn-cs"/>
              </a:rPr>
              <a:t>GVHD : Lâm Thị Phương Thùy</a:t>
            </a:r>
            <a:endParaRPr lang="en-US" altLang="en-US" sz="1000" strike="noStrike" noProof="1">
              <a:effectLst>
                <a:outerShdw blurRad="38100" dist="38100" dir="2700000">
                  <a:srgbClr val="C0C0C0"/>
                </a:outerShdw>
              </a:effectLst>
              <a:latin typeface="Verdana" panose="020B060403050404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3CCDD33B-A970-4A07-8AF2-7DE458D0CBC9}" type="slidenum">
              <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endParaRPr>
          </a:p>
        </p:txBody>
      </p:sp>
    </p:spTree>
  </p:cSld>
  <p:clrMapOvr>
    <a:masterClrMapping/>
  </p:clrMapOvr>
  <p:transition>
    <p:dissolv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pPr fontAlgn="base"/>
            <a:r>
              <a:rPr lang="en-US" strike="noStrike" noProof="1" smtClean="0"/>
              <a:t>Click to edit Master title style</a:t>
            </a:r>
            <a:endParaRPr lang="en-US" strike="noStrike" noProof="1"/>
          </a:p>
        </p:txBody>
      </p:sp>
      <p:sp>
        <p:nvSpPr>
          <p:cNvPr id="3" name="Text Placeholder 2"/>
          <p:cNvSpPr>
            <a:spLocks noGrp="1"/>
          </p:cNvSpPr>
          <p:nvPr>
            <p:ph type="body" sz="half" idx="1"/>
          </p:nvPr>
        </p:nvSpPr>
        <p:spPr>
          <a:xfrm>
            <a:off x="457200" y="1600200"/>
            <a:ext cx="4038600" cy="4530725"/>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Content Placeholder 3"/>
          <p:cNvSpPr>
            <a:spLocks noGrp="1"/>
          </p:cNvSpPr>
          <p:nvPr>
            <p:ph sz="half" idx="2"/>
          </p:nvPr>
        </p:nvSpPr>
        <p:spPr>
          <a:xfrm>
            <a:off x="4648200" y="1600200"/>
            <a:ext cx="4038600" cy="4530725"/>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lvl="0" eaLnBrk="1" fontAlgn="base" hangingPunct="1">
              <a:buNone/>
            </a:pPr>
            <a:r>
              <a:rPr lang="en-US" altLang="en-US" strike="noStrike" noProof="1">
                <a:effectLst>
                  <a:outerShdw blurRad="38100" dist="38100" dir="2700000">
                    <a:srgbClr val="C0C0C0"/>
                  </a:outerShdw>
                </a:effectLst>
                <a:latin typeface="Verdana" panose="020B0604030504040204" pitchFamily="34" charset="0"/>
                <a:ea typeface="+mn-ea"/>
                <a:cs typeface="+mn-cs"/>
              </a:rPr>
              <a:t>GVHD : Lâm Thị Phương Thùy</a:t>
            </a:r>
            <a:endParaRPr lang="en-US" altLang="en-US" sz="1000" strike="noStrike" noProof="1">
              <a:effectLst>
                <a:outerShdw blurRad="38100" dist="38100" dir="2700000">
                  <a:srgbClr val="C0C0C0"/>
                </a:outerShdw>
              </a:effectLst>
              <a:latin typeface="Verdana" panose="020B060403050404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3CCDD33B-A970-4A07-8AF2-7DE458D0CBC9}" type="slidenum">
              <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endParaRPr>
          </a:p>
        </p:txBody>
      </p:sp>
    </p:spTree>
  </p:cSld>
  <p:clrMapOvr>
    <a:masterClrMapping/>
  </p:clrMapOvr>
  <p:transition>
    <p:dissolv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grpSp>
        <p:nvGrpSpPr>
          <p:cNvPr id="6146" name="Group 2"/>
          <p:cNvGrpSpPr/>
          <p:nvPr/>
        </p:nvGrpSpPr>
        <p:grpSpPr>
          <a:xfrm>
            <a:off x="1658938" y="1600200"/>
            <a:ext cx="6837362" cy="3200400"/>
            <a:chOff x="1045" y="1008"/>
            <a:chExt cx="4307" cy="2016"/>
          </a:xfrm>
        </p:grpSpPr>
        <p:sp>
          <p:nvSpPr>
            <p:cNvPr id="14"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15"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16" name="Oval 5"/>
            <p:cNvSpPr>
              <a:spLocks noChangeArrowheads="1"/>
            </p:cNvSpPr>
            <p:nvPr/>
          </p:nvSpPr>
          <p:spPr bwMode="hidden">
            <a:xfrm flipH="1">
              <a:off x="2136" y="1008"/>
              <a:ext cx="960" cy="960"/>
            </a:xfrm>
            <a:prstGeom prst="ellipse">
              <a:avLst/>
            </a:prstGeom>
            <a:noFill/>
            <a:ln w="28575">
              <a:solidFill>
                <a:schemeClr val="accent2"/>
              </a:solidFill>
              <a:rou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17"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18"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19" name="Oval 8"/>
            <p:cNvSpPr>
              <a:spLocks noChangeArrowheads="1"/>
            </p:cNvSpPr>
            <p:nvPr/>
          </p:nvSpPr>
          <p:spPr bwMode="hidden">
            <a:xfrm flipH="1">
              <a:off x="4392" y="2064"/>
              <a:ext cx="960" cy="960"/>
            </a:xfrm>
            <a:prstGeom prst="ellipse">
              <a:avLst/>
            </a:prstGeom>
            <a:noFill/>
            <a:ln w="28575">
              <a:solidFill>
                <a:schemeClr val="accent2"/>
              </a:solidFill>
              <a:rou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fontAlgn="base"/>
            <a:r>
              <a:rPr lang="en-US" altLang="en-US" strike="noStrike"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fontAlgn="base"/>
            <a:r>
              <a:rPr lang="en-US" altLang="en-US" strike="noStrike" noProof="0" smtClean="0"/>
              <a:t>Click to edit Master subtitle style</a:t>
            </a:r>
          </a:p>
        </p:txBody>
      </p:sp>
      <p:sp>
        <p:nvSpPr>
          <p:cNvPr id="20"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21"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algn="ctr"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trike="noStrike" noProof="1">
              <a:latin typeface="Arial" panose="020B0604020202020204" pitchFamily="34" charset="0"/>
            </a:endParaRPr>
          </a:p>
        </p:txBody>
      </p:sp>
      <p:sp>
        <p:nvSpPr>
          <p:cNvPr id="22"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F689428A-4E33-4C2A-941E-BC98E64055E2}"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Content Placeholder 2"/>
          <p:cNvSpPr>
            <a:spLocks noGrp="1"/>
          </p:cNvSpPr>
          <p:nvPr>
            <p:ph idx="1"/>
          </p:nvPr>
        </p:nvSpPr>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pPr fontAlgn="base"/>
            <a:r>
              <a:rPr lang="en-US" strike="noStrike" noProof="1" smtClean="0"/>
              <a:t>Click to edit Master title style</a:t>
            </a:r>
            <a:endParaRPr lang="en-US" strike="noStrike" noProof="1"/>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fontAlgn="base"/>
            <a:r>
              <a:rPr lang="en-US" strike="noStrike" noProof="1"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Content Placeholder 2"/>
          <p:cNvSpPr>
            <a:spLocks noGrp="1"/>
          </p:cNvSpPr>
          <p:nvPr>
            <p:ph sz="half" idx="1"/>
          </p:nvPr>
        </p:nvSpPr>
        <p:spPr>
          <a:xfrm>
            <a:off x="457200" y="1600200"/>
            <a:ext cx="4038600" cy="4530725"/>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Content Placeholder 3"/>
          <p:cNvSpPr>
            <a:spLocks noGrp="1"/>
          </p:cNvSpPr>
          <p:nvPr>
            <p:ph sz="half" idx="2"/>
          </p:nvPr>
        </p:nvSpPr>
        <p:spPr>
          <a:xfrm>
            <a:off x="4648200" y="1600200"/>
            <a:ext cx="4038600" cy="4530725"/>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pPr fontAlgn="base"/>
            <a:r>
              <a:rPr lang="en-US" strike="noStrike" noProof="1" smtClean="0"/>
              <a:t>Click to edit Master title style</a:t>
            </a:r>
            <a:endParaRPr lang="en-US" strike="noStrike" noProof="1"/>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en-US" strike="noStrike" noProof="1"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en-US" strike="noStrike" noProof="1"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7" name="Date Placeholder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8" name="Footer Placeholder 7"/>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9" name="Slide Number Placeholder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Date Placeholder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 name="Footer Placeholder 3"/>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5" name="Slide Number Placeholder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3" name="Footer Placeholder 2"/>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4" name="Slide Number Placeholder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pPr fontAlgn="base"/>
            <a:r>
              <a:rPr lang="en-US" strike="noStrike" noProof="1" smtClean="0"/>
              <a:t>Click to edit Master title style</a:t>
            </a:r>
            <a:endParaRPr lang="en-US" strike="noStrike" noProof="1"/>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en-US" strike="noStrike" noProof="1"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pPr fontAlgn="base"/>
            <a:r>
              <a:rPr lang="en-US" strike="noStrike" noProof="1" smtClean="0"/>
              <a:t>Click to edit Master title style</a:t>
            </a:r>
            <a:endParaRPr lang="en-US" strike="noStrike" noProof="1"/>
          </a:p>
        </p:txBody>
      </p:sp>
      <p:sp>
        <p:nvSpPr>
          <p:cNvPr id="3" name="Picture Placeholder 2"/>
          <p:cNvSpPr>
            <a:spLocks noGrp="1"/>
          </p:cNvSpPr>
          <p:nvPr>
            <p:ph type="pic" idx="1"/>
          </p:nvPr>
        </p:nvSpPr>
        <p:spPr>
          <a:xfrm>
            <a:off x="3887788" y="987425"/>
            <a:ext cx="462915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accent1"/>
              </a:buClr>
              <a:buSzTx/>
              <a:buFont typeface="Wingdings" panose="05000000000000000000" pitchFamily="2" charset="2"/>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en-US" strike="noStrike" noProof="1"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base"/>
            <a:r>
              <a:rPr lang="en-US" strike="noStrike" noProof="1" smtClean="0"/>
              <a:t>Click to edit Master title style</a:t>
            </a:r>
            <a:endParaRPr lang="en-US" strike="noStrike" noProof="1"/>
          </a:p>
        </p:txBody>
      </p:sp>
      <p:sp>
        <p:nvSpPr>
          <p:cNvPr id="3" name="Vertical Text Placeholder 2"/>
          <p:cNvSpPr>
            <a:spLocks noGrp="1"/>
          </p:cNvSpPr>
          <p:nvPr>
            <p:ph type="body" orient="vert" idx="1"/>
          </p:nvPr>
        </p:nvSpPr>
        <p:spPr/>
        <p:txBody>
          <a:bodyPr vert="eaVert"/>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pPr fontAlgn="base"/>
            <a:r>
              <a:rPr lang="en-US" strike="noStrike" noProof="1" smtClean="0"/>
              <a:t>Click to edit Master title style</a:t>
            </a:r>
            <a:endParaRPr lang="en-US" strike="noStrike" noProof="1"/>
          </a:p>
        </p:txBody>
      </p:sp>
      <p:sp>
        <p:nvSpPr>
          <p:cNvPr id="3" name="Vertical Text Placeholder 2"/>
          <p:cNvSpPr>
            <a:spLocks noGrp="1"/>
          </p:cNvSpPr>
          <p:nvPr>
            <p:ph type="body" orient="vert" idx="1"/>
          </p:nvPr>
        </p:nvSpPr>
        <p:spPr>
          <a:xfrm>
            <a:off x="457200" y="274638"/>
            <a:ext cx="6019800" cy="5856287"/>
          </a:xfrm>
        </p:spPr>
        <p:txBody>
          <a:bodyPr vert="eaVert"/>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Date Placeholder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5" name="Footer Placeholder 4"/>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6" name="Slide Number Placeholder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pPr fontAlgn="base"/>
            <a:r>
              <a:rPr lang="en-US" strike="noStrike" noProof="1" smtClean="0"/>
              <a:t>Click to edit Master title style</a:t>
            </a:r>
            <a:endParaRPr lang="en-US" strike="noStrike" noProof="1"/>
          </a:p>
        </p:txBody>
      </p:sp>
      <p:sp>
        <p:nvSpPr>
          <p:cNvPr id="3" name="Text Placeholder 2"/>
          <p:cNvSpPr>
            <a:spLocks noGrp="1"/>
          </p:cNvSpPr>
          <p:nvPr>
            <p:ph type="body" sz="half" idx="1"/>
          </p:nvPr>
        </p:nvSpPr>
        <p:spPr>
          <a:xfrm>
            <a:off x="457200" y="1600200"/>
            <a:ext cx="4038600" cy="4530725"/>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4" name="Content Placeholder 3"/>
          <p:cNvSpPr>
            <a:spLocks noGrp="1"/>
          </p:cNvSpPr>
          <p:nvPr>
            <p:ph sz="half" idx="2"/>
          </p:nvPr>
        </p:nvSpPr>
        <p:spPr>
          <a:xfrm>
            <a:off x="4648200" y="1600200"/>
            <a:ext cx="4038600" cy="4530725"/>
          </a:xfrm>
        </p:spPr>
        <p:txBody>
          <a:bodyPr/>
          <a:lstStyle/>
          <a:p>
            <a:pPr lvl="0" fontAlgn="base"/>
            <a:r>
              <a:rPr lang="en-US" strike="noStrike" noProof="1" smtClean="0"/>
              <a:t>Edit Master text styles</a:t>
            </a:r>
          </a:p>
          <a:p>
            <a:pPr lvl="1" fontAlgn="base"/>
            <a:r>
              <a:rPr lang="en-US" strike="noStrike" noProof="1" smtClean="0"/>
              <a:t>Second level</a:t>
            </a:r>
          </a:p>
          <a:p>
            <a:pPr lvl="2" fontAlgn="base"/>
            <a:r>
              <a:rPr lang="en-US" strike="noStrike" noProof="1" smtClean="0"/>
              <a:t>Third level</a:t>
            </a:r>
          </a:p>
          <a:p>
            <a:pPr lvl="3" fontAlgn="base"/>
            <a:r>
              <a:rPr lang="en-US" strike="noStrike" noProof="1" smtClean="0"/>
              <a:t>Fourth level</a:t>
            </a:r>
          </a:p>
          <a:p>
            <a:pPr lvl="4" fontAlgn="base"/>
            <a:r>
              <a:rPr lang="en-US" strike="noStrike" noProof="1" smtClean="0"/>
              <a:t>Fifth level</a:t>
            </a:r>
            <a:endParaRPr lang="en-US" strike="noStrike" noProof="1"/>
          </a:p>
        </p:txBody>
      </p:sp>
      <p:sp>
        <p:nvSpPr>
          <p:cNvPr id="5" name="Date Placeholder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6" name="Footer Placeholder 5"/>
          <p:cNvSpPr>
            <a:spLocks noGrp="1"/>
          </p:cNvSpPr>
          <p:nvPr>
            <p:ph type="ftr" sz="quarter" idx="11"/>
          </p:nvPr>
        </p:nvSpPr>
        <p:spPr/>
        <p:txBody>
          <a:body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7" name="Slide Number Placeholder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p:nvPr/>
        </p:nvGrpSpPr>
        <p:grpSpPr>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grpSp>
      <p:sp>
        <p:nvSpPr>
          <p:cNvPr id="1032" name="Rectangle 8"/>
          <p:cNvSpPr>
            <a:spLocks noGrp="1"/>
          </p:cNvSpPr>
          <p:nvPr>
            <p:ph type="body"/>
          </p:nvPr>
        </p:nvSpPr>
        <p:spPr>
          <a:xfrm>
            <a:off x="457200" y="1600200"/>
            <a:ext cx="8229600" cy="4530725"/>
          </a:xfrm>
          <a:prstGeom prst="rect">
            <a:avLst/>
          </a:prstGeom>
          <a:noFill/>
          <a:ln w="9525">
            <a:noFill/>
          </a:ln>
        </p:spPr>
        <p:txBody>
          <a:bodyPr anchor="t" anchorCtr="0"/>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l" eaLnBrk="1" hangingPunct="1">
              <a:spcBef>
                <a:spcPct val="0"/>
              </a:spcBef>
              <a:buClrTx/>
              <a:buFontTx/>
              <a:buNone/>
              <a:defRPr sz="1000">
                <a:effectLst/>
                <a:latin typeface="+mn-lt"/>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000">
                <a:latin typeface="Arial" panose="020B0604020202020204" pitchFamily="34" charset="0"/>
              </a:defRPr>
            </a:lvl1p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eaLnBrk="1" hangingPunct="1">
              <a:defRPr sz="1000" smtClean="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1036" name="Rectangle 12"/>
          <p:cNvSpPr>
            <a:spLocks noGrp="1"/>
          </p:cNvSpPr>
          <p:nvPr>
            <p:ph type="title"/>
          </p:nvPr>
        </p:nvSpPr>
        <p:spPr>
          <a:xfrm>
            <a:off x="457200" y="274638"/>
            <a:ext cx="8229600" cy="1143000"/>
          </a:xfrm>
          <a:prstGeom prst="rect">
            <a:avLst/>
          </a:prstGeom>
          <a:noFill/>
          <a:ln w="9525">
            <a:noFill/>
          </a:ln>
        </p:spPr>
        <p:txBody>
          <a:bodyPr anchor="ctr" anchorCtr="0"/>
          <a:lstStyle/>
          <a:p>
            <a:pPr lvl="0"/>
            <a:r>
              <a:rPr lang="en-US" altLang="en-US" dirty="0"/>
              <a:t>Click to edit Master title style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hf sldNum="0" hdr="0" ft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rgbClr val="002850"/>
            </a:gs>
          </a:gsLst>
          <a:lin ang="5400000" scaled="1"/>
          <a:tileRect/>
        </a:gradFill>
        <a:effectLst/>
      </p:bgPr>
    </p:bg>
    <p:spTree>
      <p:nvGrpSpPr>
        <p:cNvPr id="1" name=""/>
        <p:cNvGrpSpPr/>
        <p:nvPr/>
      </p:nvGrpSpPr>
      <p:grpSpPr>
        <a:xfrm>
          <a:off x="0" y="0"/>
          <a:ext cx="0" cy="0"/>
          <a:chOff x="0" y="0"/>
          <a:chExt cx="0" cy="0"/>
        </a:xfrm>
      </p:grpSpPr>
      <p:grpSp>
        <p:nvGrpSpPr>
          <p:cNvPr id="2050" name="Group 2"/>
          <p:cNvGrpSpPr/>
          <p:nvPr/>
        </p:nvGrpSpPr>
        <p:grpSpPr>
          <a:xfrm>
            <a:off x="1588" y="0"/>
            <a:ext cx="9148762" cy="6851650"/>
            <a:chOff x="1" y="0"/>
            <a:chExt cx="5763" cy="4316"/>
          </a:xfrm>
        </p:grpSpPr>
        <p:sp>
          <p:nvSpPr>
            <p:cNvPr id="693251" name="Freeform 3"/>
            <p:cNvSpPr/>
            <p:nvPr/>
          </p:nvSpPr>
          <p:spPr bwMode="hidden">
            <a:xfrm>
              <a:off x="5045" y="2626"/>
              <a:ext cx="719" cy="1690"/>
            </a:xfrm>
            <a:custGeom>
              <a:avLst/>
              <a:gdLst>
                <a:gd name="T0" fmla="*/ 717 w 717"/>
                <a:gd name="T1" fmla="*/ 72 h 1690"/>
                <a:gd name="T2" fmla="*/ 717 w 717"/>
                <a:gd name="T3" fmla="*/ 0 h 1690"/>
                <a:gd name="T4" fmla="*/ 699 w 717"/>
                <a:gd name="T5" fmla="*/ 101 h 1690"/>
                <a:gd name="T6" fmla="*/ 675 w 717"/>
                <a:gd name="T7" fmla="*/ 209 h 1690"/>
                <a:gd name="T8" fmla="*/ 627 w 717"/>
                <a:gd name="T9" fmla="*/ 389 h 1690"/>
                <a:gd name="T10" fmla="*/ 574 w 717"/>
                <a:gd name="T11" fmla="*/ 569 h 1690"/>
                <a:gd name="T12" fmla="*/ 502 w 717"/>
                <a:gd name="T13" fmla="*/ 749 h 1690"/>
                <a:gd name="T14" fmla="*/ 424 w 717"/>
                <a:gd name="T15" fmla="*/ 935 h 1690"/>
                <a:gd name="T16" fmla="*/ 334 w 717"/>
                <a:gd name="T17" fmla="*/ 1121 h 1690"/>
                <a:gd name="T18" fmla="*/ 233 w 717"/>
                <a:gd name="T19" fmla="*/ 1312 h 1690"/>
                <a:gd name="T20" fmla="*/ 125 w 717"/>
                <a:gd name="T21" fmla="*/ 1498 h 1690"/>
                <a:gd name="T22" fmla="*/ 0 w 717"/>
                <a:gd name="T23" fmla="*/ 1690 h 1690"/>
                <a:gd name="T24" fmla="*/ 11 w 717"/>
                <a:gd name="T25" fmla="*/ 1690 h 1690"/>
                <a:gd name="T26" fmla="*/ 137 w 717"/>
                <a:gd name="T27" fmla="*/ 1498 h 1690"/>
                <a:gd name="T28" fmla="*/ 245 w 717"/>
                <a:gd name="T29" fmla="*/ 1312 h 1690"/>
                <a:gd name="T30" fmla="*/ 346 w 717"/>
                <a:gd name="T31" fmla="*/ 1121 h 1690"/>
                <a:gd name="T32" fmla="*/ 436 w 717"/>
                <a:gd name="T33" fmla="*/ 935 h 1690"/>
                <a:gd name="T34" fmla="*/ 514 w 717"/>
                <a:gd name="T35" fmla="*/ 749 h 1690"/>
                <a:gd name="T36" fmla="*/ 585 w 717"/>
                <a:gd name="T37" fmla="*/ 569 h 1690"/>
                <a:gd name="T38" fmla="*/ 639 w 717"/>
                <a:gd name="T39" fmla="*/ 389 h 1690"/>
                <a:gd name="T40" fmla="*/ 687 w 717"/>
                <a:gd name="T41" fmla="*/ 209 h 1690"/>
                <a:gd name="T42" fmla="*/ 705 w 717"/>
                <a:gd name="T43" fmla="*/ 143 h 1690"/>
                <a:gd name="T44" fmla="*/ 717 w 717"/>
                <a:gd name="T45" fmla="*/ 72 h 1690"/>
                <a:gd name="T46" fmla="*/ 717 w 717"/>
                <a:gd name="T47" fmla="*/ 72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17" h="1690">
                  <a:moveTo>
                    <a:pt x="717" y="72"/>
                  </a:moveTo>
                  <a:lnTo>
                    <a:pt x="717" y="0"/>
                  </a:lnTo>
                  <a:lnTo>
                    <a:pt x="699" y="101"/>
                  </a:lnTo>
                  <a:lnTo>
                    <a:pt x="675" y="209"/>
                  </a:lnTo>
                  <a:lnTo>
                    <a:pt x="627" y="389"/>
                  </a:lnTo>
                  <a:lnTo>
                    <a:pt x="574" y="569"/>
                  </a:lnTo>
                  <a:lnTo>
                    <a:pt x="502" y="749"/>
                  </a:lnTo>
                  <a:lnTo>
                    <a:pt x="424" y="935"/>
                  </a:lnTo>
                  <a:lnTo>
                    <a:pt x="334" y="1121"/>
                  </a:lnTo>
                  <a:lnTo>
                    <a:pt x="233" y="1312"/>
                  </a:lnTo>
                  <a:lnTo>
                    <a:pt x="125" y="1498"/>
                  </a:lnTo>
                  <a:lnTo>
                    <a:pt x="0" y="1690"/>
                  </a:lnTo>
                  <a:lnTo>
                    <a:pt x="11" y="1690"/>
                  </a:lnTo>
                  <a:lnTo>
                    <a:pt x="137" y="1498"/>
                  </a:lnTo>
                  <a:lnTo>
                    <a:pt x="245" y="1312"/>
                  </a:lnTo>
                  <a:lnTo>
                    <a:pt x="346" y="1121"/>
                  </a:lnTo>
                  <a:lnTo>
                    <a:pt x="436" y="935"/>
                  </a:lnTo>
                  <a:lnTo>
                    <a:pt x="514" y="749"/>
                  </a:lnTo>
                  <a:lnTo>
                    <a:pt x="585" y="569"/>
                  </a:lnTo>
                  <a:lnTo>
                    <a:pt x="639" y="389"/>
                  </a:lnTo>
                  <a:lnTo>
                    <a:pt x="687" y="209"/>
                  </a:lnTo>
                  <a:lnTo>
                    <a:pt x="705" y="143"/>
                  </a:lnTo>
                  <a:lnTo>
                    <a:pt x="717" y="72"/>
                  </a:lnTo>
                  <a:lnTo>
                    <a:pt x="717" y="72"/>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52" name="Freeform 4"/>
            <p:cNvSpPr/>
            <p:nvPr/>
          </p:nvSpPr>
          <p:spPr bwMode="hidden">
            <a:xfrm>
              <a:off x="5386" y="3794"/>
              <a:ext cx="378" cy="522"/>
            </a:xfrm>
            <a:custGeom>
              <a:avLst/>
              <a:gdLst>
                <a:gd name="T0" fmla="*/ 377 w 377"/>
                <a:gd name="T1" fmla="*/ 0 h 522"/>
                <a:gd name="T2" fmla="*/ 293 w 377"/>
                <a:gd name="T3" fmla="*/ 132 h 522"/>
                <a:gd name="T4" fmla="*/ 204 w 377"/>
                <a:gd name="T5" fmla="*/ 264 h 522"/>
                <a:gd name="T6" fmla="*/ 102 w 377"/>
                <a:gd name="T7" fmla="*/ 396 h 522"/>
                <a:gd name="T8" fmla="*/ 0 w 377"/>
                <a:gd name="T9" fmla="*/ 522 h 522"/>
                <a:gd name="T10" fmla="*/ 12 w 377"/>
                <a:gd name="T11" fmla="*/ 522 h 522"/>
                <a:gd name="T12" fmla="*/ 114 w 377"/>
                <a:gd name="T13" fmla="*/ 402 h 522"/>
                <a:gd name="T14" fmla="*/ 204 w 377"/>
                <a:gd name="T15" fmla="*/ 282 h 522"/>
                <a:gd name="T16" fmla="*/ 377 w 377"/>
                <a:gd name="T17" fmla="*/ 24 h 522"/>
                <a:gd name="T18" fmla="*/ 377 w 377"/>
                <a:gd name="T19" fmla="*/ 0 h 522"/>
                <a:gd name="T20" fmla="*/ 377 w 377"/>
                <a:gd name="T21"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522">
                  <a:moveTo>
                    <a:pt x="377" y="0"/>
                  </a:moveTo>
                  <a:lnTo>
                    <a:pt x="293" y="132"/>
                  </a:lnTo>
                  <a:lnTo>
                    <a:pt x="204" y="264"/>
                  </a:lnTo>
                  <a:lnTo>
                    <a:pt x="102" y="396"/>
                  </a:lnTo>
                  <a:lnTo>
                    <a:pt x="0" y="522"/>
                  </a:lnTo>
                  <a:lnTo>
                    <a:pt x="12" y="522"/>
                  </a:lnTo>
                  <a:lnTo>
                    <a:pt x="114" y="402"/>
                  </a:lnTo>
                  <a:lnTo>
                    <a:pt x="204" y="282"/>
                  </a:lnTo>
                  <a:lnTo>
                    <a:pt x="377" y="24"/>
                  </a:lnTo>
                  <a:lnTo>
                    <a:pt x="377" y="0"/>
                  </a:lnTo>
                  <a:lnTo>
                    <a:pt x="377" y="0"/>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53" name="Freeform 5"/>
            <p:cNvSpPr/>
            <p:nvPr/>
          </p:nvSpPr>
          <p:spPr bwMode="hidden">
            <a:xfrm>
              <a:off x="5680" y="4214"/>
              <a:ext cx="84" cy="102"/>
            </a:xfrm>
            <a:custGeom>
              <a:avLst/>
              <a:gdLst>
                <a:gd name="T0" fmla="*/ 0 w 84"/>
                <a:gd name="T1" fmla="*/ 102 h 102"/>
                <a:gd name="T2" fmla="*/ 18 w 84"/>
                <a:gd name="T3" fmla="*/ 102 h 102"/>
                <a:gd name="T4" fmla="*/ 48 w 84"/>
                <a:gd name="T5" fmla="*/ 60 h 102"/>
                <a:gd name="T6" fmla="*/ 84 w 84"/>
                <a:gd name="T7" fmla="*/ 24 h 102"/>
                <a:gd name="T8" fmla="*/ 84 w 84"/>
                <a:gd name="T9" fmla="*/ 0 h 102"/>
                <a:gd name="T10" fmla="*/ 42 w 84"/>
                <a:gd name="T11" fmla="*/ 54 h 102"/>
                <a:gd name="T12" fmla="*/ 0 w 84"/>
                <a:gd name="T13" fmla="*/ 102 h 102"/>
                <a:gd name="T14" fmla="*/ 0 w 84"/>
                <a:gd name="T15" fmla="*/ 102 h 1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4" h="102">
                  <a:moveTo>
                    <a:pt x="0" y="102"/>
                  </a:moveTo>
                  <a:lnTo>
                    <a:pt x="18" y="102"/>
                  </a:lnTo>
                  <a:lnTo>
                    <a:pt x="48" y="60"/>
                  </a:lnTo>
                  <a:lnTo>
                    <a:pt x="84" y="24"/>
                  </a:lnTo>
                  <a:lnTo>
                    <a:pt x="84" y="0"/>
                  </a:lnTo>
                  <a:lnTo>
                    <a:pt x="42" y="54"/>
                  </a:lnTo>
                  <a:lnTo>
                    <a:pt x="0" y="102"/>
                  </a:lnTo>
                  <a:lnTo>
                    <a:pt x="0" y="102"/>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2054" name="Group 6"/>
            <p:cNvGrpSpPr/>
            <p:nvPr/>
          </p:nvGrpSpPr>
          <p:grpSpPr>
            <a:xfrm>
              <a:off x="288" y="0"/>
              <a:ext cx="5098" cy="4316"/>
              <a:chOff x="288" y="0"/>
              <a:chExt cx="5098" cy="4316"/>
            </a:xfrm>
          </p:grpSpPr>
          <p:sp>
            <p:nvSpPr>
              <p:cNvPr id="693255" name="Freeform 7"/>
              <p:cNvSpPr/>
              <p:nvPr/>
            </p:nvSpPr>
            <p:spPr bwMode="hidden">
              <a:xfrm>
                <a:off x="2789" y="0"/>
                <a:ext cx="72" cy="4316"/>
              </a:xfrm>
              <a:custGeom>
                <a:avLst/>
                <a:gdLst>
                  <a:gd name="T0" fmla="*/ 0 w 72"/>
                  <a:gd name="T1" fmla="*/ 0 h 4316"/>
                  <a:gd name="T2" fmla="*/ 60 w 72"/>
                  <a:gd name="T3" fmla="*/ 4316 h 4316"/>
                  <a:gd name="T4" fmla="*/ 72 w 72"/>
                  <a:gd name="T5" fmla="*/ 4316 h 4316"/>
                  <a:gd name="T6" fmla="*/ 12 w 72"/>
                  <a:gd name="T7" fmla="*/ 0 h 4316"/>
                  <a:gd name="T8" fmla="*/ 0 w 72"/>
                  <a:gd name="T9" fmla="*/ 0 h 4316"/>
                  <a:gd name="T10" fmla="*/ 0 w 72"/>
                  <a:gd name="T11" fmla="*/ 0 h 4316"/>
                </a:gdLst>
                <a:ahLst/>
                <a:cxnLst>
                  <a:cxn ang="0">
                    <a:pos x="T0" y="T1"/>
                  </a:cxn>
                  <a:cxn ang="0">
                    <a:pos x="T2" y="T3"/>
                  </a:cxn>
                  <a:cxn ang="0">
                    <a:pos x="T4" y="T5"/>
                  </a:cxn>
                  <a:cxn ang="0">
                    <a:pos x="T6" y="T7"/>
                  </a:cxn>
                  <a:cxn ang="0">
                    <a:pos x="T8" y="T9"/>
                  </a:cxn>
                  <a:cxn ang="0">
                    <a:pos x="T10" y="T11"/>
                  </a:cxn>
                </a:cxnLst>
                <a:rect l="0" t="0" r="r" b="b"/>
                <a:pathLst>
                  <a:path w="72" h="4316">
                    <a:moveTo>
                      <a:pt x="0" y="0"/>
                    </a:moveTo>
                    <a:lnTo>
                      <a:pt x="60" y="4316"/>
                    </a:lnTo>
                    <a:lnTo>
                      <a:pt x="72" y="4316"/>
                    </a:lnTo>
                    <a:lnTo>
                      <a:pt x="12" y="0"/>
                    </a:lnTo>
                    <a:lnTo>
                      <a:pt x="0" y="0"/>
                    </a:lnTo>
                    <a:lnTo>
                      <a:pt x="0"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56" name="Freeform 8"/>
              <p:cNvSpPr/>
              <p:nvPr/>
            </p:nvSpPr>
            <p:spPr bwMode="hidden">
              <a:xfrm>
                <a:off x="3089" y="0"/>
                <a:ext cx="174" cy="4316"/>
              </a:xfrm>
              <a:custGeom>
                <a:avLst/>
                <a:gdLst>
                  <a:gd name="T0" fmla="*/ 24 w 174"/>
                  <a:gd name="T1" fmla="*/ 0 h 4316"/>
                  <a:gd name="T2" fmla="*/ 12 w 174"/>
                  <a:gd name="T3" fmla="*/ 0 h 4316"/>
                  <a:gd name="T4" fmla="*/ 42 w 174"/>
                  <a:gd name="T5" fmla="*/ 216 h 4316"/>
                  <a:gd name="T6" fmla="*/ 72 w 174"/>
                  <a:gd name="T7" fmla="*/ 444 h 4316"/>
                  <a:gd name="T8" fmla="*/ 96 w 174"/>
                  <a:gd name="T9" fmla="*/ 689 h 4316"/>
                  <a:gd name="T10" fmla="*/ 120 w 174"/>
                  <a:gd name="T11" fmla="*/ 947 h 4316"/>
                  <a:gd name="T12" fmla="*/ 132 w 174"/>
                  <a:gd name="T13" fmla="*/ 1211 h 4316"/>
                  <a:gd name="T14" fmla="*/ 150 w 174"/>
                  <a:gd name="T15" fmla="*/ 1487 h 4316"/>
                  <a:gd name="T16" fmla="*/ 156 w 174"/>
                  <a:gd name="T17" fmla="*/ 1768 h 4316"/>
                  <a:gd name="T18" fmla="*/ 162 w 174"/>
                  <a:gd name="T19" fmla="*/ 2062 h 4316"/>
                  <a:gd name="T20" fmla="*/ 156 w 174"/>
                  <a:gd name="T21" fmla="*/ 2644 h 4316"/>
                  <a:gd name="T22" fmla="*/ 126 w 174"/>
                  <a:gd name="T23" fmla="*/ 3225 h 4316"/>
                  <a:gd name="T24" fmla="*/ 108 w 174"/>
                  <a:gd name="T25" fmla="*/ 3507 h 4316"/>
                  <a:gd name="T26" fmla="*/ 78 w 174"/>
                  <a:gd name="T27" fmla="*/ 3788 h 4316"/>
                  <a:gd name="T28" fmla="*/ 42 w 174"/>
                  <a:gd name="T29" fmla="*/ 4058 h 4316"/>
                  <a:gd name="T30" fmla="*/ 0 w 174"/>
                  <a:gd name="T31" fmla="*/ 4316 h 4316"/>
                  <a:gd name="T32" fmla="*/ 12 w 174"/>
                  <a:gd name="T33" fmla="*/ 4316 h 4316"/>
                  <a:gd name="T34" fmla="*/ 54 w 174"/>
                  <a:gd name="T35" fmla="*/ 4058 h 4316"/>
                  <a:gd name="T36" fmla="*/ 90 w 174"/>
                  <a:gd name="T37" fmla="*/ 3782 h 4316"/>
                  <a:gd name="T38" fmla="*/ 120 w 174"/>
                  <a:gd name="T39" fmla="*/ 3507 h 4316"/>
                  <a:gd name="T40" fmla="*/ 138 w 174"/>
                  <a:gd name="T41" fmla="*/ 3219 h 4316"/>
                  <a:gd name="T42" fmla="*/ 168 w 174"/>
                  <a:gd name="T43" fmla="*/ 2638 h 4316"/>
                  <a:gd name="T44" fmla="*/ 174 w 174"/>
                  <a:gd name="T45" fmla="*/ 2056 h 4316"/>
                  <a:gd name="T46" fmla="*/ 168 w 174"/>
                  <a:gd name="T47" fmla="*/ 1768 h 4316"/>
                  <a:gd name="T48" fmla="*/ 162 w 174"/>
                  <a:gd name="T49" fmla="*/ 1487 h 4316"/>
                  <a:gd name="T50" fmla="*/ 144 w 174"/>
                  <a:gd name="T51" fmla="*/ 1211 h 4316"/>
                  <a:gd name="T52" fmla="*/ 132 w 174"/>
                  <a:gd name="T53" fmla="*/ 941 h 4316"/>
                  <a:gd name="T54" fmla="*/ 108 w 174"/>
                  <a:gd name="T55" fmla="*/ 689 h 4316"/>
                  <a:gd name="T56" fmla="*/ 84 w 174"/>
                  <a:gd name="T57" fmla="*/ 444 h 4316"/>
                  <a:gd name="T58" fmla="*/ 54 w 174"/>
                  <a:gd name="T59" fmla="*/ 216 h 4316"/>
                  <a:gd name="T60" fmla="*/ 24 w 174"/>
                  <a:gd name="T61" fmla="*/ 0 h 4316"/>
                  <a:gd name="T62" fmla="*/ 24 w 174"/>
                  <a:gd name="T63" fmla="*/ 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74" h="4316">
                    <a:moveTo>
                      <a:pt x="24" y="0"/>
                    </a:moveTo>
                    <a:lnTo>
                      <a:pt x="12" y="0"/>
                    </a:lnTo>
                    <a:lnTo>
                      <a:pt x="42" y="216"/>
                    </a:lnTo>
                    <a:lnTo>
                      <a:pt x="72" y="444"/>
                    </a:lnTo>
                    <a:lnTo>
                      <a:pt x="96" y="689"/>
                    </a:lnTo>
                    <a:lnTo>
                      <a:pt x="120" y="947"/>
                    </a:lnTo>
                    <a:lnTo>
                      <a:pt x="132" y="1211"/>
                    </a:lnTo>
                    <a:lnTo>
                      <a:pt x="150" y="1487"/>
                    </a:lnTo>
                    <a:lnTo>
                      <a:pt x="156" y="1768"/>
                    </a:lnTo>
                    <a:lnTo>
                      <a:pt x="162" y="2062"/>
                    </a:lnTo>
                    <a:lnTo>
                      <a:pt x="156" y="2644"/>
                    </a:lnTo>
                    <a:lnTo>
                      <a:pt x="126" y="3225"/>
                    </a:lnTo>
                    <a:lnTo>
                      <a:pt x="108" y="3507"/>
                    </a:lnTo>
                    <a:lnTo>
                      <a:pt x="78" y="3788"/>
                    </a:lnTo>
                    <a:lnTo>
                      <a:pt x="42" y="4058"/>
                    </a:lnTo>
                    <a:lnTo>
                      <a:pt x="0" y="4316"/>
                    </a:lnTo>
                    <a:lnTo>
                      <a:pt x="12" y="4316"/>
                    </a:lnTo>
                    <a:lnTo>
                      <a:pt x="54" y="4058"/>
                    </a:lnTo>
                    <a:lnTo>
                      <a:pt x="90" y="3782"/>
                    </a:lnTo>
                    <a:lnTo>
                      <a:pt x="120" y="3507"/>
                    </a:lnTo>
                    <a:lnTo>
                      <a:pt x="138" y="3219"/>
                    </a:lnTo>
                    <a:lnTo>
                      <a:pt x="168" y="2638"/>
                    </a:lnTo>
                    <a:lnTo>
                      <a:pt x="174" y="2056"/>
                    </a:lnTo>
                    <a:lnTo>
                      <a:pt x="168" y="1768"/>
                    </a:lnTo>
                    <a:lnTo>
                      <a:pt x="162" y="1487"/>
                    </a:lnTo>
                    <a:lnTo>
                      <a:pt x="144" y="1211"/>
                    </a:lnTo>
                    <a:lnTo>
                      <a:pt x="132" y="941"/>
                    </a:lnTo>
                    <a:lnTo>
                      <a:pt x="108" y="689"/>
                    </a:lnTo>
                    <a:lnTo>
                      <a:pt x="84" y="444"/>
                    </a:lnTo>
                    <a:lnTo>
                      <a:pt x="54" y="216"/>
                    </a:lnTo>
                    <a:lnTo>
                      <a:pt x="24" y="0"/>
                    </a:lnTo>
                    <a:lnTo>
                      <a:pt x="24"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57" name="Freeform 9"/>
              <p:cNvSpPr/>
              <p:nvPr/>
            </p:nvSpPr>
            <p:spPr bwMode="hidden">
              <a:xfrm>
                <a:off x="3358" y="0"/>
                <a:ext cx="337" cy="4316"/>
              </a:xfrm>
              <a:custGeom>
                <a:avLst/>
                <a:gdLst>
                  <a:gd name="T0" fmla="*/ 329 w 335"/>
                  <a:gd name="T1" fmla="*/ 2014 h 4316"/>
                  <a:gd name="T2" fmla="*/ 317 w 335"/>
                  <a:gd name="T3" fmla="*/ 1726 h 4316"/>
                  <a:gd name="T4" fmla="*/ 293 w 335"/>
                  <a:gd name="T5" fmla="*/ 1445 h 4316"/>
                  <a:gd name="T6" fmla="*/ 263 w 335"/>
                  <a:gd name="T7" fmla="*/ 1175 h 4316"/>
                  <a:gd name="T8" fmla="*/ 228 w 335"/>
                  <a:gd name="T9" fmla="*/ 917 h 4316"/>
                  <a:gd name="T10" fmla="*/ 186 w 335"/>
                  <a:gd name="T11" fmla="*/ 665 h 4316"/>
                  <a:gd name="T12" fmla="*/ 132 w 335"/>
                  <a:gd name="T13" fmla="*/ 432 h 4316"/>
                  <a:gd name="T14" fmla="*/ 78 w 335"/>
                  <a:gd name="T15" fmla="*/ 204 h 4316"/>
                  <a:gd name="T16" fmla="*/ 12 w 335"/>
                  <a:gd name="T17" fmla="*/ 0 h 4316"/>
                  <a:gd name="T18" fmla="*/ 0 w 335"/>
                  <a:gd name="T19" fmla="*/ 0 h 4316"/>
                  <a:gd name="T20" fmla="*/ 66 w 335"/>
                  <a:gd name="T21" fmla="*/ 204 h 4316"/>
                  <a:gd name="T22" fmla="*/ 120 w 335"/>
                  <a:gd name="T23" fmla="*/ 432 h 4316"/>
                  <a:gd name="T24" fmla="*/ 174 w 335"/>
                  <a:gd name="T25" fmla="*/ 665 h 4316"/>
                  <a:gd name="T26" fmla="*/ 216 w 335"/>
                  <a:gd name="T27" fmla="*/ 917 h 4316"/>
                  <a:gd name="T28" fmla="*/ 251 w 335"/>
                  <a:gd name="T29" fmla="*/ 1175 h 4316"/>
                  <a:gd name="T30" fmla="*/ 281 w 335"/>
                  <a:gd name="T31" fmla="*/ 1445 h 4316"/>
                  <a:gd name="T32" fmla="*/ 305 w 335"/>
                  <a:gd name="T33" fmla="*/ 1726 h 4316"/>
                  <a:gd name="T34" fmla="*/ 317 w 335"/>
                  <a:gd name="T35" fmla="*/ 2014 h 4316"/>
                  <a:gd name="T36" fmla="*/ 323 w 335"/>
                  <a:gd name="T37" fmla="*/ 2314 h 4316"/>
                  <a:gd name="T38" fmla="*/ 317 w 335"/>
                  <a:gd name="T39" fmla="*/ 2608 h 4316"/>
                  <a:gd name="T40" fmla="*/ 305 w 335"/>
                  <a:gd name="T41" fmla="*/ 2907 h 4316"/>
                  <a:gd name="T42" fmla="*/ 281 w 335"/>
                  <a:gd name="T43" fmla="*/ 3201 h 4316"/>
                  <a:gd name="T44" fmla="*/ 257 w 335"/>
                  <a:gd name="T45" fmla="*/ 3489 h 4316"/>
                  <a:gd name="T46" fmla="*/ 216 w 335"/>
                  <a:gd name="T47" fmla="*/ 3777 h 4316"/>
                  <a:gd name="T48" fmla="*/ 174 w 335"/>
                  <a:gd name="T49" fmla="*/ 4052 h 4316"/>
                  <a:gd name="T50" fmla="*/ 120 w 335"/>
                  <a:gd name="T51" fmla="*/ 4316 h 4316"/>
                  <a:gd name="T52" fmla="*/ 132 w 335"/>
                  <a:gd name="T53" fmla="*/ 4316 h 4316"/>
                  <a:gd name="T54" fmla="*/ 186 w 335"/>
                  <a:gd name="T55" fmla="*/ 4052 h 4316"/>
                  <a:gd name="T56" fmla="*/ 228 w 335"/>
                  <a:gd name="T57" fmla="*/ 3777 h 4316"/>
                  <a:gd name="T58" fmla="*/ 269 w 335"/>
                  <a:gd name="T59" fmla="*/ 3489 h 4316"/>
                  <a:gd name="T60" fmla="*/ 293 w 335"/>
                  <a:gd name="T61" fmla="*/ 3201 h 4316"/>
                  <a:gd name="T62" fmla="*/ 317 w 335"/>
                  <a:gd name="T63" fmla="*/ 2907 h 4316"/>
                  <a:gd name="T64" fmla="*/ 329 w 335"/>
                  <a:gd name="T65" fmla="*/ 2608 h 4316"/>
                  <a:gd name="T66" fmla="*/ 335 w 335"/>
                  <a:gd name="T67" fmla="*/ 2314 h 4316"/>
                  <a:gd name="T68" fmla="*/ 329 w 335"/>
                  <a:gd name="T69" fmla="*/ 2014 h 4316"/>
                  <a:gd name="T70" fmla="*/ 329 w 335"/>
                  <a:gd name="T71" fmla="*/ 2014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35" h="4316">
                    <a:moveTo>
                      <a:pt x="329" y="2014"/>
                    </a:moveTo>
                    <a:lnTo>
                      <a:pt x="317" y="1726"/>
                    </a:lnTo>
                    <a:lnTo>
                      <a:pt x="293" y="1445"/>
                    </a:lnTo>
                    <a:lnTo>
                      <a:pt x="263" y="1175"/>
                    </a:lnTo>
                    <a:lnTo>
                      <a:pt x="228" y="917"/>
                    </a:lnTo>
                    <a:lnTo>
                      <a:pt x="186" y="665"/>
                    </a:lnTo>
                    <a:lnTo>
                      <a:pt x="132" y="432"/>
                    </a:lnTo>
                    <a:lnTo>
                      <a:pt x="78" y="204"/>
                    </a:lnTo>
                    <a:lnTo>
                      <a:pt x="12" y="0"/>
                    </a:lnTo>
                    <a:lnTo>
                      <a:pt x="0" y="0"/>
                    </a:lnTo>
                    <a:lnTo>
                      <a:pt x="66" y="204"/>
                    </a:lnTo>
                    <a:lnTo>
                      <a:pt x="120" y="432"/>
                    </a:lnTo>
                    <a:lnTo>
                      <a:pt x="174" y="665"/>
                    </a:lnTo>
                    <a:lnTo>
                      <a:pt x="216" y="917"/>
                    </a:lnTo>
                    <a:lnTo>
                      <a:pt x="251" y="1175"/>
                    </a:lnTo>
                    <a:lnTo>
                      <a:pt x="281" y="1445"/>
                    </a:lnTo>
                    <a:lnTo>
                      <a:pt x="305" y="1726"/>
                    </a:lnTo>
                    <a:lnTo>
                      <a:pt x="317" y="2014"/>
                    </a:lnTo>
                    <a:lnTo>
                      <a:pt x="323" y="2314"/>
                    </a:lnTo>
                    <a:lnTo>
                      <a:pt x="317" y="2608"/>
                    </a:lnTo>
                    <a:lnTo>
                      <a:pt x="305" y="2907"/>
                    </a:lnTo>
                    <a:lnTo>
                      <a:pt x="281" y="3201"/>
                    </a:lnTo>
                    <a:lnTo>
                      <a:pt x="257" y="3489"/>
                    </a:lnTo>
                    <a:lnTo>
                      <a:pt x="216" y="3777"/>
                    </a:lnTo>
                    <a:lnTo>
                      <a:pt x="174" y="4052"/>
                    </a:lnTo>
                    <a:lnTo>
                      <a:pt x="120" y="4316"/>
                    </a:lnTo>
                    <a:lnTo>
                      <a:pt x="132" y="4316"/>
                    </a:lnTo>
                    <a:lnTo>
                      <a:pt x="186" y="4052"/>
                    </a:lnTo>
                    <a:lnTo>
                      <a:pt x="228" y="3777"/>
                    </a:lnTo>
                    <a:lnTo>
                      <a:pt x="269" y="3489"/>
                    </a:lnTo>
                    <a:lnTo>
                      <a:pt x="293" y="3201"/>
                    </a:lnTo>
                    <a:lnTo>
                      <a:pt x="317" y="2907"/>
                    </a:lnTo>
                    <a:lnTo>
                      <a:pt x="329" y="2608"/>
                    </a:lnTo>
                    <a:lnTo>
                      <a:pt x="335" y="2314"/>
                    </a:lnTo>
                    <a:lnTo>
                      <a:pt x="329" y="2014"/>
                    </a:lnTo>
                    <a:lnTo>
                      <a:pt x="329" y="2014"/>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58" name="Freeform 10"/>
              <p:cNvSpPr/>
              <p:nvPr/>
            </p:nvSpPr>
            <p:spPr bwMode="hidden">
              <a:xfrm>
                <a:off x="3676" y="0"/>
                <a:ext cx="427" cy="4316"/>
              </a:xfrm>
              <a:custGeom>
                <a:avLst/>
                <a:gdLst>
                  <a:gd name="T0" fmla="*/ 413 w 425"/>
                  <a:gd name="T1" fmla="*/ 1924 h 4316"/>
                  <a:gd name="T2" fmla="*/ 395 w 425"/>
                  <a:gd name="T3" fmla="*/ 1690 h 4316"/>
                  <a:gd name="T4" fmla="*/ 365 w 425"/>
                  <a:gd name="T5" fmla="*/ 1457 h 4316"/>
                  <a:gd name="T6" fmla="*/ 329 w 425"/>
                  <a:gd name="T7" fmla="*/ 1229 h 4316"/>
                  <a:gd name="T8" fmla="*/ 281 w 425"/>
                  <a:gd name="T9" fmla="*/ 1001 h 4316"/>
                  <a:gd name="T10" fmla="*/ 227 w 425"/>
                  <a:gd name="T11" fmla="*/ 761 h 4316"/>
                  <a:gd name="T12" fmla="*/ 162 w 425"/>
                  <a:gd name="T13" fmla="*/ 522 h 4316"/>
                  <a:gd name="T14" fmla="*/ 90 w 425"/>
                  <a:gd name="T15" fmla="*/ 270 h 4316"/>
                  <a:gd name="T16" fmla="*/ 12 w 425"/>
                  <a:gd name="T17" fmla="*/ 0 h 4316"/>
                  <a:gd name="T18" fmla="*/ 0 w 425"/>
                  <a:gd name="T19" fmla="*/ 0 h 4316"/>
                  <a:gd name="T20" fmla="*/ 84 w 425"/>
                  <a:gd name="T21" fmla="*/ 270 h 4316"/>
                  <a:gd name="T22" fmla="*/ 156 w 425"/>
                  <a:gd name="T23" fmla="*/ 522 h 4316"/>
                  <a:gd name="T24" fmla="*/ 216 w 425"/>
                  <a:gd name="T25" fmla="*/ 767 h 4316"/>
                  <a:gd name="T26" fmla="*/ 275 w 425"/>
                  <a:gd name="T27" fmla="*/ 1001 h 4316"/>
                  <a:gd name="T28" fmla="*/ 317 w 425"/>
                  <a:gd name="T29" fmla="*/ 1235 h 4316"/>
                  <a:gd name="T30" fmla="*/ 353 w 425"/>
                  <a:gd name="T31" fmla="*/ 1463 h 4316"/>
                  <a:gd name="T32" fmla="*/ 383 w 425"/>
                  <a:gd name="T33" fmla="*/ 1690 h 4316"/>
                  <a:gd name="T34" fmla="*/ 401 w 425"/>
                  <a:gd name="T35" fmla="*/ 1924 h 4316"/>
                  <a:gd name="T36" fmla="*/ 413 w 425"/>
                  <a:gd name="T37" fmla="*/ 2188 h 4316"/>
                  <a:gd name="T38" fmla="*/ 407 w 425"/>
                  <a:gd name="T39" fmla="*/ 2458 h 4316"/>
                  <a:gd name="T40" fmla="*/ 395 w 425"/>
                  <a:gd name="T41" fmla="*/ 2733 h 4316"/>
                  <a:gd name="T42" fmla="*/ 365 w 425"/>
                  <a:gd name="T43" fmla="*/ 3021 h 4316"/>
                  <a:gd name="T44" fmla="*/ 329 w 425"/>
                  <a:gd name="T45" fmla="*/ 3321 h 4316"/>
                  <a:gd name="T46" fmla="*/ 275 w 425"/>
                  <a:gd name="T47" fmla="*/ 3639 h 4316"/>
                  <a:gd name="T48" fmla="*/ 204 w 425"/>
                  <a:gd name="T49" fmla="*/ 3968 h 4316"/>
                  <a:gd name="T50" fmla="*/ 126 w 425"/>
                  <a:gd name="T51" fmla="*/ 4316 h 4316"/>
                  <a:gd name="T52" fmla="*/ 138 w 425"/>
                  <a:gd name="T53" fmla="*/ 4316 h 4316"/>
                  <a:gd name="T54" fmla="*/ 216 w 425"/>
                  <a:gd name="T55" fmla="*/ 3968 h 4316"/>
                  <a:gd name="T56" fmla="*/ 287 w 425"/>
                  <a:gd name="T57" fmla="*/ 3639 h 4316"/>
                  <a:gd name="T58" fmla="*/ 341 w 425"/>
                  <a:gd name="T59" fmla="*/ 3321 h 4316"/>
                  <a:gd name="T60" fmla="*/ 377 w 425"/>
                  <a:gd name="T61" fmla="*/ 3021 h 4316"/>
                  <a:gd name="T62" fmla="*/ 407 w 425"/>
                  <a:gd name="T63" fmla="*/ 2733 h 4316"/>
                  <a:gd name="T64" fmla="*/ 419 w 425"/>
                  <a:gd name="T65" fmla="*/ 2458 h 4316"/>
                  <a:gd name="T66" fmla="*/ 425 w 425"/>
                  <a:gd name="T67" fmla="*/ 2188 h 4316"/>
                  <a:gd name="T68" fmla="*/ 413 w 425"/>
                  <a:gd name="T69" fmla="*/ 1924 h 4316"/>
                  <a:gd name="T70" fmla="*/ 413 w 425"/>
                  <a:gd name="T71" fmla="*/ 1924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5" h="4316">
                    <a:moveTo>
                      <a:pt x="413" y="1924"/>
                    </a:moveTo>
                    <a:lnTo>
                      <a:pt x="395" y="1690"/>
                    </a:lnTo>
                    <a:lnTo>
                      <a:pt x="365" y="1457"/>
                    </a:lnTo>
                    <a:lnTo>
                      <a:pt x="329" y="1229"/>
                    </a:lnTo>
                    <a:lnTo>
                      <a:pt x="281" y="1001"/>
                    </a:lnTo>
                    <a:lnTo>
                      <a:pt x="227" y="761"/>
                    </a:lnTo>
                    <a:lnTo>
                      <a:pt x="162" y="522"/>
                    </a:lnTo>
                    <a:lnTo>
                      <a:pt x="90" y="270"/>
                    </a:lnTo>
                    <a:lnTo>
                      <a:pt x="12" y="0"/>
                    </a:lnTo>
                    <a:lnTo>
                      <a:pt x="0" y="0"/>
                    </a:lnTo>
                    <a:lnTo>
                      <a:pt x="84" y="270"/>
                    </a:lnTo>
                    <a:lnTo>
                      <a:pt x="156" y="522"/>
                    </a:lnTo>
                    <a:lnTo>
                      <a:pt x="216" y="767"/>
                    </a:lnTo>
                    <a:lnTo>
                      <a:pt x="275" y="1001"/>
                    </a:lnTo>
                    <a:lnTo>
                      <a:pt x="317" y="1235"/>
                    </a:lnTo>
                    <a:lnTo>
                      <a:pt x="353" y="1463"/>
                    </a:lnTo>
                    <a:lnTo>
                      <a:pt x="383" y="1690"/>
                    </a:lnTo>
                    <a:lnTo>
                      <a:pt x="401" y="1924"/>
                    </a:lnTo>
                    <a:lnTo>
                      <a:pt x="413" y="2188"/>
                    </a:lnTo>
                    <a:lnTo>
                      <a:pt x="407" y="2458"/>
                    </a:lnTo>
                    <a:lnTo>
                      <a:pt x="395" y="2733"/>
                    </a:lnTo>
                    <a:lnTo>
                      <a:pt x="365" y="3021"/>
                    </a:lnTo>
                    <a:lnTo>
                      <a:pt x="329" y="3321"/>
                    </a:lnTo>
                    <a:lnTo>
                      <a:pt x="275" y="3639"/>
                    </a:lnTo>
                    <a:lnTo>
                      <a:pt x="204" y="3968"/>
                    </a:lnTo>
                    <a:lnTo>
                      <a:pt x="126" y="4316"/>
                    </a:lnTo>
                    <a:lnTo>
                      <a:pt x="138" y="4316"/>
                    </a:lnTo>
                    <a:lnTo>
                      <a:pt x="216" y="3968"/>
                    </a:lnTo>
                    <a:lnTo>
                      <a:pt x="287" y="3639"/>
                    </a:lnTo>
                    <a:lnTo>
                      <a:pt x="341" y="3321"/>
                    </a:lnTo>
                    <a:lnTo>
                      <a:pt x="377" y="3021"/>
                    </a:lnTo>
                    <a:lnTo>
                      <a:pt x="407" y="2733"/>
                    </a:lnTo>
                    <a:lnTo>
                      <a:pt x="419" y="2458"/>
                    </a:lnTo>
                    <a:lnTo>
                      <a:pt x="425" y="2188"/>
                    </a:lnTo>
                    <a:lnTo>
                      <a:pt x="413" y="1924"/>
                    </a:lnTo>
                    <a:lnTo>
                      <a:pt x="413" y="1924"/>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59" name="Freeform 11"/>
              <p:cNvSpPr/>
              <p:nvPr/>
            </p:nvSpPr>
            <p:spPr bwMode="hidden">
              <a:xfrm>
                <a:off x="3946" y="0"/>
                <a:ext cx="558" cy="4316"/>
              </a:xfrm>
              <a:custGeom>
                <a:avLst/>
                <a:gdLst>
                  <a:gd name="T0" fmla="*/ 556 w 556"/>
                  <a:gd name="T1" fmla="*/ 2020 h 4316"/>
                  <a:gd name="T2" fmla="*/ 538 w 556"/>
                  <a:gd name="T3" fmla="*/ 1732 h 4316"/>
                  <a:gd name="T4" fmla="*/ 503 w 556"/>
                  <a:gd name="T5" fmla="*/ 1445 h 4316"/>
                  <a:gd name="T6" fmla="*/ 455 w 556"/>
                  <a:gd name="T7" fmla="*/ 1175 h 4316"/>
                  <a:gd name="T8" fmla="*/ 395 w 556"/>
                  <a:gd name="T9" fmla="*/ 911 h 4316"/>
                  <a:gd name="T10" fmla="*/ 317 w 556"/>
                  <a:gd name="T11" fmla="*/ 659 h 4316"/>
                  <a:gd name="T12" fmla="*/ 228 w 556"/>
                  <a:gd name="T13" fmla="*/ 426 h 4316"/>
                  <a:gd name="T14" fmla="*/ 126 w 556"/>
                  <a:gd name="T15" fmla="*/ 204 h 4316"/>
                  <a:gd name="T16" fmla="*/ 12 w 556"/>
                  <a:gd name="T17" fmla="*/ 0 h 4316"/>
                  <a:gd name="T18" fmla="*/ 0 w 556"/>
                  <a:gd name="T19" fmla="*/ 0 h 4316"/>
                  <a:gd name="T20" fmla="*/ 114 w 556"/>
                  <a:gd name="T21" fmla="*/ 204 h 4316"/>
                  <a:gd name="T22" fmla="*/ 216 w 556"/>
                  <a:gd name="T23" fmla="*/ 426 h 4316"/>
                  <a:gd name="T24" fmla="*/ 305 w 556"/>
                  <a:gd name="T25" fmla="*/ 659 h 4316"/>
                  <a:gd name="T26" fmla="*/ 383 w 556"/>
                  <a:gd name="T27" fmla="*/ 911 h 4316"/>
                  <a:gd name="T28" fmla="*/ 443 w 556"/>
                  <a:gd name="T29" fmla="*/ 1175 h 4316"/>
                  <a:gd name="T30" fmla="*/ 491 w 556"/>
                  <a:gd name="T31" fmla="*/ 1445 h 4316"/>
                  <a:gd name="T32" fmla="*/ 526 w 556"/>
                  <a:gd name="T33" fmla="*/ 1732 h 4316"/>
                  <a:gd name="T34" fmla="*/ 544 w 556"/>
                  <a:gd name="T35" fmla="*/ 2020 h 4316"/>
                  <a:gd name="T36" fmla="*/ 544 w 556"/>
                  <a:gd name="T37" fmla="*/ 2326 h 4316"/>
                  <a:gd name="T38" fmla="*/ 532 w 556"/>
                  <a:gd name="T39" fmla="*/ 2632 h 4316"/>
                  <a:gd name="T40" fmla="*/ 503 w 556"/>
                  <a:gd name="T41" fmla="*/ 2931 h 4316"/>
                  <a:gd name="T42" fmla="*/ 455 w 556"/>
                  <a:gd name="T43" fmla="*/ 3225 h 4316"/>
                  <a:gd name="T44" fmla="*/ 389 w 556"/>
                  <a:gd name="T45" fmla="*/ 3513 h 4316"/>
                  <a:gd name="T46" fmla="*/ 311 w 556"/>
                  <a:gd name="T47" fmla="*/ 3788 h 4316"/>
                  <a:gd name="T48" fmla="*/ 216 w 556"/>
                  <a:gd name="T49" fmla="*/ 4058 h 4316"/>
                  <a:gd name="T50" fmla="*/ 102 w 556"/>
                  <a:gd name="T51" fmla="*/ 4316 h 4316"/>
                  <a:gd name="T52" fmla="*/ 114 w 556"/>
                  <a:gd name="T53" fmla="*/ 4316 h 4316"/>
                  <a:gd name="T54" fmla="*/ 228 w 556"/>
                  <a:gd name="T55" fmla="*/ 4058 h 4316"/>
                  <a:gd name="T56" fmla="*/ 323 w 556"/>
                  <a:gd name="T57" fmla="*/ 3788 h 4316"/>
                  <a:gd name="T58" fmla="*/ 401 w 556"/>
                  <a:gd name="T59" fmla="*/ 3513 h 4316"/>
                  <a:gd name="T60" fmla="*/ 467 w 556"/>
                  <a:gd name="T61" fmla="*/ 3225 h 4316"/>
                  <a:gd name="T62" fmla="*/ 515 w 556"/>
                  <a:gd name="T63" fmla="*/ 2931 h 4316"/>
                  <a:gd name="T64" fmla="*/ 544 w 556"/>
                  <a:gd name="T65" fmla="*/ 2632 h 4316"/>
                  <a:gd name="T66" fmla="*/ 556 w 556"/>
                  <a:gd name="T67" fmla="*/ 2326 h 4316"/>
                  <a:gd name="T68" fmla="*/ 556 w 556"/>
                  <a:gd name="T69" fmla="*/ 2020 h 4316"/>
                  <a:gd name="T70" fmla="*/ 556 w 556"/>
                  <a:gd name="T71" fmla="*/ 202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56" h="4316">
                    <a:moveTo>
                      <a:pt x="556" y="2020"/>
                    </a:moveTo>
                    <a:lnTo>
                      <a:pt x="538" y="1732"/>
                    </a:lnTo>
                    <a:lnTo>
                      <a:pt x="503" y="1445"/>
                    </a:lnTo>
                    <a:lnTo>
                      <a:pt x="455" y="1175"/>
                    </a:lnTo>
                    <a:lnTo>
                      <a:pt x="395" y="911"/>
                    </a:lnTo>
                    <a:lnTo>
                      <a:pt x="317" y="659"/>
                    </a:lnTo>
                    <a:lnTo>
                      <a:pt x="228" y="426"/>
                    </a:lnTo>
                    <a:lnTo>
                      <a:pt x="126" y="204"/>
                    </a:lnTo>
                    <a:lnTo>
                      <a:pt x="12" y="0"/>
                    </a:lnTo>
                    <a:lnTo>
                      <a:pt x="0" y="0"/>
                    </a:lnTo>
                    <a:lnTo>
                      <a:pt x="114" y="204"/>
                    </a:lnTo>
                    <a:lnTo>
                      <a:pt x="216" y="426"/>
                    </a:lnTo>
                    <a:lnTo>
                      <a:pt x="305" y="659"/>
                    </a:lnTo>
                    <a:lnTo>
                      <a:pt x="383" y="911"/>
                    </a:lnTo>
                    <a:lnTo>
                      <a:pt x="443" y="1175"/>
                    </a:lnTo>
                    <a:lnTo>
                      <a:pt x="491" y="1445"/>
                    </a:lnTo>
                    <a:lnTo>
                      <a:pt x="526" y="1732"/>
                    </a:lnTo>
                    <a:lnTo>
                      <a:pt x="544" y="2020"/>
                    </a:lnTo>
                    <a:lnTo>
                      <a:pt x="544" y="2326"/>
                    </a:lnTo>
                    <a:lnTo>
                      <a:pt x="532" y="2632"/>
                    </a:lnTo>
                    <a:lnTo>
                      <a:pt x="503" y="2931"/>
                    </a:lnTo>
                    <a:lnTo>
                      <a:pt x="455" y="3225"/>
                    </a:lnTo>
                    <a:lnTo>
                      <a:pt x="389" y="3513"/>
                    </a:lnTo>
                    <a:lnTo>
                      <a:pt x="311" y="3788"/>
                    </a:lnTo>
                    <a:lnTo>
                      <a:pt x="216" y="4058"/>
                    </a:lnTo>
                    <a:lnTo>
                      <a:pt x="102" y="4316"/>
                    </a:lnTo>
                    <a:lnTo>
                      <a:pt x="114" y="4316"/>
                    </a:lnTo>
                    <a:lnTo>
                      <a:pt x="228" y="4058"/>
                    </a:lnTo>
                    <a:lnTo>
                      <a:pt x="323" y="3788"/>
                    </a:lnTo>
                    <a:lnTo>
                      <a:pt x="401" y="3513"/>
                    </a:lnTo>
                    <a:lnTo>
                      <a:pt x="467" y="3225"/>
                    </a:lnTo>
                    <a:lnTo>
                      <a:pt x="515" y="2931"/>
                    </a:lnTo>
                    <a:lnTo>
                      <a:pt x="544" y="2632"/>
                    </a:lnTo>
                    <a:lnTo>
                      <a:pt x="556" y="2326"/>
                    </a:lnTo>
                    <a:lnTo>
                      <a:pt x="556" y="2020"/>
                    </a:lnTo>
                    <a:lnTo>
                      <a:pt x="556" y="202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60" name="Freeform 12"/>
              <p:cNvSpPr/>
              <p:nvPr/>
            </p:nvSpPr>
            <p:spPr bwMode="hidden">
              <a:xfrm>
                <a:off x="4246" y="0"/>
                <a:ext cx="690" cy="4316"/>
              </a:xfrm>
              <a:custGeom>
                <a:avLst/>
                <a:gdLst>
                  <a:gd name="T0" fmla="*/ 688 w 688"/>
                  <a:gd name="T1" fmla="*/ 2086 h 4316"/>
                  <a:gd name="T2" fmla="*/ 670 w 688"/>
                  <a:gd name="T3" fmla="*/ 1810 h 4316"/>
                  <a:gd name="T4" fmla="*/ 634 w 688"/>
                  <a:gd name="T5" fmla="*/ 1541 h 4316"/>
                  <a:gd name="T6" fmla="*/ 574 w 688"/>
                  <a:gd name="T7" fmla="*/ 1271 h 4316"/>
                  <a:gd name="T8" fmla="*/ 497 w 688"/>
                  <a:gd name="T9" fmla="*/ 1007 h 4316"/>
                  <a:gd name="T10" fmla="*/ 401 w 688"/>
                  <a:gd name="T11" fmla="*/ 749 h 4316"/>
                  <a:gd name="T12" fmla="*/ 293 w 688"/>
                  <a:gd name="T13" fmla="*/ 492 h 4316"/>
                  <a:gd name="T14" fmla="*/ 162 w 688"/>
                  <a:gd name="T15" fmla="*/ 240 h 4316"/>
                  <a:gd name="T16" fmla="*/ 12 w 688"/>
                  <a:gd name="T17" fmla="*/ 0 h 4316"/>
                  <a:gd name="T18" fmla="*/ 0 w 688"/>
                  <a:gd name="T19" fmla="*/ 0 h 4316"/>
                  <a:gd name="T20" fmla="*/ 150 w 688"/>
                  <a:gd name="T21" fmla="*/ 240 h 4316"/>
                  <a:gd name="T22" fmla="*/ 281 w 688"/>
                  <a:gd name="T23" fmla="*/ 492 h 4316"/>
                  <a:gd name="T24" fmla="*/ 389 w 688"/>
                  <a:gd name="T25" fmla="*/ 749 h 4316"/>
                  <a:gd name="T26" fmla="*/ 485 w 688"/>
                  <a:gd name="T27" fmla="*/ 1007 h 4316"/>
                  <a:gd name="T28" fmla="*/ 562 w 688"/>
                  <a:gd name="T29" fmla="*/ 1271 h 4316"/>
                  <a:gd name="T30" fmla="*/ 622 w 688"/>
                  <a:gd name="T31" fmla="*/ 1541 h 4316"/>
                  <a:gd name="T32" fmla="*/ 658 w 688"/>
                  <a:gd name="T33" fmla="*/ 1810 h 4316"/>
                  <a:gd name="T34" fmla="*/ 676 w 688"/>
                  <a:gd name="T35" fmla="*/ 2086 h 4316"/>
                  <a:gd name="T36" fmla="*/ 676 w 688"/>
                  <a:gd name="T37" fmla="*/ 2368 h 4316"/>
                  <a:gd name="T38" fmla="*/ 658 w 688"/>
                  <a:gd name="T39" fmla="*/ 2650 h 4316"/>
                  <a:gd name="T40" fmla="*/ 616 w 688"/>
                  <a:gd name="T41" fmla="*/ 2931 h 4316"/>
                  <a:gd name="T42" fmla="*/ 556 w 688"/>
                  <a:gd name="T43" fmla="*/ 3213 h 4316"/>
                  <a:gd name="T44" fmla="*/ 473 w 688"/>
                  <a:gd name="T45" fmla="*/ 3495 h 4316"/>
                  <a:gd name="T46" fmla="*/ 371 w 688"/>
                  <a:gd name="T47" fmla="*/ 3777 h 4316"/>
                  <a:gd name="T48" fmla="*/ 251 w 688"/>
                  <a:gd name="T49" fmla="*/ 4046 h 4316"/>
                  <a:gd name="T50" fmla="*/ 114 w 688"/>
                  <a:gd name="T51" fmla="*/ 4316 h 4316"/>
                  <a:gd name="T52" fmla="*/ 126 w 688"/>
                  <a:gd name="T53" fmla="*/ 4316 h 4316"/>
                  <a:gd name="T54" fmla="*/ 263 w 688"/>
                  <a:gd name="T55" fmla="*/ 4046 h 4316"/>
                  <a:gd name="T56" fmla="*/ 383 w 688"/>
                  <a:gd name="T57" fmla="*/ 3777 h 4316"/>
                  <a:gd name="T58" fmla="*/ 485 w 688"/>
                  <a:gd name="T59" fmla="*/ 3495 h 4316"/>
                  <a:gd name="T60" fmla="*/ 568 w 688"/>
                  <a:gd name="T61" fmla="*/ 3219 h 4316"/>
                  <a:gd name="T62" fmla="*/ 628 w 688"/>
                  <a:gd name="T63" fmla="*/ 2937 h 4316"/>
                  <a:gd name="T64" fmla="*/ 670 w 688"/>
                  <a:gd name="T65" fmla="*/ 2656 h 4316"/>
                  <a:gd name="T66" fmla="*/ 688 w 688"/>
                  <a:gd name="T67" fmla="*/ 2368 h 4316"/>
                  <a:gd name="T68" fmla="*/ 688 w 688"/>
                  <a:gd name="T69" fmla="*/ 2086 h 4316"/>
                  <a:gd name="T70" fmla="*/ 688 w 688"/>
                  <a:gd name="T71" fmla="*/ 2086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88" h="4316">
                    <a:moveTo>
                      <a:pt x="688" y="2086"/>
                    </a:moveTo>
                    <a:lnTo>
                      <a:pt x="670" y="1810"/>
                    </a:lnTo>
                    <a:lnTo>
                      <a:pt x="634" y="1541"/>
                    </a:lnTo>
                    <a:lnTo>
                      <a:pt x="574" y="1271"/>
                    </a:lnTo>
                    <a:lnTo>
                      <a:pt x="497" y="1007"/>
                    </a:lnTo>
                    <a:lnTo>
                      <a:pt x="401" y="749"/>
                    </a:lnTo>
                    <a:lnTo>
                      <a:pt x="293" y="492"/>
                    </a:lnTo>
                    <a:lnTo>
                      <a:pt x="162" y="240"/>
                    </a:lnTo>
                    <a:lnTo>
                      <a:pt x="12" y="0"/>
                    </a:lnTo>
                    <a:lnTo>
                      <a:pt x="0" y="0"/>
                    </a:lnTo>
                    <a:lnTo>
                      <a:pt x="150" y="240"/>
                    </a:lnTo>
                    <a:lnTo>
                      <a:pt x="281" y="492"/>
                    </a:lnTo>
                    <a:lnTo>
                      <a:pt x="389" y="749"/>
                    </a:lnTo>
                    <a:lnTo>
                      <a:pt x="485" y="1007"/>
                    </a:lnTo>
                    <a:lnTo>
                      <a:pt x="562" y="1271"/>
                    </a:lnTo>
                    <a:lnTo>
                      <a:pt x="622" y="1541"/>
                    </a:lnTo>
                    <a:lnTo>
                      <a:pt x="658" y="1810"/>
                    </a:lnTo>
                    <a:lnTo>
                      <a:pt x="676" y="2086"/>
                    </a:lnTo>
                    <a:lnTo>
                      <a:pt x="676" y="2368"/>
                    </a:lnTo>
                    <a:lnTo>
                      <a:pt x="658" y="2650"/>
                    </a:lnTo>
                    <a:lnTo>
                      <a:pt x="616" y="2931"/>
                    </a:lnTo>
                    <a:lnTo>
                      <a:pt x="556" y="3213"/>
                    </a:lnTo>
                    <a:lnTo>
                      <a:pt x="473" y="3495"/>
                    </a:lnTo>
                    <a:lnTo>
                      <a:pt x="371" y="3777"/>
                    </a:lnTo>
                    <a:lnTo>
                      <a:pt x="251" y="4046"/>
                    </a:lnTo>
                    <a:lnTo>
                      <a:pt x="114" y="4316"/>
                    </a:lnTo>
                    <a:lnTo>
                      <a:pt x="126" y="4316"/>
                    </a:lnTo>
                    <a:lnTo>
                      <a:pt x="263" y="4046"/>
                    </a:lnTo>
                    <a:lnTo>
                      <a:pt x="383" y="3777"/>
                    </a:lnTo>
                    <a:lnTo>
                      <a:pt x="485" y="3495"/>
                    </a:lnTo>
                    <a:lnTo>
                      <a:pt x="568" y="3219"/>
                    </a:lnTo>
                    <a:lnTo>
                      <a:pt x="628" y="2937"/>
                    </a:lnTo>
                    <a:lnTo>
                      <a:pt x="670" y="2656"/>
                    </a:lnTo>
                    <a:lnTo>
                      <a:pt x="688" y="2368"/>
                    </a:lnTo>
                    <a:lnTo>
                      <a:pt x="688" y="2086"/>
                    </a:lnTo>
                    <a:lnTo>
                      <a:pt x="688" y="2086"/>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61" name="Freeform 13"/>
              <p:cNvSpPr/>
              <p:nvPr/>
            </p:nvSpPr>
            <p:spPr bwMode="hidden">
              <a:xfrm>
                <a:off x="4522" y="0"/>
                <a:ext cx="864" cy="4316"/>
              </a:xfrm>
              <a:custGeom>
                <a:avLst/>
                <a:gdLst>
                  <a:gd name="T0" fmla="*/ 855 w 861"/>
                  <a:gd name="T1" fmla="*/ 2128 h 4316"/>
                  <a:gd name="T2" fmla="*/ 831 w 861"/>
                  <a:gd name="T3" fmla="*/ 1834 h 4316"/>
                  <a:gd name="T4" fmla="*/ 808 w 861"/>
                  <a:gd name="T5" fmla="*/ 1684 h 4316"/>
                  <a:gd name="T6" fmla="*/ 784 w 861"/>
                  <a:gd name="T7" fmla="*/ 1541 h 4316"/>
                  <a:gd name="T8" fmla="*/ 748 w 861"/>
                  <a:gd name="T9" fmla="*/ 1397 h 4316"/>
                  <a:gd name="T10" fmla="*/ 712 w 861"/>
                  <a:gd name="T11" fmla="*/ 1253 h 4316"/>
                  <a:gd name="T12" fmla="*/ 664 w 861"/>
                  <a:gd name="T13" fmla="*/ 1115 h 4316"/>
                  <a:gd name="T14" fmla="*/ 610 w 861"/>
                  <a:gd name="T15" fmla="*/ 977 h 4316"/>
                  <a:gd name="T16" fmla="*/ 491 w 861"/>
                  <a:gd name="T17" fmla="*/ 719 h 4316"/>
                  <a:gd name="T18" fmla="*/ 353 w 861"/>
                  <a:gd name="T19" fmla="*/ 468 h 4316"/>
                  <a:gd name="T20" fmla="*/ 192 w 861"/>
                  <a:gd name="T21" fmla="*/ 228 h 4316"/>
                  <a:gd name="T22" fmla="*/ 12 w 861"/>
                  <a:gd name="T23" fmla="*/ 0 h 4316"/>
                  <a:gd name="T24" fmla="*/ 0 w 861"/>
                  <a:gd name="T25" fmla="*/ 0 h 4316"/>
                  <a:gd name="T26" fmla="*/ 180 w 861"/>
                  <a:gd name="T27" fmla="*/ 228 h 4316"/>
                  <a:gd name="T28" fmla="*/ 341 w 861"/>
                  <a:gd name="T29" fmla="*/ 468 h 4316"/>
                  <a:gd name="T30" fmla="*/ 479 w 861"/>
                  <a:gd name="T31" fmla="*/ 719 h 4316"/>
                  <a:gd name="T32" fmla="*/ 598 w 861"/>
                  <a:gd name="T33" fmla="*/ 983 h 4316"/>
                  <a:gd name="T34" fmla="*/ 652 w 861"/>
                  <a:gd name="T35" fmla="*/ 1121 h 4316"/>
                  <a:gd name="T36" fmla="*/ 700 w 861"/>
                  <a:gd name="T37" fmla="*/ 1259 h 4316"/>
                  <a:gd name="T38" fmla="*/ 736 w 861"/>
                  <a:gd name="T39" fmla="*/ 1403 h 4316"/>
                  <a:gd name="T40" fmla="*/ 772 w 861"/>
                  <a:gd name="T41" fmla="*/ 1547 h 4316"/>
                  <a:gd name="T42" fmla="*/ 802 w 861"/>
                  <a:gd name="T43" fmla="*/ 1690 h 4316"/>
                  <a:gd name="T44" fmla="*/ 819 w 861"/>
                  <a:gd name="T45" fmla="*/ 1834 h 4316"/>
                  <a:gd name="T46" fmla="*/ 837 w 861"/>
                  <a:gd name="T47" fmla="*/ 1984 h 4316"/>
                  <a:gd name="T48" fmla="*/ 843 w 861"/>
                  <a:gd name="T49" fmla="*/ 2128 h 4316"/>
                  <a:gd name="T50" fmla="*/ 849 w 861"/>
                  <a:gd name="T51" fmla="*/ 2278 h 4316"/>
                  <a:gd name="T52" fmla="*/ 843 w 861"/>
                  <a:gd name="T53" fmla="*/ 2428 h 4316"/>
                  <a:gd name="T54" fmla="*/ 831 w 861"/>
                  <a:gd name="T55" fmla="*/ 2572 h 4316"/>
                  <a:gd name="T56" fmla="*/ 819 w 861"/>
                  <a:gd name="T57" fmla="*/ 2721 h 4316"/>
                  <a:gd name="T58" fmla="*/ 796 w 861"/>
                  <a:gd name="T59" fmla="*/ 2865 h 4316"/>
                  <a:gd name="T60" fmla="*/ 766 w 861"/>
                  <a:gd name="T61" fmla="*/ 3015 h 4316"/>
                  <a:gd name="T62" fmla="*/ 724 w 861"/>
                  <a:gd name="T63" fmla="*/ 3159 h 4316"/>
                  <a:gd name="T64" fmla="*/ 682 w 861"/>
                  <a:gd name="T65" fmla="*/ 3303 h 4316"/>
                  <a:gd name="T66" fmla="*/ 586 w 861"/>
                  <a:gd name="T67" fmla="*/ 3567 h 4316"/>
                  <a:gd name="T68" fmla="*/ 473 w 861"/>
                  <a:gd name="T69" fmla="*/ 3824 h 4316"/>
                  <a:gd name="T70" fmla="*/ 335 w 861"/>
                  <a:gd name="T71" fmla="*/ 4076 h 4316"/>
                  <a:gd name="T72" fmla="*/ 180 w 861"/>
                  <a:gd name="T73" fmla="*/ 4316 h 4316"/>
                  <a:gd name="T74" fmla="*/ 192 w 861"/>
                  <a:gd name="T75" fmla="*/ 4316 h 4316"/>
                  <a:gd name="T76" fmla="*/ 347 w 861"/>
                  <a:gd name="T77" fmla="*/ 4076 h 4316"/>
                  <a:gd name="T78" fmla="*/ 485 w 861"/>
                  <a:gd name="T79" fmla="*/ 3824 h 4316"/>
                  <a:gd name="T80" fmla="*/ 598 w 861"/>
                  <a:gd name="T81" fmla="*/ 3573 h 4316"/>
                  <a:gd name="T82" fmla="*/ 694 w 861"/>
                  <a:gd name="T83" fmla="*/ 3309 h 4316"/>
                  <a:gd name="T84" fmla="*/ 736 w 861"/>
                  <a:gd name="T85" fmla="*/ 3165 h 4316"/>
                  <a:gd name="T86" fmla="*/ 778 w 861"/>
                  <a:gd name="T87" fmla="*/ 3021 h 4316"/>
                  <a:gd name="T88" fmla="*/ 808 w 861"/>
                  <a:gd name="T89" fmla="*/ 2871 h 4316"/>
                  <a:gd name="T90" fmla="*/ 831 w 861"/>
                  <a:gd name="T91" fmla="*/ 2727 h 4316"/>
                  <a:gd name="T92" fmla="*/ 843 w 861"/>
                  <a:gd name="T93" fmla="*/ 2578 h 4316"/>
                  <a:gd name="T94" fmla="*/ 855 w 861"/>
                  <a:gd name="T95" fmla="*/ 2428 h 4316"/>
                  <a:gd name="T96" fmla="*/ 861 w 861"/>
                  <a:gd name="T97" fmla="*/ 2278 h 4316"/>
                  <a:gd name="T98" fmla="*/ 855 w 861"/>
                  <a:gd name="T99" fmla="*/ 2128 h 4316"/>
                  <a:gd name="T100" fmla="*/ 855 w 861"/>
                  <a:gd name="T101" fmla="*/ 212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1" h="4316">
                    <a:moveTo>
                      <a:pt x="855" y="2128"/>
                    </a:moveTo>
                    <a:lnTo>
                      <a:pt x="831" y="1834"/>
                    </a:lnTo>
                    <a:lnTo>
                      <a:pt x="808" y="1684"/>
                    </a:lnTo>
                    <a:lnTo>
                      <a:pt x="784" y="1541"/>
                    </a:lnTo>
                    <a:lnTo>
                      <a:pt x="748" y="1397"/>
                    </a:lnTo>
                    <a:lnTo>
                      <a:pt x="712" y="1253"/>
                    </a:lnTo>
                    <a:lnTo>
                      <a:pt x="664" y="1115"/>
                    </a:lnTo>
                    <a:lnTo>
                      <a:pt x="610" y="977"/>
                    </a:lnTo>
                    <a:lnTo>
                      <a:pt x="491" y="719"/>
                    </a:lnTo>
                    <a:lnTo>
                      <a:pt x="353" y="468"/>
                    </a:lnTo>
                    <a:lnTo>
                      <a:pt x="192" y="228"/>
                    </a:lnTo>
                    <a:lnTo>
                      <a:pt x="12" y="0"/>
                    </a:lnTo>
                    <a:lnTo>
                      <a:pt x="0" y="0"/>
                    </a:lnTo>
                    <a:lnTo>
                      <a:pt x="180" y="228"/>
                    </a:lnTo>
                    <a:lnTo>
                      <a:pt x="341" y="468"/>
                    </a:lnTo>
                    <a:lnTo>
                      <a:pt x="479" y="719"/>
                    </a:lnTo>
                    <a:lnTo>
                      <a:pt x="598" y="983"/>
                    </a:lnTo>
                    <a:lnTo>
                      <a:pt x="652" y="1121"/>
                    </a:lnTo>
                    <a:lnTo>
                      <a:pt x="700" y="1259"/>
                    </a:lnTo>
                    <a:lnTo>
                      <a:pt x="736" y="1403"/>
                    </a:lnTo>
                    <a:lnTo>
                      <a:pt x="772" y="1547"/>
                    </a:lnTo>
                    <a:lnTo>
                      <a:pt x="802" y="1690"/>
                    </a:lnTo>
                    <a:lnTo>
                      <a:pt x="819" y="1834"/>
                    </a:lnTo>
                    <a:lnTo>
                      <a:pt x="837" y="1984"/>
                    </a:lnTo>
                    <a:lnTo>
                      <a:pt x="843" y="2128"/>
                    </a:lnTo>
                    <a:lnTo>
                      <a:pt x="849" y="2278"/>
                    </a:lnTo>
                    <a:lnTo>
                      <a:pt x="843" y="2428"/>
                    </a:lnTo>
                    <a:lnTo>
                      <a:pt x="831" y="2572"/>
                    </a:lnTo>
                    <a:lnTo>
                      <a:pt x="819" y="2721"/>
                    </a:lnTo>
                    <a:lnTo>
                      <a:pt x="796" y="2865"/>
                    </a:lnTo>
                    <a:lnTo>
                      <a:pt x="766" y="3015"/>
                    </a:lnTo>
                    <a:lnTo>
                      <a:pt x="724" y="3159"/>
                    </a:lnTo>
                    <a:lnTo>
                      <a:pt x="682" y="3303"/>
                    </a:lnTo>
                    <a:lnTo>
                      <a:pt x="586" y="3567"/>
                    </a:lnTo>
                    <a:lnTo>
                      <a:pt x="473" y="3824"/>
                    </a:lnTo>
                    <a:lnTo>
                      <a:pt x="335" y="4076"/>
                    </a:lnTo>
                    <a:lnTo>
                      <a:pt x="180" y="4316"/>
                    </a:lnTo>
                    <a:lnTo>
                      <a:pt x="192" y="4316"/>
                    </a:lnTo>
                    <a:lnTo>
                      <a:pt x="347" y="4076"/>
                    </a:lnTo>
                    <a:lnTo>
                      <a:pt x="485" y="3824"/>
                    </a:lnTo>
                    <a:lnTo>
                      <a:pt x="598" y="3573"/>
                    </a:lnTo>
                    <a:lnTo>
                      <a:pt x="694" y="3309"/>
                    </a:lnTo>
                    <a:lnTo>
                      <a:pt x="736" y="3165"/>
                    </a:lnTo>
                    <a:lnTo>
                      <a:pt x="778" y="3021"/>
                    </a:lnTo>
                    <a:lnTo>
                      <a:pt x="808" y="2871"/>
                    </a:lnTo>
                    <a:lnTo>
                      <a:pt x="831" y="2727"/>
                    </a:lnTo>
                    <a:lnTo>
                      <a:pt x="843" y="2578"/>
                    </a:lnTo>
                    <a:lnTo>
                      <a:pt x="855" y="2428"/>
                    </a:lnTo>
                    <a:lnTo>
                      <a:pt x="861" y="2278"/>
                    </a:lnTo>
                    <a:lnTo>
                      <a:pt x="855" y="2128"/>
                    </a:lnTo>
                    <a:lnTo>
                      <a:pt x="855" y="212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62" name="Freeform 14"/>
              <p:cNvSpPr/>
              <p:nvPr/>
            </p:nvSpPr>
            <p:spPr bwMode="hidden">
              <a:xfrm>
                <a:off x="2399" y="0"/>
                <a:ext cx="150" cy="4316"/>
              </a:xfrm>
              <a:custGeom>
                <a:avLst/>
                <a:gdLst>
                  <a:gd name="T0" fmla="*/ 18 w 149"/>
                  <a:gd name="T1" fmla="*/ 1942 h 4316"/>
                  <a:gd name="T2" fmla="*/ 30 w 149"/>
                  <a:gd name="T3" fmla="*/ 1630 h 4316"/>
                  <a:gd name="T4" fmla="*/ 42 w 149"/>
                  <a:gd name="T5" fmla="*/ 1331 h 4316"/>
                  <a:gd name="T6" fmla="*/ 59 w 149"/>
                  <a:gd name="T7" fmla="*/ 1055 h 4316"/>
                  <a:gd name="T8" fmla="*/ 77 w 149"/>
                  <a:gd name="T9" fmla="*/ 791 h 4316"/>
                  <a:gd name="T10" fmla="*/ 83 w 149"/>
                  <a:gd name="T11" fmla="*/ 671 h 4316"/>
                  <a:gd name="T12" fmla="*/ 95 w 149"/>
                  <a:gd name="T13" fmla="*/ 557 h 4316"/>
                  <a:gd name="T14" fmla="*/ 107 w 149"/>
                  <a:gd name="T15" fmla="*/ 444 h 4316"/>
                  <a:gd name="T16" fmla="*/ 113 w 149"/>
                  <a:gd name="T17" fmla="*/ 342 h 4316"/>
                  <a:gd name="T18" fmla="*/ 125 w 149"/>
                  <a:gd name="T19" fmla="*/ 246 h 4316"/>
                  <a:gd name="T20" fmla="*/ 131 w 149"/>
                  <a:gd name="T21" fmla="*/ 156 h 4316"/>
                  <a:gd name="T22" fmla="*/ 143 w 149"/>
                  <a:gd name="T23" fmla="*/ 72 h 4316"/>
                  <a:gd name="T24" fmla="*/ 149 w 149"/>
                  <a:gd name="T25" fmla="*/ 0 h 4316"/>
                  <a:gd name="T26" fmla="*/ 137 w 149"/>
                  <a:gd name="T27" fmla="*/ 0 h 4316"/>
                  <a:gd name="T28" fmla="*/ 131 w 149"/>
                  <a:gd name="T29" fmla="*/ 72 h 4316"/>
                  <a:gd name="T30" fmla="*/ 119 w 149"/>
                  <a:gd name="T31" fmla="*/ 156 h 4316"/>
                  <a:gd name="T32" fmla="*/ 113 w 149"/>
                  <a:gd name="T33" fmla="*/ 246 h 4316"/>
                  <a:gd name="T34" fmla="*/ 101 w 149"/>
                  <a:gd name="T35" fmla="*/ 342 h 4316"/>
                  <a:gd name="T36" fmla="*/ 95 w 149"/>
                  <a:gd name="T37" fmla="*/ 444 h 4316"/>
                  <a:gd name="T38" fmla="*/ 83 w 149"/>
                  <a:gd name="T39" fmla="*/ 557 h 4316"/>
                  <a:gd name="T40" fmla="*/ 71 w 149"/>
                  <a:gd name="T41" fmla="*/ 671 h 4316"/>
                  <a:gd name="T42" fmla="*/ 65 w 149"/>
                  <a:gd name="T43" fmla="*/ 791 h 4316"/>
                  <a:gd name="T44" fmla="*/ 48 w 149"/>
                  <a:gd name="T45" fmla="*/ 1055 h 4316"/>
                  <a:gd name="T46" fmla="*/ 30 w 149"/>
                  <a:gd name="T47" fmla="*/ 1331 h 4316"/>
                  <a:gd name="T48" fmla="*/ 18 w 149"/>
                  <a:gd name="T49" fmla="*/ 1630 h 4316"/>
                  <a:gd name="T50" fmla="*/ 6 w 149"/>
                  <a:gd name="T51" fmla="*/ 1942 h 4316"/>
                  <a:gd name="T52" fmla="*/ 0 w 149"/>
                  <a:gd name="T53" fmla="*/ 2278 h 4316"/>
                  <a:gd name="T54" fmla="*/ 6 w 149"/>
                  <a:gd name="T55" fmla="*/ 2602 h 4316"/>
                  <a:gd name="T56" fmla="*/ 12 w 149"/>
                  <a:gd name="T57" fmla="*/ 2919 h 4316"/>
                  <a:gd name="T58" fmla="*/ 24 w 149"/>
                  <a:gd name="T59" fmla="*/ 3219 h 4316"/>
                  <a:gd name="T60" fmla="*/ 36 w 149"/>
                  <a:gd name="T61" fmla="*/ 3513 h 4316"/>
                  <a:gd name="T62" fmla="*/ 59 w 149"/>
                  <a:gd name="T63" fmla="*/ 3794 h 4316"/>
                  <a:gd name="T64" fmla="*/ 89 w 149"/>
                  <a:gd name="T65" fmla="*/ 4058 h 4316"/>
                  <a:gd name="T66" fmla="*/ 125 w 149"/>
                  <a:gd name="T67" fmla="*/ 4316 h 4316"/>
                  <a:gd name="T68" fmla="*/ 137 w 149"/>
                  <a:gd name="T69" fmla="*/ 4316 h 4316"/>
                  <a:gd name="T70" fmla="*/ 101 w 149"/>
                  <a:gd name="T71" fmla="*/ 4058 h 4316"/>
                  <a:gd name="T72" fmla="*/ 71 w 149"/>
                  <a:gd name="T73" fmla="*/ 3794 h 4316"/>
                  <a:gd name="T74" fmla="*/ 48 w 149"/>
                  <a:gd name="T75" fmla="*/ 3513 h 4316"/>
                  <a:gd name="T76" fmla="*/ 36 w 149"/>
                  <a:gd name="T77" fmla="*/ 3225 h 4316"/>
                  <a:gd name="T78" fmla="*/ 24 w 149"/>
                  <a:gd name="T79" fmla="*/ 2919 h 4316"/>
                  <a:gd name="T80" fmla="*/ 18 w 149"/>
                  <a:gd name="T81" fmla="*/ 2608 h 4316"/>
                  <a:gd name="T82" fmla="*/ 12 w 149"/>
                  <a:gd name="T83" fmla="*/ 2278 h 4316"/>
                  <a:gd name="T84" fmla="*/ 18 w 149"/>
                  <a:gd name="T85" fmla="*/ 1942 h 4316"/>
                  <a:gd name="T86" fmla="*/ 18 w 149"/>
                  <a:gd name="T87" fmla="*/ 1942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9" h="4316">
                    <a:moveTo>
                      <a:pt x="18" y="1942"/>
                    </a:moveTo>
                    <a:lnTo>
                      <a:pt x="30" y="1630"/>
                    </a:lnTo>
                    <a:lnTo>
                      <a:pt x="42" y="1331"/>
                    </a:lnTo>
                    <a:lnTo>
                      <a:pt x="59" y="1055"/>
                    </a:lnTo>
                    <a:lnTo>
                      <a:pt x="77" y="791"/>
                    </a:lnTo>
                    <a:lnTo>
                      <a:pt x="83" y="671"/>
                    </a:lnTo>
                    <a:lnTo>
                      <a:pt x="95" y="557"/>
                    </a:lnTo>
                    <a:lnTo>
                      <a:pt x="107" y="444"/>
                    </a:lnTo>
                    <a:lnTo>
                      <a:pt x="113" y="342"/>
                    </a:lnTo>
                    <a:lnTo>
                      <a:pt x="125" y="246"/>
                    </a:lnTo>
                    <a:lnTo>
                      <a:pt x="131" y="156"/>
                    </a:lnTo>
                    <a:lnTo>
                      <a:pt x="143" y="72"/>
                    </a:lnTo>
                    <a:lnTo>
                      <a:pt x="149" y="0"/>
                    </a:lnTo>
                    <a:lnTo>
                      <a:pt x="137" y="0"/>
                    </a:lnTo>
                    <a:lnTo>
                      <a:pt x="131" y="72"/>
                    </a:lnTo>
                    <a:lnTo>
                      <a:pt x="119" y="156"/>
                    </a:lnTo>
                    <a:lnTo>
                      <a:pt x="113" y="246"/>
                    </a:lnTo>
                    <a:lnTo>
                      <a:pt x="101" y="342"/>
                    </a:lnTo>
                    <a:lnTo>
                      <a:pt x="95" y="444"/>
                    </a:lnTo>
                    <a:lnTo>
                      <a:pt x="83" y="557"/>
                    </a:lnTo>
                    <a:lnTo>
                      <a:pt x="71" y="671"/>
                    </a:lnTo>
                    <a:lnTo>
                      <a:pt x="65" y="791"/>
                    </a:lnTo>
                    <a:lnTo>
                      <a:pt x="48" y="1055"/>
                    </a:lnTo>
                    <a:lnTo>
                      <a:pt x="30" y="1331"/>
                    </a:lnTo>
                    <a:lnTo>
                      <a:pt x="18" y="1630"/>
                    </a:lnTo>
                    <a:lnTo>
                      <a:pt x="6" y="1942"/>
                    </a:lnTo>
                    <a:lnTo>
                      <a:pt x="0" y="2278"/>
                    </a:lnTo>
                    <a:lnTo>
                      <a:pt x="6" y="2602"/>
                    </a:lnTo>
                    <a:lnTo>
                      <a:pt x="12" y="2919"/>
                    </a:lnTo>
                    <a:lnTo>
                      <a:pt x="24" y="3219"/>
                    </a:lnTo>
                    <a:lnTo>
                      <a:pt x="36" y="3513"/>
                    </a:lnTo>
                    <a:lnTo>
                      <a:pt x="59" y="3794"/>
                    </a:lnTo>
                    <a:lnTo>
                      <a:pt x="89" y="4058"/>
                    </a:lnTo>
                    <a:lnTo>
                      <a:pt x="125" y="4316"/>
                    </a:lnTo>
                    <a:lnTo>
                      <a:pt x="137" y="4316"/>
                    </a:lnTo>
                    <a:lnTo>
                      <a:pt x="101" y="4058"/>
                    </a:lnTo>
                    <a:lnTo>
                      <a:pt x="71" y="3794"/>
                    </a:lnTo>
                    <a:lnTo>
                      <a:pt x="48" y="3513"/>
                    </a:lnTo>
                    <a:lnTo>
                      <a:pt x="36" y="3225"/>
                    </a:lnTo>
                    <a:lnTo>
                      <a:pt x="24" y="2919"/>
                    </a:lnTo>
                    <a:lnTo>
                      <a:pt x="18" y="2608"/>
                    </a:lnTo>
                    <a:lnTo>
                      <a:pt x="12" y="2278"/>
                    </a:lnTo>
                    <a:lnTo>
                      <a:pt x="18" y="1942"/>
                    </a:lnTo>
                    <a:lnTo>
                      <a:pt x="18" y="1942"/>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63" name="Freeform 15"/>
              <p:cNvSpPr/>
              <p:nvPr/>
            </p:nvSpPr>
            <p:spPr bwMode="hidden">
              <a:xfrm>
                <a:off x="1967" y="0"/>
                <a:ext cx="300" cy="4316"/>
              </a:xfrm>
              <a:custGeom>
                <a:avLst/>
                <a:gdLst>
                  <a:gd name="T0" fmla="*/ 18 w 299"/>
                  <a:gd name="T1" fmla="*/ 2062 h 4316"/>
                  <a:gd name="T2" fmla="*/ 30 w 299"/>
                  <a:gd name="T3" fmla="*/ 1750 h 4316"/>
                  <a:gd name="T4" fmla="*/ 54 w 299"/>
                  <a:gd name="T5" fmla="*/ 1451 h 4316"/>
                  <a:gd name="T6" fmla="*/ 84 w 299"/>
                  <a:gd name="T7" fmla="*/ 1169 h 4316"/>
                  <a:gd name="T8" fmla="*/ 126 w 299"/>
                  <a:gd name="T9" fmla="*/ 899 h 4316"/>
                  <a:gd name="T10" fmla="*/ 162 w 299"/>
                  <a:gd name="T11" fmla="*/ 641 h 4316"/>
                  <a:gd name="T12" fmla="*/ 209 w 299"/>
                  <a:gd name="T13" fmla="*/ 408 h 4316"/>
                  <a:gd name="T14" fmla="*/ 251 w 299"/>
                  <a:gd name="T15" fmla="*/ 192 h 4316"/>
                  <a:gd name="T16" fmla="*/ 299 w 299"/>
                  <a:gd name="T17" fmla="*/ 0 h 4316"/>
                  <a:gd name="T18" fmla="*/ 287 w 299"/>
                  <a:gd name="T19" fmla="*/ 0 h 4316"/>
                  <a:gd name="T20" fmla="*/ 239 w 299"/>
                  <a:gd name="T21" fmla="*/ 192 h 4316"/>
                  <a:gd name="T22" fmla="*/ 198 w 299"/>
                  <a:gd name="T23" fmla="*/ 408 h 4316"/>
                  <a:gd name="T24" fmla="*/ 156 w 299"/>
                  <a:gd name="T25" fmla="*/ 641 h 4316"/>
                  <a:gd name="T26" fmla="*/ 114 w 299"/>
                  <a:gd name="T27" fmla="*/ 899 h 4316"/>
                  <a:gd name="T28" fmla="*/ 78 w 299"/>
                  <a:gd name="T29" fmla="*/ 1169 h 4316"/>
                  <a:gd name="T30" fmla="*/ 48 w 299"/>
                  <a:gd name="T31" fmla="*/ 1451 h 4316"/>
                  <a:gd name="T32" fmla="*/ 24 w 299"/>
                  <a:gd name="T33" fmla="*/ 1750 h 4316"/>
                  <a:gd name="T34" fmla="*/ 6 w 299"/>
                  <a:gd name="T35" fmla="*/ 2062 h 4316"/>
                  <a:gd name="T36" fmla="*/ 0 w 299"/>
                  <a:gd name="T37" fmla="*/ 2374 h 4316"/>
                  <a:gd name="T38" fmla="*/ 12 w 299"/>
                  <a:gd name="T39" fmla="*/ 2674 h 4316"/>
                  <a:gd name="T40" fmla="*/ 30 w 299"/>
                  <a:gd name="T41" fmla="*/ 2973 h 4316"/>
                  <a:gd name="T42" fmla="*/ 54 w 299"/>
                  <a:gd name="T43" fmla="*/ 3255 h 4316"/>
                  <a:gd name="T44" fmla="*/ 96 w 299"/>
                  <a:gd name="T45" fmla="*/ 3537 h 4316"/>
                  <a:gd name="T46" fmla="*/ 144 w 299"/>
                  <a:gd name="T47" fmla="*/ 3806 h 4316"/>
                  <a:gd name="T48" fmla="*/ 203 w 299"/>
                  <a:gd name="T49" fmla="*/ 4064 h 4316"/>
                  <a:gd name="T50" fmla="*/ 275 w 299"/>
                  <a:gd name="T51" fmla="*/ 4316 h 4316"/>
                  <a:gd name="T52" fmla="*/ 287 w 299"/>
                  <a:gd name="T53" fmla="*/ 4316 h 4316"/>
                  <a:gd name="T54" fmla="*/ 215 w 299"/>
                  <a:gd name="T55" fmla="*/ 4064 h 4316"/>
                  <a:gd name="T56" fmla="*/ 156 w 299"/>
                  <a:gd name="T57" fmla="*/ 3806 h 4316"/>
                  <a:gd name="T58" fmla="*/ 108 w 299"/>
                  <a:gd name="T59" fmla="*/ 3537 h 4316"/>
                  <a:gd name="T60" fmla="*/ 66 w 299"/>
                  <a:gd name="T61" fmla="*/ 3261 h 4316"/>
                  <a:gd name="T62" fmla="*/ 42 w 299"/>
                  <a:gd name="T63" fmla="*/ 2973 h 4316"/>
                  <a:gd name="T64" fmla="*/ 24 w 299"/>
                  <a:gd name="T65" fmla="*/ 2680 h 4316"/>
                  <a:gd name="T66" fmla="*/ 12 w 299"/>
                  <a:gd name="T67" fmla="*/ 2374 h 4316"/>
                  <a:gd name="T68" fmla="*/ 18 w 299"/>
                  <a:gd name="T69" fmla="*/ 2062 h 4316"/>
                  <a:gd name="T70" fmla="*/ 18 w 299"/>
                  <a:gd name="T71" fmla="*/ 2062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9" h="4316">
                    <a:moveTo>
                      <a:pt x="18" y="2062"/>
                    </a:moveTo>
                    <a:lnTo>
                      <a:pt x="30" y="1750"/>
                    </a:lnTo>
                    <a:lnTo>
                      <a:pt x="54" y="1451"/>
                    </a:lnTo>
                    <a:lnTo>
                      <a:pt x="84" y="1169"/>
                    </a:lnTo>
                    <a:lnTo>
                      <a:pt x="126" y="899"/>
                    </a:lnTo>
                    <a:lnTo>
                      <a:pt x="162" y="641"/>
                    </a:lnTo>
                    <a:lnTo>
                      <a:pt x="209" y="408"/>
                    </a:lnTo>
                    <a:lnTo>
                      <a:pt x="251" y="192"/>
                    </a:lnTo>
                    <a:lnTo>
                      <a:pt x="299" y="0"/>
                    </a:lnTo>
                    <a:lnTo>
                      <a:pt x="287" y="0"/>
                    </a:lnTo>
                    <a:lnTo>
                      <a:pt x="239" y="192"/>
                    </a:lnTo>
                    <a:lnTo>
                      <a:pt x="198" y="408"/>
                    </a:lnTo>
                    <a:lnTo>
                      <a:pt x="156" y="641"/>
                    </a:lnTo>
                    <a:lnTo>
                      <a:pt x="114" y="899"/>
                    </a:lnTo>
                    <a:lnTo>
                      <a:pt x="78" y="1169"/>
                    </a:lnTo>
                    <a:lnTo>
                      <a:pt x="48" y="1451"/>
                    </a:lnTo>
                    <a:lnTo>
                      <a:pt x="24" y="1750"/>
                    </a:lnTo>
                    <a:lnTo>
                      <a:pt x="6" y="2062"/>
                    </a:lnTo>
                    <a:lnTo>
                      <a:pt x="0" y="2374"/>
                    </a:lnTo>
                    <a:lnTo>
                      <a:pt x="12" y="2674"/>
                    </a:lnTo>
                    <a:lnTo>
                      <a:pt x="30" y="2973"/>
                    </a:lnTo>
                    <a:lnTo>
                      <a:pt x="54" y="3255"/>
                    </a:lnTo>
                    <a:lnTo>
                      <a:pt x="96" y="3537"/>
                    </a:lnTo>
                    <a:lnTo>
                      <a:pt x="144" y="3806"/>
                    </a:lnTo>
                    <a:lnTo>
                      <a:pt x="203" y="4064"/>
                    </a:lnTo>
                    <a:lnTo>
                      <a:pt x="275" y="4316"/>
                    </a:lnTo>
                    <a:lnTo>
                      <a:pt x="287" y="4316"/>
                    </a:lnTo>
                    <a:lnTo>
                      <a:pt x="215" y="4064"/>
                    </a:lnTo>
                    <a:lnTo>
                      <a:pt x="156" y="3806"/>
                    </a:lnTo>
                    <a:lnTo>
                      <a:pt x="108" y="3537"/>
                    </a:lnTo>
                    <a:lnTo>
                      <a:pt x="66" y="3261"/>
                    </a:lnTo>
                    <a:lnTo>
                      <a:pt x="42" y="2973"/>
                    </a:lnTo>
                    <a:lnTo>
                      <a:pt x="24" y="2680"/>
                    </a:lnTo>
                    <a:lnTo>
                      <a:pt x="12" y="2374"/>
                    </a:lnTo>
                    <a:lnTo>
                      <a:pt x="18" y="2062"/>
                    </a:lnTo>
                    <a:lnTo>
                      <a:pt x="18" y="2062"/>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64" name="Freeform 16"/>
              <p:cNvSpPr/>
              <p:nvPr/>
            </p:nvSpPr>
            <p:spPr bwMode="hidden">
              <a:xfrm>
                <a:off x="1566" y="0"/>
                <a:ext cx="425" cy="4316"/>
              </a:xfrm>
              <a:custGeom>
                <a:avLst/>
                <a:gdLst>
                  <a:gd name="T0" fmla="*/ 424 w 424"/>
                  <a:gd name="T1" fmla="*/ 0 h 4316"/>
                  <a:gd name="T2" fmla="*/ 412 w 424"/>
                  <a:gd name="T3" fmla="*/ 0 h 4316"/>
                  <a:gd name="T4" fmla="*/ 316 w 424"/>
                  <a:gd name="T5" fmla="*/ 222 h 4316"/>
                  <a:gd name="T6" fmla="*/ 239 w 424"/>
                  <a:gd name="T7" fmla="*/ 462 h 4316"/>
                  <a:gd name="T8" fmla="*/ 167 w 424"/>
                  <a:gd name="T9" fmla="*/ 707 h 4316"/>
                  <a:gd name="T10" fmla="*/ 107 w 424"/>
                  <a:gd name="T11" fmla="*/ 971 h 4316"/>
                  <a:gd name="T12" fmla="*/ 65 w 424"/>
                  <a:gd name="T13" fmla="*/ 1247 h 4316"/>
                  <a:gd name="T14" fmla="*/ 29 w 424"/>
                  <a:gd name="T15" fmla="*/ 1529 h 4316"/>
                  <a:gd name="T16" fmla="*/ 6 w 424"/>
                  <a:gd name="T17" fmla="*/ 1822 h 4316"/>
                  <a:gd name="T18" fmla="*/ 0 w 424"/>
                  <a:gd name="T19" fmla="*/ 2122 h 4316"/>
                  <a:gd name="T20" fmla="*/ 6 w 424"/>
                  <a:gd name="T21" fmla="*/ 2404 h 4316"/>
                  <a:gd name="T22" fmla="*/ 24 w 424"/>
                  <a:gd name="T23" fmla="*/ 2686 h 4316"/>
                  <a:gd name="T24" fmla="*/ 47 w 424"/>
                  <a:gd name="T25" fmla="*/ 2961 h 4316"/>
                  <a:gd name="T26" fmla="*/ 89 w 424"/>
                  <a:gd name="T27" fmla="*/ 3243 h 4316"/>
                  <a:gd name="T28" fmla="*/ 137 w 424"/>
                  <a:gd name="T29" fmla="*/ 3519 h 4316"/>
                  <a:gd name="T30" fmla="*/ 197 w 424"/>
                  <a:gd name="T31" fmla="*/ 3788 h 4316"/>
                  <a:gd name="T32" fmla="*/ 269 w 424"/>
                  <a:gd name="T33" fmla="*/ 4058 h 4316"/>
                  <a:gd name="T34" fmla="*/ 346 w 424"/>
                  <a:gd name="T35" fmla="*/ 4316 h 4316"/>
                  <a:gd name="T36" fmla="*/ 358 w 424"/>
                  <a:gd name="T37" fmla="*/ 4316 h 4316"/>
                  <a:gd name="T38" fmla="*/ 281 w 424"/>
                  <a:gd name="T39" fmla="*/ 4058 h 4316"/>
                  <a:gd name="T40" fmla="*/ 209 w 424"/>
                  <a:gd name="T41" fmla="*/ 3788 h 4316"/>
                  <a:gd name="T42" fmla="*/ 149 w 424"/>
                  <a:gd name="T43" fmla="*/ 3519 h 4316"/>
                  <a:gd name="T44" fmla="*/ 101 w 424"/>
                  <a:gd name="T45" fmla="*/ 3243 h 4316"/>
                  <a:gd name="T46" fmla="*/ 59 w 424"/>
                  <a:gd name="T47" fmla="*/ 2961 h 4316"/>
                  <a:gd name="T48" fmla="*/ 35 w 424"/>
                  <a:gd name="T49" fmla="*/ 2686 h 4316"/>
                  <a:gd name="T50" fmla="*/ 18 w 424"/>
                  <a:gd name="T51" fmla="*/ 2404 h 4316"/>
                  <a:gd name="T52" fmla="*/ 12 w 424"/>
                  <a:gd name="T53" fmla="*/ 2122 h 4316"/>
                  <a:gd name="T54" fmla="*/ 18 w 424"/>
                  <a:gd name="T55" fmla="*/ 1822 h 4316"/>
                  <a:gd name="T56" fmla="*/ 41 w 424"/>
                  <a:gd name="T57" fmla="*/ 1529 h 4316"/>
                  <a:gd name="T58" fmla="*/ 71 w 424"/>
                  <a:gd name="T59" fmla="*/ 1247 h 4316"/>
                  <a:gd name="T60" fmla="*/ 119 w 424"/>
                  <a:gd name="T61" fmla="*/ 971 h 4316"/>
                  <a:gd name="T62" fmla="*/ 179 w 424"/>
                  <a:gd name="T63" fmla="*/ 707 h 4316"/>
                  <a:gd name="T64" fmla="*/ 245 w 424"/>
                  <a:gd name="T65" fmla="*/ 462 h 4316"/>
                  <a:gd name="T66" fmla="*/ 328 w 424"/>
                  <a:gd name="T67" fmla="*/ 222 h 4316"/>
                  <a:gd name="T68" fmla="*/ 424 w 424"/>
                  <a:gd name="T69" fmla="*/ 0 h 4316"/>
                  <a:gd name="T70" fmla="*/ 424 w 424"/>
                  <a:gd name="T71" fmla="*/ 0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24" h="4316">
                    <a:moveTo>
                      <a:pt x="424" y="0"/>
                    </a:moveTo>
                    <a:lnTo>
                      <a:pt x="412" y="0"/>
                    </a:lnTo>
                    <a:lnTo>
                      <a:pt x="316" y="222"/>
                    </a:lnTo>
                    <a:lnTo>
                      <a:pt x="239" y="462"/>
                    </a:lnTo>
                    <a:lnTo>
                      <a:pt x="167" y="707"/>
                    </a:lnTo>
                    <a:lnTo>
                      <a:pt x="107" y="971"/>
                    </a:lnTo>
                    <a:lnTo>
                      <a:pt x="65" y="1247"/>
                    </a:lnTo>
                    <a:lnTo>
                      <a:pt x="29" y="1529"/>
                    </a:lnTo>
                    <a:lnTo>
                      <a:pt x="6" y="1822"/>
                    </a:lnTo>
                    <a:lnTo>
                      <a:pt x="0" y="2122"/>
                    </a:lnTo>
                    <a:lnTo>
                      <a:pt x="6" y="2404"/>
                    </a:lnTo>
                    <a:lnTo>
                      <a:pt x="24" y="2686"/>
                    </a:lnTo>
                    <a:lnTo>
                      <a:pt x="47" y="2961"/>
                    </a:lnTo>
                    <a:lnTo>
                      <a:pt x="89" y="3243"/>
                    </a:lnTo>
                    <a:lnTo>
                      <a:pt x="137" y="3519"/>
                    </a:lnTo>
                    <a:lnTo>
                      <a:pt x="197" y="3788"/>
                    </a:lnTo>
                    <a:lnTo>
                      <a:pt x="269" y="4058"/>
                    </a:lnTo>
                    <a:lnTo>
                      <a:pt x="346" y="4316"/>
                    </a:lnTo>
                    <a:lnTo>
                      <a:pt x="358" y="4316"/>
                    </a:lnTo>
                    <a:lnTo>
                      <a:pt x="281" y="4058"/>
                    </a:lnTo>
                    <a:lnTo>
                      <a:pt x="209" y="3788"/>
                    </a:lnTo>
                    <a:lnTo>
                      <a:pt x="149" y="3519"/>
                    </a:lnTo>
                    <a:lnTo>
                      <a:pt x="101" y="3243"/>
                    </a:lnTo>
                    <a:lnTo>
                      <a:pt x="59" y="2961"/>
                    </a:lnTo>
                    <a:lnTo>
                      <a:pt x="35" y="2686"/>
                    </a:lnTo>
                    <a:lnTo>
                      <a:pt x="18" y="2404"/>
                    </a:lnTo>
                    <a:lnTo>
                      <a:pt x="12" y="2122"/>
                    </a:lnTo>
                    <a:lnTo>
                      <a:pt x="18" y="1822"/>
                    </a:lnTo>
                    <a:lnTo>
                      <a:pt x="41" y="1529"/>
                    </a:lnTo>
                    <a:lnTo>
                      <a:pt x="71" y="1247"/>
                    </a:lnTo>
                    <a:lnTo>
                      <a:pt x="119" y="971"/>
                    </a:lnTo>
                    <a:lnTo>
                      <a:pt x="179" y="707"/>
                    </a:lnTo>
                    <a:lnTo>
                      <a:pt x="245" y="462"/>
                    </a:lnTo>
                    <a:lnTo>
                      <a:pt x="328" y="222"/>
                    </a:lnTo>
                    <a:lnTo>
                      <a:pt x="424" y="0"/>
                    </a:lnTo>
                    <a:lnTo>
                      <a:pt x="424" y="0"/>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65" name="Freeform 17"/>
              <p:cNvSpPr/>
              <p:nvPr/>
            </p:nvSpPr>
            <p:spPr bwMode="hidden">
              <a:xfrm>
                <a:off x="1128" y="0"/>
                <a:ext cx="575" cy="4316"/>
              </a:xfrm>
              <a:custGeom>
                <a:avLst/>
                <a:gdLst>
                  <a:gd name="T0" fmla="*/ 12 w 574"/>
                  <a:gd name="T1" fmla="*/ 2146 h 4316"/>
                  <a:gd name="T2" fmla="*/ 24 w 574"/>
                  <a:gd name="T3" fmla="*/ 1846 h 4316"/>
                  <a:gd name="T4" fmla="*/ 54 w 574"/>
                  <a:gd name="T5" fmla="*/ 1559 h 4316"/>
                  <a:gd name="T6" fmla="*/ 96 w 574"/>
                  <a:gd name="T7" fmla="*/ 1277 h 4316"/>
                  <a:gd name="T8" fmla="*/ 162 w 574"/>
                  <a:gd name="T9" fmla="*/ 1001 h 4316"/>
                  <a:gd name="T10" fmla="*/ 239 w 574"/>
                  <a:gd name="T11" fmla="*/ 731 h 4316"/>
                  <a:gd name="T12" fmla="*/ 335 w 574"/>
                  <a:gd name="T13" fmla="*/ 480 h 4316"/>
                  <a:gd name="T14" fmla="*/ 449 w 574"/>
                  <a:gd name="T15" fmla="*/ 234 h 4316"/>
                  <a:gd name="T16" fmla="*/ 574 w 574"/>
                  <a:gd name="T17" fmla="*/ 0 h 4316"/>
                  <a:gd name="T18" fmla="*/ 562 w 574"/>
                  <a:gd name="T19" fmla="*/ 0 h 4316"/>
                  <a:gd name="T20" fmla="*/ 437 w 574"/>
                  <a:gd name="T21" fmla="*/ 234 h 4316"/>
                  <a:gd name="T22" fmla="*/ 323 w 574"/>
                  <a:gd name="T23" fmla="*/ 480 h 4316"/>
                  <a:gd name="T24" fmla="*/ 227 w 574"/>
                  <a:gd name="T25" fmla="*/ 737 h 4316"/>
                  <a:gd name="T26" fmla="*/ 150 w 574"/>
                  <a:gd name="T27" fmla="*/ 1001 h 4316"/>
                  <a:gd name="T28" fmla="*/ 84 w 574"/>
                  <a:gd name="T29" fmla="*/ 1277 h 4316"/>
                  <a:gd name="T30" fmla="*/ 42 w 574"/>
                  <a:gd name="T31" fmla="*/ 1559 h 4316"/>
                  <a:gd name="T32" fmla="*/ 12 w 574"/>
                  <a:gd name="T33" fmla="*/ 1852 h 4316"/>
                  <a:gd name="T34" fmla="*/ 0 w 574"/>
                  <a:gd name="T35" fmla="*/ 2146 h 4316"/>
                  <a:gd name="T36" fmla="*/ 6 w 574"/>
                  <a:gd name="T37" fmla="*/ 2434 h 4316"/>
                  <a:gd name="T38" fmla="*/ 30 w 574"/>
                  <a:gd name="T39" fmla="*/ 2715 h 4316"/>
                  <a:gd name="T40" fmla="*/ 66 w 574"/>
                  <a:gd name="T41" fmla="*/ 2997 h 4316"/>
                  <a:gd name="T42" fmla="*/ 120 w 574"/>
                  <a:gd name="T43" fmla="*/ 3273 h 4316"/>
                  <a:gd name="T44" fmla="*/ 191 w 574"/>
                  <a:gd name="T45" fmla="*/ 3549 h 4316"/>
                  <a:gd name="T46" fmla="*/ 275 w 574"/>
                  <a:gd name="T47" fmla="*/ 3812 h 4316"/>
                  <a:gd name="T48" fmla="*/ 371 w 574"/>
                  <a:gd name="T49" fmla="*/ 4070 h 4316"/>
                  <a:gd name="T50" fmla="*/ 484 w 574"/>
                  <a:gd name="T51" fmla="*/ 4316 h 4316"/>
                  <a:gd name="T52" fmla="*/ 496 w 574"/>
                  <a:gd name="T53" fmla="*/ 4316 h 4316"/>
                  <a:gd name="T54" fmla="*/ 383 w 574"/>
                  <a:gd name="T55" fmla="*/ 4070 h 4316"/>
                  <a:gd name="T56" fmla="*/ 287 w 574"/>
                  <a:gd name="T57" fmla="*/ 3812 h 4316"/>
                  <a:gd name="T58" fmla="*/ 203 w 574"/>
                  <a:gd name="T59" fmla="*/ 3549 h 4316"/>
                  <a:gd name="T60" fmla="*/ 132 w 574"/>
                  <a:gd name="T61" fmla="*/ 3273 h 4316"/>
                  <a:gd name="T62" fmla="*/ 78 w 574"/>
                  <a:gd name="T63" fmla="*/ 2997 h 4316"/>
                  <a:gd name="T64" fmla="*/ 42 w 574"/>
                  <a:gd name="T65" fmla="*/ 2715 h 4316"/>
                  <a:gd name="T66" fmla="*/ 18 w 574"/>
                  <a:gd name="T67" fmla="*/ 2434 h 4316"/>
                  <a:gd name="T68" fmla="*/ 12 w 574"/>
                  <a:gd name="T69" fmla="*/ 2146 h 4316"/>
                  <a:gd name="T70" fmla="*/ 12 w 574"/>
                  <a:gd name="T71" fmla="*/ 2146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74" h="4316">
                    <a:moveTo>
                      <a:pt x="12" y="2146"/>
                    </a:moveTo>
                    <a:lnTo>
                      <a:pt x="24" y="1846"/>
                    </a:lnTo>
                    <a:lnTo>
                      <a:pt x="54" y="1559"/>
                    </a:lnTo>
                    <a:lnTo>
                      <a:pt x="96" y="1277"/>
                    </a:lnTo>
                    <a:lnTo>
                      <a:pt x="162" y="1001"/>
                    </a:lnTo>
                    <a:lnTo>
                      <a:pt x="239" y="731"/>
                    </a:lnTo>
                    <a:lnTo>
                      <a:pt x="335" y="480"/>
                    </a:lnTo>
                    <a:lnTo>
                      <a:pt x="449" y="234"/>
                    </a:lnTo>
                    <a:lnTo>
                      <a:pt x="574" y="0"/>
                    </a:lnTo>
                    <a:lnTo>
                      <a:pt x="562" y="0"/>
                    </a:lnTo>
                    <a:lnTo>
                      <a:pt x="437" y="234"/>
                    </a:lnTo>
                    <a:lnTo>
                      <a:pt x="323" y="480"/>
                    </a:lnTo>
                    <a:lnTo>
                      <a:pt x="227" y="737"/>
                    </a:lnTo>
                    <a:lnTo>
                      <a:pt x="150" y="1001"/>
                    </a:lnTo>
                    <a:lnTo>
                      <a:pt x="84" y="1277"/>
                    </a:lnTo>
                    <a:lnTo>
                      <a:pt x="42" y="1559"/>
                    </a:lnTo>
                    <a:lnTo>
                      <a:pt x="12" y="1852"/>
                    </a:lnTo>
                    <a:lnTo>
                      <a:pt x="0" y="2146"/>
                    </a:lnTo>
                    <a:lnTo>
                      <a:pt x="6" y="2434"/>
                    </a:lnTo>
                    <a:lnTo>
                      <a:pt x="30" y="2715"/>
                    </a:lnTo>
                    <a:lnTo>
                      <a:pt x="66" y="2997"/>
                    </a:lnTo>
                    <a:lnTo>
                      <a:pt x="120" y="3273"/>
                    </a:lnTo>
                    <a:lnTo>
                      <a:pt x="191" y="3549"/>
                    </a:lnTo>
                    <a:lnTo>
                      <a:pt x="275" y="3812"/>
                    </a:lnTo>
                    <a:lnTo>
                      <a:pt x="371" y="4070"/>
                    </a:lnTo>
                    <a:lnTo>
                      <a:pt x="484" y="4316"/>
                    </a:lnTo>
                    <a:lnTo>
                      <a:pt x="496" y="4316"/>
                    </a:lnTo>
                    <a:lnTo>
                      <a:pt x="383" y="4070"/>
                    </a:lnTo>
                    <a:lnTo>
                      <a:pt x="287" y="3812"/>
                    </a:lnTo>
                    <a:lnTo>
                      <a:pt x="203" y="3549"/>
                    </a:lnTo>
                    <a:lnTo>
                      <a:pt x="132" y="3273"/>
                    </a:lnTo>
                    <a:lnTo>
                      <a:pt x="78" y="2997"/>
                    </a:lnTo>
                    <a:lnTo>
                      <a:pt x="42" y="2715"/>
                    </a:lnTo>
                    <a:lnTo>
                      <a:pt x="18" y="2434"/>
                    </a:lnTo>
                    <a:lnTo>
                      <a:pt x="12" y="2146"/>
                    </a:lnTo>
                    <a:lnTo>
                      <a:pt x="12" y="2146"/>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66" name="Freeform 18"/>
              <p:cNvSpPr/>
              <p:nvPr/>
            </p:nvSpPr>
            <p:spPr bwMode="hidden">
              <a:xfrm>
                <a:off x="702" y="0"/>
                <a:ext cx="737" cy="4316"/>
              </a:xfrm>
              <a:custGeom>
                <a:avLst/>
                <a:gdLst>
                  <a:gd name="T0" fmla="*/ 12 w 735"/>
                  <a:gd name="T1" fmla="*/ 2098 h 4316"/>
                  <a:gd name="T2" fmla="*/ 29 w 735"/>
                  <a:gd name="T3" fmla="*/ 1798 h 4316"/>
                  <a:gd name="T4" fmla="*/ 71 w 735"/>
                  <a:gd name="T5" fmla="*/ 1505 h 4316"/>
                  <a:gd name="T6" fmla="*/ 131 w 735"/>
                  <a:gd name="T7" fmla="*/ 1223 h 4316"/>
                  <a:gd name="T8" fmla="*/ 215 w 735"/>
                  <a:gd name="T9" fmla="*/ 941 h 4316"/>
                  <a:gd name="T10" fmla="*/ 316 w 735"/>
                  <a:gd name="T11" fmla="*/ 689 h 4316"/>
                  <a:gd name="T12" fmla="*/ 442 w 735"/>
                  <a:gd name="T13" fmla="*/ 444 h 4316"/>
                  <a:gd name="T14" fmla="*/ 580 w 735"/>
                  <a:gd name="T15" fmla="*/ 216 h 4316"/>
                  <a:gd name="T16" fmla="*/ 735 w 735"/>
                  <a:gd name="T17" fmla="*/ 0 h 4316"/>
                  <a:gd name="T18" fmla="*/ 723 w 735"/>
                  <a:gd name="T19" fmla="*/ 0 h 4316"/>
                  <a:gd name="T20" fmla="*/ 568 w 735"/>
                  <a:gd name="T21" fmla="*/ 210 h 4316"/>
                  <a:gd name="T22" fmla="*/ 430 w 735"/>
                  <a:gd name="T23" fmla="*/ 438 h 4316"/>
                  <a:gd name="T24" fmla="*/ 311 w 735"/>
                  <a:gd name="T25" fmla="*/ 683 h 4316"/>
                  <a:gd name="T26" fmla="*/ 209 w 735"/>
                  <a:gd name="T27" fmla="*/ 941 h 4316"/>
                  <a:gd name="T28" fmla="*/ 125 w 735"/>
                  <a:gd name="T29" fmla="*/ 1217 h 4316"/>
                  <a:gd name="T30" fmla="*/ 59 w 735"/>
                  <a:gd name="T31" fmla="*/ 1505 h 4316"/>
                  <a:gd name="T32" fmla="*/ 18 w 735"/>
                  <a:gd name="T33" fmla="*/ 1798 h 4316"/>
                  <a:gd name="T34" fmla="*/ 0 w 735"/>
                  <a:gd name="T35" fmla="*/ 2098 h 4316"/>
                  <a:gd name="T36" fmla="*/ 6 w 735"/>
                  <a:gd name="T37" fmla="*/ 2404 h 4316"/>
                  <a:gd name="T38" fmla="*/ 29 w 735"/>
                  <a:gd name="T39" fmla="*/ 2709 h 4316"/>
                  <a:gd name="T40" fmla="*/ 77 w 735"/>
                  <a:gd name="T41" fmla="*/ 3015 h 4316"/>
                  <a:gd name="T42" fmla="*/ 149 w 735"/>
                  <a:gd name="T43" fmla="*/ 3315 h 4316"/>
                  <a:gd name="T44" fmla="*/ 227 w 735"/>
                  <a:gd name="T45" fmla="*/ 3573 h 4316"/>
                  <a:gd name="T46" fmla="*/ 316 w 735"/>
                  <a:gd name="T47" fmla="*/ 3824 h 4316"/>
                  <a:gd name="T48" fmla="*/ 424 w 735"/>
                  <a:gd name="T49" fmla="*/ 4076 h 4316"/>
                  <a:gd name="T50" fmla="*/ 544 w 735"/>
                  <a:gd name="T51" fmla="*/ 4316 h 4316"/>
                  <a:gd name="T52" fmla="*/ 556 w 735"/>
                  <a:gd name="T53" fmla="*/ 4316 h 4316"/>
                  <a:gd name="T54" fmla="*/ 436 w 735"/>
                  <a:gd name="T55" fmla="*/ 4076 h 4316"/>
                  <a:gd name="T56" fmla="*/ 328 w 735"/>
                  <a:gd name="T57" fmla="*/ 3824 h 4316"/>
                  <a:gd name="T58" fmla="*/ 239 w 735"/>
                  <a:gd name="T59" fmla="*/ 3573 h 4316"/>
                  <a:gd name="T60" fmla="*/ 161 w 735"/>
                  <a:gd name="T61" fmla="*/ 3315 h 4316"/>
                  <a:gd name="T62" fmla="*/ 89 w 735"/>
                  <a:gd name="T63" fmla="*/ 3015 h 4316"/>
                  <a:gd name="T64" fmla="*/ 41 w 735"/>
                  <a:gd name="T65" fmla="*/ 2709 h 4316"/>
                  <a:gd name="T66" fmla="*/ 18 w 735"/>
                  <a:gd name="T67" fmla="*/ 2404 h 4316"/>
                  <a:gd name="T68" fmla="*/ 12 w 735"/>
                  <a:gd name="T69" fmla="*/ 2098 h 4316"/>
                  <a:gd name="T70" fmla="*/ 12 w 735"/>
                  <a:gd name="T71" fmla="*/ 209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35" h="4316">
                    <a:moveTo>
                      <a:pt x="12" y="2098"/>
                    </a:moveTo>
                    <a:lnTo>
                      <a:pt x="29" y="1798"/>
                    </a:lnTo>
                    <a:lnTo>
                      <a:pt x="71" y="1505"/>
                    </a:lnTo>
                    <a:lnTo>
                      <a:pt x="131" y="1223"/>
                    </a:lnTo>
                    <a:lnTo>
                      <a:pt x="215" y="941"/>
                    </a:lnTo>
                    <a:lnTo>
                      <a:pt x="316" y="689"/>
                    </a:lnTo>
                    <a:lnTo>
                      <a:pt x="442" y="444"/>
                    </a:lnTo>
                    <a:lnTo>
                      <a:pt x="580" y="216"/>
                    </a:lnTo>
                    <a:lnTo>
                      <a:pt x="735" y="0"/>
                    </a:lnTo>
                    <a:lnTo>
                      <a:pt x="723" y="0"/>
                    </a:lnTo>
                    <a:lnTo>
                      <a:pt x="568" y="210"/>
                    </a:lnTo>
                    <a:lnTo>
                      <a:pt x="430" y="438"/>
                    </a:lnTo>
                    <a:lnTo>
                      <a:pt x="311" y="683"/>
                    </a:lnTo>
                    <a:lnTo>
                      <a:pt x="209" y="941"/>
                    </a:lnTo>
                    <a:lnTo>
                      <a:pt x="125" y="1217"/>
                    </a:lnTo>
                    <a:lnTo>
                      <a:pt x="59" y="1505"/>
                    </a:lnTo>
                    <a:lnTo>
                      <a:pt x="18" y="1798"/>
                    </a:lnTo>
                    <a:lnTo>
                      <a:pt x="0" y="2098"/>
                    </a:lnTo>
                    <a:lnTo>
                      <a:pt x="6" y="2404"/>
                    </a:lnTo>
                    <a:lnTo>
                      <a:pt x="29" y="2709"/>
                    </a:lnTo>
                    <a:lnTo>
                      <a:pt x="77" y="3015"/>
                    </a:lnTo>
                    <a:lnTo>
                      <a:pt x="149" y="3315"/>
                    </a:lnTo>
                    <a:lnTo>
                      <a:pt x="227" y="3573"/>
                    </a:lnTo>
                    <a:lnTo>
                      <a:pt x="316" y="3824"/>
                    </a:lnTo>
                    <a:lnTo>
                      <a:pt x="424" y="4076"/>
                    </a:lnTo>
                    <a:lnTo>
                      <a:pt x="544" y="4316"/>
                    </a:lnTo>
                    <a:lnTo>
                      <a:pt x="556" y="4316"/>
                    </a:lnTo>
                    <a:lnTo>
                      <a:pt x="436" y="4076"/>
                    </a:lnTo>
                    <a:lnTo>
                      <a:pt x="328" y="3824"/>
                    </a:lnTo>
                    <a:lnTo>
                      <a:pt x="239" y="3573"/>
                    </a:lnTo>
                    <a:lnTo>
                      <a:pt x="161" y="3315"/>
                    </a:lnTo>
                    <a:lnTo>
                      <a:pt x="89" y="3015"/>
                    </a:lnTo>
                    <a:lnTo>
                      <a:pt x="41" y="2709"/>
                    </a:lnTo>
                    <a:lnTo>
                      <a:pt x="18" y="2404"/>
                    </a:lnTo>
                    <a:lnTo>
                      <a:pt x="12" y="2098"/>
                    </a:lnTo>
                    <a:lnTo>
                      <a:pt x="12" y="209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67" name="Freeform 19"/>
              <p:cNvSpPr/>
              <p:nvPr/>
            </p:nvSpPr>
            <p:spPr bwMode="hidden">
              <a:xfrm>
                <a:off x="288" y="0"/>
                <a:ext cx="840" cy="4316"/>
              </a:xfrm>
              <a:custGeom>
                <a:avLst/>
                <a:gdLst>
                  <a:gd name="T0" fmla="*/ 18 w 837"/>
                  <a:gd name="T1" fmla="*/ 1948 h 4316"/>
                  <a:gd name="T2" fmla="*/ 48 w 837"/>
                  <a:gd name="T3" fmla="*/ 1708 h 4316"/>
                  <a:gd name="T4" fmla="*/ 96 w 837"/>
                  <a:gd name="T5" fmla="*/ 1475 h 4316"/>
                  <a:gd name="T6" fmla="*/ 161 w 837"/>
                  <a:gd name="T7" fmla="*/ 1235 h 4316"/>
                  <a:gd name="T8" fmla="*/ 251 w 837"/>
                  <a:gd name="T9" fmla="*/ 995 h 4316"/>
                  <a:gd name="T10" fmla="*/ 365 w 837"/>
                  <a:gd name="T11" fmla="*/ 755 h 4316"/>
                  <a:gd name="T12" fmla="*/ 496 w 837"/>
                  <a:gd name="T13" fmla="*/ 510 h 4316"/>
                  <a:gd name="T14" fmla="*/ 658 w 837"/>
                  <a:gd name="T15" fmla="*/ 258 h 4316"/>
                  <a:gd name="T16" fmla="*/ 741 w 837"/>
                  <a:gd name="T17" fmla="*/ 132 h 4316"/>
                  <a:gd name="T18" fmla="*/ 837 w 837"/>
                  <a:gd name="T19" fmla="*/ 0 h 4316"/>
                  <a:gd name="T20" fmla="*/ 825 w 837"/>
                  <a:gd name="T21" fmla="*/ 0 h 4316"/>
                  <a:gd name="T22" fmla="*/ 729 w 837"/>
                  <a:gd name="T23" fmla="*/ 132 h 4316"/>
                  <a:gd name="T24" fmla="*/ 640 w 837"/>
                  <a:gd name="T25" fmla="*/ 258 h 4316"/>
                  <a:gd name="T26" fmla="*/ 562 w 837"/>
                  <a:gd name="T27" fmla="*/ 384 h 4316"/>
                  <a:gd name="T28" fmla="*/ 484 w 837"/>
                  <a:gd name="T29" fmla="*/ 510 h 4316"/>
                  <a:gd name="T30" fmla="*/ 353 w 837"/>
                  <a:gd name="T31" fmla="*/ 755 h 4316"/>
                  <a:gd name="T32" fmla="*/ 239 w 837"/>
                  <a:gd name="T33" fmla="*/ 995 h 4316"/>
                  <a:gd name="T34" fmla="*/ 150 w 837"/>
                  <a:gd name="T35" fmla="*/ 1235 h 4316"/>
                  <a:gd name="T36" fmla="*/ 84 w 837"/>
                  <a:gd name="T37" fmla="*/ 1469 h 4316"/>
                  <a:gd name="T38" fmla="*/ 36 w 837"/>
                  <a:gd name="T39" fmla="*/ 1702 h 4316"/>
                  <a:gd name="T40" fmla="*/ 6 w 837"/>
                  <a:gd name="T41" fmla="*/ 1942 h 4316"/>
                  <a:gd name="T42" fmla="*/ 0 w 837"/>
                  <a:gd name="T43" fmla="*/ 2200 h 4316"/>
                  <a:gd name="T44" fmla="*/ 12 w 837"/>
                  <a:gd name="T45" fmla="*/ 2470 h 4316"/>
                  <a:gd name="T46" fmla="*/ 48 w 837"/>
                  <a:gd name="T47" fmla="*/ 2739 h 4316"/>
                  <a:gd name="T48" fmla="*/ 114 w 837"/>
                  <a:gd name="T49" fmla="*/ 3027 h 4316"/>
                  <a:gd name="T50" fmla="*/ 150 w 837"/>
                  <a:gd name="T51" fmla="*/ 3171 h 4316"/>
                  <a:gd name="T52" fmla="*/ 197 w 837"/>
                  <a:gd name="T53" fmla="*/ 3321 h 4316"/>
                  <a:gd name="T54" fmla="*/ 245 w 837"/>
                  <a:gd name="T55" fmla="*/ 3477 h 4316"/>
                  <a:gd name="T56" fmla="*/ 305 w 837"/>
                  <a:gd name="T57" fmla="*/ 3639 h 4316"/>
                  <a:gd name="T58" fmla="*/ 365 w 837"/>
                  <a:gd name="T59" fmla="*/ 3800 h 4316"/>
                  <a:gd name="T60" fmla="*/ 437 w 837"/>
                  <a:gd name="T61" fmla="*/ 3968 h 4316"/>
                  <a:gd name="T62" fmla="*/ 508 w 837"/>
                  <a:gd name="T63" fmla="*/ 4136 h 4316"/>
                  <a:gd name="T64" fmla="*/ 592 w 837"/>
                  <a:gd name="T65" fmla="*/ 4316 h 4316"/>
                  <a:gd name="T66" fmla="*/ 604 w 837"/>
                  <a:gd name="T67" fmla="*/ 4316 h 4316"/>
                  <a:gd name="T68" fmla="*/ 520 w 837"/>
                  <a:gd name="T69" fmla="*/ 4136 h 4316"/>
                  <a:gd name="T70" fmla="*/ 448 w 837"/>
                  <a:gd name="T71" fmla="*/ 3968 h 4316"/>
                  <a:gd name="T72" fmla="*/ 377 w 837"/>
                  <a:gd name="T73" fmla="*/ 3800 h 4316"/>
                  <a:gd name="T74" fmla="*/ 317 w 837"/>
                  <a:gd name="T75" fmla="*/ 3639 h 4316"/>
                  <a:gd name="T76" fmla="*/ 257 w 837"/>
                  <a:gd name="T77" fmla="*/ 3477 h 4316"/>
                  <a:gd name="T78" fmla="*/ 209 w 837"/>
                  <a:gd name="T79" fmla="*/ 3327 h 4316"/>
                  <a:gd name="T80" fmla="*/ 161 w 837"/>
                  <a:gd name="T81" fmla="*/ 3171 h 4316"/>
                  <a:gd name="T82" fmla="*/ 126 w 837"/>
                  <a:gd name="T83" fmla="*/ 3027 h 4316"/>
                  <a:gd name="T84" fmla="*/ 60 w 837"/>
                  <a:gd name="T85" fmla="*/ 2739 h 4316"/>
                  <a:gd name="T86" fmla="*/ 24 w 837"/>
                  <a:gd name="T87" fmla="*/ 2470 h 4316"/>
                  <a:gd name="T88" fmla="*/ 12 w 837"/>
                  <a:gd name="T89" fmla="*/ 2206 h 4316"/>
                  <a:gd name="T90" fmla="*/ 18 w 837"/>
                  <a:gd name="T91" fmla="*/ 1948 h 4316"/>
                  <a:gd name="T92" fmla="*/ 18 w 837"/>
                  <a:gd name="T93" fmla="*/ 1948 h 4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37" h="4316">
                    <a:moveTo>
                      <a:pt x="18" y="1948"/>
                    </a:moveTo>
                    <a:lnTo>
                      <a:pt x="48" y="1708"/>
                    </a:lnTo>
                    <a:lnTo>
                      <a:pt x="96" y="1475"/>
                    </a:lnTo>
                    <a:lnTo>
                      <a:pt x="161" y="1235"/>
                    </a:lnTo>
                    <a:lnTo>
                      <a:pt x="251" y="995"/>
                    </a:lnTo>
                    <a:lnTo>
                      <a:pt x="365" y="755"/>
                    </a:lnTo>
                    <a:lnTo>
                      <a:pt x="496" y="510"/>
                    </a:lnTo>
                    <a:lnTo>
                      <a:pt x="658" y="258"/>
                    </a:lnTo>
                    <a:lnTo>
                      <a:pt x="741" y="132"/>
                    </a:lnTo>
                    <a:lnTo>
                      <a:pt x="837" y="0"/>
                    </a:lnTo>
                    <a:lnTo>
                      <a:pt x="825" y="0"/>
                    </a:lnTo>
                    <a:lnTo>
                      <a:pt x="729" y="132"/>
                    </a:lnTo>
                    <a:lnTo>
                      <a:pt x="640" y="258"/>
                    </a:lnTo>
                    <a:lnTo>
                      <a:pt x="562" y="384"/>
                    </a:lnTo>
                    <a:lnTo>
                      <a:pt x="484" y="510"/>
                    </a:lnTo>
                    <a:lnTo>
                      <a:pt x="353" y="755"/>
                    </a:lnTo>
                    <a:lnTo>
                      <a:pt x="239" y="995"/>
                    </a:lnTo>
                    <a:lnTo>
                      <a:pt x="150" y="1235"/>
                    </a:lnTo>
                    <a:lnTo>
                      <a:pt x="84" y="1469"/>
                    </a:lnTo>
                    <a:lnTo>
                      <a:pt x="36" y="1702"/>
                    </a:lnTo>
                    <a:lnTo>
                      <a:pt x="6" y="1942"/>
                    </a:lnTo>
                    <a:lnTo>
                      <a:pt x="0" y="2200"/>
                    </a:lnTo>
                    <a:lnTo>
                      <a:pt x="12" y="2470"/>
                    </a:lnTo>
                    <a:lnTo>
                      <a:pt x="48" y="2739"/>
                    </a:lnTo>
                    <a:lnTo>
                      <a:pt x="114" y="3027"/>
                    </a:lnTo>
                    <a:lnTo>
                      <a:pt x="150" y="3171"/>
                    </a:lnTo>
                    <a:lnTo>
                      <a:pt x="197" y="3321"/>
                    </a:lnTo>
                    <a:lnTo>
                      <a:pt x="245" y="3477"/>
                    </a:lnTo>
                    <a:lnTo>
                      <a:pt x="305" y="3639"/>
                    </a:lnTo>
                    <a:lnTo>
                      <a:pt x="365" y="3800"/>
                    </a:lnTo>
                    <a:lnTo>
                      <a:pt x="437" y="3968"/>
                    </a:lnTo>
                    <a:lnTo>
                      <a:pt x="508" y="4136"/>
                    </a:lnTo>
                    <a:lnTo>
                      <a:pt x="592" y="4316"/>
                    </a:lnTo>
                    <a:lnTo>
                      <a:pt x="604" y="4316"/>
                    </a:lnTo>
                    <a:lnTo>
                      <a:pt x="520" y="4136"/>
                    </a:lnTo>
                    <a:lnTo>
                      <a:pt x="448" y="3968"/>
                    </a:lnTo>
                    <a:lnTo>
                      <a:pt x="377" y="3800"/>
                    </a:lnTo>
                    <a:lnTo>
                      <a:pt x="317" y="3639"/>
                    </a:lnTo>
                    <a:lnTo>
                      <a:pt x="257" y="3477"/>
                    </a:lnTo>
                    <a:lnTo>
                      <a:pt x="209" y="3327"/>
                    </a:lnTo>
                    <a:lnTo>
                      <a:pt x="161" y="3171"/>
                    </a:lnTo>
                    <a:lnTo>
                      <a:pt x="126" y="3027"/>
                    </a:lnTo>
                    <a:lnTo>
                      <a:pt x="60" y="2739"/>
                    </a:lnTo>
                    <a:lnTo>
                      <a:pt x="24" y="2470"/>
                    </a:lnTo>
                    <a:lnTo>
                      <a:pt x="12" y="2206"/>
                    </a:lnTo>
                    <a:lnTo>
                      <a:pt x="18" y="1948"/>
                    </a:lnTo>
                    <a:lnTo>
                      <a:pt x="18" y="1948"/>
                    </a:lnTo>
                    <a:close/>
                  </a:path>
                </a:pathLst>
              </a:custGeom>
              <a:gradFill rotWithShape="0">
                <a:gsLst>
                  <a:gs pos="0">
                    <a:schemeClr val="bg1"/>
                  </a:gs>
                  <a:gs pos="100000">
                    <a:schemeClr val="bg1">
                      <a:gamma/>
                      <a:shade val="66667"/>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693268" name="Freeform 20"/>
            <p:cNvSpPr/>
            <p:nvPr/>
          </p:nvSpPr>
          <p:spPr bwMode="hidden">
            <a:xfrm>
              <a:off x="6" y="2901"/>
              <a:ext cx="606" cy="1415"/>
            </a:xfrm>
            <a:custGeom>
              <a:avLst/>
              <a:gdLst>
                <a:gd name="T0" fmla="*/ 0 w 604"/>
                <a:gd name="T1" fmla="*/ 54 h 1415"/>
                <a:gd name="T2" fmla="*/ 42 w 604"/>
                <a:gd name="T3" fmla="*/ 228 h 1415"/>
                <a:gd name="T4" fmla="*/ 96 w 604"/>
                <a:gd name="T5" fmla="*/ 402 h 1415"/>
                <a:gd name="T6" fmla="*/ 161 w 604"/>
                <a:gd name="T7" fmla="*/ 576 h 1415"/>
                <a:gd name="T8" fmla="*/ 227 w 604"/>
                <a:gd name="T9" fmla="*/ 744 h 1415"/>
                <a:gd name="T10" fmla="*/ 305 w 604"/>
                <a:gd name="T11" fmla="*/ 917 h 1415"/>
                <a:gd name="T12" fmla="*/ 389 w 604"/>
                <a:gd name="T13" fmla="*/ 1085 h 1415"/>
                <a:gd name="T14" fmla="*/ 484 w 604"/>
                <a:gd name="T15" fmla="*/ 1253 h 1415"/>
                <a:gd name="T16" fmla="*/ 586 w 604"/>
                <a:gd name="T17" fmla="*/ 1415 h 1415"/>
                <a:gd name="T18" fmla="*/ 604 w 604"/>
                <a:gd name="T19" fmla="*/ 1415 h 1415"/>
                <a:gd name="T20" fmla="*/ 496 w 604"/>
                <a:gd name="T21" fmla="*/ 1247 h 1415"/>
                <a:gd name="T22" fmla="*/ 401 w 604"/>
                <a:gd name="T23" fmla="*/ 1073 h 1415"/>
                <a:gd name="T24" fmla="*/ 311 w 604"/>
                <a:gd name="T25" fmla="*/ 899 h 1415"/>
                <a:gd name="T26" fmla="*/ 233 w 604"/>
                <a:gd name="T27" fmla="*/ 720 h 1415"/>
                <a:gd name="T28" fmla="*/ 161 w 604"/>
                <a:gd name="T29" fmla="*/ 546 h 1415"/>
                <a:gd name="T30" fmla="*/ 102 w 604"/>
                <a:gd name="T31" fmla="*/ 366 h 1415"/>
                <a:gd name="T32" fmla="*/ 48 w 604"/>
                <a:gd name="T33" fmla="*/ 180 h 1415"/>
                <a:gd name="T34" fmla="*/ 0 w 604"/>
                <a:gd name="T35" fmla="*/ 0 h 1415"/>
                <a:gd name="T36" fmla="*/ 0 w 604"/>
                <a:gd name="T37" fmla="*/ 54 h 1415"/>
                <a:gd name="T38" fmla="*/ 0 w 604"/>
                <a:gd name="T39" fmla="*/ 54 h 1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04" h="1415">
                  <a:moveTo>
                    <a:pt x="0" y="54"/>
                  </a:moveTo>
                  <a:lnTo>
                    <a:pt x="42" y="228"/>
                  </a:lnTo>
                  <a:lnTo>
                    <a:pt x="96" y="402"/>
                  </a:lnTo>
                  <a:lnTo>
                    <a:pt x="161" y="576"/>
                  </a:lnTo>
                  <a:lnTo>
                    <a:pt x="227" y="744"/>
                  </a:lnTo>
                  <a:lnTo>
                    <a:pt x="305" y="917"/>
                  </a:lnTo>
                  <a:lnTo>
                    <a:pt x="389" y="1085"/>
                  </a:lnTo>
                  <a:lnTo>
                    <a:pt x="484" y="1253"/>
                  </a:lnTo>
                  <a:lnTo>
                    <a:pt x="586" y="1415"/>
                  </a:lnTo>
                  <a:lnTo>
                    <a:pt x="604" y="1415"/>
                  </a:lnTo>
                  <a:lnTo>
                    <a:pt x="496" y="1247"/>
                  </a:lnTo>
                  <a:lnTo>
                    <a:pt x="401" y="1073"/>
                  </a:lnTo>
                  <a:lnTo>
                    <a:pt x="311" y="899"/>
                  </a:lnTo>
                  <a:lnTo>
                    <a:pt x="233" y="720"/>
                  </a:lnTo>
                  <a:lnTo>
                    <a:pt x="161" y="546"/>
                  </a:lnTo>
                  <a:lnTo>
                    <a:pt x="102" y="366"/>
                  </a:lnTo>
                  <a:lnTo>
                    <a:pt x="48" y="180"/>
                  </a:lnTo>
                  <a:lnTo>
                    <a:pt x="0" y="0"/>
                  </a:lnTo>
                  <a:lnTo>
                    <a:pt x="0" y="54"/>
                  </a:lnTo>
                  <a:lnTo>
                    <a:pt x="0" y="54"/>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69" name="Freeform 21"/>
            <p:cNvSpPr/>
            <p:nvPr/>
          </p:nvSpPr>
          <p:spPr bwMode="hidden">
            <a:xfrm>
              <a:off x="6" y="3890"/>
              <a:ext cx="228" cy="426"/>
            </a:xfrm>
            <a:custGeom>
              <a:avLst/>
              <a:gdLst>
                <a:gd name="T0" fmla="*/ 0 w 227"/>
                <a:gd name="T1" fmla="*/ 30 h 426"/>
                <a:gd name="T2" fmla="*/ 108 w 227"/>
                <a:gd name="T3" fmla="*/ 240 h 426"/>
                <a:gd name="T4" fmla="*/ 215 w 227"/>
                <a:gd name="T5" fmla="*/ 426 h 426"/>
                <a:gd name="T6" fmla="*/ 227 w 227"/>
                <a:gd name="T7" fmla="*/ 426 h 426"/>
                <a:gd name="T8" fmla="*/ 167 w 227"/>
                <a:gd name="T9" fmla="*/ 330 h 426"/>
                <a:gd name="T10" fmla="*/ 114 w 227"/>
                <a:gd name="T11" fmla="*/ 222 h 426"/>
                <a:gd name="T12" fmla="*/ 0 w 227"/>
                <a:gd name="T13" fmla="*/ 0 h 426"/>
                <a:gd name="T14" fmla="*/ 0 w 227"/>
                <a:gd name="T15" fmla="*/ 30 h 426"/>
                <a:gd name="T16" fmla="*/ 0 w 227"/>
                <a:gd name="T17" fmla="*/ 30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426">
                  <a:moveTo>
                    <a:pt x="0" y="30"/>
                  </a:moveTo>
                  <a:lnTo>
                    <a:pt x="108" y="240"/>
                  </a:lnTo>
                  <a:lnTo>
                    <a:pt x="215" y="426"/>
                  </a:lnTo>
                  <a:lnTo>
                    <a:pt x="227" y="426"/>
                  </a:lnTo>
                  <a:lnTo>
                    <a:pt x="167" y="330"/>
                  </a:lnTo>
                  <a:lnTo>
                    <a:pt x="114" y="222"/>
                  </a:lnTo>
                  <a:lnTo>
                    <a:pt x="0" y="0"/>
                  </a:lnTo>
                  <a:lnTo>
                    <a:pt x="0" y="30"/>
                  </a:lnTo>
                  <a:lnTo>
                    <a:pt x="0" y="30"/>
                  </a:lnTo>
                  <a:close/>
                </a:path>
              </a:pathLst>
            </a:custGeom>
            <a:gradFill rotWithShape="0">
              <a:gsLst>
                <a:gs pos="0">
                  <a:schemeClr val="bg2"/>
                </a:gs>
                <a:gs pos="100000">
                  <a:schemeClr val="bg2">
                    <a:gamma/>
                    <a:shade val="60784"/>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70" name="Freeform 22"/>
            <p:cNvSpPr/>
            <p:nvPr/>
          </p:nvSpPr>
          <p:spPr bwMode="hidden">
            <a:xfrm>
              <a:off x="4776" y="0"/>
              <a:ext cx="984" cy="1786"/>
            </a:xfrm>
            <a:custGeom>
              <a:avLst/>
              <a:gdLst>
                <a:gd name="T0" fmla="*/ 981 w 981"/>
                <a:gd name="T1" fmla="*/ 1786 h 1786"/>
                <a:gd name="T2" fmla="*/ 981 w 981"/>
                <a:gd name="T3" fmla="*/ 1720 h 1786"/>
                <a:gd name="T4" fmla="*/ 969 w 981"/>
                <a:gd name="T5" fmla="*/ 1666 h 1786"/>
                <a:gd name="T6" fmla="*/ 957 w 981"/>
                <a:gd name="T7" fmla="*/ 1613 h 1786"/>
                <a:gd name="T8" fmla="*/ 921 w 981"/>
                <a:gd name="T9" fmla="*/ 1487 h 1786"/>
                <a:gd name="T10" fmla="*/ 885 w 981"/>
                <a:gd name="T11" fmla="*/ 1361 h 1786"/>
                <a:gd name="T12" fmla="*/ 796 w 981"/>
                <a:gd name="T13" fmla="*/ 1121 h 1786"/>
                <a:gd name="T14" fmla="*/ 682 w 981"/>
                <a:gd name="T15" fmla="*/ 899 h 1786"/>
                <a:gd name="T16" fmla="*/ 562 w 981"/>
                <a:gd name="T17" fmla="*/ 689 h 1786"/>
                <a:gd name="T18" fmla="*/ 431 w 981"/>
                <a:gd name="T19" fmla="*/ 498 h 1786"/>
                <a:gd name="T20" fmla="*/ 293 w 981"/>
                <a:gd name="T21" fmla="*/ 318 h 1786"/>
                <a:gd name="T22" fmla="*/ 150 w 981"/>
                <a:gd name="T23" fmla="*/ 150 h 1786"/>
                <a:gd name="T24" fmla="*/ 12 w 981"/>
                <a:gd name="T25" fmla="*/ 0 h 1786"/>
                <a:gd name="T26" fmla="*/ 0 w 981"/>
                <a:gd name="T27" fmla="*/ 0 h 1786"/>
                <a:gd name="T28" fmla="*/ 138 w 981"/>
                <a:gd name="T29" fmla="*/ 150 h 1786"/>
                <a:gd name="T30" fmla="*/ 275 w 981"/>
                <a:gd name="T31" fmla="*/ 318 h 1786"/>
                <a:gd name="T32" fmla="*/ 413 w 981"/>
                <a:gd name="T33" fmla="*/ 498 h 1786"/>
                <a:gd name="T34" fmla="*/ 545 w 981"/>
                <a:gd name="T35" fmla="*/ 689 h 1786"/>
                <a:gd name="T36" fmla="*/ 670 w 981"/>
                <a:gd name="T37" fmla="*/ 899 h 1786"/>
                <a:gd name="T38" fmla="*/ 778 w 981"/>
                <a:gd name="T39" fmla="*/ 1121 h 1786"/>
                <a:gd name="T40" fmla="*/ 873 w 981"/>
                <a:gd name="T41" fmla="*/ 1361 h 1786"/>
                <a:gd name="T42" fmla="*/ 909 w 981"/>
                <a:gd name="T43" fmla="*/ 1487 h 1786"/>
                <a:gd name="T44" fmla="*/ 945 w 981"/>
                <a:gd name="T45" fmla="*/ 1619 h 1786"/>
                <a:gd name="T46" fmla="*/ 963 w 981"/>
                <a:gd name="T47" fmla="*/ 1702 h 1786"/>
                <a:gd name="T48" fmla="*/ 981 w 981"/>
                <a:gd name="T49" fmla="*/ 1786 h 1786"/>
                <a:gd name="T50" fmla="*/ 981 w 981"/>
                <a:gd name="T51" fmla="*/ 1786 h 17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81" h="1786">
                  <a:moveTo>
                    <a:pt x="981" y="1786"/>
                  </a:moveTo>
                  <a:lnTo>
                    <a:pt x="981" y="1720"/>
                  </a:lnTo>
                  <a:lnTo>
                    <a:pt x="969" y="1666"/>
                  </a:lnTo>
                  <a:lnTo>
                    <a:pt x="957" y="1613"/>
                  </a:lnTo>
                  <a:lnTo>
                    <a:pt x="921" y="1487"/>
                  </a:lnTo>
                  <a:lnTo>
                    <a:pt x="885" y="1361"/>
                  </a:lnTo>
                  <a:lnTo>
                    <a:pt x="796" y="1121"/>
                  </a:lnTo>
                  <a:lnTo>
                    <a:pt x="682" y="899"/>
                  </a:lnTo>
                  <a:lnTo>
                    <a:pt x="562" y="689"/>
                  </a:lnTo>
                  <a:lnTo>
                    <a:pt x="431" y="498"/>
                  </a:lnTo>
                  <a:lnTo>
                    <a:pt x="293" y="318"/>
                  </a:lnTo>
                  <a:lnTo>
                    <a:pt x="150" y="150"/>
                  </a:lnTo>
                  <a:lnTo>
                    <a:pt x="12" y="0"/>
                  </a:lnTo>
                  <a:lnTo>
                    <a:pt x="0" y="0"/>
                  </a:lnTo>
                  <a:lnTo>
                    <a:pt x="138" y="150"/>
                  </a:lnTo>
                  <a:lnTo>
                    <a:pt x="275" y="318"/>
                  </a:lnTo>
                  <a:lnTo>
                    <a:pt x="413" y="498"/>
                  </a:lnTo>
                  <a:lnTo>
                    <a:pt x="545" y="689"/>
                  </a:lnTo>
                  <a:lnTo>
                    <a:pt x="670" y="899"/>
                  </a:lnTo>
                  <a:lnTo>
                    <a:pt x="778" y="1121"/>
                  </a:lnTo>
                  <a:lnTo>
                    <a:pt x="873" y="1361"/>
                  </a:lnTo>
                  <a:lnTo>
                    <a:pt x="909" y="1487"/>
                  </a:lnTo>
                  <a:lnTo>
                    <a:pt x="945" y="1619"/>
                  </a:lnTo>
                  <a:lnTo>
                    <a:pt x="963" y="1702"/>
                  </a:lnTo>
                  <a:lnTo>
                    <a:pt x="981" y="1786"/>
                  </a:lnTo>
                  <a:lnTo>
                    <a:pt x="981" y="1786"/>
                  </a:lnTo>
                  <a:close/>
                </a:path>
              </a:pathLst>
            </a:custGeom>
            <a:gradFill rotWithShape="0">
              <a:gsLst>
                <a:gs pos="0">
                  <a:schemeClr val="bg1"/>
                </a:gs>
                <a:gs pos="100000">
                  <a:schemeClr val="bg1">
                    <a:gamma/>
                    <a:shade val="94118"/>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71" name="Freeform 23"/>
            <p:cNvSpPr/>
            <p:nvPr/>
          </p:nvSpPr>
          <p:spPr bwMode="hidden">
            <a:xfrm>
              <a:off x="5041" y="0"/>
              <a:ext cx="719" cy="845"/>
            </a:xfrm>
            <a:custGeom>
              <a:avLst/>
              <a:gdLst>
                <a:gd name="T0" fmla="*/ 717 w 717"/>
                <a:gd name="T1" fmla="*/ 845 h 845"/>
                <a:gd name="T2" fmla="*/ 717 w 717"/>
                <a:gd name="T3" fmla="*/ 821 h 845"/>
                <a:gd name="T4" fmla="*/ 574 w 717"/>
                <a:gd name="T5" fmla="*/ 605 h 845"/>
                <a:gd name="T6" fmla="*/ 406 w 717"/>
                <a:gd name="T7" fmla="*/ 396 h 845"/>
                <a:gd name="T8" fmla="*/ 221 w 717"/>
                <a:gd name="T9" fmla="*/ 192 h 845"/>
                <a:gd name="T10" fmla="*/ 17 w 717"/>
                <a:gd name="T11" fmla="*/ 0 h 845"/>
                <a:gd name="T12" fmla="*/ 0 w 717"/>
                <a:gd name="T13" fmla="*/ 0 h 845"/>
                <a:gd name="T14" fmla="*/ 209 w 717"/>
                <a:gd name="T15" fmla="*/ 198 h 845"/>
                <a:gd name="T16" fmla="*/ 400 w 717"/>
                <a:gd name="T17" fmla="*/ 408 h 845"/>
                <a:gd name="T18" fmla="*/ 568 w 717"/>
                <a:gd name="T19" fmla="*/ 623 h 845"/>
                <a:gd name="T20" fmla="*/ 717 w 717"/>
                <a:gd name="T21" fmla="*/ 845 h 845"/>
                <a:gd name="T22" fmla="*/ 717 w 717"/>
                <a:gd name="T23" fmla="*/ 845 h 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7" h="845">
                  <a:moveTo>
                    <a:pt x="717" y="845"/>
                  </a:moveTo>
                  <a:lnTo>
                    <a:pt x="717" y="821"/>
                  </a:lnTo>
                  <a:lnTo>
                    <a:pt x="574" y="605"/>
                  </a:lnTo>
                  <a:lnTo>
                    <a:pt x="406" y="396"/>
                  </a:lnTo>
                  <a:lnTo>
                    <a:pt x="221" y="192"/>
                  </a:lnTo>
                  <a:lnTo>
                    <a:pt x="17" y="0"/>
                  </a:lnTo>
                  <a:lnTo>
                    <a:pt x="0" y="0"/>
                  </a:lnTo>
                  <a:lnTo>
                    <a:pt x="209" y="198"/>
                  </a:lnTo>
                  <a:lnTo>
                    <a:pt x="400" y="408"/>
                  </a:lnTo>
                  <a:lnTo>
                    <a:pt x="568" y="623"/>
                  </a:lnTo>
                  <a:lnTo>
                    <a:pt x="717" y="845"/>
                  </a:lnTo>
                  <a:lnTo>
                    <a:pt x="717" y="845"/>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72" name="Freeform 24"/>
            <p:cNvSpPr/>
            <p:nvPr/>
          </p:nvSpPr>
          <p:spPr bwMode="hidden">
            <a:xfrm>
              <a:off x="5352" y="0"/>
              <a:ext cx="408" cy="414"/>
            </a:xfrm>
            <a:custGeom>
              <a:avLst/>
              <a:gdLst>
                <a:gd name="T0" fmla="*/ 407 w 407"/>
                <a:gd name="T1" fmla="*/ 414 h 414"/>
                <a:gd name="T2" fmla="*/ 407 w 407"/>
                <a:gd name="T3" fmla="*/ 396 h 414"/>
                <a:gd name="T4" fmla="*/ 222 w 407"/>
                <a:gd name="T5" fmla="*/ 192 h 414"/>
                <a:gd name="T6" fmla="*/ 12 w 407"/>
                <a:gd name="T7" fmla="*/ 0 h 414"/>
                <a:gd name="T8" fmla="*/ 0 w 407"/>
                <a:gd name="T9" fmla="*/ 0 h 414"/>
                <a:gd name="T10" fmla="*/ 108 w 407"/>
                <a:gd name="T11" fmla="*/ 102 h 414"/>
                <a:gd name="T12" fmla="*/ 216 w 407"/>
                <a:gd name="T13" fmla="*/ 204 h 414"/>
                <a:gd name="T14" fmla="*/ 407 w 407"/>
                <a:gd name="T15" fmla="*/ 414 h 414"/>
                <a:gd name="T16" fmla="*/ 407 w 407"/>
                <a:gd name="T17" fmla="*/ 414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7" h="414">
                  <a:moveTo>
                    <a:pt x="407" y="414"/>
                  </a:moveTo>
                  <a:lnTo>
                    <a:pt x="407" y="396"/>
                  </a:lnTo>
                  <a:lnTo>
                    <a:pt x="222" y="192"/>
                  </a:lnTo>
                  <a:lnTo>
                    <a:pt x="12" y="0"/>
                  </a:lnTo>
                  <a:lnTo>
                    <a:pt x="0" y="0"/>
                  </a:lnTo>
                  <a:lnTo>
                    <a:pt x="108" y="102"/>
                  </a:lnTo>
                  <a:lnTo>
                    <a:pt x="216" y="204"/>
                  </a:lnTo>
                  <a:lnTo>
                    <a:pt x="407" y="414"/>
                  </a:lnTo>
                  <a:lnTo>
                    <a:pt x="407" y="41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73" name="Freeform 25"/>
            <p:cNvSpPr/>
            <p:nvPr/>
          </p:nvSpPr>
          <p:spPr bwMode="hidden">
            <a:xfrm>
              <a:off x="6" y="0"/>
              <a:ext cx="858" cy="1409"/>
            </a:xfrm>
            <a:custGeom>
              <a:avLst/>
              <a:gdLst>
                <a:gd name="T0" fmla="*/ 0 w 855"/>
                <a:gd name="T1" fmla="*/ 1361 h 1409"/>
                <a:gd name="T2" fmla="*/ 0 w 855"/>
                <a:gd name="T3" fmla="*/ 1409 h 1409"/>
                <a:gd name="T4" fmla="*/ 54 w 855"/>
                <a:gd name="T5" fmla="*/ 1211 h 1409"/>
                <a:gd name="T6" fmla="*/ 126 w 855"/>
                <a:gd name="T7" fmla="*/ 1013 h 1409"/>
                <a:gd name="T8" fmla="*/ 215 w 855"/>
                <a:gd name="T9" fmla="*/ 827 h 1409"/>
                <a:gd name="T10" fmla="*/ 311 w 855"/>
                <a:gd name="T11" fmla="*/ 647 h 1409"/>
                <a:gd name="T12" fmla="*/ 431 w 855"/>
                <a:gd name="T13" fmla="*/ 474 h 1409"/>
                <a:gd name="T14" fmla="*/ 556 w 855"/>
                <a:gd name="T15" fmla="*/ 312 h 1409"/>
                <a:gd name="T16" fmla="*/ 700 w 855"/>
                <a:gd name="T17" fmla="*/ 150 h 1409"/>
                <a:gd name="T18" fmla="*/ 855 w 855"/>
                <a:gd name="T19" fmla="*/ 0 h 1409"/>
                <a:gd name="T20" fmla="*/ 837 w 855"/>
                <a:gd name="T21" fmla="*/ 0 h 1409"/>
                <a:gd name="T22" fmla="*/ 688 w 855"/>
                <a:gd name="T23" fmla="*/ 144 h 1409"/>
                <a:gd name="T24" fmla="*/ 550 w 855"/>
                <a:gd name="T25" fmla="*/ 300 h 1409"/>
                <a:gd name="T26" fmla="*/ 425 w 855"/>
                <a:gd name="T27" fmla="*/ 462 h 1409"/>
                <a:gd name="T28" fmla="*/ 311 w 855"/>
                <a:gd name="T29" fmla="*/ 629 h 1409"/>
                <a:gd name="T30" fmla="*/ 215 w 855"/>
                <a:gd name="T31" fmla="*/ 803 h 1409"/>
                <a:gd name="T32" fmla="*/ 132 w 855"/>
                <a:gd name="T33" fmla="*/ 983 h 1409"/>
                <a:gd name="T34" fmla="*/ 60 w 855"/>
                <a:gd name="T35" fmla="*/ 1169 h 1409"/>
                <a:gd name="T36" fmla="*/ 0 w 855"/>
                <a:gd name="T37" fmla="*/ 1361 h 1409"/>
                <a:gd name="T38" fmla="*/ 0 w 855"/>
                <a:gd name="T39" fmla="*/ 1361 h 1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5" h="1409">
                  <a:moveTo>
                    <a:pt x="0" y="1361"/>
                  </a:moveTo>
                  <a:lnTo>
                    <a:pt x="0" y="1409"/>
                  </a:lnTo>
                  <a:lnTo>
                    <a:pt x="54" y="1211"/>
                  </a:lnTo>
                  <a:lnTo>
                    <a:pt x="126" y="1013"/>
                  </a:lnTo>
                  <a:lnTo>
                    <a:pt x="215" y="827"/>
                  </a:lnTo>
                  <a:lnTo>
                    <a:pt x="311" y="647"/>
                  </a:lnTo>
                  <a:lnTo>
                    <a:pt x="431" y="474"/>
                  </a:lnTo>
                  <a:lnTo>
                    <a:pt x="556" y="312"/>
                  </a:lnTo>
                  <a:lnTo>
                    <a:pt x="700" y="150"/>
                  </a:lnTo>
                  <a:lnTo>
                    <a:pt x="855" y="0"/>
                  </a:lnTo>
                  <a:lnTo>
                    <a:pt x="837" y="0"/>
                  </a:lnTo>
                  <a:lnTo>
                    <a:pt x="688" y="144"/>
                  </a:lnTo>
                  <a:lnTo>
                    <a:pt x="550" y="300"/>
                  </a:lnTo>
                  <a:lnTo>
                    <a:pt x="425" y="462"/>
                  </a:lnTo>
                  <a:lnTo>
                    <a:pt x="311" y="629"/>
                  </a:lnTo>
                  <a:lnTo>
                    <a:pt x="215" y="803"/>
                  </a:lnTo>
                  <a:lnTo>
                    <a:pt x="132" y="983"/>
                  </a:lnTo>
                  <a:lnTo>
                    <a:pt x="60" y="1169"/>
                  </a:lnTo>
                  <a:lnTo>
                    <a:pt x="0" y="1361"/>
                  </a:lnTo>
                  <a:lnTo>
                    <a:pt x="0" y="1361"/>
                  </a:lnTo>
                  <a:close/>
                </a:path>
              </a:pathLst>
            </a:custGeom>
            <a:gradFill rotWithShape="0">
              <a:gsLst>
                <a:gs pos="0">
                  <a:schemeClr val="bg1"/>
                </a:gs>
                <a:gs pos="100000">
                  <a:schemeClr val="bg1">
                    <a:gamma/>
                    <a:shade val="94118"/>
                    <a:invGamma/>
                  </a:schemeClr>
                </a:gs>
              </a:gsLst>
              <a:lin ang="5400000" scaled="1"/>
            </a:gra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74" name="Freeform 26"/>
            <p:cNvSpPr/>
            <p:nvPr/>
          </p:nvSpPr>
          <p:spPr bwMode="hidden">
            <a:xfrm>
              <a:off x="6" y="0"/>
              <a:ext cx="588" cy="599"/>
            </a:xfrm>
            <a:custGeom>
              <a:avLst/>
              <a:gdLst>
                <a:gd name="T0" fmla="*/ 586 w 586"/>
                <a:gd name="T1" fmla="*/ 0 h 599"/>
                <a:gd name="T2" fmla="*/ 568 w 586"/>
                <a:gd name="T3" fmla="*/ 0 h 599"/>
                <a:gd name="T4" fmla="*/ 407 w 586"/>
                <a:gd name="T5" fmla="*/ 132 h 599"/>
                <a:gd name="T6" fmla="*/ 257 w 586"/>
                <a:gd name="T7" fmla="*/ 270 h 599"/>
                <a:gd name="T8" fmla="*/ 120 w 586"/>
                <a:gd name="T9" fmla="*/ 420 h 599"/>
                <a:gd name="T10" fmla="*/ 0 w 586"/>
                <a:gd name="T11" fmla="*/ 575 h 599"/>
                <a:gd name="T12" fmla="*/ 0 w 586"/>
                <a:gd name="T13" fmla="*/ 599 h 599"/>
                <a:gd name="T14" fmla="*/ 120 w 586"/>
                <a:gd name="T15" fmla="*/ 432 h 599"/>
                <a:gd name="T16" fmla="*/ 257 w 586"/>
                <a:gd name="T17" fmla="*/ 282 h 599"/>
                <a:gd name="T18" fmla="*/ 413 w 586"/>
                <a:gd name="T19" fmla="*/ 138 h 599"/>
                <a:gd name="T20" fmla="*/ 586 w 586"/>
                <a:gd name="T21" fmla="*/ 0 h 599"/>
                <a:gd name="T22" fmla="*/ 586 w 586"/>
                <a:gd name="T23" fmla="*/ 0 h 5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6" h="599">
                  <a:moveTo>
                    <a:pt x="586" y="0"/>
                  </a:moveTo>
                  <a:lnTo>
                    <a:pt x="568" y="0"/>
                  </a:lnTo>
                  <a:lnTo>
                    <a:pt x="407" y="132"/>
                  </a:lnTo>
                  <a:lnTo>
                    <a:pt x="257" y="270"/>
                  </a:lnTo>
                  <a:lnTo>
                    <a:pt x="120" y="420"/>
                  </a:lnTo>
                  <a:lnTo>
                    <a:pt x="0" y="575"/>
                  </a:lnTo>
                  <a:lnTo>
                    <a:pt x="0" y="599"/>
                  </a:lnTo>
                  <a:lnTo>
                    <a:pt x="120" y="432"/>
                  </a:lnTo>
                  <a:lnTo>
                    <a:pt x="257" y="282"/>
                  </a:lnTo>
                  <a:lnTo>
                    <a:pt x="413" y="138"/>
                  </a:lnTo>
                  <a:lnTo>
                    <a:pt x="586" y="0"/>
                  </a:lnTo>
                  <a:lnTo>
                    <a:pt x="586"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75" name="Freeform 27"/>
            <p:cNvSpPr/>
            <p:nvPr/>
          </p:nvSpPr>
          <p:spPr bwMode="hidden">
            <a:xfrm>
              <a:off x="6" y="0"/>
              <a:ext cx="270" cy="252"/>
            </a:xfrm>
            <a:custGeom>
              <a:avLst/>
              <a:gdLst>
                <a:gd name="T0" fmla="*/ 269 w 269"/>
                <a:gd name="T1" fmla="*/ 0 h 252"/>
                <a:gd name="T2" fmla="*/ 251 w 269"/>
                <a:gd name="T3" fmla="*/ 0 h 252"/>
                <a:gd name="T4" fmla="*/ 120 w 269"/>
                <a:gd name="T5" fmla="*/ 114 h 252"/>
                <a:gd name="T6" fmla="*/ 60 w 269"/>
                <a:gd name="T7" fmla="*/ 174 h 252"/>
                <a:gd name="T8" fmla="*/ 0 w 269"/>
                <a:gd name="T9" fmla="*/ 234 h 252"/>
                <a:gd name="T10" fmla="*/ 0 w 269"/>
                <a:gd name="T11" fmla="*/ 252 h 252"/>
                <a:gd name="T12" fmla="*/ 126 w 269"/>
                <a:gd name="T13" fmla="*/ 120 h 252"/>
                <a:gd name="T14" fmla="*/ 269 w 269"/>
                <a:gd name="T15" fmla="*/ 0 h 252"/>
                <a:gd name="T16" fmla="*/ 269 w 269"/>
                <a:gd name="T17" fmla="*/ 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9" h="252">
                  <a:moveTo>
                    <a:pt x="269" y="0"/>
                  </a:moveTo>
                  <a:lnTo>
                    <a:pt x="251" y="0"/>
                  </a:lnTo>
                  <a:lnTo>
                    <a:pt x="120" y="114"/>
                  </a:lnTo>
                  <a:lnTo>
                    <a:pt x="60" y="174"/>
                  </a:lnTo>
                  <a:lnTo>
                    <a:pt x="0" y="234"/>
                  </a:lnTo>
                  <a:lnTo>
                    <a:pt x="0" y="252"/>
                  </a:lnTo>
                  <a:lnTo>
                    <a:pt x="126" y="120"/>
                  </a:lnTo>
                  <a:lnTo>
                    <a:pt x="269" y="0"/>
                  </a:lnTo>
                  <a:lnTo>
                    <a:pt x="269"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76" name="Line 28"/>
            <p:cNvSpPr>
              <a:spLocks noChangeShapeType="1"/>
            </p:cNvSpPr>
            <p:nvPr/>
          </p:nvSpPr>
          <p:spPr bwMode="hidden">
            <a:xfrm>
              <a:off x="1" y="2749"/>
              <a:ext cx="5758" cy="0"/>
            </a:xfrm>
            <a:prstGeom prst="line">
              <a:avLst/>
            </a:prstGeom>
            <a:noFill/>
            <a:ln w="15875">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77" name="Line 29"/>
            <p:cNvSpPr>
              <a:spLocks noChangeShapeType="1"/>
            </p:cNvSpPr>
            <p:nvPr/>
          </p:nvSpPr>
          <p:spPr bwMode="hidden">
            <a:xfrm>
              <a:off x="1" y="2356"/>
              <a:ext cx="5758" cy="0"/>
            </a:xfrm>
            <a:prstGeom prst="line">
              <a:avLst/>
            </a:prstGeom>
            <a:noFill/>
            <a:ln w="15875">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78" name="Line 30"/>
            <p:cNvSpPr>
              <a:spLocks noChangeShapeType="1"/>
            </p:cNvSpPr>
            <p:nvPr/>
          </p:nvSpPr>
          <p:spPr bwMode="hidden">
            <a:xfrm>
              <a:off x="1" y="3142"/>
              <a:ext cx="5758" cy="0"/>
            </a:xfrm>
            <a:prstGeom prst="line">
              <a:avLst/>
            </a:prstGeom>
            <a:noFill/>
            <a:ln w="15875">
              <a:solidFill>
                <a:schemeClr val="bg2"/>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2079" name="Group 31"/>
            <p:cNvGrpSpPr/>
            <p:nvPr/>
          </p:nvGrpSpPr>
          <p:grpSpPr>
            <a:xfrm>
              <a:off x="1" y="392"/>
              <a:ext cx="5758" cy="1571"/>
              <a:chOff x="1" y="392"/>
              <a:chExt cx="5758" cy="1571"/>
            </a:xfrm>
          </p:grpSpPr>
          <p:sp>
            <p:nvSpPr>
              <p:cNvPr id="693280" name="Line 32"/>
              <p:cNvSpPr>
                <a:spLocks noChangeShapeType="1"/>
              </p:cNvSpPr>
              <p:nvPr/>
            </p:nvSpPr>
            <p:spPr bwMode="hidden">
              <a:xfrm>
                <a:off x="1" y="784"/>
                <a:ext cx="5758" cy="0"/>
              </a:xfrm>
              <a:prstGeom prst="line">
                <a:avLst/>
              </a:prstGeom>
              <a:noFill/>
              <a:ln w="15875">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81" name="Line 33"/>
              <p:cNvSpPr>
                <a:spLocks noChangeShapeType="1"/>
              </p:cNvSpPr>
              <p:nvPr/>
            </p:nvSpPr>
            <p:spPr bwMode="hidden">
              <a:xfrm>
                <a:off x="1" y="1963"/>
                <a:ext cx="5758" cy="0"/>
              </a:xfrm>
              <a:prstGeom prst="line">
                <a:avLst/>
              </a:prstGeom>
              <a:noFill/>
              <a:ln w="15875">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82" name="Line 34"/>
              <p:cNvSpPr>
                <a:spLocks noChangeShapeType="1"/>
              </p:cNvSpPr>
              <p:nvPr/>
            </p:nvSpPr>
            <p:spPr bwMode="hidden">
              <a:xfrm>
                <a:off x="1" y="1570"/>
                <a:ext cx="5758" cy="0"/>
              </a:xfrm>
              <a:prstGeom prst="line">
                <a:avLst/>
              </a:prstGeom>
              <a:noFill/>
              <a:ln w="15875">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83" name="Line 35"/>
              <p:cNvSpPr>
                <a:spLocks noChangeShapeType="1"/>
              </p:cNvSpPr>
              <p:nvPr/>
            </p:nvSpPr>
            <p:spPr bwMode="hidden">
              <a:xfrm>
                <a:off x="1" y="1177"/>
                <a:ext cx="5758" cy="0"/>
              </a:xfrm>
              <a:prstGeom prst="line">
                <a:avLst/>
              </a:prstGeom>
              <a:noFill/>
              <a:ln w="15875">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84" name="Line 36"/>
              <p:cNvSpPr>
                <a:spLocks noChangeShapeType="1"/>
              </p:cNvSpPr>
              <p:nvPr/>
            </p:nvSpPr>
            <p:spPr bwMode="hidden">
              <a:xfrm>
                <a:off x="1" y="392"/>
                <a:ext cx="5758" cy="0"/>
              </a:xfrm>
              <a:prstGeom prst="line">
                <a:avLst/>
              </a:prstGeom>
              <a:noFill/>
              <a:ln w="15875">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693285" name="Line 37"/>
            <p:cNvSpPr>
              <a:spLocks noChangeShapeType="1"/>
            </p:cNvSpPr>
            <p:nvPr/>
          </p:nvSpPr>
          <p:spPr bwMode="hidden">
            <a:xfrm>
              <a:off x="1" y="3928"/>
              <a:ext cx="5758" cy="0"/>
            </a:xfrm>
            <a:prstGeom prst="line">
              <a:avLst/>
            </a:prstGeom>
            <a:noFill/>
            <a:ln w="15875">
              <a:solidFill>
                <a:schemeClr val="bg2"/>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93286" name="Line 38"/>
            <p:cNvSpPr>
              <a:spLocks noChangeShapeType="1"/>
            </p:cNvSpPr>
            <p:nvPr/>
          </p:nvSpPr>
          <p:spPr bwMode="hidden">
            <a:xfrm>
              <a:off x="1" y="3535"/>
              <a:ext cx="5758" cy="0"/>
            </a:xfrm>
            <a:prstGeom prst="line">
              <a:avLst/>
            </a:prstGeom>
            <a:noFill/>
            <a:ln w="15875">
              <a:solidFill>
                <a:schemeClr val="bg2"/>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693287" name="Rectangle 39"/>
          <p:cNvSpPr>
            <a:spLocks noGrp="1" noChangeArrowheads="1"/>
          </p:cNvSpPr>
          <p:nvPr>
            <p:ph type="title"/>
          </p:nvPr>
        </p:nvSpPr>
        <p:spPr bwMode="auto">
          <a:xfrm>
            <a:off x="457200" y="277813"/>
            <a:ext cx="8229600" cy="1139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1" compatLnSpc="1"/>
          <a:lstStyle/>
          <a:p>
            <a:pPr lvl="0" fontAlgn="base"/>
            <a:r>
              <a:rPr lang="en-US" altLang="en-US" strike="noStrike" noProof="1" smtClean="0"/>
              <a:t>Click to edit Master title style</a:t>
            </a:r>
          </a:p>
        </p:txBody>
      </p:sp>
      <p:sp>
        <p:nvSpPr>
          <p:cNvPr id="693288" name="Rectangle 40"/>
          <p:cNvSpPr>
            <a:spLocks noGrp="1" noChangeArrowheads="1"/>
          </p:cNvSpPr>
          <p:nvPr>
            <p:ph type="dt" sz="half" idx="2"/>
          </p:nvPr>
        </p:nvSpPr>
        <p:spPr bwMode="auto">
          <a:xfrm>
            <a:off x="457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l" eaLnBrk="1" hangingPunct="1">
              <a:spcBef>
                <a:spcPct val="0"/>
              </a:spcBef>
              <a:buClrTx/>
              <a:buFontTx/>
              <a:buNone/>
              <a:defRPr sz="1000">
                <a:effectLst>
                  <a:outerShdw blurRad="38100" dist="38100" dir="2700000" algn="tl">
                    <a:srgbClr val="000000"/>
                  </a:outerShdw>
                </a:effectLst>
                <a:latin typeface="+mn-lt"/>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mn-lt"/>
              <a:ea typeface="+mn-ea"/>
              <a:cs typeface="Arial" panose="020B0604020202020204" pitchFamily="34" charset="0"/>
            </a:endParaRPr>
          </a:p>
        </p:txBody>
      </p:sp>
      <p:sp>
        <p:nvSpPr>
          <p:cNvPr id="693289" name="Rectangle 41"/>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000">
                <a:latin typeface="Verdana" panose="020B0604030504040204" pitchFamily="34" charset="0"/>
              </a:defRPr>
            </a:lvl1pPr>
          </a:lstStyle>
          <a:p>
            <a:pPr lvl="0" eaLnBrk="1" fontAlgn="base" hangingPunct="1">
              <a:buNone/>
            </a:pPr>
            <a:r>
              <a:rPr lang="en-US" altLang="en-US" strike="noStrike" noProof="1">
                <a:effectLst>
                  <a:outerShdw blurRad="38100" dist="38100" dir="2700000">
                    <a:srgbClr val="C0C0C0"/>
                  </a:outerShdw>
                </a:effectLst>
                <a:latin typeface="Verdana" panose="020B0604030504040204" pitchFamily="34" charset="0"/>
                <a:ea typeface="+mn-ea"/>
                <a:cs typeface="+mn-cs"/>
              </a:rPr>
              <a:t>GVHD : Lâm Thị Phương Thùy</a:t>
            </a:r>
            <a:endParaRPr lang="en-US" altLang="en-US" sz="1000" strike="noStrike" noProof="1">
              <a:effectLst>
                <a:outerShdw blurRad="38100" dist="38100" dir="2700000">
                  <a:srgbClr val="C0C0C0"/>
                </a:outerShdw>
              </a:effectLst>
              <a:latin typeface="Verdana" panose="020B0604030504040204" pitchFamily="34" charset="0"/>
            </a:endParaRPr>
          </a:p>
        </p:txBody>
      </p:sp>
      <p:sp>
        <p:nvSpPr>
          <p:cNvPr id="693290" name="Rectangle 42"/>
          <p:cNvSpPr>
            <a:spLocks noGrp="1" noChangeArrowheads="1"/>
          </p:cNvSpPr>
          <p:nvPr>
            <p:ph type="sldNum" sz="quarter" idx="4"/>
          </p:nvPr>
        </p:nvSpPr>
        <p:spPr bwMode="auto">
          <a:xfrm>
            <a:off x="6553200" y="6243638"/>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eaLnBrk="1" hangingPunct="1">
              <a:defRPr sz="1000" smtClean="0">
                <a:effectLst>
                  <a:outerShdw blurRad="38100" dist="38100" dir="2700000" algn="tl">
                    <a:srgbClr val="000000"/>
                  </a:outerShdw>
                </a:effectLst>
                <a:latin typeface="Verdana" panose="020B060403050404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3CCDD33B-A970-4A07-8AF2-7DE458D0CBC9}" type="slidenum">
              <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outerShdw blurRad="38100" dist="38100" dir="2700000" algn="tl">
                  <a:srgbClr val="000000"/>
                </a:outerShdw>
              </a:effectLst>
              <a:uLnTx/>
              <a:uFillTx/>
              <a:latin typeface="Verdana" panose="020B0604030504040204" pitchFamily="34" charset="0"/>
              <a:ea typeface="+mn-ea"/>
              <a:cs typeface="Arial" panose="020B0604020202020204" pitchFamily="34" charset="0"/>
            </a:endParaRPr>
          </a:p>
        </p:txBody>
      </p:sp>
      <p:sp>
        <p:nvSpPr>
          <p:cNvPr id="693291" name="Rectangle 43"/>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fontAlgn="base"/>
            <a:r>
              <a:rPr lang="en-US" altLang="en-US" strike="noStrike" noProof="1" smtClean="0"/>
              <a:t>Click to edit Master text styles</a:t>
            </a:r>
          </a:p>
          <a:p>
            <a:pPr lvl="1" fontAlgn="base"/>
            <a:r>
              <a:rPr lang="en-US" altLang="en-US" strike="noStrike" noProof="1" smtClean="0"/>
              <a:t>Second level</a:t>
            </a:r>
          </a:p>
          <a:p>
            <a:pPr lvl="2" fontAlgn="base"/>
            <a:r>
              <a:rPr lang="en-US" altLang="en-US" strike="noStrike" noProof="1" smtClean="0"/>
              <a:t>Third level</a:t>
            </a:r>
          </a:p>
          <a:p>
            <a:pPr lvl="3" fontAlgn="base"/>
            <a:r>
              <a:rPr lang="en-US" altLang="en-US" strike="noStrike" noProof="1" smtClean="0"/>
              <a:t>Fourth level</a:t>
            </a:r>
          </a:p>
          <a:p>
            <a:pPr lvl="4" fontAlgn="base"/>
            <a:r>
              <a:rPr lang="en-US" altLang="en-US" strike="noStrike" noProof="1" smtClean="0"/>
              <a:t>Fifth level</a:t>
            </a:r>
          </a:p>
        </p:txBody>
      </p:sp>
    </p:spTree>
  </p:cSld>
  <p:clrMap bg1="dk2" tx1="lt1" bg2="dk1"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p:dissolve/>
  </p:transition>
  <p:hf sldNum="0" hdr="0" ftr="0" dt="0"/>
  <p:txStyles>
    <p:titleStyle>
      <a:lvl1pPr algn="ctr"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accent2"/>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2"/>
        </a:buClr>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074" name="Group 2"/>
          <p:cNvGrpSpPr/>
          <p:nvPr/>
        </p:nvGrpSpPr>
        <p:grpSpPr>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Arial" panose="020B0604020202020204" pitchFamily="34" charset="0"/>
              </a:endParaRPr>
            </a:p>
          </p:txBody>
        </p:sp>
      </p:grpSp>
      <p:sp>
        <p:nvSpPr>
          <p:cNvPr id="3080" name="Rectangle 8"/>
          <p:cNvSpPr>
            <a:spLocks noGrp="1"/>
          </p:cNvSpPr>
          <p:nvPr>
            <p:ph type="body"/>
          </p:nvPr>
        </p:nvSpPr>
        <p:spPr>
          <a:xfrm>
            <a:off x="457200" y="1600200"/>
            <a:ext cx="8229600" cy="4530725"/>
          </a:xfrm>
          <a:prstGeom prst="rect">
            <a:avLst/>
          </a:prstGeom>
          <a:noFill/>
          <a:ln w="9525">
            <a:noFill/>
          </a:ln>
        </p:spPr>
        <p:txBody>
          <a:bodyPr anchor="t" anchorCtr="0"/>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l" eaLnBrk="1" hangingPunct="1">
              <a:spcBef>
                <a:spcPct val="0"/>
              </a:spcBef>
              <a:buClrTx/>
              <a:buFontTx/>
              <a:buNone/>
              <a:defRPr sz="1000">
                <a:effectLst/>
                <a:latin typeface="+mn-lt"/>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1000" b="0" i="0" u="none" strike="noStrike" kern="1200" cap="none" spc="0" normalizeH="0" baseline="0" noProof="0">
              <a:ln>
                <a:noFill/>
              </a:ln>
              <a:solidFill>
                <a:schemeClr val="tx1"/>
              </a:solidFill>
              <a:effectLst/>
              <a:uLnTx/>
              <a:uFillTx/>
              <a:latin typeface="+mn-lt"/>
              <a:ea typeface="+mn-ea"/>
              <a:cs typeface="Arial" panose="020B0604020202020204" pitchFamily="34" charset="0"/>
            </a:endParaRPr>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000">
                <a:latin typeface="Arial" panose="020B0604020202020204" pitchFamily="34" charset="0"/>
              </a:defRPr>
            </a:lvl1pPr>
          </a:lstStyle>
          <a:p>
            <a:pPr lvl="0" eaLnBrk="1" fontAlgn="base" hangingPunct="1">
              <a:buNone/>
            </a:pPr>
            <a:r>
              <a:rPr lang="en-US" altLang="en-US" strike="noStrike" noProof="1">
                <a:latin typeface="Arial" panose="020B0604020202020204" pitchFamily="34" charset="0"/>
                <a:ea typeface="+mn-ea"/>
                <a:cs typeface="+mn-cs"/>
              </a:rPr>
              <a:t>GVHD : Lâm Thị Phương Thùy</a:t>
            </a:r>
            <a:endParaRPr lang="en-US" altLang="en-US" sz="1000" strike="noStrike" noProof="1">
              <a:latin typeface="Arial" panose="020B0604020202020204" pitchFamily="34" charset="0"/>
            </a:endParaRP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eaLnBrk="1" hangingPunct="1">
              <a:defRPr sz="1000" smtClean="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C5E7289C-2AEA-40D8-AA60-C332355D5623}" type="slidenum">
              <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rPr>
              <a:t>‹#›</a:t>
            </a:fld>
            <a:endParaRPr kumimoji="0" lang="en-US" altLang="en-US" sz="1000" b="0" i="0" u="none" strike="noStrike" kern="1200" cap="none" spc="0" normalizeH="0" baseline="0" noProof="0">
              <a:ln>
                <a:noFill/>
              </a:ln>
              <a:solidFill>
                <a:schemeClr val="tx1"/>
              </a:solidFill>
              <a:effectLst/>
              <a:uLnTx/>
              <a:uFillTx/>
              <a:latin typeface="Arial" panose="020B0604020202020204" pitchFamily="34" charset="0"/>
              <a:ea typeface="+mn-ea"/>
              <a:cs typeface="Arial" panose="020B0604020202020204" pitchFamily="34" charset="0"/>
            </a:endParaRPr>
          </a:p>
        </p:txBody>
      </p:sp>
      <p:sp>
        <p:nvSpPr>
          <p:cNvPr id="3084" name="Rectangle 12"/>
          <p:cNvSpPr>
            <a:spLocks noGrp="1"/>
          </p:cNvSpPr>
          <p:nvPr>
            <p:ph type="title"/>
          </p:nvPr>
        </p:nvSpPr>
        <p:spPr>
          <a:xfrm>
            <a:off x="457200" y="274638"/>
            <a:ext cx="8229600" cy="1143000"/>
          </a:xfrm>
          <a:prstGeom prst="rect">
            <a:avLst/>
          </a:prstGeom>
          <a:noFill/>
          <a:ln w="9525">
            <a:noFill/>
          </a:ln>
        </p:spPr>
        <p:txBody>
          <a:bodyPr anchor="ctr" anchorCtr="0"/>
          <a:lstStyle/>
          <a:p>
            <a:pPr lvl="0"/>
            <a:r>
              <a:rPr lang="en-US" altLang="en-US" dirty="0"/>
              <a:t>Click to edit Master title style</a:t>
            </a: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ransition/>
  <p:hf sldNum="0" hdr="0" ft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w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3.wmf"/></Relationships>
</file>

<file path=ppt/slides/_rels/slide8.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1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5" Type="http://schemas.openxmlformats.org/officeDocument/2006/relationships/hyperlink" Target="https://www.vinmec.com/vi/tin-tuc/thong-tin-suc-khoe/nhi/nhan-biet-nhiem-trung-da-o-tre-so-sinh/" TargetMode="External"/><Relationship Id="rId4" Type="http://schemas.openxmlformats.org/officeDocument/2006/relationships/image" Target="../media/image3.wmf"/></Relationships>
</file>

<file path=ppt/slides/_rels/slide1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36.xml"/><Relationship Id="rId4" Type="http://schemas.openxmlformats.org/officeDocument/2006/relationships/image" Target="../media/image3.wmf"/></Relationships>
</file>

<file path=ppt/slides/_rels/slide1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1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5" Type="http://schemas.openxmlformats.org/officeDocument/2006/relationships/hyperlink" Target="https://www.vinmec.com/vi/tin-tuc/thong-tin-suc-khoe/phong-tranh-benh-nhiem-khuan-do-tu-cau-vang/" TargetMode="External"/><Relationship Id="rId4" Type="http://schemas.openxmlformats.org/officeDocument/2006/relationships/image" Target="../media/image3.wmf"/></Relationships>
</file>

<file path=ppt/slides/_rels/slide15.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16.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36.xml"/><Relationship Id="rId4" Type="http://schemas.openxmlformats.org/officeDocument/2006/relationships/image" Target="../media/image3.wmf"/></Relationships>
</file>

<file path=ppt/slides/_rels/slide17.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18.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5" Type="http://schemas.openxmlformats.org/officeDocument/2006/relationships/hyperlink" Target="https://www.vinmec.com/vi/tin-tuc/thong-tin-suc-khoe/tre-nhiem-khuan-huyet-tu-cau-co-dau-hieu-gi/?location=all" TargetMode="External"/><Relationship Id="rId4" Type="http://schemas.openxmlformats.org/officeDocument/2006/relationships/image" Target="../media/image3.wmf"/></Relationships>
</file>

<file path=ppt/slides/_rels/slide19.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36.xml"/><Relationship Id="rId6" Type="http://schemas.openxmlformats.org/officeDocument/2006/relationships/hyperlink" Target="https://www.vinmec.com/vi/tin-tuc/thong-tin-suc-khoe/viem-tinh-mach-nhung-dieu-can-biet/" TargetMode="External"/><Relationship Id="rId5" Type="http://schemas.openxmlformats.org/officeDocument/2006/relationships/hyperlink" Target="https://www.vinmec.com/vi/tin-tuc/thong-tin-suc-khoe/tre-nhiem-khuan-huyet-tu-cau-co-dau-hieu-gi/?location=all" TargetMode="External"/><Relationship Id="rId4" Type="http://schemas.openxmlformats.org/officeDocument/2006/relationships/image" Target="../media/image3.wmf"/></Relationships>
</file>

<file path=ppt/slides/_rels/slide20.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5" Type="http://schemas.openxmlformats.org/officeDocument/2006/relationships/hyperlink" Target="https://www.vinmec.com/vi/tin-tuc/thong-tin-suc-khoe/cac-luu-y-khi-so-cuu-nguoi-bi-ngo-doc/" TargetMode="External"/><Relationship Id="rId4" Type="http://schemas.openxmlformats.org/officeDocument/2006/relationships/image" Target="../media/image3.wmf"/></Relationships>
</file>

<file path=ppt/slides/_rels/slide2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2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36.xml"/><Relationship Id="rId4" Type="http://schemas.openxmlformats.org/officeDocument/2006/relationships/image" Target="../media/image3.wmf"/></Relationships>
</file>

<file path=ppt/slides/_rels/slide2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5" Type="http://schemas.openxmlformats.org/officeDocument/2006/relationships/hyperlink" Target="https://www.vinmec.com/vi/tin-tuc/thong-tin-suc-khoe/bien-chung-cua-viem-ruot-thua-cap/" TargetMode="External"/><Relationship Id="rId4" Type="http://schemas.openxmlformats.org/officeDocument/2006/relationships/image" Target="../media/image3.wmf"/></Relationships>
</file>

<file path=ppt/slides/_rels/slide2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36.xml"/><Relationship Id="rId5" Type="http://schemas.openxmlformats.org/officeDocument/2006/relationships/hyperlink" Target="https://www.vinmec.com/vi/tin-tuc/hoi-dap-bac-si/dinh-duong-khi-tre-bi-tieu-chay/" TargetMode="External"/><Relationship Id="rId4" Type="http://schemas.openxmlformats.org/officeDocument/2006/relationships/image" Target="../media/image3.wmf"/></Relationships>
</file>

<file path=ppt/slides/_rels/slide25.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26.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36.xml"/><Relationship Id="rId5" Type="http://schemas.openxmlformats.org/officeDocument/2006/relationships/hyperlink" Target="https://www.vinmec.com/vi/tin-tuc/thong-tin-suc-khoe/nao-la-ha-huyet-ap-tu/" TargetMode="External"/><Relationship Id="rId4" Type="http://schemas.openxmlformats.org/officeDocument/2006/relationships/image" Target="../media/image3.wmf"/></Relationships>
</file>

<file path=ppt/slides/_rels/slide27.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28.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29.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30.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31.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3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3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34.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jpeg"/><Relationship Id="rId1" Type="http://schemas.openxmlformats.org/officeDocument/2006/relationships/slideLayout" Target="../slideLayouts/slideLayout12.xml"/><Relationship Id="rId4" Type="http://schemas.openxmlformats.org/officeDocument/2006/relationships/image" Target="../media/image3.w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8194"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8195"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1" name="Rectangle 13"/>
          <p:cNvSpPr/>
          <p:nvPr/>
        </p:nvSpPr>
        <p:spPr>
          <a:xfrm>
            <a:off x="304800" y="3105150"/>
            <a:ext cx="8229600" cy="4138613"/>
          </a:xfrm>
          <a:prstGeom prst="rect">
            <a:avLst/>
          </a:prstGeom>
          <a:noFill/>
          <a:ln w="9525">
            <a:noFill/>
          </a:ln>
        </p:spPr>
        <p:txBody>
          <a:bodyPr anchor="ctr" anchorCtr="0">
            <a:spAutoFit/>
          </a:bodyPr>
          <a:lstStyle/>
          <a:p>
            <a:pPr marL="292100" defTabSz="914400" eaLnBrk="0" hangingPunct="0">
              <a:lnSpc>
                <a:spcPct val="150000"/>
              </a:lnSpc>
              <a:spcAft>
                <a:spcPts val="600"/>
              </a:spcAft>
              <a:buClr>
                <a:schemeClr val="accent1"/>
              </a:buClr>
              <a:buFont typeface="Wingdings" panose="05000000000000000000" pitchFamily="2" charset="2"/>
              <a:buChar char="l"/>
              <a:tabLst>
                <a:tab pos="685800" algn="l"/>
              </a:tabLst>
            </a:pPr>
            <a:endParaRPr lang="en-US" b="1" dirty="0">
              <a:solidFill>
                <a:srgbClr val="000000"/>
              </a:solidFill>
              <a:latin typeface="Arial" panose="020B0604020202020204" pitchFamily="34" charset="0"/>
            </a:endParaRPr>
          </a:p>
          <a:p>
            <a:pPr marL="292100" defTabSz="914400" eaLnBrk="0" hangingPunct="0">
              <a:lnSpc>
                <a:spcPct val="150000"/>
              </a:lnSpc>
              <a:spcAft>
                <a:spcPts val="600"/>
              </a:spcAft>
              <a:buClr>
                <a:schemeClr val="accent1"/>
              </a:buClr>
              <a:buFont typeface="Wingdings" panose="05000000000000000000" pitchFamily="2" charset="2"/>
              <a:buChar char="l"/>
              <a:tabLst>
                <a:tab pos="685800" algn="l"/>
              </a:tabLst>
            </a:pPr>
            <a:r>
              <a:rPr lang="en-US" b="1" dirty="0">
                <a:solidFill>
                  <a:srgbClr val="000000"/>
                </a:solidFill>
                <a:latin typeface="Arial" panose="020B0604020202020204" pitchFamily="34" charset="0"/>
              </a:rPr>
              <a:t>LỚP: 20T3-KLB1</a:t>
            </a:r>
          </a:p>
          <a:p>
            <a:pPr marL="292100" defTabSz="914400" eaLnBrk="0" hangingPunct="0">
              <a:lnSpc>
                <a:spcPct val="150000"/>
              </a:lnSpc>
              <a:spcAft>
                <a:spcPts val="600"/>
              </a:spcAft>
              <a:buClr>
                <a:schemeClr val="accent1"/>
              </a:buClr>
              <a:buFont typeface="Wingdings" panose="05000000000000000000" pitchFamily="2" charset="2"/>
              <a:buChar char="l"/>
              <a:tabLst>
                <a:tab pos="685800" algn="l"/>
              </a:tabLst>
            </a:pPr>
            <a:r>
              <a:rPr lang="en-US" b="1" dirty="0">
                <a:latin typeface="Arial" panose="020B0604020202020204" pitchFamily="34" charset="0"/>
              </a:rPr>
              <a:t>HỌC KỲ 1 – NĂM HỌC 2020_2021</a:t>
            </a:r>
          </a:p>
          <a:p>
            <a:pPr marL="292100" defTabSz="914400" eaLnBrk="0" hangingPunct="0">
              <a:lnSpc>
                <a:spcPct val="150000"/>
              </a:lnSpc>
              <a:spcAft>
                <a:spcPts val="600"/>
              </a:spcAft>
              <a:buClr>
                <a:schemeClr val="accent1"/>
              </a:buClr>
              <a:buFont typeface="Wingdings" panose="05000000000000000000" pitchFamily="2" charset="2"/>
              <a:buChar char="l"/>
              <a:tabLst>
                <a:tab pos="685800" algn="l"/>
              </a:tabLst>
            </a:pPr>
            <a:r>
              <a:rPr lang="en-US" b="1" dirty="0">
                <a:latin typeface="Arial" panose="020B0604020202020204" pitchFamily="34" charset="0"/>
              </a:rPr>
              <a:t>GIẢNG VIÊN: PHẠM THỊ THANH THÚY</a:t>
            </a:r>
          </a:p>
          <a:p>
            <a:pPr marL="292100" defTabSz="914400" eaLnBrk="0" hangingPunct="0">
              <a:lnSpc>
                <a:spcPct val="150000"/>
              </a:lnSpc>
              <a:spcAft>
                <a:spcPts val="600"/>
              </a:spcAft>
              <a:buClr>
                <a:schemeClr val="accent1"/>
              </a:buClr>
              <a:buFont typeface="Wingdings" panose="05000000000000000000" pitchFamily="2" charset="2"/>
              <a:buChar char="l"/>
              <a:tabLst>
                <a:tab pos="685800" algn="l"/>
              </a:tabLst>
            </a:pPr>
            <a:r>
              <a:rPr lang="en-US" b="1" smtClean="0">
                <a:latin typeface="Arial" panose="020B0604020202020204" pitchFamily="34" charset="0"/>
              </a:rPr>
              <a:t>ĐTDĐ: </a:t>
            </a:r>
            <a:r>
              <a:rPr lang="en-US" b="1" dirty="0">
                <a:latin typeface="Arial" panose="020B0604020202020204" pitchFamily="34" charset="0"/>
              </a:rPr>
              <a:t>0907 5656 15</a:t>
            </a:r>
          </a:p>
          <a:p>
            <a:pPr marL="292100" algn="ctr" defTabSz="914400" eaLnBrk="0" hangingPunct="0">
              <a:buClr>
                <a:schemeClr val="accent1"/>
              </a:buClr>
              <a:buFont typeface="Wingdings" panose="05000000000000000000" pitchFamily="2" charset="2"/>
              <a:buChar char="l"/>
              <a:tabLst>
                <a:tab pos="685800" algn="l"/>
              </a:tabLst>
            </a:pPr>
            <a:endParaRPr lang="en-US" b="1" dirty="0">
              <a:solidFill>
                <a:srgbClr val="FF0000"/>
              </a:solidFill>
              <a:latin typeface="Arial" panose="020B0604020202020204" pitchFamily="34" charset="0"/>
            </a:endParaRPr>
          </a:p>
        </p:txBody>
      </p:sp>
      <p:sp>
        <p:nvSpPr>
          <p:cNvPr id="8197" name="Title 2"/>
          <p:cNvSpPr txBox="1"/>
          <p:nvPr/>
        </p:nvSpPr>
        <p:spPr>
          <a:xfrm>
            <a:off x="457200" y="2752725"/>
            <a:ext cx="8001000" cy="1057275"/>
          </a:xfrm>
          <a:prstGeom prst="rect">
            <a:avLst/>
          </a:prstGeom>
          <a:noFill/>
          <a:ln w="9525">
            <a:noFill/>
          </a:ln>
        </p:spPr>
        <p:txBody>
          <a:bodyPr anchor="ctr" anchorCtr="0"/>
          <a:lstStyle/>
          <a:p>
            <a:pPr algn="ctr" eaLnBrk="0" hangingPunct="0">
              <a:buClrTx/>
              <a:buFontTx/>
            </a:pPr>
            <a:r>
              <a:rPr lang="en-US" sz="3800" dirty="0">
                <a:solidFill>
                  <a:srgbClr val="000000"/>
                </a:solidFill>
                <a:latin typeface="Trebuchet MS" panose="020B0603020202020204" pitchFamily="34" charset="0"/>
              </a:rPr>
              <a:t/>
            </a:r>
            <a:br>
              <a:rPr lang="en-US" sz="3800" dirty="0">
                <a:solidFill>
                  <a:srgbClr val="000000"/>
                </a:solidFill>
                <a:latin typeface="Trebuchet MS" panose="020B0603020202020204" pitchFamily="34" charset="0"/>
              </a:rPr>
            </a:br>
            <a:r>
              <a:rPr lang="en-US" sz="3800" dirty="0">
                <a:solidFill>
                  <a:srgbClr val="000000"/>
                </a:solidFill>
                <a:latin typeface="Trebuchet MS" panose="020B0603020202020204" pitchFamily="34" charset="0"/>
              </a:rPr>
              <a:t>Môn học: THƯƠNG PHẨM VÀ AN TOÀN THỰC PHẨM</a:t>
            </a:r>
            <a:r>
              <a:rPr lang="en-US" sz="3800" dirty="0">
                <a:solidFill>
                  <a:srgbClr val="006666"/>
                </a:solidFill>
                <a:latin typeface="Arial" panose="020B0604020202020204" pitchFamily="34" charset="0"/>
              </a:rPr>
              <a:t/>
            </a:r>
            <a:br>
              <a:rPr lang="en-US" sz="3800" dirty="0">
                <a:solidFill>
                  <a:srgbClr val="006666"/>
                </a:solidFill>
                <a:latin typeface="Arial" panose="020B0604020202020204" pitchFamily="34" charset="0"/>
              </a:rPr>
            </a:br>
            <a:endParaRPr lang="en-US" sz="3800" dirty="0">
              <a:solidFill>
                <a:schemeClr val="tx2"/>
              </a:solidFill>
              <a:latin typeface="Arial" panose="020B0604020202020204" pitchFamily="34" charset="0"/>
            </a:endParaRPr>
          </a:p>
        </p:txBody>
      </p:sp>
      <p:sp>
        <p:nvSpPr>
          <p:cNvPr id="8198" name="Title 1"/>
          <p:cNvSpPr txBox="1"/>
          <p:nvPr/>
        </p:nvSpPr>
        <p:spPr>
          <a:xfrm>
            <a:off x="0" y="0"/>
            <a:ext cx="9144000" cy="2073275"/>
          </a:xfrm>
          <a:prstGeom prst="rect">
            <a:avLst/>
          </a:prstGeom>
          <a:noFill/>
          <a:ln w="9525">
            <a:noFill/>
          </a:ln>
        </p:spPr>
        <p:txBody>
          <a:bodyPr anchor="ctr" anchorCtr="0"/>
          <a:lstStyle/>
          <a:p>
            <a:pPr algn="ctr" eaLnBrk="0" hangingPunct="0">
              <a:lnSpc>
                <a:spcPct val="90000"/>
              </a:lnSpc>
              <a:buClrTx/>
              <a:buFontTx/>
            </a:pPr>
            <a:r>
              <a:rPr lang="en-US" sz="4000" b="1" dirty="0">
                <a:latin typeface="Arial" panose="020B0604020202020204" pitchFamily="34" charset="0"/>
              </a:rPr>
              <a:t>TRƯỜNG CAO ĐẲNG LÝ TỰ TRỌNG</a:t>
            </a:r>
            <a:r>
              <a:rPr lang="vi-VN" altLang="x-none" sz="4000" b="1" dirty="0">
                <a:latin typeface="Arial" panose="020B0604020202020204" pitchFamily="34" charset="0"/>
              </a:rPr>
              <a:t> T</a:t>
            </a:r>
            <a:r>
              <a:rPr lang="en-US" sz="4000" b="1" dirty="0">
                <a:latin typeface="Arial" panose="020B0604020202020204" pitchFamily="34" charset="0"/>
              </a:rPr>
              <a:t>HÀNH </a:t>
            </a:r>
            <a:r>
              <a:rPr lang="vi-VN" altLang="x-none" sz="4000" b="1" dirty="0">
                <a:latin typeface="Arial" panose="020B0604020202020204" pitchFamily="34" charset="0"/>
              </a:rPr>
              <a:t>P</a:t>
            </a:r>
            <a:r>
              <a:rPr lang="en-US" sz="4000" b="1" dirty="0">
                <a:latin typeface="Arial" panose="020B0604020202020204" pitchFamily="34" charset="0"/>
              </a:rPr>
              <a:t>HỐ </a:t>
            </a:r>
            <a:r>
              <a:rPr lang="vi-VN" altLang="x-none" sz="4000" b="1" dirty="0">
                <a:latin typeface="Arial" panose="020B0604020202020204" pitchFamily="34" charset="0"/>
              </a:rPr>
              <a:t>H</a:t>
            </a:r>
            <a:r>
              <a:rPr lang="en-US" sz="4000" b="1" dirty="0">
                <a:latin typeface="Arial" panose="020B0604020202020204" pitchFamily="34" charset="0"/>
              </a:rPr>
              <a:t>Ồ </a:t>
            </a:r>
            <a:r>
              <a:rPr lang="vi-VN" altLang="x-none" sz="4000" b="1" dirty="0">
                <a:latin typeface="Arial" panose="020B0604020202020204" pitchFamily="34" charset="0"/>
              </a:rPr>
              <a:t>C</a:t>
            </a:r>
            <a:r>
              <a:rPr lang="en-US" sz="4000" b="1" dirty="0">
                <a:latin typeface="Arial" panose="020B0604020202020204" pitchFamily="34" charset="0"/>
              </a:rPr>
              <a:t>HÍ </a:t>
            </a:r>
            <a:r>
              <a:rPr lang="vi-VN" altLang="x-none" sz="4000" b="1" dirty="0">
                <a:latin typeface="Arial" panose="020B0604020202020204" pitchFamily="34" charset="0"/>
              </a:rPr>
              <a:t>M</a:t>
            </a:r>
            <a:r>
              <a:rPr lang="en-US" sz="4000" b="1" dirty="0">
                <a:latin typeface="Arial" panose="020B0604020202020204" pitchFamily="34" charset="0"/>
              </a:rPr>
              <a:t>INH</a:t>
            </a:r>
            <a:br>
              <a:rPr lang="en-US" sz="4000" b="1" dirty="0">
                <a:latin typeface="Arial" panose="020B0604020202020204" pitchFamily="34" charset="0"/>
              </a:rPr>
            </a:br>
            <a:endParaRPr lang="en-US" sz="3600" b="1" dirty="0">
              <a:latin typeface="Arial" panose="020B0604020202020204" pitchFamily="34" charset="0"/>
            </a:endParaRPr>
          </a:p>
        </p:txBody>
      </p:sp>
      <p:sp>
        <p:nvSpPr>
          <p:cNvPr id="8199" name="Rectangle 2"/>
          <p:cNvSpPr txBox="1"/>
          <p:nvPr/>
        </p:nvSpPr>
        <p:spPr>
          <a:xfrm>
            <a:off x="533400" y="1582738"/>
            <a:ext cx="8401050" cy="915987"/>
          </a:xfrm>
          <a:prstGeom prst="rect">
            <a:avLst/>
          </a:prstGeom>
          <a:noFill/>
          <a:ln w="9525">
            <a:noFill/>
          </a:ln>
        </p:spPr>
        <p:txBody>
          <a:bodyPr anchor="ctr" anchorCtr="0"/>
          <a:lstStyle/>
          <a:p>
            <a:pPr algn="ctr" eaLnBrk="0" hangingPunct="0"/>
            <a:r>
              <a:rPr lang="en-US" sz="4000" b="1" dirty="0">
                <a:solidFill>
                  <a:srgbClr val="FF0000"/>
                </a:solidFill>
                <a:latin typeface="Times New Roman" panose="02020603050405020304" pitchFamily="18" charset="0"/>
              </a:rPr>
              <a:t>NGÀNH KỸ THUẬT LÀM BÁNH</a:t>
            </a:r>
            <a:endParaRPr lang="en-US" sz="4000" b="1" dirty="0">
              <a:solidFill>
                <a:srgbClr val="FF0000"/>
              </a:solidFill>
              <a:latin typeface="Times New Roman" panose="02020603050405020304" pitchFamily="18" charset="0"/>
              <a:ea typeface="Times New Roman" panose="02020603050405020304" pitchFamily="18" charset="0"/>
            </a:endParaRP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08301"/>
                                        </p:tgtEl>
                                        <p:attrNameLst>
                                          <p:attrName>style.visibility</p:attrName>
                                        </p:attrNameLst>
                                      </p:cBhvr>
                                      <p:to>
                                        <p:strVal val="visible"/>
                                      </p:to>
                                    </p:set>
                                    <p:animEffect transition="in" filter="diamond(in)">
                                      <p:cBhvr>
                                        <p:cTn id="7"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1"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9218"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9219"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1" name="Rectangle 13"/>
          <p:cNvSpPr/>
          <p:nvPr/>
        </p:nvSpPr>
        <p:spPr>
          <a:xfrm>
            <a:off x="0" y="2590800"/>
            <a:ext cx="9067800" cy="1938338"/>
          </a:xfrm>
          <a:prstGeom prst="rect">
            <a:avLst/>
          </a:prstGeom>
          <a:noFill/>
          <a:ln w="9525">
            <a:noFill/>
          </a:ln>
        </p:spPr>
        <p:txBody>
          <a:bodyPr anchor="ctr" anchorCtr="0">
            <a:spAutoFit/>
          </a:bodyPr>
          <a:lstStyle/>
          <a:p>
            <a:pPr marL="292100" algn="ctr" defTabSz="914400" eaLnBrk="0" hangingPunct="0">
              <a:buClr>
                <a:schemeClr val="accent1"/>
              </a:buClr>
              <a:buFont typeface="Wingdings" panose="05000000000000000000" pitchFamily="2" charset="2"/>
              <a:buChar char="l"/>
              <a:tabLst>
                <a:tab pos="685800" algn="l"/>
              </a:tabLst>
            </a:pPr>
            <a:r>
              <a:rPr lang="vi-VN" altLang="x-none" sz="4000" b="1" dirty="0">
                <a:solidFill>
                  <a:srgbClr val="FF0000"/>
                </a:solidFill>
                <a:latin typeface="Arial" panose="020B0604020202020204" pitchFamily="34" charset="0"/>
              </a:rPr>
              <a:t>Chương </a:t>
            </a:r>
            <a:r>
              <a:rPr lang="en-US" sz="4000" b="1" dirty="0">
                <a:solidFill>
                  <a:srgbClr val="FF0000"/>
                </a:solidFill>
                <a:latin typeface="Arial" panose="020B0604020202020204" pitchFamily="34" charset="0"/>
              </a:rPr>
              <a:t>2: NGỘ ĐỘC THỰC PHẨM DO VI SINH VẬT</a:t>
            </a:r>
            <a:r>
              <a:rPr lang="en-US" sz="4000" b="1" dirty="0">
                <a:latin typeface="Arial" panose="020B0604020202020204" pitchFamily="34" charset="0"/>
              </a:rPr>
              <a:t> </a:t>
            </a:r>
          </a:p>
          <a:p>
            <a:pPr marL="292100" algn="ctr" defTabSz="914400" eaLnBrk="0" hangingPunct="0">
              <a:buClr>
                <a:schemeClr val="accent1"/>
              </a:buClr>
              <a:buFont typeface="Wingdings" panose="05000000000000000000" pitchFamily="2" charset="2"/>
              <a:buChar char="l"/>
              <a:tabLst>
                <a:tab pos="685800" algn="l"/>
              </a:tabLst>
            </a:pPr>
            <a:r>
              <a:rPr lang="en-US" sz="4000" b="1" dirty="0">
                <a:solidFill>
                  <a:srgbClr val="FF0000"/>
                </a:solidFill>
                <a:latin typeface="Arial" panose="020B0604020202020204" pitchFamily="34" charset="0"/>
              </a:rPr>
              <a:t>(Buổi 7, 2 tiết)</a:t>
            </a:r>
          </a:p>
        </p:txBody>
      </p:sp>
      <p:sp>
        <p:nvSpPr>
          <p:cNvPr id="9221" name="Title 2"/>
          <p:cNvSpPr txBox="1"/>
          <p:nvPr/>
        </p:nvSpPr>
        <p:spPr>
          <a:xfrm>
            <a:off x="381000" y="238125"/>
            <a:ext cx="8001000" cy="1057275"/>
          </a:xfrm>
          <a:prstGeom prst="rect">
            <a:avLst/>
          </a:prstGeom>
          <a:noFill/>
          <a:ln w="9525">
            <a:noFill/>
          </a:ln>
        </p:spPr>
        <p:txBody>
          <a:bodyPr anchor="ctr" anchorCtr="0"/>
          <a:lstStyle/>
          <a:p>
            <a:pPr algn="ctr" eaLnBrk="0" hangingPunct="0">
              <a:buClrTx/>
              <a:buFontTx/>
            </a:pPr>
            <a:r>
              <a:rPr lang="en-US" sz="3800" dirty="0">
                <a:solidFill>
                  <a:srgbClr val="000000"/>
                </a:solidFill>
                <a:latin typeface="Trebuchet MS" panose="020B0603020202020204" pitchFamily="34" charset="0"/>
              </a:rPr>
              <a:t/>
            </a:r>
            <a:br>
              <a:rPr lang="en-US" sz="3800" dirty="0">
                <a:solidFill>
                  <a:srgbClr val="000000"/>
                </a:solidFill>
                <a:latin typeface="Trebuchet MS" panose="020B0603020202020204" pitchFamily="34" charset="0"/>
              </a:rPr>
            </a:br>
            <a:r>
              <a:rPr lang="en-US" sz="3800" dirty="0">
                <a:solidFill>
                  <a:srgbClr val="000000"/>
                </a:solidFill>
                <a:latin typeface="Trebuchet MS" panose="020B0603020202020204" pitchFamily="34" charset="0"/>
              </a:rPr>
              <a:t>Môn học: THƯƠNG PHẨM VÀ AN TOÀN THỰC PHẨM</a:t>
            </a:r>
            <a:r>
              <a:rPr lang="en-US" sz="3800" dirty="0">
                <a:solidFill>
                  <a:srgbClr val="006666"/>
                </a:solidFill>
                <a:latin typeface="Arial" panose="020B0604020202020204" pitchFamily="34" charset="0"/>
              </a:rPr>
              <a:t/>
            </a:r>
            <a:br>
              <a:rPr lang="en-US" sz="3800" dirty="0">
                <a:solidFill>
                  <a:srgbClr val="006666"/>
                </a:solidFill>
                <a:latin typeface="Arial" panose="020B0604020202020204" pitchFamily="34" charset="0"/>
              </a:rPr>
            </a:br>
            <a:endParaRPr lang="en-US" sz="3800" dirty="0">
              <a:solidFill>
                <a:schemeClr val="tx2"/>
              </a:solidFill>
              <a:latin typeface="Arial" panose="020B0604020202020204" pitchFamily="34" charset="0"/>
            </a:endParaRP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08301"/>
                                        </p:tgtEl>
                                        <p:attrNameLst>
                                          <p:attrName>style.visibility</p:attrName>
                                        </p:attrNameLst>
                                      </p:cBhvr>
                                      <p:to>
                                        <p:strVal val="visible"/>
                                      </p:to>
                                    </p:set>
                                    <p:animEffect transition="in" filter="diamond(in)">
                                      <p:cBhvr>
                                        <p:cTn id="7"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1"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10242"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10243"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1905000" y="76200"/>
            <a:ext cx="4927600" cy="1155700"/>
          </a:xfrm>
          <a:ln/>
        </p:spPr>
        <p:txBody>
          <a:bodyPr vert="horz" wrap="square" lIns="91440" tIns="45720" rIns="91440" bIns="45720" anchor="ctr" anchorCtr="1"/>
          <a:lstStyle/>
          <a:p>
            <a:pPr eaLnBrk="1" hangingPunct="1"/>
            <a:r>
              <a:rPr lang="en-US" altLang="en-US" sz="5400" dirty="0">
                <a:solidFill>
                  <a:srgbClr val="0000FF"/>
                </a:solidFill>
                <a:latin typeface="VNI-Fato" pitchFamily="2" charset="0"/>
              </a:rPr>
              <a:t>KIEÅM TRA BAØI</a:t>
            </a:r>
          </a:p>
        </p:txBody>
      </p:sp>
      <p:sp>
        <p:nvSpPr>
          <p:cNvPr id="908301" name="Rectangle 13"/>
          <p:cNvSpPr/>
          <p:nvPr/>
        </p:nvSpPr>
        <p:spPr>
          <a:xfrm>
            <a:off x="381000" y="1184275"/>
            <a:ext cx="8534400" cy="5602288"/>
          </a:xfrm>
          <a:prstGeom prst="rect">
            <a:avLst/>
          </a:prstGeom>
          <a:noFill/>
          <a:ln w="9525">
            <a:noFill/>
          </a:ln>
        </p:spPr>
        <p:txBody>
          <a:bodyPr anchor="ctr" anchorCtr="0">
            <a:spAutoFit/>
          </a:bodyPr>
          <a:lstStyle/>
          <a:p>
            <a:pPr marL="571500" lvl="1" indent="-285750" defTabSz="914400" eaLnBrk="0" hangingPunct="0">
              <a:spcBef>
                <a:spcPct val="20000"/>
              </a:spcBef>
              <a:buClr>
                <a:schemeClr val="accent1"/>
              </a:buClr>
              <a:buFont typeface="Wingdings" panose="05000000000000000000" pitchFamily="2" charset="2"/>
              <a:buChar char="¡"/>
              <a:tabLst>
                <a:tab pos="685800" algn="l"/>
              </a:tabLst>
            </a:pPr>
            <a:r>
              <a:rPr lang="en-US" altLang="en-US" dirty="0">
                <a:solidFill>
                  <a:srgbClr val="0000FF"/>
                </a:solidFill>
                <a:latin typeface="VNI-Avo" pitchFamily="2" charset="0"/>
              </a:rPr>
              <a:t>	</a:t>
            </a:r>
            <a:r>
              <a:rPr lang="vi-VN" altLang="x-none" sz="3600" b="1" u="sng" dirty="0">
                <a:latin typeface="Arial" panose="020B0604020202020204" pitchFamily="34" charset="0"/>
              </a:rPr>
              <a:t>CÂU HỎI</a:t>
            </a:r>
            <a:r>
              <a:rPr lang="en-US" sz="3600" b="1" u="sng" dirty="0">
                <a:latin typeface="Arial" panose="020B0604020202020204" pitchFamily="34" charset="0"/>
              </a:rPr>
              <a:t>:</a:t>
            </a:r>
          </a:p>
          <a:p>
            <a:pPr marL="571500" lvl="1" indent="-285750" defTabSz="914400" eaLnBrk="0" hangingPunct="0">
              <a:spcBef>
                <a:spcPct val="20000"/>
              </a:spcBef>
              <a:buClr>
                <a:schemeClr val="accent1"/>
              </a:buClr>
              <a:buFont typeface="Wingdings" panose="05000000000000000000" pitchFamily="2" charset="2"/>
              <a:buChar char="¡"/>
              <a:tabLst>
                <a:tab pos="685800" algn="l"/>
              </a:tabLst>
            </a:pPr>
            <a:endParaRPr lang="en-US" sz="3600" b="1" u="sng" dirty="0">
              <a:latin typeface="Arial" panose="020B0604020202020204" pitchFamily="34" charset="0"/>
            </a:endParaRPr>
          </a:p>
          <a:p>
            <a:pPr algn="just" defTabSz="914400">
              <a:tabLst>
                <a:tab pos="685800" algn="l"/>
              </a:tabLst>
            </a:pPr>
            <a:r>
              <a:rPr lang="en-US" altLang="en-US" sz="3600" dirty="0">
                <a:latin typeface="Times New Roman" panose="02020603050405020304" pitchFamily="18" charset="0"/>
              </a:rPr>
              <a:t> </a:t>
            </a:r>
            <a:r>
              <a:rPr lang="en-US" altLang="en-US" sz="4400" b="1" dirty="0">
                <a:latin typeface="Times New Roman" panose="02020603050405020304" pitchFamily="18" charset="0"/>
              </a:rPr>
              <a:t>Trình b</a:t>
            </a:r>
            <a:r>
              <a:rPr lang="en-US" altLang="en-US" sz="4400" b="1" dirty="0">
                <a:latin typeface="Times New Roman" panose="02020603050405020304" pitchFamily="18" charset="0"/>
                <a:ea typeface="Times New Roman" panose="02020603050405020304" pitchFamily="18" charset="0"/>
              </a:rPr>
              <a:t>à</a:t>
            </a:r>
            <a:r>
              <a:rPr lang="en-US" altLang="en-US" sz="4400" b="1" dirty="0">
                <a:latin typeface="Times New Roman" panose="02020603050405020304" pitchFamily="18" charset="0"/>
              </a:rPr>
              <a:t>y cách phòng ngừa vi khuẩn E coli?</a:t>
            </a:r>
          </a:p>
          <a:p>
            <a:pPr algn="just" defTabSz="914400">
              <a:tabLst>
                <a:tab pos="685800" algn="l"/>
              </a:tabLst>
            </a:pPr>
            <a:endParaRPr lang="en-US" altLang="en-US" sz="3600" dirty="0">
              <a:latin typeface="Times New Roman" panose="02020603050405020304" pitchFamily="18" charset="0"/>
            </a:endParaRPr>
          </a:p>
          <a:p>
            <a:pPr algn="just" defTabSz="914400">
              <a:buFont typeface="Wingdings" panose="05000000000000000000" pitchFamily="2" charset="2"/>
              <a:buChar char=""/>
              <a:tabLst>
                <a:tab pos="685800" algn="l"/>
              </a:tabLst>
            </a:pPr>
            <a:endParaRPr lang="en-US" altLang="en-US" sz="3600" b="1" dirty="0">
              <a:solidFill>
                <a:srgbClr val="FFFF00"/>
              </a:solidFill>
              <a:latin typeface="Times New Roman" panose="02020603050405020304" pitchFamily="18" charset="0"/>
            </a:endParaRPr>
          </a:p>
          <a:p>
            <a:pPr algn="just" defTabSz="914400">
              <a:buFont typeface="Wingdings" panose="05000000000000000000" pitchFamily="2" charset="2"/>
              <a:buChar char=""/>
              <a:tabLst>
                <a:tab pos="685800" algn="l"/>
              </a:tabLst>
            </a:pPr>
            <a:endParaRPr lang="en-US" altLang="en-US" sz="3600" dirty="0">
              <a:latin typeface="Times New Roman" panose="02020603050405020304" pitchFamily="18" charset="0"/>
            </a:endParaRPr>
          </a:p>
          <a:p>
            <a:pPr marL="571500" lvl="1" indent="-285750" defTabSz="914400" eaLnBrk="0" hangingPunct="0">
              <a:spcBef>
                <a:spcPct val="20000"/>
              </a:spcBef>
              <a:buClr>
                <a:schemeClr val="accent1"/>
              </a:buClr>
              <a:buFont typeface="Wingdings" panose="05000000000000000000" pitchFamily="2" charset="2"/>
              <a:buChar char="¡"/>
              <a:tabLst>
                <a:tab pos="685800" algn="l"/>
              </a:tabLst>
            </a:pPr>
            <a:endParaRPr lang="en-US" sz="3600" b="1" dirty="0">
              <a:latin typeface="Arial" panose="020B0604020202020204" pitchFamily="34" charset="0"/>
            </a:endParaRPr>
          </a:p>
          <a:p>
            <a:pPr marL="1143000" lvl="2" indent="-228600" defTabSz="914400" eaLnBrk="0" hangingPunct="0">
              <a:spcBef>
                <a:spcPct val="20000"/>
              </a:spcBef>
              <a:buClr>
                <a:schemeClr val="accent1"/>
              </a:buClr>
              <a:buFont typeface="Wingdings" panose="05000000000000000000" pitchFamily="2" charset="2"/>
              <a:buChar char="l"/>
              <a:tabLst>
                <a:tab pos="685800" algn="l"/>
              </a:tabLst>
            </a:pPr>
            <a:endParaRPr lang="en-US" sz="3300" i="1" dirty="0">
              <a:latin typeface="Arial" panose="020B0604020202020204" pitchFamily="34" charset="0"/>
            </a:endParaRP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11266"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11267"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1905000" y="76200"/>
            <a:ext cx="4927600" cy="1155700"/>
          </a:xfrm>
          <a:ln/>
        </p:spPr>
        <p:txBody>
          <a:bodyPr vert="horz" wrap="square" lIns="91440" tIns="45720" rIns="91440" bIns="45720" anchor="ctr" anchorCtr="1"/>
          <a:lstStyle/>
          <a:p>
            <a:pPr eaLnBrk="1" hangingPunct="1"/>
            <a:r>
              <a:rPr lang="en-US" altLang="en-US" sz="5400" dirty="0">
                <a:solidFill>
                  <a:srgbClr val="0000FF"/>
                </a:solidFill>
                <a:latin typeface="VNI-Fato" pitchFamily="2" charset="0"/>
              </a:rPr>
              <a:t>ĐẶT VẤN ĐỀ</a:t>
            </a:r>
          </a:p>
        </p:txBody>
      </p:sp>
      <p:sp>
        <p:nvSpPr>
          <p:cNvPr id="7" name="Rectangle 12"/>
          <p:cNvSpPr txBox="1"/>
          <p:nvPr/>
        </p:nvSpPr>
        <p:spPr>
          <a:xfrm>
            <a:off x="-304800" y="762000"/>
            <a:ext cx="9448800" cy="914400"/>
          </a:xfrm>
          <a:prstGeom prst="rect">
            <a:avLst/>
          </a:prstGeom>
          <a:noFill/>
          <a:ln w="9525">
            <a:noFill/>
          </a:ln>
        </p:spPr>
        <p:txBody>
          <a:bodyPr anchor="ctr" anchorCtr="1"/>
          <a:lstStyle/>
          <a:p>
            <a:pPr>
              <a:buClrTx/>
              <a:buFontTx/>
            </a:pPr>
            <a:r>
              <a:rPr lang="en-US" altLang="en-US" sz="5400" dirty="0">
                <a:solidFill>
                  <a:srgbClr val="0000FF"/>
                </a:solidFill>
                <a:latin typeface="VNI-Fato" pitchFamily="2" charset="0"/>
              </a:rPr>
              <a:t>Ý </a:t>
            </a:r>
            <a:r>
              <a:rPr lang="en-US" altLang="en-US" sz="3600" dirty="0">
                <a:latin typeface="Times New Roman" panose="02020603050405020304" pitchFamily="18" charset="0"/>
              </a:rPr>
              <a:t>Tại sao nên cắt củ h</a:t>
            </a:r>
            <a:r>
              <a:rPr lang="en-US" altLang="en-US" sz="3600" dirty="0">
                <a:latin typeface="Times New Roman" panose="02020603050405020304" pitchFamily="18" charset="0"/>
                <a:ea typeface="Times New Roman" panose="02020603050405020304" pitchFamily="18" charset="0"/>
              </a:rPr>
              <a:t>à</a:t>
            </a:r>
            <a:r>
              <a:rPr lang="en-US" altLang="en-US" sz="3600" dirty="0">
                <a:latin typeface="Times New Roman" panose="02020603050405020304" pitchFamily="18" charset="0"/>
              </a:rPr>
              <a:t>nh v</a:t>
            </a:r>
            <a:r>
              <a:rPr lang="en-US" altLang="en-US" sz="3600" dirty="0">
                <a:latin typeface="Times New Roman" panose="02020603050405020304" pitchFamily="18" charset="0"/>
                <a:ea typeface="Times New Roman" panose="02020603050405020304" pitchFamily="18" charset="0"/>
              </a:rPr>
              <a:t>à</a:t>
            </a:r>
            <a:r>
              <a:rPr lang="en-US" altLang="en-US" sz="3600" dirty="0">
                <a:latin typeface="Times New Roman" panose="02020603050405020304" pitchFamily="18" charset="0"/>
              </a:rPr>
              <a:t> để trong phòng ngủ?</a:t>
            </a:r>
            <a:endParaRPr lang="en-US" altLang="en-US" sz="3600" dirty="0">
              <a:latin typeface="Times New Roman" panose="02020603050405020304" pitchFamily="18" charset="0"/>
              <a:ea typeface="Times New Roman" panose="02020603050405020304" pitchFamily="18" charset="0"/>
            </a:endParaRPr>
          </a:p>
        </p:txBody>
      </p:sp>
      <p:pic>
        <p:nvPicPr>
          <p:cNvPr id="11270" name="Picture 7"/>
          <p:cNvPicPr>
            <a:picLocks noChangeAspect="1"/>
          </p:cNvPicPr>
          <p:nvPr/>
        </p:nvPicPr>
        <p:blipFill>
          <a:blip r:embed="rId5"/>
          <a:stretch>
            <a:fillRect/>
          </a:stretch>
        </p:blipFill>
        <p:spPr>
          <a:xfrm>
            <a:off x="2327275" y="1905000"/>
            <a:ext cx="5216525" cy="4953000"/>
          </a:xfrm>
          <a:prstGeom prst="rect">
            <a:avLst/>
          </a:prstGeom>
          <a:noFill/>
          <a:ln w="9525">
            <a:noFill/>
          </a:ln>
        </p:spPr>
      </p:pic>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75"/>
                                  </p:iterate>
                                  <p:childTnLst>
                                    <p:set>
                                      <p:cBhvr>
                                        <p:cTn id="6" dur="1" fill="hold">
                                          <p:stCondLst>
                                            <p:cond delay="74"/>
                                          </p:stCondLst>
                                        </p:cTn>
                                        <p:tgtEl>
                                          <p:spTgt spid="908300"/>
                                        </p:tgtEl>
                                        <p:attrNameLst>
                                          <p:attrName>style.visibility</p:attrName>
                                        </p:attrNameLst>
                                      </p:cBhvr>
                                      <p:to>
                                        <p:strVal val="visible"/>
                                      </p:to>
                                    </p:set>
                                  </p:childTnLst>
                                </p:cTn>
                              </p:par>
                            </p:childTnLst>
                          </p:cTn>
                        </p:par>
                        <p:par>
                          <p:cTn id="7" fill="hold">
                            <p:stCondLst>
                              <p:cond delay="750"/>
                            </p:stCondLst>
                            <p:childTnLst>
                              <p:par>
                                <p:cTn id="8" presetID="1" presetClass="entr" presetSubtype="0" fill="hold" grpId="0" nodeType="afterEffect">
                                  <p:stCondLst>
                                    <p:cond delay="0"/>
                                  </p:stCondLst>
                                  <p:iterate type="lt">
                                    <p:tmAbs val="75"/>
                                  </p:iterate>
                                  <p:childTnLst>
                                    <p:set>
                                      <p:cBhvr>
                                        <p:cTn id="9" dur="1" fill="hold">
                                          <p:stCondLst>
                                            <p:cond delay="74"/>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Text Box 3"/>
          <p:cNvSpPr txBox="1"/>
          <p:nvPr/>
        </p:nvSpPr>
        <p:spPr>
          <a:xfrm>
            <a:off x="1660525" y="722313"/>
            <a:ext cx="184150" cy="366712"/>
          </a:xfrm>
          <a:prstGeom prst="rect">
            <a:avLst/>
          </a:prstGeom>
          <a:noFill/>
          <a:ln w="9525">
            <a:noFill/>
          </a:ln>
        </p:spPr>
        <p:txBody>
          <a:bodyPr wrap="none" anchor="t" anchorCtr="0">
            <a:spAutoFit/>
          </a:bodyPr>
          <a:lstStyle/>
          <a:p>
            <a:pPr>
              <a:buClrTx/>
              <a:buFontTx/>
            </a:pPr>
            <a:endParaRPr lang="en-US" altLang="en-US" sz="1800" dirty="0">
              <a:latin typeface="Arial" panose="020B0604020202020204" pitchFamily="34" charset="0"/>
            </a:endParaRPr>
          </a:p>
        </p:txBody>
      </p:sp>
      <p:sp>
        <p:nvSpPr>
          <p:cNvPr id="8" name="Rounded Rectangle 7"/>
          <p:cNvSpPr>
            <a:spLocks noChangeArrowheads="1"/>
          </p:cNvSpPr>
          <p:nvPr/>
        </p:nvSpPr>
        <p:spPr bwMode="auto">
          <a:xfrm>
            <a:off x="-28575" y="0"/>
            <a:ext cx="9172575" cy="1447800"/>
          </a:xfrm>
          <a:prstGeom prst="roundRect">
            <a:avLst>
              <a:gd name="adj" fmla="val 16667"/>
            </a:avLst>
          </a:prstGeom>
          <a:solidFill>
            <a:srgbClr val="002060"/>
          </a:solidFill>
          <a:ln w="25400" algn="ctr">
            <a:solidFill>
              <a:srgbClr val="479FCC"/>
            </a:solidFill>
            <a:round/>
          </a:ln>
        </p:spPr>
        <p:txBody>
          <a:bodyPr anchor="ctr"/>
          <a:lstStyle/>
          <a:p>
            <a:pPr marL="0" marR="0" lvl="0" indent="0" algn="ctr" defTabSz="914400" rtl="0" eaLnBrk="1" fontAlgn="base" latinLnBrk="0" hangingPunct="1">
              <a:lnSpc>
                <a:spcPct val="100000"/>
              </a:lnSpc>
              <a:spcBef>
                <a:spcPct val="20000"/>
              </a:spcBef>
              <a:spcAft>
                <a:spcPts val="600"/>
              </a:spcAft>
              <a:buClr>
                <a:schemeClr val="hlink"/>
              </a:buClr>
              <a:buSzTx/>
              <a:buFont typeface="Wingdings" panose="05000000000000000000" pitchFamily="2" charset="2"/>
              <a:buNone/>
              <a:defRPr/>
            </a:pP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rPr>
              <a:t>NỘI DUNG BÀI HỌC</a:t>
            </a:r>
          </a:p>
        </p:txBody>
      </p:sp>
      <p:grpSp>
        <p:nvGrpSpPr>
          <p:cNvPr id="3" name="Group 8"/>
          <p:cNvGrpSpPr/>
          <p:nvPr/>
        </p:nvGrpSpPr>
        <p:grpSpPr>
          <a:xfrm>
            <a:off x="7938" y="2382838"/>
            <a:ext cx="762000" cy="665162"/>
            <a:chOff x="130" y="2077"/>
            <a:chExt cx="480" cy="419"/>
          </a:xfrm>
        </p:grpSpPr>
        <p:grpSp>
          <p:nvGrpSpPr>
            <p:cNvPr id="12292" name="Group 9"/>
            <p:cNvGrpSpPr/>
            <p:nvPr/>
          </p:nvGrpSpPr>
          <p:grpSpPr>
            <a:xfrm>
              <a:off x="130" y="2077"/>
              <a:ext cx="480" cy="419"/>
              <a:chOff x="1110" y="2656"/>
              <a:chExt cx="1549" cy="1351"/>
            </a:xfrm>
          </p:grpSpPr>
          <p:sp>
            <p:nvSpPr>
              <p:cNvPr id="13"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4"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2" name="Text Box 13"/>
            <p:cNvSpPr txBox="1">
              <a:spLocks noChangeArrowheads="1"/>
            </p:cNvSpPr>
            <p:nvPr/>
          </p:nvSpPr>
          <p:spPr bwMode="gray">
            <a:xfrm>
              <a:off x="153" y="2113"/>
              <a:ext cx="438" cy="330"/>
            </a:xfrm>
            <a:prstGeom prst="rect">
              <a:avLst/>
            </a:prstGeom>
            <a:noFill/>
            <a:ln w="9525" algn="ctr">
              <a:noFill/>
              <a:miter lim="800000"/>
            </a:ln>
            <a:effectLst/>
          </p:spPr>
          <p:txBody>
            <a:bodyPr wrap="none">
              <a:spAutoFit/>
            </a:bodyPr>
            <a:lstStyle/>
            <a:p>
              <a:pPr marR="0" algn="ctr" defTabSz="914400" eaLnBrk="0" hangingPunct="0">
                <a:spcBef>
                  <a:spcPct val="20000"/>
                </a:spcBef>
                <a:buClr>
                  <a:srgbClr val="3399FF"/>
                </a:buClr>
                <a:buSzTx/>
                <a:buFont typeface="Wingdings" panose="05000000000000000000" pitchFamily="2" charset="2"/>
                <a:buNone/>
                <a:defRPr/>
              </a:pPr>
              <a:r>
                <a:rPr kumimoji="0" lang="en-US" b="1" kern="1200" cap="none" spc="0" normalizeH="0" baseline="0" noProof="0" dirty="0">
                  <a:solidFill>
                    <a:srgbClr val="FFFF00"/>
                  </a:solidFill>
                  <a:effectLst>
                    <a:outerShdw blurRad="38100" dist="38100" dir="2700000" algn="tl">
                      <a:srgbClr val="000000">
                        <a:alpha val="43137"/>
                      </a:srgbClr>
                    </a:outerShdw>
                  </a:effectLst>
                  <a:latin typeface="VNI-Avo" pitchFamily="2" charset="0"/>
                  <a:ea typeface="+mn-ea"/>
                  <a:cs typeface="Arial" panose="020B0604020202020204" pitchFamily="34" charset="0"/>
                </a:rPr>
                <a:t>2.1</a:t>
              </a:r>
            </a:p>
          </p:txBody>
        </p:sp>
      </p:grpSp>
      <p:sp>
        <p:nvSpPr>
          <p:cNvPr id="48" name="AutoShape 37"/>
          <p:cNvSpPr>
            <a:spLocks noChangeArrowheads="1"/>
          </p:cNvSpPr>
          <p:nvPr/>
        </p:nvSpPr>
        <p:spPr bwMode="auto">
          <a:xfrm>
            <a:off x="792163" y="2000250"/>
            <a:ext cx="8334375" cy="941388"/>
          </a:xfrm>
          <a:prstGeom prst="roundRect">
            <a:avLst>
              <a:gd name="adj" fmla="val 16667"/>
            </a:avLst>
          </a:prstGeom>
          <a:solidFill>
            <a:schemeClr val="accent5">
              <a:lumMod val="40000"/>
              <a:lumOff val="60000"/>
            </a:schemeClr>
          </a:solidFill>
          <a:ln w="9525">
            <a:noFill/>
            <a:round/>
          </a:ln>
          <a:effectLst/>
        </p:spPr>
        <p:txBody>
          <a:bodyPr wrap="none" anchor="ctr"/>
          <a:lst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Arial" panose="020B0604020202020204" pitchFamily="34" charset="0"/>
              <a:buNone/>
            </a:pPr>
            <a:r>
              <a:rPr kumimoji="0" lang="en-US" altLang="en-US" sz="2800" b="1" i="0" u="none" strike="noStrike" kern="1200" cap="none" spc="0" normalizeH="0" baseline="0" noProof="1">
                <a:solidFill>
                  <a:srgbClr val="0000FF"/>
                </a:solidFill>
                <a:effectLst>
                  <a:outerShdw blurRad="38100" dist="38100" dir="2700000">
                    <a:srgbClr val="C0C0C0"/>
                  </a:outerShdw>
                </a:effectLst>
                <a:latin typeface="Tahoma" panose="020B0604030504040204" pitchFamily="34" charset="0"/>
                <a:ea typeface="+mn-ea"/>
                <a:cs typeface="Tahoma" panose="020B0604030504040204" pitchFamily="34" charset="0"/>
              </a:rPr>
              <a:t>Một số khái niệm chung</a:t>
            </a:r>
            <a:endParaRPr kumimoji="0" lang="en-US" altLang="en-US" sz="2800" b="1" i="0" u="none" strike="noStrike" kern="1200" cap="none" spc="0" normalizeH="0" baseline="0" noProof="1">
              <a:solidFill>
                <a:srgbClr val="0000FF"/>
              </a:solidFill>
              <a:effectLst>
                <a:outerShdw blurRad="38100" dist="38100" dir="2700000">
                  <a:srgbClr val="C0C0C0"/>
                </a:outerShdw>
              </a:effectLst>
              <a:latin typeface="Tahoma" panose="020B0604030504040204" pitchFamily="34" charset="0"/>
              <a:ea typeface="Tahoma" panose="020B0604030504040204" pitchFamily="34" charset="0"/>
              <a:cs typeface="+mn-cs"/>
            </a:endParaRPr>
          </a:p>
        </p:txBody>
      </p:sp>
      <p:sp>
        <p:nvSpPr>
          <p:cNvPr id="49" name="AutoShape 37"/>
          <p:cNvSpPr>
            <a:spLocks noChangeArrowheads="1"/>
          </p:cNvSpPr>
          <p:nvPr/>
        </p:nvSpPr>
        <p:spPr bwMode="auto">
          <a:xfrm>
            <a:off x="801688" y="3886200"/>
            <a:ext cx="8334375" cy="1676400"/>
          </a:xfrm>
          <a:prstGeom prst="roundRect">
            <a:avLst>
              <a:gd name="adj" fmla="val 16667"/>
            </a:avLst>
          </a:prstGeom>
          <a:solidFill>
            <a:schemeClr val="accent5">
              <a:lumMod val="40000"/>
              <a:lumOff val="60000"/>
            </a:schemeClr>
          </a:solidFill>
          <a:ln w="9525">
            <a:noFill/>
            <a:round/>
          </a:ln>
          <a:effectLst/>
        </p:spPr>
        <p:txBody>
          <a:bodyPr wrap="none" anchor="ctr"/>
          <a:lst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pPr>
            <a:r>
              <a:rPr kumimoji="0" lang="en-US" altLang="en-US" sz="2800" b="1" i="0" u="none" strike="noStrike" kern="1200" cap="none" spc="0" normalizeH="0" baseline="0" noProof="1">
                <a:solidFill>
                  <a:srgbClr val="0000FF"/>
                </a:solidFill>
                <a:effectLst>
                  <a:outerShdw blurRad="38100" dist="38100" dir="2700000">
                    <a:srgbClr val="C0C0C0"/>
                  </a:outerShdw>
                </a:effectLst>
                <a:latin typeface="Tahoma" panose="020B0604030504040204" pitchFamily="34" charset="0"/>
                <a:ea typeface="+mn-ea"/>
                <a:cs typeface="Tahoma" panose="020B0604030504040204" pitchFamily="34" charset="0"/>
              </a:rPr>
              <a:t>Ảnh hưởng của các yếu tố bên trong v</a:t>
            </a:r>
            <a:r>
              <a:rPr kumimoji="0" lang="en-US" altLang="en-US" sz="2800" b="1" i="0" u="none" strike="noStrike" kern="1200" cap="none" spc="0" normalizeH="0" baseline="0" noProof="1">
                <a:solidFill>
                  <a:srgbClr val="0000FF"/>
                </a:solidFill>
                <a:effectLst>
                  <a:outerShdw blurRad="38100" dist="38100" dir="2700000">
                    <a:srgbClr val="C0C0C0"/>
                  </a:outerShdw>
                </a:effectLst>
                <a:latin typeface="Tahoma" panose="020B0604030504040204" pitchFamily="34" charset="0"/>
                <a:ea typeface="Tahoma" panose="020B0604030504040204" pitchFamily="34" charset="0"/>
                <a:cs typeface="+mn-cs"/>
              </a:rPr>
              <a:t>à</a:t>
            </a:r>
            <a:endParaRPr kumimoji="0" lang="en-US" altLang="en-US" sz="2800" b="1" i="0" u="none" strike="noStrike" kern="1200" cap="none" spc="0" normalizeH="0" baseline="0" noProof="1">
              <a:solidFill>
                <a:srgbClr val="0000FF"/>
              </a:solidFill>
              <a:effectLst>
                <a:outerShdw blurRad="38100" dist="38100" dir="2700000">
                  <a:srgbClr val="C0C0C0"/>
                </a:outerShdw>
              </a:effectLst>
              <a:latin typeface="Tahoma" panose="020B0604030504040204" pitchFamily="34" charset="0"/>
              <a:ea typeface="+mn-ea"/>
              <a:cs typeface="Tahoma" panose="020B0604030504040204" pitchFamily="34" charset="0"/>
            </a:endParaRPr>
          </a:p>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pPr>
            <a:r>
              <a:rPr kumimoji="0" lang="en-US" altLang="en-US" sz="2800" b="1" i="0" u="none" strike="noStrike" kern="1200" cap="none" spc="0" normalizeH="0" baseline="0" noProof="1">
                <a:solidFill>
                  <a:srgbClr val="0000FF"/>
                </a:solidFill>
                <a:effectLst>
                  <a:outerShdw blurRad="38100" dist="38100" dir="2700000">
                    <a:srgbClr val="C0C0C0"/>
                  </a:outerShdw>
                </a:effectLst>
                <a:latin typeface="Tahoma" panose="020B0604030504040204" pitchFamily="34" charset="0"/>
                <a:ea typeface="+mn-ea"/>
                <a:cs typeface="Tahoma" panose="020B0604030504040204" pitchFamily="34" charset="0"/>
              </a:rPr>
              <a:t> bên go</a:t>
            </a:r>
            <a:r>
              <a:rPr kumimoji="0" lang="en-US" altLang="en-US" sz="2800" b="1" i="0" u="none" strike="noStrike" kern="1200" cap="none" spc="0" normalizeH="0" baseline="0" noProof="1">
                <a:solidFill>
                  <a:srgbClr val="0000FF"/>
                </a:solidFill>
                <a:effectLst>
                  <a:outerShdw blurRad="38100" dist="38100" dir="2700000">
                    <a:srgbClr val="C0C0C0"/>
                  </a:outerShdw>
                </a:effectLst>
                <a:latin typeface="Tahoma" panose="020B0604030504040204" pitchFamily="34" charset="0"/>
                <a:ea typeface="Tahoma" panose="020B0604030504040204" pitchFamily="34" charset="0"/>
                <a:cs typeface="+mn-cs"/>
              </a:rPr>
              <a:t>à</a:t>
            </a:r>
            <a:r>
              <a:rPr kumimoji="0" lang="en-US" altLang="en-US" sz="2800" b="1" i="0" u="none" strike="noStrike" kern="1200" cap="none" spc="0" normalizeH="0" baseline="0" noProof="1">
                <a:solidFill>
                  <a:srgbClr val="0000FF"/>
                </a:solidFill>
                <a:effectLst>
                  <a:outerShdw blurRad="38100" dist="38100" dir="2700000">
                    <a:srgbClr val="C0C0C0"/>
                  </a:outerShdw>
                </a:effectLst>
                <a:latin typeface="Tahoma" panose="020B0604030504040204" pitchFamily="34" charset="0"/>
                <a:ea typeface="+mn-ea"/>
                <a:cs typeface="Tahoma" panose="020B0604030504040204" pitchFamily="34" charset="0"/>
              </a:rPr>
              <a:t>i của thực phẩm đến sự phát triển </a:t>
            </a:r>
          </a:p>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pPr>
            <a:r>
              <a:rPr kumimoji="0" lang="en-US" altLang="en-US" sz="2800" b="1" i="0" u="none" strike="noStrike" kern="1200" cap="none" spc="0" normalizeH="0" baseline="0" noProof="1">
                <a:solidFill>
                  <a:srgbClr val="0000FF"/>
                </a:solidFill>
                <a:effectLst>
                  <a:outerShdw blurRad="38100" dist="38100" dir="2700000">
                    <a:srgbClr val="C0C0C0"/>
                  </a:outerShdw>
                </a:effectLst>
                <a:latin typeface="Tahoma" panose="020B0604030504040204" pitchFamily="34" charset="0"/>
                <a:ea typeface="+mn-ea"/>
                <a:cs typeface="Tahoma" panose="020B0604030504040204" pitchFamily="34" charset="0"/>
              </a:rPr>
              <a:t>của vi sinh vật</a:t>
            </a:r>
            <a:endParaRPr kumimoji="0" lang="en-US" altLang="en-US" sz="2800" b="1" i="0" u="none" strike="noStrike" kern="1200" cap="none" spc="0" normalizeH="0" baseline="0" noProof="1">
              <a:solidFill>
                <a:srgbClr val="000000"/>
              </a:solidFill>
              <a:effectLst>
                <a:outerShdw blurRad="38100" dist="38100" dir="2700000">
                  <a:srgbClr val="C0C0C0"/>
                </a:outerShdw>
              </a:effectLst>
              <a:latin typeface="Tahoma" panose="020B0604030504040204" pitchFamily="34" charset="0"/>
              <a:ea typeface="Tahoma" panose="020B0604030504040204" pitchFamily="34" charset="0"/>
              <a:cs typeface="+mn-cs"/>
            </a:endParaRPr>
          </a:p>
        </p:txBody>
      </p:sp>
      <p:sp>
        <p:nvSpPr>
          <p:cNvPr id="53" name="Line 7"/>
          <p:cNvSpPr>
            <a:spLocks noChangeShapeType="1"/>
          </p:cNvSpPr>
          <p:nvPr/>
        </p:nvSpPr>
        <p:spPr bwMode="auto">
          <a:xfrm flipV="1">
            <a:off x="617538" y="4865688"/>
            <a:ext cx="8518525" cy="3175"/>
          </a:xfrm>
          <a:prstGeom prst="line">
            <a:avLst/>
          </a:prstGeom>
          <a:noFill/>
          <a:ln w="25400">
            <a:solidFill>
              <a:schemeClr val="tx2"/>
            </a:solidFill>
            <a:prstDash val="sysDot"/>
            <a:rou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7" name="Line 7"/>
          <p:cNvSpPr>
            <a:spLocks noChangeShapeType="1"/>
          </p:cNvSpPr>
          <p:nvPr/>
        </p:nvSpPr>
        <p:spPr bwMode="auto">
          <a:xfrm flipV="1">
            <a:off x="617538" y="2978150"/>
            <a:ext cx="8518525" cy="3175"/>
          </a:xfrm>
          <a:prstGeom prst="line">
            <a:avLst/>
          </a:prstGeom>
          <a:noFill/>
          <a:ln w="25400">
            <a:solidFill>
              <a:schemeClr val="tx2"/>
            </a:solidFill>
            <a:prstDash val="sysDot"/>
            <a:rou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30" name="Group 8"/>
          <p:cNvGrpSpPr/>
          <p:nvPr/>
        </p:nvGrpSpPr>
        <p:grpSpPr>
          <a:xfrm>
            <a:off x="4763" y="4200525"/>
            <a:ext cx="762000" cy="665163"/>
            <a:chOff x="130" y="2077"/>
            <a:chExt cx="480" cy="419"/>
          </a:xfrm>
        </p:grpSpPr>
        <p:grpSp>
          <p:nvGrpSpPr>
            <p:cNvPr id="12302" name="Group 9"/>
            <p:cNvGrpSpPr/>
            <p:nvPr/>
          </p:nvGrpSpPr>
          <p:grpSpPr>
            <a:xfrm>
              <a:off x="130" y="2077"/>
              <a:ext cx="480" cy="419"/>
              <a:chOff x="1110" y="2656"/>
              <a:chExt cx="1549" cy="1351"/>
            </a:xfrm>
          </p:grpSpPr>
          <p:sp>
            <p:nvSpPr>
              <p:cNvPr id="33"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4"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35"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32" name="Text Box 13"/>
            <p:cNvSpPr txBox="1">
              <a:spLocks noChangeArrowheads="1"/>
            </p:cNvSpPr>
            <p:nvPr/>
          </p:nvSpPr>
          <p:spPr bwMode="gray">
            <a:xfrm>
              <a:off x="153" y="2113"/>
              <a:ext cx="438" cy="330"/>
            </a:xfrm>
            <a:prstGeom prst="rect">
              <a:avLst/>
            </a:prstGeom>
            <a:noFill/>
            <a:ln w="9525" algn="ctr">
              <a:noFill/>
              <a:miter lim="800000"/>
            </a:ln>
            <a:effectLst/>
          </p:spPr>
          <p:txBody>
            <a:bodyPr wrap="none">
              <a:spAutoFit/>
            </a:bodyPr>
            <a:lstStyle/>
            <a:p>
              <a:pPr marR="0" algn="ctr" defTabSz="914400" eaLnBrk="0" hangingPunct="0">
                <a:spcBef>
                  <a:spcPct val="20000"/>
                </a:spcBef>
                <a:buClr>
                  <a:srgbClr val="3399FF"/>
                </a:buClr>
                <a:buSzTx/>
                <a:buFont typeface="Wingdings" panose="05000000000000000000" pitchFamily="2" charset="2"/>
                <a:buNone/>
                <a:defRPr/>
              </a:pPr>
              <a:r>
                <a:rPr kumimoji="0" lang="en-US" b="1" kern="1200" cap="none" spc="0" normalizeH="0" baseline="0" noProof="0" dirty="0">
                  <a:solidFill>
                    <a:srgbClr val="FFFF00"/>
                  </a:solidFill>
                  <a:effectLst>
                    <a:outerShdw blurRad="38100" dist="38100" dir="2700000" algn="tl">
                      <a:srgbClr val="000000">
                        <a:alpha val="43137"/>
                      </a:srgbClr>
                    </a:outerShdw>
                  </a:effectLst>
                  <a:latin typeface="VNI-Avo" pitchFamily="2" charset="0"/>
                  <a:ea typeface="+mn-ea"/>
                  <a:cs typeface="Arial" panose="020B0604020202020204" pitchFamily="34" charset="0"/>
                </a:rPr>
                <a:t>2.2</a:t>
              </a:r>
            </a:p>
          </p:txBody>
        </p:sp>
      </p:grpSp>
      <p:grpSp>
        <p:nvGrpSpPr>
          <p:cNvPr id="20" name="Group 8"/>
          <p:cNvGrpSpPr/>
          <p:nvPr/>
        </p:nvGrpSpPr>
        <p:grpSpPr>
          <a:xfrm>
            <a:off x="160338" y="5867400"/>
            <a:ext cx="762000" cy="665163"/>
            <a:chOff x="130" y="2077"/>
            <a:chExt cx="480" cy="419"/>
          </a:xfrm>
        </p:grpSpPr>
        <p:grpSp>
          <p:nvGrpSpPr>
            <p:cNvPr id="12308" name="Group 9"/>
            <p:cNvGrpSpPr/>
            <p:nvPr/>
          </p:nvGrpSpPr>
          <p:grpSpPr>
            <a:xfrm>
              <a:off x="130" y="2077"/>
              <a:ext cx="480" cy="419"/>
              <a:chOff x="1110" y="2656"/>
              <a:chExt cx="1549" cy="1351"/>
            </a:xfrm>
          </p:grpSpPr>
          <p:sp>
            <p:nvSpPr>
              <p:cNvPr id="23"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5"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22" name="Text Box 13"/>
            <p:cNvSpPr txBox="1">
              <a:spLocks noChangeArrowheads="1"/>
            </p:cNvSpPr>
            <p:nvPr/>
          </p:nvSpPr>
          <p:spPr bwMode="gray">
            <a:xfrm>
              <a:off x="153" y="2113"/>
              <a:ext cx="438" cy="330"/>
            </a:xfrm>
            <a:prstGeom prst="rect">
              <a:avLst/>
            </a:prstGeom>
            <a:noFill/>
            <a:ln w="9525" algn="ctr">
              <a:noFill/>
              <a:miter lim="800000"/>
            </a:ln>
            <a:effectLst/>
          </p:spPr>
          <p:txBody>
            <a:bodyPr wrap="none">
              <a:spAutoFit/>
            </a:bodyPr>
            <a:lstStyle/>
            <a:p>
              <a:pPr marR="0" algn="ctr" defTabSz="914400" eaLnBrk="0" hangingPunct="0">
                <a:spcBef>
                  <a:spcPct val="20000"/>
                </a:spcBef>
                <a:buClr>
                  <a:srgbClr val="3399FF"/>
                </a:buClr>
                <a:buSzTx/>
                <a:buFont typeface="Wingdings" panose="05000000000000000000" pitchFamily="2" charset="2"/>
                <a:buNone/>
                <a:defRPr/>
              </a:pPr>
              <a:r>
                <a:rPr kumimoji="0" lang="en-US" b="1" kern="1200" cap="none" spc="0" normalizeH="0" baseline="0" noProof="0" dirty="0">
                  <a:solidFill>
                    <a:srgbClr val="FFFF00"/>
                  </a:solidFill>
                  <a:effectLst>
                    <a:outerShdw blurRad="38100" dist="38100" dir="2700000" algn="tl">
                      <a:srgbClr val="000000">
                        <a:alpha val="43137"/>
                      </a:srgbClr>
                    </a:outerShdw>
                  </a:effectLst>
                  <a:latin typeface="VNI-Avo" pitchFamily="2" charset="0"/>
                  <a:ea typeface="+mn-ea"/>
                  <a:cs typeface="Arial" panose="020B0604020202020204" pitchFamily="34" charset="0"/>
                </a:rPr>
                <a:t>2.3</a:t>
              </a:r>
            </a:p>
          </p:txBody>
        </p:sp>
      </p:grpSp>
      <p:sp>
        <p:nvSpPr>
          <p:cNvPr id="26" name="AutoShape 37"/>
          <p:cNvSpPr>
            <a:spLocks noChangeArrowheads="1"/>
          </p:cNvSpPr>
          <p:nvPr/>
        </p:nvSpPr>
        <p:spPr bwMode="auto">
          <a:xfrm>
            <a:off x="944563" y="5734050"/>
            <a:ext cx="8334375" cy="941388"/>
          </a:xfrm>
          <a:prstGeom prst="roundRect">
            <a:avLst>
              <a:gd name="adj" fmla="val 16667"/>
            </a:avLst>
          </a:prstGeom>
          <a:solidFill>
            <a:schemeClr val="accent5">
              <a:lumMod val="40000"/>
              <a:lumOff val="60000"/>
            </a:schemeClr>
          </a:solidFill>
          <a:ln w="9525">
            <a:noFill/>
            <a:round/>
          </a:ln>
          <a:effectLst/>
        </p:spPr>
        <p:txBody>
          <a:bodyPr wrap="none" anchor="ctr"/>
          <a:lst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Arial" panose="020B0604020202020204" pitchFamily="34" charset="0"/>
              <a:buNone/>
            </a:pPr>
            <a:r>
              <a:rPr kumimoji="0" lang="en-US" altLang="en-US" sz="2800" b="1" i="0" u="none" strike="noStrike" kern="1200" cap="none" spc="0" normalizeH="0" baseline="0" noProof="1">
                <a:solidFill>
                  <a:srgbClr val="0000FF"/>
                </a:solidFill>
                <a:effectLst>
                  <a:outerShdw blurRad="38100" dist="38100" dir="2700000">
                    <a:srgbClr val="C0C0C0"/>
                  </a:outerShdw>
                </a:effectLst>
                <a:latin typeface="Tahoma" panose="020B0604030504040204" pitchFamily="34" charset="0"/>
                <a:ea typeface="+mn-ea"/>
                <a:cs typeface="Tahoma" panose="020B0604030504040204" pitchFamily="34" charset="0"/>
              </a:rPr>
              <a:t>Vi sinh vật gây bệnh trong thực phẩm</a:t>
            </a:r>
            <a:endParaRPr kumimoji="0" lang="en-US" altLang="en-US" sz="2800" b="1" i="0" u="none" strike="noStrike" kern="1200" cap="none" spc="0" normalizeH="0" baseline="0" noProof="1">
              <a:solidFill>
                <a:srgbClr val="0000FF"/>
              </a:solidFill>
              <a:effectLst>
                <a:outerShdw blurRad="38100" dist="38100" dir="2700000">
                  <a:srgbClr val="C0C0C0"/>
                </a:outerShdw>
              </a:effectLst>
              <a:latin typeface="Tahoma" panose="020B0604030504040204" pitchFamily="34" charset="0"/>
              <a:ea typeface="Tahoma" panose="020B0604030504040204" pitchFamily="34" charset="0"/>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1000"/>
                                        <p:tgtEl>
                                          <p:spTgt spid="8"/>
                                        </p:tgtEl>
                                      </p:cBhvr>
                                    </p:animEffect>
                                  </p:childTnLst>
                                </p:cTn>
                              </p:par>
                            </p:childTnLst>
                          </p:cTn>
                        </p:par>
                        <p:par>
                          <p:cTn id="8" fill="hold">
                            <p:stCondLst>
                              <p:cond delay="1000"/>
                            </p:stCondLst>
                            <p:childTnLst>
                              <p:par>
                                <p:cTn id="9" presetID="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500"/>
                            </p:stCondLst>
                            <p:childTnLst>
                              <p:par>
                                <p:cTn id="14" presetID="22" presetClass="entr" presetSubtype="8" fill="hold" nodeType="afterEffect">
                                  <p:stCondLst>
                                    <p:cond delay="0"/>
                                  </p:stCondLst>
                                  <p:childTnLst>
                                    <p:set>
                                      <p:cBhvr>
                                        <p:cTn id="15" dur="1" fill="hold">
                                          <p:stCondLst>
                                            <p:cond delay="0"/>
                                          </p:stCondLst>
                                        </p:cTn>
                                        <p:tgtEl>
                                          <p:spTgt spid="57"/>
                                        </p:tgtEl>
                                        <p:attrNameLst>
                                          <p:attrName>style.visibility</p:attrName>
                                        </p:attrNameLst>
                                      </p:cBhvr>
                                      <p:to>
                                        <p:strVal val="visible"/>
                                      </p:to>
                                    </p:set>
                                    <p:animEffect transition="in" filter="wipe(left)">
                                      <p:cBhvr>
                                        <p:cTn id="16" dur="1000"/>
                                        <p:tgtEl>
                                          <p:spTgt spid="57"/>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48"/>
                                        </p:tgtEl>
                                        <p:attrNameLst>
                                          <p:attrName>style.visibility</p:attrName>
                                        </p:attrNameLst>
                                      </p:cBhvr>
                                      <p:to>
                                        <p:strVal val="visible"/>
                                      </p:to>
                                    </p:set>
                                    <p:animEffect transition="in" filter="wipe(left)">
                                      <p:cBhvr>
                                        <p:cTn id="19" dur="1000"/>
                                        <p:tgtEl>
                                          <p:spTgt spid="48"/>
                                        </p:tgtEl>
                                      </p:cBhvr>
                                    </p:animEffect>
                                  </p:childTnLst>
                                </p:cTn>
                              </p:par>
                            </p:childTnLst>
                          </p:cTn>
                        </p:par>
                        <p:par>
                          <p:cTn id="20" fill="hold">
                            <p:stCondLst>
                              <p:cond delay="2500"/>
                            </p:stCondLst>
                            <p:childTnLst>
                              <p:par>
                                <p:cTn id="21" presetID="2" presetClass="entr" presetSubtype="4"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ppt_x"/>
                                          </p:val>
                                        </p:tav>
                                        <p:tav tm="100000">
                                          <p:val>
                                            <p:strVal val="#ppt_x"/>
                                          </p:val>
                                        </p:tav>
                                      </p:tavLst>
                                    </p:anim>
                                    <p:anim calcmode="lin" valueType="num">
                                      <p:cBhvr additive="base">
                                        <p:cTn id="24" dur="500" fill="hold"/>
                                        <p:tgtEl>
                                          <p:spTgt spid="30"/>
                                        </p:tgtEl>
                                        <p:attrNameLst>
                                          <p:attrName>ppt_y</p:attrName>
                                        </p:attrNameLst>
                                      </p:cBhvr>
                                      <p:tavLst>
                                        <p:tav tm="0">
                                          <p:val>
                                            <p:strVal val="1+#ppt_h/2"/>
                                          </p:val>
                                        </p:tav>
                                        <p:tav tm="100000">
                                          <p:val>
                                            <p:strVal val="#ppt_y"/>
                                          </p:val>
                                        </p:tav>
                                      </p:tavLst>
                                    </p:anim>
                                  </p:childTnLst>
                                </p:cTn>
                              </p:par>
                            </p:childTnLst>
                          </p:cTn>
                        </p:par>
                        <p:par>
                          <p:cTn id="25" fill="hold">
                            <p:stCondLst>
                              <p:cond delay="3000"/>
                            </p:stCondLst>
                            <p:childTnLst>
                              <p:par>
                                <p:cTn id="26" presetID="22" presetClass="entr" presetSubtype="8" fill="hold" nodeType="after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wipe(left)">
                                      <p:cBhvr>
                                        <p:cTn id="28" dur="1000"/>
                                        <p:tgtEl>
                                          <p:spTgt spid="53"/>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9"/>
                                        </p:tgtEl>
                                        <p:attrNameLst>
                                          <p:attrName>style.visibility</p:attrName>
                                        </p:attrNameLst>
                                      </p:cBhvr>
                                      <p:to>
                                        <p:strVal val="visible"/>
                                      </p:to>
                                    </p:set>
                                    <p:animEffect transition="in" filter="wipe(left)">
                                      <p:cBhvr>
                                        <p:cTn id="31" dur="1000"/>
                                        <p:tgtEl>
                                          <p:spTgt spid="49"/>
                                        </p:tgtEl>
                                      </p:cBhvr>
                                    </p:animEffect>
                                  </p:childTnLst>
                                </p:cTn>
                              </p:par>
                            </p:childTnLst>
                          </p:cTn>
                        </p:par>
                        <p:par>
                          <p:cTn id="32" fill="hold">
                            <p:stCondLst>
                              <p:cond delay="4000"/>
                            </p:stCondLst>
                            <p:childTnLst>
                              <p:par>
                                <p:cTn id="33" presetID="2" presetClass="entr" presetSubtype="4"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fill="hold"/>
                                        <p:tgtEl>
                                          <p:spTgt spid="20"/>
                                        </p:tgtEl>
                                        <p:attrNameLst>
                                          <p:attrName>ppt_x</p:attrName>
                                        </p:attrNameLst>
                                      </p:cBhvr>
                                      <p:tavLst>
                                        <p:tav tm="0">
                                          <p:val>
                                            <p:strVal val="#ppt_x"/>
                                          </p:val>
                                        </p:tav>
                                        <p:tav tm="100000">
                                          <p:val>
                                            <p:strVal val="#ppt_x"/>
                                          </p:val>
                                        </p:tav>
                                      </p:tavLst>
                                    </p:anim>
                                    <p:anim calcmode="lin" valueType="num">
                                      <p:cBhvr additive="base">
                                        <p:cTn id="36" dur="500" fill="hold"/>
                                        <p:tgtEl>
                                          <p:spTgt spid="20"/>
                                        </p:tgtEl>
                                        <p:attrNameLst>
                                          <p:attrName>ppt_y</p:attrName>
                                        </p:attrNameLst>
                                      </p:cBhvr>
                                      <p:tavLst>
                                        <p:tav tm="0">
                                          <p:val>
                                            <p:strVal val="1+#ppt_h/2"/>
                                          </p:val>
                                        </p:tav>
                                        <p:tav tm="100000">
                                          <p:val>
                                            <p:strVal val="#ppt_y"/>
                                          </p:val>
                                        </p:tav>
                                      </p:tavLst>
                                    </p:anim>
                                  </p:childTnLst>
                                </p:cTn>
                              </p:par>
                              <p:par>
                                <p:cTn id="37" presetID="22" presetClass="entr" presetSubtype="8"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8" grpId="0" animBg="1"/>
      <p:bldP spid="4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AutoShape 50"/>
          <p:cNvSpPr>
            <a:spLocks noChangeArrowheads="1"/>
          </p:cNvSpPr>
          <p:nvPr/>
        </p:nvSpPr>
        <p:spPr bwMode="gray">
          <a:xfrm>
            <a:off x="0" y="1600200"/>
            <a:ext cx="7029450" cy="5257800"/>
          </a:xfrm>
          <a:prstGeom prst="rightArrow">
            <a:avLst>
              <a:gd name="adj1" fmla="val 86065"/>
              <a:gd name="adj2" fmla="val 28433"/>
            </a:avLst>
          </a:prstGeom>
          <a:gradFill rotWithShape="1">
            <a:gsLst>
              <a:gs pos="0">
                <a:srgbClr val="FFCC66">
                  <a:gamma/>
                  <a:tint val="0"/>
                  <a:invGamma/>
                  <a:alpha val="52000"/>
                </a:srgbClr>
              </a:gs>
              <a:gs pos="100000">
                <a:srgbClr val="FFCC66"/>
              </a:gs>
            </a:gsLst>
            <a:lin ang="0" scaled="1"/>
          </a:gradFill>
          <a:ln w="9525">
            <a:no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13314" name="Group 135"/>
          <p:cNvGrpSpPr/>
          <p:nvPr/>
        </p:nvGrpSpPr>
        <p:grpSpPr>
          <a:xfrm>
            <a:off x="6943725" y="3124200"/>
            <a:ext cx="2266950" cy="2274888"/>
            <a:chOff x="6580215" y="2615762"/>
            <a:chExt cx="2514600" cy="2590800"/>
          </a:xfrm>
        </p:grpSpPr>
        <p:grpSp>
          <p:nvGrpSpPr>
            <p:cNvPr id="13315" name="Group 87"/>
            <p:cNvGrpSpPr/>
            <p:nvPr/>
          </p:nvGrpSpPr>
          <p:grpSpPr>
            <a:xfrm>
              <a:off x="6580215" y="2615762"/>
              <a:ext cx="2514600" cy="2590800"/>
              <a:chOff x="839" y="1224"/>
              <a:chExt cx="862" cy="862"/>
            </a:xfrm>
          </p:grpSpPr>
          <p:sp>
            <p:nvSpPr>
              <p:cNvPr id="125" name="Oval 88"/>
              <p:cNvSpPr>
                <a:spLocks noChangeArrowheads="1"/>
              </p:cNvSpPr>
              <p:nvPr/>
            </p:nvSpPr>
            <p:spPr bwMode="gray">
              <a:xfrm>
                <a:off x="839" y="1224"/>
                <a:ext cx="862" cy="862"/>
              </a:xfrm>
              <a:prstGeom prst="ellipse">
                <a:avLst/>
              </a:prstGeom>
              <a:gradFill rotWithShape="1">
                <a:gsLst>
                  <a:gs pos="0">
                    <a:srgbClr val="FFFFFF"/>
                  </a:gs>
                  <a:gs pos="50000">
                    <a:srgbClr val="00CC66"/>
                  </a:gs>
                  <a:gs pos="100000">
                    <a:srgbClr val="FFFFFF"/>
                  </a:gs>
                </a:gsLst>
                <a:lin ang="2700000" scaled="1"/>
              </a:gradFill>
              <a:ln>
                <a:noFill/>
              </a:ln>
              <a:effectLst/>
              <a:extLst>
                <a:ext uri="{91240B29-F687-4F45-9708-019B960494DF}">
                  <a14:hiddenLine xmlns:a14="http://schemas.microsoft.com/office/drawing/2010/main" w="38100">
                    <a:solidFill>
                      <a:schemeClr val="bg1"/>
                    </a:solidFill>
                    <a:rou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vi-VN"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26" name="Oval 89"/>
              <p:cNvSpPr>
                <a:spLocks noChangeArrowheads="1"/>
              </p:cNvSpPr>
              <p:nvPr/>
            </p:nvSpPr>
            <p:spPr bwMode="gray">
              <a:xfrm>
                <a:off x="839" y="1224"/>
                <a:ext cx="862" cy="862"/>
              </a:xfrm>
              <a:prstGeom prst="ellipse">
                <a:avLst/>
              </a:prstGeom>
              <a:gradFill rotWithShape="1">
                <a:gsLst>
                  <a:gs pos="0">
                    <a:srgbClr val="00CC66">
                      <a:alpha val="32001"/>
                    </a:srgbClr>
                  </a:gs>
                  <a:gs pos="100000">
                    <a:srgbClr val="000000">
                      <a:alpha val="89998"/>
                    </a:srgbClr>
                  </a:gs>
                </a:gsLst>
                <a:lin ang="2700000" scaled="1"/>
              </a:gradFill>
              <a:ln>
                <a:noFill/>
              </a:ln>
              <a:effectLst/>
              <a:extLst>
                <a:ext uri="{91240B29-F687-4F45-9708-019B960494DF}">
                  <a14:hiddenLine xmlns:a14="http://schemas.microsoft.com/office/drawing/2010/main" w="38100">
                    <a:solidFill>
                      <a:schemeClr val="bg1"/>
                    </a:solidFill>
                    <a:rou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vi-VN"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27" name="Oval 90"/>
              <p:cNvSpPr>
                <a:spLocks noChangeArrowheads="1"/>
              </p:cNvSpPr>
              <p:nvPr/>
            </p:nvSpPr>
            <p:spPr bwMode="gray">
              <a:xfrm>
                <a:off x="895" y="1280"/>
                <a:ext cx="750" cy="750"/>
              </a:xfrm>
              <a:prstGeom prst="ellipse">
                <a:avLst/>
              </a:prstGeom>
              <a:gradFill rotWithShape="1">
                <a:gsLst>
                  <a:gs pos="0">
                    <a:srgbClr val="006E37"/>
                  </a:gs>
                  <a:gs pos="50000">
                    <a:srgbClr val="00CC66"/>
                  </a:gs>
                  <a:gs pos="100000">
                    <a:srgbClr val="006E37"/>
                  </a:gs>
                </a:gsLst>
                <a:lin ang="18900000" scaled="1"/>
              </a:gradFill>
              <a:ln>
                <a:noFill/>
              </a:ln>
              <a:effectLst/>
              <a:extLst>
                <a:ext uri="{91240B29-F687-4F45-9708-019B960494DF}">
                  <a14:hiddenLine xmlns:a14="http://schemas.microsoft.com/office/drawing/2010/main" w="38100">
                    <a:solidFill>
                      <a:schemeClr val="bg1"/>
                    </a:solidFill>
                    <a:rou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vi-VN"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28" name="Oval 91"/>
              <p:cNvSpPr>
                <a:spLocks noChangeArrowheads="1"/>
              </p:cNvSpPr>
              <p:nvPr/>
            </p:nvSpPr>
            <p:spPr bwMode="gray">
              <a:xfrm>
                <a:off x="896" y="1280"/>
                <a:ext cx="749" cy="750"/>
              </a:xfrm>
              <a:prstGeom prst="ellipse">
                <a:avLst/>
              </a:prstGeom>
              <a:gradFill rotWithShape="1">
                <a:gsLst>
                  <a:gs pos="0">
                    <a:srgbClr val="008241"/>
                  </a:gs>
                  <a:gs pos="100000">
                    <a:srgbClr val="00CC66">
                      <a:alpha val="0"/>
                    </a:srgbClr>
                  </a:gs>
                </a:gsLst>
                <a:lin ang="2700000" scaled="1"/>
              </a:gradFill>
              <a:ln>
                <a:noFill/>
              </a:ln>
              <a:effectLst/>
              <a:extLst>
                <a:ext uri="{91240B29-F687-4F45-9708-019B960494DF}">
                  <a14:hiddenLine xmlns:a14="http://schemas.microsoft.com/office/drawing/2010/main" w="38100">
                    <a:solidFill>
                      <a:schemeClr val="bg1"/>
                    </a:solidFill>
                    <a:rou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vi-VN"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29" name="Oval 92"/>
              <p:cNvSpPr>
                <a:spLocks noChangeArrowheads="1"/>
              </p:cNvSpPr>
              <p:nvPr/>
            </p:nvSpPr>
            <p:spPr bwMode="gray">
              <a:xfrm>
                <a:off x="936" y="1318"/>
                <a:ext cx="674" cy="674"/>
              </a:xfrm>
              <a:prstGeom prst="ellipse">
                <a:avLst/>
              </a:prstGeom>
              <a:solidFill>
                <a:srgbClr val="333333"/>
              </a:solidFill>
              <a:ln>
                <a:noFill/>
              </a:ln>
              <a:effectLst/>
              <a:extLst>
                <a:ext uri="{91240B29-F687-4F45-9708-019B960494DF}">
                  <a14:hiddenLine xmlns:a14="http://schemas.microsoft.com/office/drawing/2010/main" w="38100">
                    <a:solidFill>
                      <a:schemeClr val="bg1"/>
                    </a:solidFill>
                    <a:rou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vi-VN"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30" name="Oval 93"/>
              <p:cNvSpPr>
                <a:spLocks noChangeArrowheads="1"/>
              </p:cNvSpPr>
              <p:nvPr/>
            </p:nvSpPr>
            <p:spPr bwMode="gray">
              <a:xfrm>
                <a:off x="947" y="1329"/>
                <a:ext cx="653" cy="653"/>
              </a:xfrm>
              <a:prstGeom prst="ellipse">
                <a:avLst/>
              </a:prstGeom>
              <a:gradFill rotWithShape="1">
                <a:gsLst>
                  <a:gs pos="0">
                    <a:srgbClr val="595959"/>
                  </a:gs>
                  <a:gs pos="100000">
                    <a:srgbClr val="C0C0C0"/>
                  </a:gs>
                </a:gsLst>
                <a:lin ang="5400000" scaled="1"/>
              </a:gra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vi-VN"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31" name="Oval 94"/>
              <p:cNvSpPr>
                <a:spLocks noChangeArrowheads="1"/>
              </p:cNvSpPr>
              <p:nvPr/>
            </p:nvSpPr>
            <p:spPr bwMode="gray">
              <a:xfrm>
                <a:off x="955" y="1333"/>
                <a:ext cx="637" cy="636"/>
              </a:xfrm>
              <a:prstGeom prst="ellipse">
                <a:avLst/>
              </a:prstGeom>
              <a:gradFill rotWithShape="1">
                <a:gsLst>
                  <a:gs pos="0">
                    <a:srgbClr val="C0C0C0">
                      <a:alpha val="0"/>
                    </a:srgbClr>
                  </a:gs>
                  <a:gs pos="100000">
                    <a:srgbClr val="E9E9E9"/>
                  </a:gs>
                </a:gsLst>
                <a:lin ang="5400000" scaled="1"/>
              </a:gra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vi-VN"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32" name="Oval 95"/>
              <p:cNvSpPr>
                <a:spLocks noChangeArrowheads="1"/>
              </p:cNvSpPr>
              <p:nvPr/>
            </p:nvSpPr>
            <p:spPr bwMode="gray">
              <a:xfrm>
                <a:off x="962" y="1339"/>
                <a:ext cx="606" cy="595"/>
              </a:xfrm>
              <a:prstGeom prst="ellipse">
                <a:avLst/>
              </a:prstGeom>
              <a:gradFill rotWithShape="1">
                <a:gsLst>
                  <a:gs pos="0">
                    <a:srgbClr val="989898"/>
                  </a:gs>
                  <a:gs pos="100000">
                    <a:srgbClr val="C0C0C0">
                      <a:alpha val="48000"/>
                    </a:srgbClr>
                  </a:gs>
                </a:gsLst>
                <a:lin ang="5400000" scaled="1"/>
              </a:gra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vi-VN"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33" name="Oval 96"/>
              <p:cNvSpPr>
                <a:spLocks noChangeArrowheads="1"/>
              </p:cNvSpPr>
              <p:nvPr/>
            </p:nvSpPr>
            <p:spPr bwMode="gray">
              <a:xfrm>
                <a:off x="997" y="1356"/>
                <a:ext cx="539" cy="483"/>
              </a:xfrm>
              <a:prstGeom prst="ellipse">
                <a:avLst/>
              </a:prstGeom>
              <a:gradFill rotWithShape="1">
                <a:gsLst>
                  <a:gs pos="0">
                    <a:srgbClr val="FFFFFF"/>
                  </a:gs>
                  <a:gs pos="100000">
                    <a:srgbClr val="C0C0C0">
                      <a:alpha val="37999"/>
                    </a:srgbClr>
                  </a:gs>
                </a:gsLst>
                <a:lin ang="5400000" scaled="1"/>
              </a:gradFill>
              <a:ln>
                <a:noFill/>
              </a:ln>
              <a:effectLst/>
              <a:extLst>
                <a:ext uri="{91240B29-F687-4F45-9708-019B960494DF}">
                  <a14:hiddenLine xmlns:a14="http://schemas.microsoft.com/office/drawing/2010/main" w="9525">
                    <a:solidFill>
                      <a:schemeClr val="tx1"/>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vi-VN"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5" name="Content Placeholder 2"/>
            <p:cNvSpPr/>
            <p:nvPr/>
          </p:nvSpPr>
          <p:spPr bwMode="gray">
            <a:xfrm>
              <a:off x="7041577" y="3286514"/>
              <a:ext cx="1572506" cy="1077541"/>
            </a:xfrm>
            <a:prstGeom prst="rect">
              <a:avLst/>
            </a:prstGeom>
            <a:noFill/>
            <a:ln w="9525">
              <a:noFill/>
              <a:miter lim="800000"/>
            </a:ln>
          </p:spPr>
          <p:txBody>
            <a:bodyPr lIns="0" rIns="0">
              <a:spAutoFit/>
            </a:bodyPr>
            <a:lstStyle/>
            <a:p>
              <a:pPr marL="5715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r>
                <a:rPr kumimoji="0" lang="en-US" sz="32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ahoma" panose="020B0604030504040204" pitchFamily="34" charset="0"/>
                  <a:ea typeface="+mn-ea"/>
                  <a:cs typeface="Tahoma" panose="020B0604030504040204" pitchFamily="34" charset="0"/>
                </a:rPr>
                <a:t>MỤC TIÊU</a:t>
              </a:r>
              <a:endParaRPr kumimoji="0" lang="en-US" sz="32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anose="020B0604030504040204" pitchFamily="34" charset="0"/>
                <a:ea typeface="+mn-ea"/>
                <a:cs typeface="Tahoma" panose="020B0604030504040204" pitchFamily="34" charset="0"/>
              </a:endParaRPr>
            </a:p>
          </p:txBody>
        </p:sp>
      </p:grpSp>
      <p:sp>
        <p:nvSpPr>
          <p:cNvPr id="40" name="AutoShape 37"/>
          <p:cNvSpPr>
            <a:spLocks noChangeArrowheads="1"/>
          </p:cNvSpPr>
          <p:nvPr/>
        </p:nvSpPr>
        <p:spPr bwMode="auto">
          <a:xfrm>
            <a:off x="19050" y="3667125"/>
            <a:ext cx="4486275" cy="1408113"/>
          </a:xfrm>
          <a:prstGeom prst="roundRect">
            <a:avLst>
              <a:gd name="adj" fmla="val 16667"/>
            </a:avLst>
          </a:prstGeom>
          <a:solidFill>
            <a:srgbClr val="00B050"/>
          </a:solidFill>
          <a:ln w="9525">
            <a:noFill/>
            <a:round/>
          </a:ln>
          <a:effectLst/>
        </p:spPr>
        <p:txBody>
          <a:bodyPr wrap="none" anchor="ctr"/>
          <a:lstStyle/>
          <a:p>
            <a:pPr algn="ctr">
              <a:spcBef>
                <a:spcPct val="20000"/>
              </a:spcBef>
              <a:buClrTx/>
              <a:buSzPct val="75000"/>
              <a:buFont typeface="Arial" panose="020B0604020202020204" pitchFamily="34" charset="0"/>
            </a:pPr>
            <a:endParaRPr lang="en-US" altLang="zh-CN" sz="2600" b="1" dirty="0">
              <a:effectLst>
                <a:outerShdw blurRad="38100" dist="38100" dir="2700000">
                  <a:srgbClr val="C0C0C0"/>
                </a:outerShdw>
              </a:effectLst>
              <a:latin typeface="Tahoma" panose="020B0604030504040204" pitchFamily="34" charset="0"/>
              <a:ea typeface="Tahoma" panose="020B0604030504040204" pitchFamily="34" charset="0"/>
            </a:endParaRPr>
          </a:p>
        </p:txBody>
      </p:sp>
      <p:sp>
        <p:nvSpPr>
          <p:cNvPr id="41" name="Content Placeholder 2"/>
          <p:cNvSpPr/>
          <p:nvPr/>
        </p:nvSpPr>
        <p:spPr bwMode="gray">
          <a:xfrm>
            <a:off x="-96837" y="3609975"/>
            <a:ext cx="4565650" cy="1409700"/>
          </a:xfrm>
          <a:prstGeom prst="rect">
            <a:avLst/>
          </a:prstGeom>
          <a:noFill/>
          <a:ln w="9525">
            <a:noFill/>
            <a:miter lim="800000"/>
          </a:ln>
        </p:spPr>
        <p:txBody>
          <a:bodyPr/>
          <a:lstStyle/>
          <a:p>
            <a:pPr marL="111125" marR="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pPr>
            <a:r>
              <a:rPr kumimoji="0" lang="de-DE" altLang="x-none" sz="2500" b="0" i="0" u="none" strike="noStrike" kern="1200" cap="none" spc="0" normalizeH="0" baseline="0" noProof="1">
                <a:solidFill>
                  <a:schemeClr val="tx1"/>
                </a:solidFill>
                <a:latin typeface="Times New Roman" panose="02020603050405020304" pitchFamily="18" charset="0"/>
                <a:ea typeface="+mn-ea"/>
                <a:cs typeface="Times New Roman" panose="02020603050405020304" pitchFamily="18" charset="0"/>
              </a:rPr>
              <a:t>Trang bị cho người học những kiến thức ngộ độc thực phẩm do quá trình chế biến v</a:t>
            </a:r>
            <a:r>
              <a:rPr kumimoji="0" lang="de-DE" altLang="x-none" sz="2500" b="0" i="0" u="none" strike="noStrike" kern="1200" cap="none" spc="0" normalizeH="0" baseline="0" noProof="1">
                <a:solidFill>
                  <a:schemeClr val="tx1"/>
                </a:solidFill>
                <a:latin typeface="Times New Roman" panose="02020603050405020304" pitchFamily="18" charset="0"/>
                <a:ea typeface="Times New Roman" panose="02020603050405020304" pitchFamily="18" charset="0"/>
                <a:cs typeface="+mn-cs"/>
              </a:rPr>
              <a:t>à</a:t>
            </a:r>
            <a:r>
              <a:rPr kumimoji="0" lang="de-DE" altLang="x-none" sz="2500" b="0" i="0" u="none" strike="noStrike" kern="1200" cap="none" spc="0" normalizeH="0" baseline="0" noProof="1">
                <a:solidFill>
                  <a:schemeClr val="tx1"/>
                </a:solidFill>
                <a:latin typeface="Times New Roman" panose="02020603050405020304" pitchFamily="18" charset="0"/>
                <a:ea typeface="+mn-ea"/>
                <a:cs typeface="Times New Roman" panose="02020603050405020304" pitchFamily="18" charset="0"/>
              </a:rPr>
              <a:t> bảo quản thực phẩm</a:t>
            </a:r>
            <a:r>
              <a:rPr kumimoji="0" lang="de-DE" altLang="x-none" sz="2500" b="0" i="1" u="none" strike="noStrike" kern="1200" cap="none" spc="0" normalizeH="0" baseline="0" noProof="1">
                <a:solidFill>
                  <a:schemeClr val="tx1"/>
                </a:solidFill>
                <a:latin typeface="Times New Roman" panose="02020603050405020304" pitchFamily="18" charset="0"/>
                <a:ea typeface="+mn-ea"/>
                <a:cs typeface="Times New Roman" panose="02020603050405020304" pitchFamily="18" charset="0"/>
              </a:rPr>
              <a:t> </a:t>
            </a:r>
            <a:endParaRPr kumimoji="0" sz="2500" b="0" i="0" u="none" strike="noStrike" kern="1200" cap="none" spc="0" normalizeH="0" baseline="0" noProof="1">
              <a:solidFill>
                <a:schemeClr val="bg1"/>
              </a:solidFill>
              <a:effectLst>
                <a:outerShdw blurRad="38100" dist="38100" dir="2700000">
                  <a:srgbClr val="C0C0C0"/>
                </a:outerShdw>
              </a:effectLst>
              <a:latin typeface="Times New Roman" panose="02020603050405020304" pitchFamily="18" charset="0"/>
              <a:ea typeface="Times New Roman" panose="02020603050405020304" pitchFamily="18" charset="0"/>
              <a:cs typeface="+mn-cs"/>
            </a:endParaRPr>
          </a:p>
        </p:txBody>
      </p:sp>
      <p:grpSp>
        <p:nvGrpSpPr>
          <p:cNvPr id="13328" name="Group 118"/>
          <p:cNvGrpSpPr/>
          <p:nvPr/>
        </p:nvGrpSpPr>
        <p:grpSpPr>
          <a:xfrm>
            <a:off x="5557838" y="3106738"/>
            <a:ext cx="1484312" cy="1212850"/>
            <a:chOff x="2117829" y="2497396"/>
            <a:chExt cx="1372144" cy="1150682"/>
          </a:xfrm>
        </p:grpSpPr>
        <p:grpSp>
          <p:nvGrpSpPr>
            <p:cNvPr id="13329" name="Group 30"/>
            <p:cNvGrpSpPr/>
            <p:nvPr/>
          </p:nvGrpSpPr>
          <p:grpSpPr>
            <a:xfrm>
              <a:off x="2117829" y="2497396"/>
              <a:ext cx="1372144" cy="1150682"/>
              <a:chOff x="2057" y="862"/>
              <a:chExt cx="1549" cy="1351"/>
            </a:xfrm>
          </p:grpSpPr>
          <p:sp>
            <p:nvSpPr>
              <p:cNvPr id="10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2" name="AutoShape 33"/>
              <p:cNvSpPr>
                <a:spLocks noChangeArrowheads="1"/>
              </p:cNvSpPr>
              <p:nvPr/>
            </p:nvSpPr>
            <p:spPr bwMode="gray">
              <a:xfrm>
                <a:off x="2146" y="942"/>
                <a:ext cx="1350" cy="1169"/>
              </a:xfrm>
              <a:prstGeom prst="hexagon">
                <a:avLst>
                  <a:gd name="adj" fmla="val 28896"/>
                  <a:gd name="vf" fmla="val 115470"/>
                </a:avLst>
              </a:prstGeom>
              <a:gradFill rotWithShape="1">
                <a:gsLst>
                  <a:gs pos="0">
                    <a:srgbClr val="006699"/>
                  </a:gs>
                  <a:gs pos="100000">
                    <a:srgbClr val="0099FF"/>
                  </a:gs>
                </a:gsLst>
                <a:lin ang="2700000" scaled="1"/>
              </a:gradFill>
              <a:ln w="9525">
                <a:solidFill>
                  <a:schemeClr val="tx1"/>
                </a:solid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7" name="Text Box 53"/>
            <p:cNvSpPr txBox="1">
              <a:spLocks noChangeArrowheads="1"/>
            </p:cNvSpPr>
            <p:nvPr/>
          </p:nvSpPr>
          <p:spPr bwMode="gray">
            <a:xfrm>
              <a:off x="2299803" y="2648009"/>
              <a:ext cx="1050754" cy="707880"/>
            </a:xfrm>
            <a:prstGeom prst="rect">
              <a:avLst/>
            </a:prstGeom>
            <a:noFill/>
            <a:ln w="9525" algn="ctr">
              <a:noFill/>
              <a:miter lim="800000"/>
            </a:ln>
            <a:effectLst/>
          </p:spPr>
          <p:txBody>
            <a:bodyPr>
              <a:spAutoFit/>
            </a:bodyPr>
            <a:lstStyle/>
            <a:p>
              <a:pPr algn="ctr" eaLnBrk="0" hangingPunct="0">
                <a:spcBef>
                  <a:spcPct val="20000"/>
                </a:spcBef>
                <a:buClr>
                  <a:srgbClr val="3399FF"/>
                </a:buClr>
                <a:buFont typeface="Wingdings" panose="05000000000000000000" pitchFamily="2" charset="2"/>
              </a:pPr>
              <a:r>
                <a:rPr lang="en-US" altLang="zh-CN" sz="2000" b="1" dirty="0">
                  <a:solidFill>
                    <a:srgbClr val="FFFFFF"/>
                  </a:solidFill>
                  <a:effectLst>
                    <a:outerShdw blurRad="38100" dist="38100" dir="2700000">
                      <a:srgbClr val="C0C0C0"/>
                    </a:outerShdw>
                  </a:effectLst>
                  <a:latin typeface="Tahoma" panose="020B0604030504040204" pitchFamily="34" charset="0"/>
                  <a:cs typeface="Tahoma" panose="020B0604030504040204" pitchFamily="34" charset="0"/>
                </a:rPr>
                <a:t>KỸ NĂNG</a:t>
              </a:r>
              <a:endParaRPr lang="en-US" altLang="zh-CN" sz="2400" b="1" dirty="0">
                <a:solidFill>
                  <a:srgbClr val="FFFFFF"/>
                </a:solidFill>
                <a:effectLst>
                  <a:outerShdw blurRad="38100" dist="38100" dir="2700000">
                    <a:srgbClr val="C0C0C0"/>
                  </a:outerShdw>
                </a:effectLst>
                <a:latin typeface="Tahoma" panose="020B0604030504040204" pitchFamily="34" charset="0"/>
                <a:ea typeface="Tahoma" panose="020B0604030504040204" pitchFamily="34" charset="0"/>
              </a:endParaRPr>
            </a:p>
          </p:txBody>
        </p:sp>
      </p:grpSp>
      <p:sp>
        <p:nvSpPr>
          <p:cNvPr id="45" name="AutoShape 37"/>
          <p:cNvSpPr>
            <a:spLocks noChangeArrowheads="1"/>
          </p:cNvSpPr>
          <p:nvPr/>
        </p:nvSpPr>
        <p:spPr bwMode="auto">
          <a:xfrm>
            <a:off x="0" y="2108200"/>
            <a:ext cx="5707063" cy="1382713"/>
          </a:xfrm>
          <a:prstGeom prst="roundRect">
            <a:avLst>
              <a:gd name="adj" fmla="val 16667"/>
            </a:avLst>
          </a:prstGeom>
          <a:solidFill>
            <a:srgbClr val="00B0F0"/>
          </a:solidFill>
          <a:ln w="9525">
            <a:solidFill>
              <a:schemeClr val="tx1"/>
            </a:solidFill>
            <a:round/>
          </a:ln>
          <a:effectLst/>
        </p:spPr>
        <p:txBody>
          <a:bodyPr wrap="none" anchor="ctr"/>
          <a:lstStyle/>
          <a:p>
            <a:pPr algn="ctr">
              <a:spcBef>
                <a:spcPct val="20000"/>
              </a:spcBef>
              <a:buClrTx/>
              <a:buSzPct val="75000"/>
              <a:buFont typeface="Arial" panose="020B0604020202020204" pitchFamily="34" charset="0"/>
            </a:pPr>
            <a:endParaRPr lang="en-US" altLang="zh-CN" sz="2600" b="1" dirty="0">
              <a:effectLst>
                <a:outerShdw blurRad="38100" dist="38100" dir="2700000">
                  <a:srgbClr val="C0C0C0"/>
                </a:outerShdw>
              </a:effectLst>
              <a:latin typeface="Tahoma" panose="020B0604030504040204" pitchFamily="34" charset="0"/>
              <a:ea typeface="Tahoma" panose="020B0604030504040204" pitchFamily="34" charset="0"/>
            </a:endParaRPr>
          </a:p>
        </p:txBody>
      </p:sp>
      <p:sp>
        <p:nvSpPr>
          <p:cNvPr id="46" name="Content Placeholder 2"/>
          <p:cNvSpPr/>
          <p:nvPr/>
        </p:nvSpPr>
        <p:spPr bwMode="gray">
          <a:xfrm>
            <a:off x="-101600" y="2043113"/>
            <a:ext cx="5976938" cy="1706563"/>
          </a:xfrm>
          <a:prstGeom prst="rect">
            <a:avLst/>
          </a:prstGeom>
          <a:noFill/>
          <a:ln w="9525">
            <a:noFill/>
            <a:miter lim="800000"/>
          </a:ln>
        </p:spPr>
        <p:txBody>
          <a:bodyPr/>
          <a:lstStyle/>
          <a:p>
            <a:pPr marL="111125" marR="0" indent="0" algn="l"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pPr>
            <a:r>
              <a:rPr kumimoji="0" lang="pt-BR" altLang="x-none" b="0" i="0" u="none" strike="noStrike" kern="1200" cap="none" spc="0" normalizeH="0" baseline="0" noProof="1" smtClean="0">
                <a:solidFill>
                  <a:schemeClr val="tx1"/>
                </a:solidFill>
                <a:latin typeface="Times New Roman" panose="02020603050405020304" pitchFamily="18" charset="0"/>
                <a:cs typeface="Times New Roman" panose="02020603050405020304" pitchFamily="18" charset="0"/>
              </a:rPr>
              <a:t>Bảo quản các loại thực phẩm v</a:t>
            </a:r>
            <a:r>
              <a:rPr kumimoji="0" lang="pt-BR" altLang="x-none" b="0" i="0" u="none" strike="noStrike" kern="1200" cap="none" spc="0" normalizeH="0" baseline="0" noProof="1" smtClean="0">
                <a:solidFill>
                  <a:schemeClr val="tx1"/>
                </a:solidFill>
                <a:latin typeface="Times New Roman" panose="02020603050405020304" pitchFamily="18" charset="0"/>
                <a:ea typeface="Times New Roman" panose="02020603050405020304" pitchFamily="18" charset="0"/>
              </a:rPr>
              <a:t>à</a:t>
            </a:r>
            <a:r>
              <a:rPr kumimoji="0" lang="pt-BR" altLang="x-none" b="0" i="0" u="none" strike="noStrike" kern="1200" cap="none" spc="0" normalizeH="0" baseline="0" noProof="1" smtClean="0">
                <a:solidFill>
                  <a:schemeClr val="tx1"/>
                </a:solidFill>
                <a:latin typeface="Times New Roman" panose="02020603050405020304" pitchFamily="18" charset="0"/>
                <a:cs typeface="Times New Roman" panose="02020603050405020304" pitchFamily="18" charset="0"/>
              </a:rPr>
              <a:t> giúp cho việc nâng cao chất lượng món ăn v</a:t>
            </a:r>
            <a:r>
              <a:rPr kumimoji="0" lang="pt-BR" altLang="x-none" b="0" i="0" u="none" strike="noStrike" kern="1200" cap="none" spc="0" normalizeH="0" baseline="0" noProof="1" smtClean="0">
                <a:solidFill>
                  <a:schemeClr val="tx1"/>
                </a:solidFill>
                <a:latin typeface="Times New Roman" panose="02020603050405020304" pitchFamily="18" charset="0"/>
                <a:ea typeface="Times New Roman" panose="02020603050405020304" pitchFamily="18" charset="0"/>
              </a:rPr>
              <a:t>à</a:t>
            </a:r>
            <a:r>
              <a:rPr kumimoji="0" lang="pt-BR" altLang="x-none" b="0" i="0" u="none" strike="noStrike" kern="1200" cap="none" spc="0" normalizeH="0" baseline="0" noProof="1" smtClean="0">
                <a:solidFill>
                  <a:schemeClr val="tx1"/>
                </a:solidFill>
                <a:latin typeface="Times New Roman" panose="02020603050405020304" pitchFamily="18" charset="0"/>
                <a:cs typeface="Times New Roman" panose="02020603050405020304" pitchFamily="18" charset="0"/>
              </a:rPr>
              <a:t> đảm bảo an to</a:t>
            </a:r>
            <a:r>
              <a:rPr kumimoji="0" lang="pt-BR" altLang="x-none" b="0" i="0" u="none" strike="noStrike" kern="1200" cap="none" spc="0" normalizeH="0" baseline="0" noProof="1" smtClean="0">
                <a:solidFill>
                  <a:schemeClr val="tx1"/>
                </a:solidFill>
                <a:latin typeface="Times New Roman" panose="02020603050405020304" pitchFamily="18" charset="0"/>
                <a:ea typeface="Times New Roman" panose="02020603050405020304" pitchFamily="18" charset="0"/>
              </a:rPr>
              <a:t>à</a:t>
            </a:r>
            <a:r>
              <a:rPr kumimoji="0" lang="pt-BR" altLang="x-none" b="0" i="0" u="none" strike="noStrike" kern="1200" cap="none" spc="0" normalizeH="0" baseline="0" noProof="1" smtClean="0">
                <a:solidFill>
                  <a:schemeClr val="tx1"/>
                </a:solidFill>
                <a:latin typeface="Times New Roman" panose="02020603050405020304" pitchFamily="18" charset="0"/>
                <a:cs typeface="Times New Roman" panose="02020603050405020304" pitchFamily="18" charset="0"/>
              </a:rPr>
              <a:t>n thực phẩm</a:t>
            </a:r>
            <a:endParaRPr kumimoji="0" b="0" i="0" u="none" strike="noStrike" kern="1200" cap="none" spc="0" normalizeH="0" baseline="0" noProof="1">
              <a:solidFill>
                <a:schemeClr val="bg1"/>
              </a:solidFill>
              <a:effectLst>
                <a:outerShdw blurRad="38100" dist="38100" dir="2700000">
                  <a:srgbClr val="C0C0C0"/>
                </a:outerShdw>
              </a:effectLst>
              <a:latin typeface="Times New Roman" panose="02020603050405020304" pitchFamily="18" charset="0"/>
              <a:ea typeface="Times New Roman" panose="02020603050405020304" pitchFamily="18" charset="0"/>
            </a:endParaRPr>
          </a:p>
        </p:txBody>
      </p:sp>
      <p:grpSp>
        <p:nvGrpSpPr>
          <p:cNvPr id="13336" name="Group 119"/>
          <p:cNvGrpSpPr/>
          <p:nvPr/>
        </p:nvGrpSpPr>
        <p:grpSpPr>
          <a:xfrm>
            <a:off x="5521325" y="4233863"/>
            <a:ext cx="1565275" cy="1277937"/>
            <a:chOff x="2080343" y="3628488"/>
            <a:chExt cx="1446818" cy="1212488"/>
          </a:xfrm>
        </p:grpSpPr>
        <p:grpSp>
          <p:nvGrpSpPr>
            <p:cNvPr id="13337" name="Group 45"/>
            <p:cNvGrpSpPr/>
            <p:nvPr/>
          </p:nvGrpSpPr>
          <p:grpSpPr>
            <a:xfrm>
              <a:off x="2080343" y="3628488"/>
              <a:ext cx="1446818" cy="1212488"/>
              <a:chOff x="3174" y="2656"/>
              <a:chExt cx="1549" cy="1351"/>
            </a:xfrm>
          </p:grpSpPr>
          <p:sp>
            <p:nvSpPr>
              <p:cNvPr id="113" name="AutoShape 46"/>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4" name="AutoShape 47"/>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5" name="AutoShape 48"/>
              <p:cNvSpPr>
                <a:spLocks noChangeArrowheads="1"/>
              </p:cNvSpPr>
              <p:nvPr/>
            </p:nvSpPr>
            <p:spPr bwMode="gray">
              <a:xfrm>
                <a:off x="3264" y="2737"/>
                <a:ext cx="1351" cy="1168"/>
              </a:xfrm>
              <a:prstGeom prst="hexagon">
                <a:avLst>
                  <a:gd name="adj" fmla="val 28896"/>
                  <a:gd name="vf" fmla="val 115470"/>
                </a:avLst>
              </a:prstGeom>
              <a:gradFill rotWithShape="1">
                <a:gsLst>
                  <a:gs pos="0">
                    <a:srgbClr val="0066CC"/>
                  </a:gs>
                  <a:gs pos="100000">
                    <a:srgbClr val="0066CC">
                      <a:gamma/>
                      <a:shade val="46275"/>
                      <a:invGamma/>
                    </a:srgbClr>
                  </a:gs>
                </a:gsLst>
                <a:lin ang="5400000" scaled="1"/>
              </a:gradFill>
              <a:ln w="9525">
                <a:solidFill>
                  <a:schemeClr val="tx1"/>
                </a:solid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8" name="Text Box 53"/>
            <p:cNvSpPr txBox="1">
              <a:spLocks noChangeArrowheads="1"/>
            </p:cNvSpPr>
            <p:nvPr/>
          </p:nvSpPr>
          <p:spPr bwMode="gray">
            <a:xfrm>
              <a:off x="2169852" y="3902616"/>
              <a:ext cx="1232583" cy="707913"/>
            </a:xfrm>
            <a:prstGeom prst="rect">
              <a:avLst/>
            </a:prstGeom>
            <a:noFill/>
            <a:ln w="9525" algn="ctr">
              <a:noFill/>
              <a:miter lim="800000"/>
            </a:ln>
            <a:effectLst/>
          </p:spPr>
          <p:txBody>
            <a:bodyPr>
              <a:spAutoFit/>
            </a:bodyPr>
            <a:lstStyle/>
            <a:p>
              <a:pPr algn="ctr" eaLnBrk="0" hangingPunct="0">
                <a:spcBef>
                  <a:spcPct val="20000"/>
                </a:spcBef>
                <a:buClr>
                  <a:srgbClr val="3399FF"/>
                </a:buClr>
                <a:buFont typeface="Wingdings" panose="05000000000000000000" pitchFamily="2" charset="2"/>
              </a:pPr>
              <a:r>
                <a:rPr lang="en-US" altLang="zh-CN" sz="2000" b="1" dirty="0">
                  <a:solidFill>
                    <a:srgbClr val="FFFFFF"/>
                  </a:solidFill>
                  <a:effectLst>
                    <a:outerShdw blurRad="38100" dist="38100" dir="2700000">
                      <a:srgbClr val="C0C0C0"/>
                    </a:outerShdw>
                  </a:effectLst>
                  <a:latin typeface="Tahoma" panose="020B0604030504040204" pitchFamily="34" charset="0"/>
                  <a:cs typeface="Tahoma" panose="020B0604030504040204" pitchFamily="34" charset="0"/>
                </a:rPr>
                <a:t>THÁI ĐỘ</a:t>
              </a:r>
              <a:endParaRPr lang="en-US" altLang="zh-CN" sz="2400" b="1" dirty="0">
                <a:solidFill>
                  <a:srgbClr val="FFFFFF"/>
                </a:solidFill>
                <a:effectLst>
                  <a:outerShdw blurRad="38100" dist="38100" dir="2700000">
                    <a:srgbClr val="C0C0C0"/>
                  </a:outerShdw>
                </a:effectLst>
                <a:latin typeface="Tahoma" panose="020B0604030504040204" pitchFamily="34" charset="0"/>
                <a:ea typeface="Tahoma" panose="020B0604030504040204" pitchFamily="34" charset="0"/>
              </a:endParaRPr>
            </a:p>
          </p:txBody>
        </p:sp>
      </p:grpSp>
      <p:sp>
        <p:nvSpPr>
          <p:cNvPr id="58" name="AutoShape 37"/>
          <p:cNvSpPr>
            <a:spLocks noChangeArrowheads="1"/>
          </p:cNvSpPr>
          <p:nvPr/>
        </p:nvSpPr>
        <p:spPr bwMode="auto">
          <a:xfrm>
            <a:off x="19050" y="5165725"/>
            <a:ext cx="5856288" cy="1235075"/>
          </a:xfrm>
          <a:prstGeom prst="roundRect">
            <a:avLst>
              <a:gd name="adj" fmla="val 16667"/>
            </a:avLst>
          </a:prstGeom>
          <a:solidFill>
            <a:srgbClr val="0070C0"/>
          </a:solidFill>
          <a:ln w="9525">
            <a:solidFill>
              <a:schemeClr val="tx1"/>
            </a:solidFill>
            <a:round/>
          </a:ln>
          <a:effectLst/>
        </p:spPr>
        <p:txBody>
          <a:bodyPr wrap="none" anchor="ctr"/>
          <a:lstStyle/>
          <a:p>
            <a:pPr algn="ctr">
              <a:spcBef>
                <a:spcPct val="20000"/>
              </a:spcBef>
              <a:buClrTx/>
              <a:buSzPct val="75000"/>
              <a:buFont typeface="Arial" panose="020B0604020202020204" pitchFamily="34" charset="0"/>
            </a:pPr>
            <a:endParaRPr lang="en-US" altLang="zh-CN" sz="2600" b="1" dirty="0">
              <a:effectLst>
                <a:outerShdw blurRad="38100" dist="38100" dir="2700000">
                  <a:srgbClr val="C0C0C0"/>
                </a:outerShdw>
              </a:effectLst>
              <a:latin typeface="Tahoma" panose="020B0604030504040204" pitchFamily="34" charset="0"/>
              <a:ea typeface="Tahoma" panose="020B0604030504040204" pitchFamily="34" charset="0"/>
            </a:endParaRPr>
          </a:p>
        </p:txBody>
      </p:sp>
      <p:sp>
        <p:nvSpPr>
          <p:cNvPr id="13343" name="Content Placeholder 2"/>
          <p:cNvSpPr/>
          <p:nvPr/>
        </p:nvSpPr>
        <p:spPr>
          <a:xfrm>
            <a:off x="-76200" y="5284788"/>
            <a:ext cx="6872288" cy="1116012"/>
          </a:xfrm>
          <a:prstGeom prst="rect">
            <a:avLst/>
          </a:prstGeom>
          <a:noFill/>
          <a:ln w="9525">
            <a:noFill/>
          </a:ln>
        </p:spPr>
        <p:txBody>
          <a:bodyPr anchor="t" anchorCtr="0"/>
          <a:lstStyle/>
          <a:p>
            <a:pPr eaLnBrk="0" hangingPunct="0">
              <a:buClrTx/>
              <a:buFontTx/>
            </a:pPr>
            <a:r>
              <a:rPr lang="en-US" sz="1400" dirty="0">
                <a:latin typeface="Times New Roman" panose="02020603050405020304" pitchFamily="18" charset="0"/>
              </a:rPr>
              <a:t>-</a:t>
            </a:r>
            <a:r>
              <a:rPr lang="en-US" sz="2500" dirty="0">
                <a:latin typeface="Times New Roman" panose="02020603050405020304" pitchFamily="18" charset="0"/>
              </a:rPr>
              <a:t>Tích cực rèn luyện tính </a:t>
            </a:r>
            <a:r>
              <a:rPr lang="en-US" sz="2500" dirty="0" err="1">
                <a:latin typeface="Times New Roman" panose="02020603050405020304" pitchFamily="18" charset="0"/>
              </a:rPr>
              <a:t>tự</a:t>
            </a:r>
            <a:r>
              <a:rPr lang="en-US" sz="2500" dirty="0">
                <a:latin typeface="Times New Roman" panose="02020603050405020304" pitchFamily="18" charset="0"/>
              </a:rPr>
              <a:t> </a:t>
            </a:r>
            <a:r>
              <a:rPr lang="en-US" sz="2500" dirty="0" err="1" smtClean="0">
                <a:latin typeface="Times New Roman" panose="02020603050405020304" pitchFamily="18" charset="0"/>
              </a:rPr>
              <a:t>chủ</a:t>
            </a:r>
            <a:r>
              <a:rPr lang="en-US" sz="2500" dirty="0" smtClean="0">
                <a:latin typeface="Times New Roman" panose="02020603050405020304" pitchFamily="18" charset="0"/>
              </a:rPr>
              <a:t>, </a:t>
            </a:r>
            <a:r>
              <a:rPr lang="en-US" sz="2500" dirty="0">
                <a:latin typeface="Times New Roman" panose="02020603050405020304" pitchFamily="18" charset="0"/>
              </a:rPr>
              <a:t>tự chịu trách</a:t>
            </a:r>
          </a:p>
          <a:p>
            <a:pPr eaLnBrk="0" hangingPunct="0">
              <a:buClrTx/>
              <a:buFontTx/>
            </a:pPr>
            <a:r>
              <a:rPr lang="en-US" sz="2500" dirty="0">
                <a:latin typeface="Times New Roman" panose="02020603050405020304" pitchFamily="18" charset="0"/>
              </a:rPr>
              <a:t> nhiệm trong học tập, trong  hoạt động nhóm</a:t>
            </a:r>
            <a:r>
              <a:rPr lang="en-US" sz="2400" dirty="0">
                <a:latin typeface="Times New Roman" panose="02020603050405020304" pitchFamily="18" charset="0"/>
              </a:rPr>
              <a:t>.</a:t>
            </a:r>
            <a:endParaRPr lang="en-US" sz="2400" dirty="0">
              <a:latin typeface="Times New Roman" panose="02020603050405020304" pitchFamily="18" charset="0"/>
              <a:ea typeface="Times New Roman" panose="02020603050405020304" pitchFamily="18" charset="0"/>
            </a:endParaRPr>
          </a:p>
        </p:txBody>
      </p:sp>
      <p:grpSp>
        <p:nvGrpSpPr>
          <p:cNvPr id="13344" name="Group 43"/>
          <p:cNvGrpSpPr/>
          <p:nvPr/>
        </p:nvGrpSpPr>
        <p:grpSpPr>
          <a:xfrm>
            <a:off x="4368800" y="3652838"/>
            <a:ext cx="1484313" cy="1212850"/>
            <a:chOff x="2117829" y="2497396"/>
            <a:chExt cx="1372144" cy="1150682"/>
          </a:xfrm>
        </p:grpSpPr>
        <p:grpSp>
          <p:nvGrpSpPr>
            <p:cNvPr id="13345" name="Group 30"/>
            <p:cNvGrpSpPr/>
            <p:nvPr/>
          </p:nvGrpSpPr>
          <p:grpSpPr>
            <a:xfrm>
              <a:off x="2117829" y="2497396"/>
              <a:ext cx="1372144" cy="1150682"/>
              <a:chOff x="2057" y="862"/>
              <a:chExt cx="1549" cy="1351"/>
            </a:xfrm>
          </p:grpSpPr>
          <p:sp>
            <p:nvSpPr>
              <p:cNvPr id="5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2" name="AutoShape 33"/>
              <p:cNvSpPr>
                <a:spLocks noChangeArrowheads="1"/>
              </p:cNvSpPr>
              <p:nvPr/>
            </p:nvSpPr>
            <p:spPr bwMode="gray">
              <a:xfrm>
                <a:off x="2146" y="942"/>
                <a:ext cx="1350" cy="1169"/>
              </a:xfrm>
              <a:prstGeom prst="hexagon">
                <a:avLst>
                  <a:gd name="adj" fmla="val 28896"/>
                  <a:gd name="vf" fmla="val 115470"/>
                </a:avLst>
              </a:prstGeom>
              <a:solidFill>
                <a:srgbClr val="00B050"/>
              </a:solidFill>
              <a:ln w="9525">
                <a:solidFill>
                  <a:schemeClr val="tx1"/>
                </a:solidFill>
                <a:miter lim="800000"/>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a:pPr>
                <a:endParaRPr kumimoji="0" lang="en-US" sz="2800" b="0"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49" name="Text Box 53"/>
            <p:cNvSpPr txBox="1">
              <a:spLocks noChangeArrowheads="1"/>
            </p:cNvSpPr>
            <p:nvPr/>
          </p:nvSpPr>
          <p:spPr bwMode="gray">
            <a:xfrm>
              <a:off x="2304206" y="2644997"/>
              <a:ext cx="1049286" cy="801260"/>
            </a:xfrm>
            <a:prstGeom prst="rect">
              <a:avLst/>
            </a:prstGeom>
            <a:noFill/>
            <a:ln w="9525" algn="ctr">
              <a:noFill/>
              <a:miter lim="800000"/>
            </a:ln>
            <a:effectLst/>
          </p:spPr>
          <p:txBody>
            <a:bodyPr>
              <a:spAutoFit/>
            </a:bodyPr>
            <a:lstStyle/>
            <a:p>
              <a:pPr algn="ctr" eaLnBrk="0" hangingPunct="0">
                <a:spcBef>
                  <a:spcPct val="20000"/>
                </a:spcBef>
                <a:buClr>
                  <a:srgbClr val="3399FF"/>
                </a:buClr>
                <a:buFont typeface="Wingdings" panose="05000000000000000000" pitchFamily="2" charset="2"/>
              </a:pPr>
              <a:r>
                <a:rPr lang="en-US" altLang="zh-CN" sz="2000" b="1" dirty="0">
                  <a:solidFill>
                    <a:srgbClr val="FFFFFF"/>
                  </a:solidFill>
                  <a:effectLst>
                    <a:outerShdw blurRad="38100" dist="38100" dir="2700000">
                      <a:srgbClr val="C0C0C0"/>
                    </a:outerShdw>
                  </a:effectLst>
                  <a:latin typeface="Tahoma" panose="020B0604030504040204" pitchFamily="34" charset="0"/>
                  <a:cs typeface="Tahoma" panose="020B0604030504040204" pitchFamily="34" charset="0"/>
                </a:rPr>
                <a:t>KIẾN THỨC</a:t>
              </a:r>
              <a:endParaRPr lang="en-US" altLang="zh-CN" sz="2400" b="1" dirty="0">
                <a:solidFill>
                  <a:srgbClr val="FFFFFF"/>
                </a:solidFill>
                <a:effectLst>
                  <a:outerShdw blurRad="38100" dist="38100" dir="2700000">
                    <a:srgbClr val="C0C0C0"/>
                  </a:outerShdw>
                </a:effectLst>
                <a:latin typeface="Tahoma" panose="020B0604030504040204" pitchFamily="34" charset="0"/>
                <a:ea typeface="Tahoma" panose="020B0604030504040204" pitchFamily="34" charset="0"/>
              </a:endParaRPr>
            </a:p>
          </p:txBody>
        </p:sp>
      </p:grpSp>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ln>
        </p:spPr>
        <p:txBody>
          <a:bodyPr anchor="ctr"/>
          <a:lstStyle/>
          <a:p>
            <a:pPr marL="0" marR="0" indent="0" algn="ctr" defTabSz="914400" rtl="0" eaLnBrk="1" fontAlgn="base" latinLnBrk="0" hangingPunct="1">
              <a:lnSpc>
                <a:spcPct val="100000"/>
              </a:lnSpc>
              <a:spcBef>
                <a:spcPct val="20000"/>
              </a:spcBef>
              <a:spcAft>
                <a:spcPts val="600"/>
              </a:spcAft>
              <a:buClr>
                <a:schemeClr val="hlink"/>
              </a:buClr>
              <a:buSzTx/>
              <a:buFont typeface="Wingdings" panose="05000000000000000000" pitchFamily="2" charset="2"/>
              <a:buNone/>
            </a:pPr>
            <a:r>
              <a:rPr kumimoji="0" sz="4000" b="1" i="0" u="none" strike="noStrike" kern="1200" cap="none" spc="0" normalizeH="0" baseline="0" noProof="1">
                <a:solidFill>
                  <a:srgbClr val="FFFF00"/>
                </a:solidFill>
                <a:effectLst>
                  <a:outerShdw blurRad="38100" dist="38100" dir="2700000">
                    <a:srgbClr val="C0C0C0"/>
                  </a:outerShdw>
                </a:effectLst>
                <a:latin typeface="Arial" panose="020B0604020202020204" pitchFamily="34" charset="0"/>
                <a:ea typeface="+mn-ea"/>
                <a:cs typeface="+mn-cs"/>
              </a:rPr>
              <a:t>MỤC TIÊU BÀI HỌC</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diamond(in)">
                                      <p:cBhvr>
                                        <p:cTn id="7"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14338"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14339"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9144000" cy="990600"/>
          </a:xfrm>
          <a:ln/>
        </p:spPr>
        <p:txBody>
          <a:bodyPr vert="horz" wrap="square" lIns="91440" tIns="45720" rIns="91440" bIns="45720" anchor="ctr" anchorCtr="1"/>
          <a:lstStyle/>
          <a:p>
            <a:r>
              <a:rPr lang="en-US" sz="4400" b="1" dirty="0">
                <a:solidFill>
                  <a:schemeClr val="tx1"/>
                </a:solidFill>
              </a:rPr>
              <a:t>2.1 MỘT SỐ KHÁI NIỆM CHUNG</a:t>
            </a:r>
            <a:endParaRPr lang="en-US" sz="4400" dirty="0">
              <a:solidFill>
                <a:schemeClr val="tx1"/>
              </a:solidFill>
            </a:endParaRPr>
          </a:p>
        </p:txBody>
      </p:sp>
      <p:pic>
        <p:nvPicPr>
          <p:cNvPr id="14341" name="Picture 7"/>
          <p:cNvPicPr>
            <a:picLocks noChangeAspect="1"/>
          </p:cNvPicPr>
          <p:nvPr/>
        </p:nvPicPr>
        <p:blipFill>
          <a:blip r:embed="rId5"/>
          <a:stretch>
            <a:fillRect/>
          </a:stretch>
        </p:blipFill>
        <p:spPr>
          <a:xfrm>
            <a:off x="241300" y="1066800"/>
            <a:ext cx="8369300" cy="5780088"/>
          </a:xfrm>
          <a:prstGeom prst="rect">
            <a:avLst/>
          </a:prstGeom>
          <a:noFill/>
          <a:ln w="9525">
            <a:noFill/>
          </a:ln>
        </p:spPr>
      </p:pic>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3" descr="j0291984"/>
          <p:cNvPicPr>
            <a:picLocks noChangeAspect="1"/>
          </p:cNvPicPr>
          <p:nvPr/>
        </p:nvPicPr>
        <p:blipFill>
          <a:blip r:embed="rId2">
            <a:lum bright="39999" contrast="-70000"/>
          </a:blip>
          <a:stretch>
            <a:fillRect/>
          </a:stretch>
        </p:blipFill>
        <p:spPr>
          <a:xfrm>
            <a:off x="7335838" y="4943475"/>
            <a:ext cx="1808162" cy="1914525"/>
          </a:xfrm>
          <a:prstGeom prst="rect">
            <a:avLst/>
          </a:prstGeom>
          <a:noFill/>
          <a:ln w="9525">
            <a:noFill/>
          </a:ln>
        </p:spPr>
      </p:pic>
      <p:pic>
        <p:nvPicPr>
          <p:cNvPr id="16386" name="Picture 7" descr="j0292020"/>
          <p:cNvPicPr>
            <a:picLocks noChangeAspect="1"/>
          </p:cNvPicPr>
          <p:nvPr/>
        </p:nvPicPr>
        <p:blipFill>
          <a:blip r:embed="rId3">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8001000" cy="1230313"/>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pic>
        <p:nvPicPr>
          <p:cNvPr id="205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1494" t="1892" r="1345"/>
          <a:stretch/>
        </p:blipFill>
        <p:spPr bwMode="auto">
          <a:xfrm>
            <a:off x="76318" y="1337363"/>
            <a:ext cx="8996217" cy="5520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descr="j0291984"/>
          <p:cNvPicPr>
            <a:picLocks noChangeAspect="1"/>
          </p:cNvPicPr>
          <p:nvPr/>
        </p:nvPicPr>
        <p:blipFill>
          <a:blip r:embed="rId2">
            <a:lum bright="39999" contrast="-70000"/>
          </a:blip>
          <a:stretch>
            <a:fillRect/>
          </a:stretch>
        </p:blipFill>
        <p:spPr>
          <a:xfrm>
            <a:off x="7335838" y="4943475"/>
            <a:ext cx="1808162" cy="1914525"/>
          </a:xfrm>
          <a:prstGeom prst="rect">
            <a:avLst/>
          </a:prstGeom>
          <a:noFill/>
          <a:ln w="9525">
            <a:noFill/>
          </a:ln>
        </p:spPr>
      </p:pic>
      <p:pic>
        <p:nvPicPr>
          <p:cNvPr id="15363" name="Picture 7" descr="j0292020"/>
          <p:cNvPicPr>
            <a:picLocks noChangeAspect="1"/>
          </p:cNvPicPr>
          <p:nvPr/>
        </p:nvPicPr>
        <p:blipFill>
          <a:blip r:embed="rId3">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0"/>
            <a:ext cx="7848514" cy="1752644"/>
          </a:xfrm>
          <a:ln/>
        </p:spPr>
        <p:txBody>
          <a:bodyPr vert="horz" wrap="square" lIns="91440" tIns="45720" rIns="91440" bIns="45720" anchor="ctr" anchorCtr="1"/>
          <a:lstStyle/>
          <a:p>
            <a:pPr marL="342900" indent="-342900"/>
            <a:r>
              <a:rPr lang="en-US" sz="4400" b="1" dirty="0">
                <a:solidFill>
                  <a:schemeClr val="tx1"/>
                </a:solidFill>
              </a:rPr>
              <a:t>2.3 VI SINH VẬT GÂY BỆNH TRONG THỰC PHẨM</a:t>
            </a:r>
            <a:br>
              <a:rPr lang="en-US" sz="4400" b="1" dirty="0">
                <a:solidFill>
                  <a:schemeClr val="tx1"/>
                </a:solidFill>
              </a:rPr>
            </a:br>
            <a:r>
              <a:rPr lang="en-US" dirty="0" smtClean="0">
                <a:solidFill>
                  <a:srgbClr val="FF0000"/>
                </a:solidFill>
                <a:latin typeface="Times New Roman" panose="02020603050405020304" pitchFamily="18" charset="0"/>
              </a:rPr>
              <a:t>2.3.2 </a:t>
            </a:r>
            <a:r>
              <a:rPr lang="en-US" dirty="0" err="1" smtClean="0">
                <a:solidFill>
                  <a:srgbClr val="FF0000"/>
                </a:solidFill>
                <a:latin typeface="Times New Roman" panose="02020603050405020304" pitchFamily="18" charset="0"/>
              </a:rPr>
              <a:t>Staphylococus</a:t>
            </a:r>
            <a:endParaRPr lang="en-US" sz="4400" dirty="0">
              <a:solidFill>
                <a:schemeClr val="tx1"/>
              </a:solidFill>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33998" y="3581396"/>
            <a:ext cx="4904336" cy="32675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752644"/>
            <a:ext cx="5486376" cy="3074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8333751"/>
      </p:ext>
    </p:extLst>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17410"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17411"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8000910"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0" y="961750"/>
            <a:ext cx="9144000" cy="6124754"/>
          </a:xfrm>
          <a:prstGeom prst="rect">
            <a:avLst/>
          </a:prstGeom>
          <a:noFill/>
          <a:ln w="9525">
            <a:noFill/>
          </a:ln>
        </p:spPr>
        <p:txBody>
          <a:bodyPr wrap="square" anchor="ctr" anchorCtr="0">
            <a:spAutoFit/>
          </a:bodyPr>
          <a:lstStyle/>
          <a:p>
            <a:pPr marL="0" lvl="2" indent="0" algn="just" rtl="0" eaLnBrk="0" fontAlgn="base" hangingPunct="0">
              <a:spcBef>
                <a:spcPct val="0"/>
              </a:spcBef>
              <a:spcAft>
                <a:spcPct val="0"/>
              </a:spcAft>
              <a:buClrTx/>
              <a:buFontTx/>
              <a:buNone/>
            </a:pPr>
            <a:r>
              <a:rPr lang="en-US" sz="4000" dirty="0" smtClean="0">
                <a:solidFill>
                  <a:srgbClr val="FF0000"/>
                </a:solidFill>
                <a:latin typeface="Times New Roman" panose="02020603050405020304" pitchFamily="18" charset="0"/>
              </a:rPr>
              <a:t>2.3.2 </a:t>
            </a:r>
            <a:r>
              <a:rPr lang="en-US" sz="4000" dirty="0">
                <a:solidFill>
                  <a:srgbClr val="FF0000"/>
                </a:solidFill>
                <a:latin typeface="Times New Roman" panose="02020603050405020304" pitchFamily="18" charset="0"/>
              </a:rPr>
              <a:t>Staphylococus</a:t>
            </a:r>
          </a:p>
          <a:p>
            <a:pPr marL="742950" indent="-742950" algn="just" eaLnBrk="0" hangingPunct="0">
              <a:buClrTx/>
              <a:buFontTx/>
              <a:buAutoNum type="arabicPeriod"/>
            </a:pPr>
            <a:r>
              <a:rPr lang="en-US" sz="4400" dirty="0" err="1" smtClean="0">
                <a:latin typeface="Times New Roman" panose="02020603050405020304" pitchFamily="18" charset="0"/>
              </a:rPr>
              <a:t>Đặc</a:t>
            </a:r>
            <a:r>
              <a:rPr lang="en-US" sz="4400" dirty="0" smtClean="0">
                <a:latin typeface="Times New Roman" panose="02020603050405020304" pitchFamily="18" charset="0"/>
              </a:rPr>
              <a:t> </a:t>
            </a:r>
            <a:r>
              <a:rPr lang="en-US" sz="4400" dirty="0" err="1" smtClean="0">
                <a:latin typeface="Times New Roman" panose="02020603050405020304" pitchFamily="18" charset="0"/>
              </a:rPr>
              <a:t>điểm</a:t>
            </a:r>
            <a:r>
              <a:rPr lang="en-US" sz="4400" dirty="0" smtClean="0">
                <a:latin typeface="Times New Roman" panose="02020603050405020304" pitchFamily="18" charset="0"/>
              </a:rPr>
              <a:t>:</a:t>
            </a:r>
          </a:p>
          <a:p>
            <a:pPr algn="just" eaLnBrk="0" hangingPunct="0">
              <a:buClrTx/>
            </a:pPr>
            <a:r>
              <a:rPr lang="en-US" sz="4400" dirty="0" err="1" smtClean="0">
                <a:latin typeface="Times New Roman" panose="02020603050405020304" pitchFamily="18" charset="0"/>
              </a:rPr>
              <a:t>Tụ</a:t>
            </a:r>
            <a:r>
              <a:rPr lang="en-US" sz="4400" dirty="0" smtClean="0">
                <a:latin typeface="Times New Roman" panose="02020603050405020304" pitchFamily="18" charset="0"/>
              </a:rPr>
              <a:t> </a:t>
            </a:r>
            <a:r>
              <a:rPr lang="en-US" sz="4400" dirty="0">
                <a:latin typeface="Times New Roman" panose="02020603050405020304" pitchFamily="18" charset="0"/>
              </a:rPr>
              <a:t>cầu (Staphylococcus) l</a:t>
            </a:r>
            <a:r>
              <a:rPr lang="en-US" sz="4400" dirty="0">
                <a:latin typeface="Times New Roman" panose="02020603050405020304" pitchFamily="18" charset="0"/>
                <a:ea typeface="Times New Roman" panose="02020603050405020304" pitchFamily="18" charset="0"/>
              </a:rPr>
              <a:t>à</a:t>
            </a:r>
            <a:r>
              <a:rPr lang="en-US" sz="4400" dirty="0">
                <a:latin typeface="Times New Roman" panose="02020603050405020304" pitchFamily="18" charset="0"/>
              </a:rPr>
              <a:t> các cầu khuẩn gram dương, có đường kính khoảng 1 micromet, chúng thường nằm tụ với nhau tạo th</a:t>
            </a:r>
            <a:r>
              <a:rPr lang="en-US" sz="4400" dirty="0">
                <a:latin typeface="Times New Roman" panose="02020603050405020304" pitchFamily="18" charset="0"/>
                <a:ea typeface="Times New Roman" panose="02020603050405020304" pitchFamily="18" charset="0"/>
              </a:rPr>
              <a:t>à</a:t>
            </a:r>
            <a:r>
              <a:rPr lang="en-US" sz="4400" dirty="0">
                <a:latin typeface="Times New Roman" panose="02020603050405020304" pitchFamily="18" charset="0"/>
              </a:rPr>
              <a:t>nh từng cụm, có hình thái giống chùm nho. Hầu hết các Staphylococcus cư trú chủ yếu ở da v</a:t>
            </a:r>
            <a:r>
              <a:rPr lang="en-US" sz="4400" dirty="0">
                <a:latin typeface="Times New Roman" panose="02020603050405020304" pitchFamily="18" charset="0"/>
                <a:ea typeface="Times New Roman" panose="02020603050405020304" pitchFamily="18" charset="0"/>
              </a:rPr>
              <a:t>à</a:t>
            </a:r>
            <a:r>
              <a:rPr lang="en-US" sz="4400" dirty="0">
                <a:latin typeface="Times New Roman" panose="02020603050405020304" pitchFamily="18" charset="0"/>
              </a:rPr>
              <a:t> </a:t>
            </a:r>
            <a:r>
              <a:rPr lang="en-US" sz="4400" dirty="0" err="1">
                <a:latin typeface="Times New Roman" panose="02020603050405020304" pitchFamily="18" charset="0"/>
              </a:rPr>
              <a:t>m</a:t>
            </a:r>
            <a:r>
              <a:rPr lang="en-US" sz="4400" dirty="0" err="1">
                <a:latin typeface="Times New Roman" panose="02020603050405020304" pitchFamily="18" charset="0"/>
                <a:ea typeface="Times New Roman" panose="02020603050405020304" pitchFamily="18" charset="0"/>
              </a:rPr>
              <a:t>à</a:t>
            </a:r>
            <a:r>
              <a:rPr lang="en-US" sz="4400" dirty="0" err="1">
                <a:latin typeface="Times New Roman" panose="02020603050405020304" pitchFamily="18" charset="0"/>
              </a:rPr>
              <a:t>ng</a:t>
            </a:r>
            <a:r>
              <a:rPr lang="en-US" sz="4400" dirty="0">
                <a:latin typeface="Times New Roman" panose="02020603050405020304" pitchFamily="18" charset="0"/>
              </a:rPr>
              <a:t> </a:t>
            </a:r>
            <a:r>
              <a:rPr lang="en-US" sz="4400" dirty="0" err="1" smtClean="0">
                <a:latin typeface="Times New Roman" panose="02020603050405020304" pitchFamily="18" charset="0"/>
              </a:rPr>
              <a:t>nhầy</a:t>
            </a:r>
            <a:endParaRPr lang="en-US" sz="4400" dirty="0">
              <a:latin typeface="Times New Roman" panose="02020603050405020304" pitchFamily="18" charset="0"/>
            </a:endParaRP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18434"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18435"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7848514"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1411288"/>
            <a:ext cx="8839200" cy="4152900"/>
          </a:xfrm>
          <a:prstGeom prst="rect">
            <a:avLst/>
          </a:prstGeom>
          <a:noFill/>
          <a:ln w="9525">
            <a:noFill/>
          </a:ln>
        </p:spPr>
        <p:txBody>
          <a:bodyPr anchor="ctr" anchorCtr="0">
            <a:spAutoFit/>
          </a:bodyPr>
          <a:lstStyle/>
          <a:p>
            <a:pPr marL="0" lvl="2" indent="0" algn="just" rtl="0" eaLnBrk="0" fontAlgn="base" hangingPunct="0">
              <a:spcBef>
                <a:spcPct val="0"/>
              </a:spcBef>
              <a:spcAft>
                <a:spcPct val="0"/>
              </a:spcAft>
              <a:buClrTx/>
              <a:buFontTx/>
              <a:buNone/>
            </a:pPr>
            <a:endParaRPr lang="en-US" sz="4400" dirty="0">
              <a:solidFill>
                <a:schemeClr val="tx1"/>
              </a:solidFill>
              <a:latin typeface="Times New Roman" panose="02020603050405020304" pitchFamily="18" charset="0"/>
            </a:endParaRPr>
          </a:p>
          <a:p>
            <a:pPr marL="0" lvl="2" indent="0" algn="just" rtl="0" eaLnBrk="0" fontAlgn="base" hangingPunct="0">
              <a:spcBef>
                <a:spcPct val="0"/>
              </a:spcBef>
              <a:spcAft>
                <a:spcPct val="0"/>
              </a:spcAft>
              <a:buClrTx/>
              <a:buFontTx/>
              <a:buNone/>
            </a:pPr>
            <a:r>
              <a:rPr lang="en-US" sz="4400" dirty="0">
                <a:solidFill>
                  <a:srgbClr val="FF0000"/>
                </a:solidFill>
                <a:latin typeface="Times New Roman" panose="02020603050405020304" pitchFamily="18" charset="0"/>
              </a:rPr>
              <a:t>2.3.2 Staphylococus</a:t>
            </a:r>
          </a:p>
          <a:p>
            <a:pPr algn="just" eaLnBrk="0" hangingPunct="0">
              <a:buClrTx/>
              <a:buFontTx/>
            </a:pPr>
            <a:r>
              <a:rPr lang="en-US" sz="4400" dirty="0">
                <a:latin typeface="Times New Roman" panose="02020603050405020304" pitchFamily="18" charset="0"/>
              </a:rPr>
              <a:t>Thông thường, các tụ cầu n</a:t>
            </a:r>
            <a:r>
              <a:rPr lang="en-US" sz="4400" dirty="0">
                <a:latin typeface="Times New Roman" panose="02020603050405020304" pitchFamily="18" charset="0"/>
                <a:ea typeface="Times New Roman" panose="02020603050405020304" pitchFamily="18" charset="0"/>
              </a:rPr>
              <a:t>à</a:t>
            </a:r>
            <a:r>
              <a:rPr lang="en-US" sz="4400" dirty="0">
                <a:latin typeface="Times New Roman" panose="02020603050405020304" pitchFamily="18" charset="0"/>
              </a:rPr>
              <a:t>y vẫn có mặt ở cơ thể người (chủ yếu trên da) nhưng không gây bệnh hoặc chỉ gây </a:t>
            </a:r>
            <a:r>
              <a:rPr lang="en-US" sz="4400" b="1" u="sng" dirty="0">
                <a:latin typeface="Times New Roman" panose="02020603050405020304" pitchFamily="18" charset="0"/>
                <a:hlinkClick r:id="rId5"/>
              </a:rPr>
              <a:t>nhiễm trùng da</a:t>
            </a:r>
            <a:r>
              <a:rPr lang="en-US" sz="4400" dirty="0">
                <a:latin typeface="Times New Roman" panose="02020603050405020304" pitchFamily="18" charset="0"/>
              </a:rPr>
              <a:t> nhẹ. </a:t>
            </a:r>
            <a:endParaRPr lang="en-US" sz="4400" dirty="0">
              <a:latin typeface="Times New Roman" panose="02020603050405020304" pitchFamily="18" charset="0"/>
              <a:ea typeface="Times New Roman" panose="02020603050405020304" pitchFamily="18" charset="0"/>
            </a:endParaRP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19458" name="Picture 3" descr="j0291984"/>
          <p:cNvPicPr>
            <a:picLocks noChangeAspect="1"/>
          </p:cNvPicPr>
          <p:nvPr/>
        </p:nvPicPr>
        <p:blipFill>
          <a:blip r:embed="rId3">
            <a:lum bright="39996" contrast="-70001"/>
          </a:blip>
          <a:stretch>
            <a:fillRect/>
          </a:stretch>
        </p:blipFill>
        <p:spPr>
          <a:xfrm>
            <a:off x="7335838" y="4943475"/>
            <a:ext cx="1808162" cy="1914525"/>
          </a:xfrm>
          <a:prstGeom prst="rect">
            <a:avLst/>
          </a:prstGeom>
          <a:noFill/>
          <a:ln w="9525">
            <a:noFill/>
          </a:ln>
        </p:spPr>
      </p:pic>
      <p:pic>
        <p:nvPicPr>
          <p:cNvPr id="19459" name="Picture 7" descr="j0292020"/>
          <p:cNvPicPr>
            <a:picLocks noChangeAspect="1"/>
          </p:cNvPicPr>
          <p:nvPr/>
        </p:nvPicPr>
        <p:blipFill>
          <a:blip r:embed="rId4">
            <a:grayscl/>
            <a:lum bright="43997"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8153306"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1133475"/>
            <a:ext cx="8839200" cy="4708525"/>
          </a:xfrm>
          <a:prstGeom prst="rect">
            <a:avLst/>
          </a:prstGeom>
          <a:noFill/>
          <a:ln w="9525">
            <a:noFill/>
          </a:ln>
        </p:spPr>
        <p:txBody>
          <a:bodyPr anchor="ctr" anchorCtr="0">
            <a:spAutoFit/>
          </a:bodyPr>
          <a:lstStyle/>
          <a:p>
            <a:pPr marL="0" lvl="2" indent="0" algn="just" rtl="0" eaLnBrk="0" fontAlgn="base" hangingPunct="0">
              <a:spcBef>
                <a:spcPct val="0"/>
              </a:spcBef>
              <a:spcAft>
                <a:spcPct val="0"/>
              </a:spcAft>
              <a:buClrTx/>
              <a:buFontTx/>
              <a:buNone/>
            </a:pPr>
            <a:endParaRPr lang="en-US" sz="4000" dirty="0">
              <a:solidFill>
                <a:schemeClr val="tx1"/>
              </a:solidFill>
              <a:latin typeface="Times New Roman" panose="02020603050405020304" pitchFamily="18" charset="0"/>
            </a:endParaRPr>
          </a:p>
          <a:p>
            <a:pPr marL="0" lvl="2" indent="0" algn="just" rtl="0" eaLnBrk="0" fontAlgn="base" hangingPunct="0">
              <a:spcBef>
                <a:spcPct val="0"/>
              </a:spcBef>
              <a:spcAft>
                <a:spcPct val="0"/>
              </a:spcAft>
              <a:buClrTx/>
              <a:buFontTx/>
              <a:buNone/>
            </a:pPr>
            <a:r>
              <a:rPr lang="en-US" sz="4000" dirty="0">
                <a:solidFill>
                  <a:srgbClr val="FF0000"/>
                </a:solidFill>
                <a:latin typeface="Times New Roman" panose="02020603050405020304" pitchFamily="18" charset="0"/>
              </a:rPr>
              <a:t>2.3.2 Staphylococus</a:t>
            </a:r>
          </a:p>
          <a:p>
            <a:pPr algn="just" eaLnBrk="0" hangingPunct="0">
              <a:buClrTx/>
              <a:buFontTx/>
            </a:pPr>
            <a:r>
              <a:rPr lang="en-US" sz="4000" dirty="0">
                <a:latin typeface="Times New Roman" panose="02020603050405020304" pitchFamily="18" charset="0"/>
              </a:rPr>
              <a:t> </a:t>
            </a:r>
            <a:r>
              <a:rPr lang="en-US" sz="4400" dirty="0">
                <a:latin typeface="Times New Roman" panose="02020603050405020304" pitchFamily="18" charset="0"/>
              </a:rPr>
              <a:t>Tuy nhiên, khi các </a:t>
            </a:r>
            <a:r>
              <a:rPr lang="en-US" sz="4400" b="1" dirty="0">
                <a:latin typeface="Times New Roman" panose="02020603050405020304" pitchFamily="18" charset="0"/>
              </a:rPr>
              <a:t>vi khuẩn tụ cầu</a:t>
            </a:r>
            <a:r>
              <a:rPr lang="en-US" sz="4400" dirty="0">
                <a:latin typeface="Times New Roman" panose="02020603050405020304" pitchFamily="18" charset="0"/>
              </a:rPr>
              <a:t> xâm nhập sâu hơn v</a:t>
            </a:r>
            <a:r>
              <a:rPr lang="en-US" sz="4400" dirty="0">
                <a:latin typeface="Times New Roman" panose="02020603050405020304" pitchFamily="18" charset="0"/>
                <a:ea typeface="Times New Roman" panose="02020603050405020304" pitchFamily="18" charset="0"/>
              </a:rPr>
              <a:t>à</a:t>
            </a:r>
            <a:r>
              <a:rPr lang="en-US" sz="4400" dirty="0">
                <a:latin typeface="Times New Roman" panose="02020603050405020304" pitchFamily="18" charset="0"/>
              </a:rPr>
              <a:t>o máu, khớp, phổi hay tim thì có thể dẫn đến tình trạng nhiễm trùng nghiêm trọng, gây nguy hiểm cho tính mạng người bệnh.</a:t>
            </a:r>
            <a:endParaRPr lang="en-US" sz="4400" dirty="0">
              <a:latin typeface="Times New Roman" panose="02020603050405020304" pitchFamily="18" charset="0"/>
              <a:ea typeface="Times New Roman" panose="02020603050405020304" pitchFamily="18" charset="0"/>
            </a:endParaRP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0482"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20483"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8239919"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428625"/>
            <a:ext cx="9010650" cy="6727825"/>
          </a:xfrm>
          <a:prstGeom prst="rect">
            <a:avLst/>
          </a:prstGeom>
          <a:noFill/>
          <a:ln w="9525">
            <a:noFill/>
          </a:ln>
        </p:spPr>
        <p:txBody>
          <a:bodyPr wrap="square" anchor="ctr" anchorCtr="0">
            <a:spAutoFit/>
          </a:bodyPr>
          <a:lstStyle/>
          <a:p>
            <a:pPr marL="0" lvl="2" indent="0" algn="just" rtl="0" eaLnBrk="0" fontAlgn="base" hangingPunct="0">
              <a:spcBef>
                <a:spcPct val="0"/>
              </a:spcBef>
              <a:spcAft>
                <a:spcPct val="0"/>
              </a:spcAft>
              <a:buClrTx/>
              <a:buFontTx/>
              <a:buNone/>
            </a:pPr>
            <a:endParaRPr lang="en-US" sz="4400" dirty="0">
              <a:solidFill>
                <a:schemeClr val="tx1"/>
              </a:solidFill>
              <a:latin typeface="Times New Roman" panose="02020603050405020304" pitchFamily="18" charset="0"/>
            </a:endParaRPr>
          </a:p>
          <a:p>
            <a:pPr marL="0" lvl="2" indent="0" algn="just" rtl="0" eaLnBrk="0" fontAlgn="base" hangingPunct="0">
              <a:spcBef>
                <a:spcPct val="0"/>
              </a:spcBef>
              <a:spcAft>
                <a:spcPct val="0"/>
              </a:spcAft>
              <a:buClrTx/>
              <a:buFontTx/>
              <a:buNone/>
            </a:pPr>
            <a:r>
              <a:rPr lang="en-US" sz="44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400" dirty="0">
                <a:latin typeface="Times New Roman" panose="02020603050405020304" pitchFamily="18" charset="0"/>
              </a:rPr>
              <a:t>Hiện nay có khoảng 32 loài Staphylococcus, nhưng đặc trưng nhất có thể kể đến là 3 loài:</a:t>
            </a:r>
          </a:p>
          <a:p>
            <a:pPr algn="just" eaLnBrk="0" hangingPunct="0">
              <a:spcBef>
                <a:spcPct val="20000"/>
              </a:spcBef>
              <a:buClr>
                <a:schemeClr val="accent1"/>
              </a:buClr>
              <a:buFont typeface="Wingdings" panose="05000000000000000000" pitchFamily="2" charset="2"/>
              <a:buChar char="l"/>
            </a:pPr>
            <a:r>
              <a:rPr lang="en-US" sz="4400" dirty="0">
                <a:latin typeface="Times New Roman" panose="02020603050405020304" pitchFamily="18" charset="0"/>
              </a:rPr>
              <a:t>Staphylococcus aureus (tụ cầu vàng)</a:t>
            </a:r>
          </a:p>
          <a:p>
            <a:pPr algn="just" eaLnBrk="0" hangingPunct="0">
              <a:spcBef>
                <a:spcPct val="20000"/>
              </a:spcBef>
              <a:buClr>
                <a:schemeClr val="accent1"/>
              </a:buClr>
              <a:buFont typeface="Wingdings" panose="05000000000000000000" pitchFamily="2" charset="2"/>
              <a:buChar char="l"/>
            </a:pPr>
            <a:r>
              <a:rPr lang="en-US" sz="4400" dirty="0">
                <a:latin typeface="Times New Roman" panose="02020603050405020304" pitchFamily="18" charset="0"/>
              </a:rPr>
              <a:t>Staphylococcus epidermis (tụ cầu da)</a:t>
            </a:r>
          </a:p>
          <a:p>
            <a:pPr algn="just" eaLnBrk="0" hangingPunct="0">
              <a:spcBef>
                <a:spcPct val="20000"/>
              </a:spcBef>
              <a:buClr>
                <a:schemeClr val="accent1"/>
              </a:buClr>
              <a:buFont typeface="Wingdings" panose="05000000000000000000" pitchFamily="2" charset="2"/>
              <a:buChar char="l"/>
            </a:pPr>
            <a:r>
              <a:rPr lang="en-US" sz="4400" dirty="0">
                <a:latin typeface="Times New Roman" panose="02020603050405020304" pitchFamily="18" charset="0"/>
              </a:rPr>
              <a:t>Staphylococcus saprophyticus (tụ cầu hoại sinh)</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1506"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21507"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8077108"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795338"/>
            <a:ext cx="8839200" cy="5384800"/>
          </a:xfrm>
          <a:prstGeom prst="rect">
            <a:avLst/>
          </a:prstGeom>
          <a:noFill/>
          <a:ln w="9525">
            <a:noFill/>
          </a:ln>
        </p:spPr>
        <p:txBody>
          <a:bodyPr anchor="ctr" anchorCtr="0">
            <a:spAutoFit/>
          </a:bodyPr>
          <a:lstStyle/>
          <a:p>
            <a:pPr marL="0" lvl="2" indent="0" algn="just" rtl="0" eaLnBrk="0" fontAlgn="base" hangingPunct="0">
              <a:spcBef>
                <a:spcPct val="0"/>
              </a:spcBef>
              <a:spcAft>
                <a:spcPct val="0"/>
              </a:spcAft>
              <a:buClrTx/>
              <a:buFontTx/>
              <a:buNone/>
            </a:pPr>
            <a:endParaRPr lang="en-US" sz="4000" dirty="0">
              <a:solidFill>
                <a:schemeClr val="tx1"/>
              </a:solidFill>
              <a:latin typeface="Times New Roman" panose="02020603050405020304" pitchFamily="18" charset="0"/>
            </a:endParaRPr>
          </a:p>
          <a:p>
            <a:pPr marL="0" lvl="2" indent="0" algn="just" rtl="0" eaLnBrk="0" fontAlgn="base" hangingPunct="0">
              <a:spcBef>
                <a:spcPct val="0"/>
              </a:spcBef>
              <a:spcAft>
                <a:spcPct val="0"/>
              </a:spcAft>
              <a:buClrTx/>
              <a:buFontTx/>
              <a:buNone/>
            </a:pPr>
            <a:r>
              <a:rPr lang="en-US" sz="4000" dirty="0">
                <a:solidFill>
                  <a:srgbClr val="FF0000"/>
                </a:solidFill>
                <a:latin typeface="Times New Roman" panose="02020603050405020304" pitchFamily="18" charset="0"/>
              </a:rPr>
              <a:t>2.3.2 Staphylococus</a:t>
            </a:r>
          </a:p>
          <a:p>
            <a:pPr algn="just" eaLnBrk="0" hangingPunct="0">
              <a:buClrTx/>
              <a:buFontTx/>
            </a:pPr>
            <a:r>
              <a:rPr lang="en-US" sz="4400" dirty="0">
                <a:latin typeface="Times New Roman" panose="02020603050405020304" pitchFamily="18" charset="0"/>
              </a:rPr>
              <a:t>Trong 3 loài trên, phổ biến nhất nhất chính là </a:t>
            </a:r>
            <a:r>
              <a:rPr lang="en-US" sz="4400" b="1" u="sng" dirty="0">
                <a:latin typeface="Times New Roman" panose="02020603050405020304" pitchFamily="18" charset="0"/>
                <a:hlinkClick r:id="rId5"/>
              </a:rPr>
              <a:t>tụ cầu vàng</a:t>
            </a:r>
            <a:r>
              <a:rPr lang="en-US" sz="4400" dirty="0">
                <a:latin typeface="Times New Roman" panose="02020603050405020304" pitchFamily="18" charset="0"/>
              </a:rPr>
              <a:t>.</a:t>
            </a:r>
            <a:r>
              <a:rPr lang="en-US" sz="4400" b="1" dirty="0">
                <a:latin typeface="Times New Roman" panose="02020603050405020304" pitchFamily="18" charset="0"/>
              </a:rPr>
              <a:t> Vi khuẩn Staphylococcus aureus</a:t>
            </a:r>
            <a:r>
              <a:rPr lang="en-US" sz="4400" dirty="0">
                <a:latin typeface="Times New Roman" panose="02020603050405020304" pitchFamily="18" charset="0"/>
              </a:rPr>
              <a:t> thường ký sinh ở da và mũi họng, chúng gây bệnh cho những người bị suy giảm sức đề kháng.</a:t>
            </a:r>
            <a:r>
              <a:rPr lang="en-US" sz="4000" dirty="0">
                <a:latin typeface="Arial" panose="020B0604020202020204" pitchFamily="34" charset="0"/>
              </a:rPr>
              <a:t> </a:t>
            </a:r>
            <a:endParaRPr lang="en-US" sz="4000" dirty="0">
              <a:latin typeface="Times New Roman" panose="02020603050405020304" pitchFamily="18" charset="0"/>
              <a:ea typeface="Times New Roman" panose="02020603050405020304" pitchFamily="18" charset="0"/>
            </a:endParaRP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2530"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22531"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8153306"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0" y="597715"/>
            <a:ext cx="9144000" cy="5780044"/>
          </a:xfrm>
          <a:prstGeom prst="rect">
            <a:avLst/>
          </a:prstGeom>
          <a:noFill/>
          <a:ln w="9525">
            <a:noFill/>
          </a:ln>
        </p:spPr>
        <p:txBody>
          <a:bodyPr wrap="square" anchor="ctr" anchorCtr="0">
            <a:spAutoFit/>
          </a:bodyPr>
          <a:lstStyle/>
          <a:p>
            <a:pPr marL="0" lvl="2" indent="0" algn="just" rtl="0" eaLnBrk="0" fontAlgn="base" hangingPunct="0">
              <a:spcBef>
                <a:spcPct val="0"/>
              </a:spcBef>
              <a:spcAft>
                <a:spcPct val="0"/>
              </a:spcAft>
              <a:buClrTx/>
              <a:buFontTx/>
              <a:buNone/>
            </a:pPr>
            <a:endParaRPr lang="en-US" sz="4400" dirty="0">
              <a:solidFill>
                <a:schemeClr val="tx1"/>
              </a:solidFill>
              <a:latin typeface="Times New Roman" panose="02020603050405020304" pitchFamily="18" charset="0"/>
            </a:endParaRPr>
          </a:p>
          <a:p>
            <a:pPr marL="0" lvl="2" indent="0" algn="just" rtl="0" eaLnBrk="0" fontAlgn="base" hangingPunct="0">
              <a:spcBef>
                <a:spcPct val="0"/>
              </a:spcBef>
              <a:spcAft>
                <a:spcPct val="0"/>
              </a:spcAft>
              <a:buClrTx/>
              <a:buFontTx/>
              <a:buNone/>
            </a:pPr>
            <a:r>
              <a:rPr lang="en-US" sz="44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400" dirty="0">
                <a:latin typeface="Times New Roman" panose="02020603050405020304" pitchFamily="18" charset="0"/>
              </a:rPr>
              <a:t>2. Nhiễm vi khuẩn tụ cầu (</a:t>
            </a:r>
            <a:r>
              <a:rPr lang="en-US" sz="4400" dirty="0" err="1" smtClean="0">
                <a:latin typeface="Times New Roman" panose="02020603050405020304" pitchFamily="18" charset="0"/>
              </a:rPr>
              <a:t>Staphylococus</a:t>
            </a:r>
            <a:r>
              <a:rPr lang="en-US" sz="4400" dirty="0">
                <a:latin typeface="Times New Roman" panose="02020603050405020304" pitchFamily="18" charset="0"/>
              </a:rPr>
              <a:t>) gây ra những bệnh gì?</a:t>
            </a:r>
            <a:endParaRPr lang="en-US" sz="4400" b="1" dirty="0">
              <a:latin typeface="Times New Roman" panose="02020603050405020304" pitchFamily="18" charset="0"/>
            </a:endParaRPr>
          </a:p>
          <a:p>
            <a:pPr algn="just" eaLnBrk="0" hangingPunct="0">
              <a:spcBef>
                <a:spcPct val="20000"/>
              </a:spcBef>
              <a:buClr>
                <a:schemeClr val="accent1"/>
              </a:buClr>
              <a:buFont typeface="Wingdings" panose="05000000000000000000" pitchFamily="2" charset="2"/>
              <a:buChar char="l"/>
            </a:pPr>
            <a:r>
              <a:rPr lang="en-US" sz="4400" dirty="0">
                <a:latin typeface="Times New Roman" panose="02020603050405020304" pitchFamily="18" charset="0"/>
              </a:rPr>
              <a:t>Khi cơ thể bị nhiễm các loại</a:t>
            </a:r>
            <a:r>
              <a:rPr lang="en-US" sz="4400" b="1" dirty="0">
                <a:latin typeface="Times New Roman" panose="02020603050405020304" pitchFamily="18" charset="0"/>
              </a:rPr>
              <a:t> vi khuẩn tụ cầu</a:t>
            </a:r>
            <a:r>
              <a:rPr lang="en-US" sz="4400" dirty="0">
                <a:latin typeface="Times New Roman" panose="02020603050405020304" pitchFamily="18" charset="0"/>
              </a:rPr>
              <a:t> (Staphylococcus), người bệnh sẽ gặp phải những tình trạng phổ biến sau:</a:t>
            </a:r>
            <a:endParaRPr lang="en-US" sz="4400" dirty="0">
              <a:latin typeface="Times New Roman" panose="02020603050405020304" pitchFamily="18" charset="0"/>
              <a:ea typeface="Times New Roman" panose="02020603050405020304" pitchFamily="18" charset="0"/>
            </a:endParaRP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3554" name="Picture 3" descr="j0291984"/>
          <p:cNvPicPr>
            <a:picLocks noChangeAspect="1"/>
          </p:cNvPicPr>
          <p:nvPr/>
        </p:nvPicPr>
        <p:blipFill>
          <a:blip r:embed="rId3">
            <a:lum bright="39996" contrast="-70001"/>
          </a:blip>
          <a:stretch>
            <a:fillRect/>
          </a:stretch>
        </p:blipFill>
        <p:spPr>
          <a:xfrm>
            <a:off x="7335838" y="4943475"/>
            <a:ext cx="1808162" cy="1914525"/>
          </a:xfrm>
          <a:prstGeom prst="rect">
            <a:avLst/>
          </a:prstGeom>
          <a:noFill/>
          <a:ln w="9525">
            <a:noFill/>
          </a:ln>
        </p:spPr>
      </p:pic>
      <p:pic>
        <p:nvPicPr>
          <p:cNvPr id="23555" name="Picture 7" descr="j0292020"/>
          <p:cNvPicPr>
            <a:picLocks noChangeAspect="1"/>
          </p:cNvPicPr>
          <p:nvPr/>
        </p:nvPicPr>
        <p:blipFill>
          <a:blip r:embed="rId4">
            <a:grayscl/>
            <a:lum bright="43997"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7618413"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0" y="1272693"/>
            <a:ext cx="9144000" cy="5496889"/>
          </a:xfrm>
          <a:prstGeom prst="rect">
            <a:avLst/>
          </a:prstGeom>
          <a:noFill/>
          <a:ln w="9525">
            <a:noFill/>
          </a:ln>
        </p:spPr>
        <p:txBody>
          <a:bodyPr wrap="square" anchor="ctr" anchorCtr="0">
            <a:spAutoFit/>
          </a:bodyPr>
          <a:lstStyle/>
          <a:p>
            <a:pPr marL="0" lvl="2" indent="0" algn="just" rtl="0" eaLnBrk="0" fontAlgn="base" hangingPunct="0">
              <a:spcBef>
                <a:spcPct val="0"/>
              </a:spcBef>
              <a:spcAft>
                <a:spcPct val="0"/>
              </a:spcAft>
              <a:buClrTx/>
              <a:buFontTx/>
              <a:buNone/>
            </a:pPr>
            <a:r>
              <a:rPr lang="en-US" sz="4000" dirty="0" smtClean="0">
                <a:solidFill>
                  <a:srgbClr val="FF0000"/>
                </a:solidFill>
                <a:latin typeface="Times New Roman" panose="02020603050405020304" pitchFamily="18" charset="0"/>
              </a:rPr>
              <a:t>2.3.2 </a:t>
            </a:r>
            <a:r>
              <a:rPr lang="en-US" sz="4000" dirty="0">
                <a:solidFill>
                  <a:srgbClr val="FF0000"/>
                </a:solidFill>
                <a:latin typeface="Times New Roman" panose="02020603050405020304" pitchFamily="18" charset="0"/>
              </a:rPr>
              <a:t>Staphylococus</a:t>
            </a:r>
          </a:p>
          <a:p>
            <a:pPr algn="just" eaLnBrk="0" hangingPunct="0">
              <a:spcBef>
                <a:spcPct val="20000"/>
              </a:spcBef>
              <a:buClr>
                <a:schemeClr val="accent1"/>
              </a:buClr>
              <a:buFont typeface="Wingdings" panose="05000000000000000000" pitchFamily="2" charset="2"/>
              <a:buChar char="l"/>
            </a:pPr>
            <a:r>
              <a:rPr lang="en-US" sz="4000" dirty="0">
                <a:latin typeface="Times New Roman" panose="02020603050405020304" pitchFamily="18" charset="0"/>
              </a:rPr>
              <a:t>2. Nhiễm vi khuẩn tụ cầu (Staphylococcus) gây ra những bệnh gì?</a:t>
            </a:r>
            <a:endParaRPr lang="en-US" sz="4000" b="1" dirty="0">
              <a:latin typeface="Times New Roman" panose="02020603050405020304" pitchFamily="18" charset="0"/>
            </a:endParaRPr>
          </a:p>
          <a:p>
            <a:pPr algn="just" eaLnBrk="0" hangingPunct="0">
              <a:spcBef>
                <a:spcPct val="20000"/>
              </a:spcBef>
              <a:buClr>
                <a:schemeClr val="accent1"/>
              </a:buClr>
              <a:buFont typeface="Wingdings" panose="05000000000000000000" pitchFamily="2" charset="2"/>
              <a:buChar char="l"/>
            </a:pPr>
            <a:r>
              <a:rPr lang="en-US" sz="3600" b="1" dirty="0">
                <a:latin typeface="Times New Roman" panose="02020603050405020304" pitchFamily="18" charset="0"/>
              </a:rPr>
              <a:t>Nhiễm khuẩn da</a:t>
            </a:r>
            <a:r>
              <a:rPr lang="en-US" altLang="zh-CN" sz="3600" b="1" dirty="0">
                <a:latin typeface="Times New Roman" panose="02020603050405020304" pitchFamily="18" charset="0"/>
              </a:rPr>
              <a:t>: </a:t>
            </a:r>
            <a:r>
              <a:rPr lang="en-US" sz="3600" dirty="0">
                <a:latin typeface="Times New Roman" panose="02020603050405020304" pitchFamily="18" charset="0"/>
              </a:rPr>
              <a:t>Tình trạng này chủ yếu do </a:t>
            </a:r>
            <a:r>
              <a:rPr lang="en-US" sz="3600" b="1" dirty="0">
                <a:latin typeface="Times New Roman" panose="02020603050405020304" pitchFamily="18" charset="0"/>
              </a:rPr>
              <a:t>tụ cầu vàng</a:t>
            </a:r>
            <a:r>
              <a:rPr lang="en-US" sz="3600" dirty="0">
                <a:latin typeface="Times New Roman" panose="02020603050405020304" pitchFamily="18" charset="0"/>
              </a:rPr>
              <a:t> gây ra. Vì các tụ cầu thường sống ký sinh trên da và niêm mạc nên chúng dễ dàng xâm nhập qua đường lỗ chân lông, chân tóc hoặc các tuyến dưới da, ở đó chúng gây ra tình trạng nhiễm khuẩn có thể kèm mủ</a:t>
            </a:r>
            <a:endParaRPr lang="en-US" sz="3600" dirty="0">
              <a:latin typeface="Times New Roman" panose="02020603050405020304" pitchFamily="18" charset="0"/>
              <a:ea typeface="Times New Roman" panose="02020603050405020304" pitchFamily="18" charset="0"/>
            </a:endParaRP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4578"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24579"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7678738"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1340036"/>
            <a:ext cx="8839200" cy="4832092"/>
          </a:xfrm>
          <a:prstGeom prst="rect">
            <a:avLst/>
          </a:prstGeom>
          <a:noFill/>
          <a:ln w="9525">
            <a:noFill/>
          </a:ln>
        </p:spPr>
        <p:txBody>
          <a:bodyPr anchor="ctr" anchorCtr="0">
            <a:spAutoFit/>
          </a:bodyPr>
          <a:lstStyle/>
          <a:p>
            <a:pPr marL="0" lvl="2" indent="0" algn="just" rtl="0" eaLnBrk="0" fontAlgn="base" hangingPunct="0">
              <a:spcBef>
                <a:spcPct val="0"/>
              </a:spcBef>
              <a:spcAft>
                <a:spcPct val="0"/>
              </a:spcAft>
              <a:buClrTx/>
              <a:buFontTx/>
              <a:buNone/>
            </a:pPr>
            <a:r>
              <a:rPr lang="en-US" sz="4400" dirty="0" smtClean="0">
                <a:solidFill>
                  <a:srgbClr val="FF0000"/>
                </a:solidFill>
                <a:latin typeface="Times New Roman" panose="02020603050405020304" pitchFamily="18" charset="0"/>
              </a:rPr>
              <a:t>2.3.2 </a:t>
            </a:r>
            <a:r>
              <a:rPr lang="en-US" sz="4400" dirty="0">
                <a:solidFill>
                  <a:srgbClr val="FF0000"/>
                </a:solidFill>
                <a:latin typeface="Times New Roman" panose="02020603050405020304" pitchFamily="18" charset="0"/>
              </a:rPr>
              <a:t>Staphylococus</a:t>
            </a:r>
          </a:p>
          <a:p>
            <a:pPr algn="just" eaLnBrk="0" hangingPunct="0">
              <a:buClrTx/>
              <a:buFontTx/>
            </a:pPr>
            <a:r>
              <a:rPr lang="en-US" sz="4400" dirty="0">
                <a:latin typeface="Times New Roman" panose="02020603050405020304" pitchFamily="18" charset="0"/>
              </a:rPr>
              <a:t>Biểu hiện dễ nhận thấy chính là sự xuất hiện các ổ áp xe, mụn nhọt, chốc lở trên da. Bệnh nhiễm khuẩn da do tụ cầu hay xuất hiện vào mùa nắng nóng, trẻ nhỏ và trẻ sơ sinh chính là đối tượng thường gặp. </a:t>
            </a:r>
            <a:endParaRPr lang="en-US" sz="4400" dirty="0">
              <a:latin typeface="Times New Roman" panose="02020603050405020304" pitchFamily="18" charset="0"/>
              <a:ea typeface="Times New Roman" panose="02020603050405020304" pitchFamily="18" charset="0"/>
            </a:endParaRP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5602"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25603"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7312025"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11112" y="938213"/>
            <a:ext cx="9155112" cy="6013450"/>
          </a:xfrm>
          <a:prstGeom prst="rect">
            <a:avLst/>
          </a:prstGeom>
          <a:noFill/>
          <a:ln w="9525">
            <a:noFill/>
          </a:ln>
        </p:spPr>
        <p:txBody>
          <a:bodyPr wrap="square" anchor="ctr" anchorCtr="0">
            <a:spAutoFit/>
          </a:bodyPr>
          <a:lstStyle/>
          <a:p>
            <a:pPr marL="0" lvl="2" indent="0" algn="just" rtl="0" eaLnBrk="0" fontAlgn="base" hangingPunct="0">
              <a:spcBef>
                <a:spcPct val="0"/>
              </a:spcBef>
              <a:spcAft>
                <a:spcPct val="0"/>
              </a:spcAft>
              <a:buClrTx/>
              <a:buFontTx/>
              <a:buNone/>
            </a:pPr>
            <a:r>
              <a:rPr lang="en-US" sz="44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400" b="1" u="sng" dirty="0">
                <a:latin typeface="Times New Roman" panose="02020603050405020304" pitchFamily="18" charset="0"/>
                <a:hlinkClick r:id="rId5"/>
              </a:rPr>
              <a:t>Nhiễm khuẩn huyết</a:t>
            </a:r>
            <a:endParaRPr lang="en-US" sz="4400" dirty="0">
              <a:latin typeface="Times New Roman" panose="02020603050405020304" pitchFamily="18" charset="0"/>
            </a:endParaRPr>
          </a:p>
          <a:p>
            <a:pPr algn="just" eaLnBrk="0" hangingPunct="0">
              <a:spcBef>
                <a:spcPct val="20000"/>
              </a:spcBef>
              <a:buClr>
                <a:schemeClr val="accent1"/>
              </a:buClr>
              <a:buFont typeface="Wingdings" panose="05000000000000000000" pitchFamily="2" charset="2"/>
              <a:buChar char="l"/>
            </a:pPr>
            <a:r>
              <a:rPr lang="en-US" sz="4000" dirty="0">
                <a:latin typeface="Times New Roman" panose="02020603050405020304" pitchFamily="18" charset="0"/>
              </a:rPr>
              <a:t>Khi các</a:t>
            </a:r>
            <a:r>
              <a:rPr lang="en-US" sz="4000" b="1" dirty="0">
                <a:latin typeface="Times New Roman" panose="02020603050405020304" pitchFamily="18" charset="0"/>
              </a:rPr>
              <a:t> vi khuẩn tụ cầu</a:t>
            </a:r>
            <a:r>
              <a:rPr lang="en-US" sz="4000" dirty="0">
                <a:latin typeface="Times New Roman" panose="02020603050405020304" pitchFamily="18" charset="0"/>
              </a:rPr>
              <a:t> </a:t>
            </a:r>
            <a:r>
              <a:rPr lang="en-US" sz="4000" b="1" dirty="0">
                <a:latin typeface="Times New Roman" panose="02020603050405020304" pitchFamily="18" charset="0"/>
              </a:rPr>
              <a:t>vàng</a:t>
            </a:r>
            <a:r>
              <a:rPr lang="en-US" sz="4000" dirty="0">
                <a:latin typeface="Times New Roman" panose="02020603050405020304" pitchFamily="18" charset="0"/>
              </a:rPr>
              <a:t> gây nhiễm khuẩn ngoài da, chúng có khả năng di chuyển vào máu gây nhiễm khuẩn máu. Đây là loại nhiễm trùng nặng và nguy hiểm bởi vì khi máu bị nhiễm khuẩn, các </a:t>
            </a:r>
            <a:r>
              <a:rPr lang="en-US" sz="4000" b="1" dirty="0">
                <a:latin typeface="Times New Roman" panose="02020603050405020304" pitchFamily="18" charset="0"/>
              </a:rPr>
              <a:t>vi khuẩn tụ cầu</a:t>
            </a:r>
            <a:r>
              <a:rPr lang="en-US" sz="4000" dirty="0">
                <a:latin typeface="Times New Roman" panose="02020603050405020304" pitchFamily="18" charset="0"/>
              </a:rPr>
              <a:t> dễ dàng di chuyển đến các nội tạng </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6626" name="Picture 3" descr="j0291984"/>
          <p:cNvPicPr>
            <a:picLocks noChangeAspect="1"/>
          </p:cNvPicPr>
          <p:nvPr/>
        </p:nvPicPr>
        <p:blipFill>
          <a:blip r:embed="rId3">
            <a:lum bright="39996" contrast="-70001"/>
          </a:blip>
          <a:stretch>
            <a:fillRect/>
          </a:stretch>
        </p:blipFill>
        <p:spPr>
          <a:xfrm>
            <a:off x="7335838" y="4943475"/>
            <a:ext cx="1808162" cy="1914525"/>
          </a:xfrm>
          <a:prstGeom prst="rect">
            <a:avLst/>
          </a:prstGeom>
          <a:noFill/>
          <a:ln w="9525">
            <a:noFill/>
          </a:ln>
        </p:spPr>
      </p:pic>
      <p:pic>
        <p:nvPicPr>
          <p:cNvPr id="26627" name="Picture 7" descr="j0292020"/>
          <p:cNvPicPr>
            <a:picLocks noChangeAspect="1"/>
          </p:cNvPicPr>
          <p:nvPr/>
        </p:nvPicPr>
        <p:blipFill>
          <a:blip r:embed="rId4">
            <a:grayscl/>
            <a:lum bright="43997"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8000910"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1230262"/>
            <a:ext cx="9010650" cy="5780044"/>
          </a:xfrm>
          <a:prstGeom prst="rect">
            <a:avLst/>
          </a:prstGeom>
          <a:noFill/>
          <a:ln w="9525">
            <a:noFill/>
          </a:ln>
        </p:spPr>
        <p:txBody>
          <a:bodyPr wrap="square" anchor="ctr" anchorCtr="0">
            <a:spAutoFit/>
          </a:bodyPr>
          <a:lstStyle/>
          <a:p>
            <a:pPr marL="0" lvl="2" indent="0" algn="just" rtl="0" eaLnBrk="0" fontAlgn="base" hangingPunct="0">
              <a:spcBef>
                <a:spcPct val="0"/>
              </a:spcBef>
              <a:spcAft>
                <a:spcPct val="0"/>
              </a:spcAft>
              <a:buClrTx/>
              <a:buFontTx/>
              <a:buNone/>
            </a:pPr>
            <a:r>
              <a:rPr lang="en-US" sz="4400" dirty="0" smtClean="0">
                <a:solidFill>
                  <a:srgbClr val="FF0000"/>
                </a:solidFill>
                <a:latin typeface="Times New Roman" panose="02020603050405020304" pitchFamily="18" charset="0"/>
              </a:rPr>
              <a:t>2.3.2 </a:t>
            </a:r>
            <a:r>
              <a:rPr lang="en-US" sz="4400" dirty="0">
                <a:solidFill>
                  <a:srgbClr val="FF0000"/>
                </a:solidFill>
                <a:latin typeface="Times New Roman" panose="02020603050405020304" pitchFamily="18" charset="0"/>
              </a:rPr>
              <a:t>Staphylococus</a:t>
            </a:r>
          </a:p>
          <a:p>
            <a:pPr eaLnBrk="0" hangingPunct="0">
              <a:spcBef>
                <a:spcPct val="20000"/>
              </a:spcBef>
              <a:buClr>
                <a:schemeClr val="accent1"/>
              </a:buClr>
              <a:buFont typeface="Wingdings" panose="05000000000000000000" pitchFamily="2" charset="2"/>
              <a:buChar char="l"/>
            </a:pPr>
            <a:r>
              <a:rPr lang="en-US" sz="4400" b="1" u="sng" dirty="0">
                <a:latin typeface="Times New Roman" panose="02020603050405020304" pitchFamily="18" charset="0"/>
                <a:hlinkClick r:id="rId5"/>
              </a:rPr>
              <a:t>Nhiễm khuẩn huyết</a:t>
            </a:r>
            <a:endParaRPr lang="en-US" sz="4400" dirty="0">
              <a:latin typeface="Times New Roman" panose="02020603050405020304" pitchFamily="18" charset="0"/>
            </a:endParaRPr>
          </a:p>
          <a:p>
            <a:pPr eaLnBrk="0" hangingPunct="0">
              <a:spcBef>
                <a:spcPct val="20000"/>
              </a:spcBef>
              <a:buClr>
                <a:schemeClr val="accent1"/>
              </a:buClr>
              <a:buFont typeface="Wingdings" panose="05000000000000000000" pitchFamily="2" charset="2"/>
            </a:pPr>
            <a:r>
              <a:rPr lang="en-US" sz="4400" dirty="0">
                <a:latin typeface="Times New Roman" panose="02020603050405020304" pitchFamily="18" charset="0"/>
              </a:rPr>
              <a:t> như gan, phổi, não, tủy,...gây ra các ổ áp-xe tại những cơ quan này. Ngoài ra, bệnh nhân còn gặp phải tình trạng </a:t>
            </a:r>
            <a:r>
              <a:rPr lang="en-US" sz="4400" b="1" u="sng" dirty="0">
                <a:latin typeface="Times New Roman" panose="02020603050405020304" pitchFamily="18" charset="0"/>
                <a:hlinkClick r:id="rId6"/>
              </a:rPr>
              <a:t>viêm tắc tĩnh mạch</a:t>
            </a:r>
            <a:r>
              <a:rPr lang="en-US" sz="4400" dirty="0">
                <a:latin typeface="Times New Roman" panose="02020603050405020304" pitchFamily="18" charset="0"/>
              </a:rPr>
              <a:t>. Một số loại nhiễm trùng này có thể trở thành dạng viêm mãn tính như viêm xương.</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7650"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27651"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8305702"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0" y="1203235"/>
            <a:ext cx="9120188" cy="5654675"/>
          </a:xfrm>
          <a:prstGeom prst="rect">
            <a:avLst/>
          </a:prstGeom>
          <a:noFill/>
          <a:ln w="9525">
            <a:noFill/>
          </a:ln>
        </p:spPr>
        <p:txBody>
          <a:bodyPr wrap="square" anchor="ctr" anchorCtr="0">
            <a:spAutoFit/>
          </a:bodyPr>
          <a:lstStyle/>
          <a:p>
            <a:pPr marL="0" lvl="2" indent="0" algn="just" rtl="0" eaLnBrk="0" fontAlgn="base" hangingPunct="0">
              <a:spcBef>
                <a:spcPct val="0"/>
              </a:spcBef>
              <a:spcAft>
                <a:spcPct val="0"/>
              </a:spcAft>
              <a:buClrTx/>
              <a:buFontTx/>
              <a:buNone/>
            </a:pPr>
            <a:r>
              <a:rPr lang="en-US" sz="40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000" b="1" dirty="0">
                <a:latin typeface="Times New Roman" panose="02020603050405020304" pitchFamily="18" charset="0"/>
              </a:rPr>
              <a:t>Ngộ độc thức ăn và viêm ruột cấp</a:t>
            </a:r>
            <a:endParaRPr lang="en-US" sz="4000" dirty="0">
              <a:latin typeface="Times New Roman" panose="02020603050405020304" pitchFamily="18" charset="0"/>
            </a:endParaRPr>
          </a:p>
          <a:p>
            <a:pPr algn="just" eaLnBrk="0" hangingPunct="0">
              <a:spcBef>
                <a:spcPct val="20000"/>
              </a:spcBef>
              <a:buClr>
                <a:schemeClr val="accent1"/>
              </a:buClr>
              <a:buFont typeface="Wingdings" panose="05000000000000000000" pitchFamily="2" charset="2"/>
              <a:buChar char="l"/>
            </a:pPr>
            <a:r>
              <a:rPr lang="en-US" sz="3800" dirty="0">
                <a:latin typeface="Times New Roman" panose="02020603050405020304" pitchFamily="18" charset="0"/>
              </a:rPr>
              <a:t>Tình trạng </a:t>
            </a:r>
            <a:r>
              <a:rPr lang="en-US" sz="3800" b="1" u="sng" dirty="0">
                <a:latin typeface="Times New Roman" panose="02020603050405020304" pitchFamily="18" charset="0"/>
                <a:hlinkClick r:id="rId5"/>
              </a:rPr>
              <a:t>ngộ độc</a:t>
            </a:r>
            <a:r>
              <a:rPr lang="en-US" sz="3800" dirty="0">
                <a:latin typeface="Times New Roman" panose="02020603050405020304" pitchFamily="18" charset="0"/>
              </a:rPr>
              <a:t> thức ăn xảy ra khi người bệnh ăn phải thực phẩm bị nhiễm tụ cầu. Nguyên nhân chủ yếu là do quá trình chế biến và bảo quản thực phẩm không đảm bảo vệ sinh. Tụ cầu nhiễm trực tiếp vào thực phẩm thông qua người chế biến, đặc biệt là khi hắt hơi hoặc tay có vết thương hở.</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8674"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28675"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8000910"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1200150"/>
            <a:ext cx="8839200" cy="5641975"/>
          </a:xfrm>
          <a:prstGeom prst="rect">
            <a:avLst/>
          </a:prstGeom>
          <a:noFill/>
          <a:ln w="9525">
            <a:noFill/>
          </a:ln>
        </p:spPr>
        <p:txBody>
          <a:bodyPr anchor="ctr" anchorCtr="0">
            <a:spAutoFit/>
          </a:bodyPr>
          <a:lstStyle/>
          <a:p>
            <a:pPr marL="0" lvl="2" indent="0" algn="just" rtl="0" eaLnBrk="0" fontAlgn="base" hangingPunct="0">
              <a:spcBef>
                <a:spcPct val="0"/>
              </a:spcBef>
              <a:spcAft>
                <a:spcPct val="0"/>
              </a:spcAft>
              <a:buClrTx/>
              <a:buFontTx/>
              <a:buNone/>
            </a:pPr>
            <a:r>
              <a:rPr lang="en-US" sz="44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400" dirty="0">
                <a:latin typeface="Times New Roman" panose="02020603050405020304" pitchFamily="18" charset="0"/>
              </a:rPr>
              <a:t>Tụ cầu khi nhiễm vào thực phẩm thì sinh sôi phát triển rất nhanh, chúng có ngoại độc tố rất mạnh và đặc biệt hơn ngoại độc tố của các loại vi khuẩn khác, đó là ở mức nhiệt độ 100 độ C trong vòng 15 phút vẫn chưa bị phá hủy. </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9698" name="Picture 3" descr="j0291984"/>
          <p:cNvPicPr>
            <a:picLocks noChangeAspect="1"/>
          </p:cNvPicPr>
          <p:nvPr/>
        </p:nvPicPr>
        <p:blipFill>
          <a:blip r:embed="rId3">
            <a:lum bright="39996" contrast="-70001"/>
          </a:blip>
          <a:stretch>
            <a:fillRect/>
          </a:stretch>
        </p:blipFill>
        <p:spPr>
          <a:xfrm>
            <a:off x="7335838" y="4943475"/>
            <a:ext cx="1808162" cy="1914525"/>
          </a:xfrm>
          <a:prstGeom prst="rect">
            <a:avLst/>
          </a:prstGeom>
          <a:noFill/>
          <a:ln w="9525">
            <a:noFill/>
          </a:ln>
        </p:spPr>
      </p:pic>
      <p:pic>
        <p:nvPicPr>
          <p:cNvPr id="29699" name="Picture 7" descr="j0292020"/>
          <p:cNvPicPr>
            <a:picLocks noChangeAspect="1"/>
          </p:cNvPicPr>
          <p:nvPr/>
        </p:nvPicPr>
        <p:blipFill>
          <a:blip r:embed="rId4">
            <a:grayscl/>
            <a:lum bright="43997"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8000910"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1276350"/>
            <a:ext cx="8839200" cy="5641975"/>
          </a:xfrm>
          <a:prstGeom prst="rect">
            <a:avLst/>
          </a:prstGeom>
          <a:noFill/>
          <a:ln w="9525">
            <a:noFill/>
          </a:ln>
        </p:spPr>
        <p:txBody>
          <a:bodyPr anchor="ctr" anchorCtr="0">
            <a:spAutoFit/>
          </a:bodyPr>
          <a:lstStyle/>
          <a:p>
            <a:pPr marL="0" lvl="2" indent="0" algn="just" rtl="0" eaLnBrk="0" fontAlgn="base" hangingPunct="0">
              <a:spcBef>
                <a:spcPct val="0"/>
              </a:spcBef>
              <a:spcAft>
                <a:spcPct val="0"/>
              </a:spcAft>
              <a:buClrTx/>
              <a:buFontTx/>
              <a:buNone/>
            </a:pPr>
            <a:r>
              <a:rPr lang="en-US" sz="44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400" dirty="0">
                <a:latin typeface="Times New Roman" panose="02020603050405020304" pitchFamily="18" charset="0"/>
              </a:rPr>
              <a:t> Điều đáng nói là các loại độc tố được sinh ra từ quá trình phát triển mạnh mẽ của các tụ cầu hoàn toàn không ảnh hưởng đến mùi vị hay cảm quan của thực phẩm. Đây chính là nguyên nhân khiến tình trạng ngộ độc thức ăn do nhiễm tụ cầu dễ xảy ra.</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30722"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30723"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8381900"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1588" y="1123950"/>
            <a:ext cx="9255125" cy="5643563"/>
          </a:xfrm>
          <a:prstGeom prst="rect">
            <a:avLst/>
          </a:prstGeom>
          <a:noFill/>
          <a:ln w="9525">
            <a:noFill/>
          </a:ln>
        </p:spPr>
        <p:txBody>
          <a:bodyPr wrap="square" anchor="ctr" anchorCtr="0">
            <a:spAutoFit/>
          </a:bodyPr>
          <a:lstStyle/>
          <a:p>
            <a:pPr marL="0" lvl="2" indent="0" algn="just" rtl="0" eaLnBrk="0" fontAlgn="base" hangingPunct="0">
              <a:spcBef>
                <a:spcPct val="0"/>
              </a:spcBef>
              <a:spcAft>
                <a:spcPct val="0"/>
              </a:spcAft>
              <a:buClrTx/>
              <a:buFontTx/>
              <a:buNone/>
            </a:pPr>
            <a:r>
              <a:rPr lang="en-US" sz="44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000" dirty="0">
                <a:latin typeface="Times New Roman" panose="02020603050405020304" pitchFamily="18" charset="0"/>
              </a:rPr>
              <a:t>Khi số lượng </a:t>
            </a:r>
            <a:r>
              <a:rPr lang="en-US" sz="4000" b="1" dirty="0">
                <a:latin typeface="Times New Roman" panose="02020603050405020304" pitchFamily="18" charset="0"/>
              </a:rPr>
              <a:t>vi khuẩn</a:t>
            </a:r>
            <a:r>
              <a:rPr lang="en-US" sz="4400" b="1" dirty="0">
                <a:latin typeface="Times New Roman" panose="02020603050405020304" pitchFamily="18" charset="0"/>
              </a:rPr>
              <a:t> Staphylococcus aureus</a:t>
            </a:r>
            <a:r>
              <a:rPr lang="en-US" sz="4400" dirty="0">
                <a:latin typeface="Times New Roman" panose="02020603050405020304" pitchFamily="18" charset="0"/>
              </a:rPr>
              <a:t> ở đường ruột tăng lên và chiếm ưu thế, bệnh nhân có thể gặp phải </a:t>
            </a:r>
            <a:r>
              <a:rPr lang="en-US" sz="4400" b="1" u="sng" dirty="0">
                <a:latin typeface="Times New Roman" panose="02020603050405020304" pitchFamily="18" charset="0"/>
                <a:hlinkClick r:id="rId5"/>
              </a:rPr>
              <a:t>bệnh viêm ruột cấp</a:t>
            </a:r>
            <a:r>
              <a:rPr lang="en-US" sz="4400" dirty="0">
                <a:latin typeface="Times New Roman" panose="02020603050405020304" pitchFamily="18" charset="0"/>
              </a:rPr>
              <a:t>. Nguyên nhân của tình trạng này có thể do bệnh nhân đã sử dụng kháng sinh trong một thời gian dài, đặc biệt là các kháng sinh phổ rộng, </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31746" name="Picture 3" descr="j0291984"/>
          <p:cNvPicPr>
            <a:picLocks noChangeAspect="1"/>
          </p:cNvPicPr>
          <p:nvPr/>
        </p:nvPicPr>
        <p:blipFill>
          <a:blip r:embed="rId3">
            <a:lum bright="39996" contrast="-70001"/>
          </a:blip>
          <a:stretch>
            <a:fillRect/>
          </a:stretch>
        </p:blipFill>
        <p:spPr>
          <a:xfrm>
            <a:off x="7335838" y="4943475"/>
            <a:ext cx="1808162" cy="1914525"/>
          </a:xfrm>
          <a:prstGeom prst="rect">
            <a:avLst/>
          </a:prstGeom>
          <a:noFill/>
          <a:ln w="9525">
            <a:noFill/>
          </a:ln>
        </p:spPr>
      </p:pic>
      <p:pic>
        <p:nvPicPr>
          <p:cNvPr id="31747" name="Picture 7" descr="j0292020"/>
          <p:cNvPicPr>
            <a:picLocks noChangeAspect="1"/>
          </p:cNvPicPr>
          <p:nvPr/>
        </p:nvPicPr>
        <p:blipFill>
          <a:blip r:embed="rId4">
            <a:grayscl/>
            <a:lum bright="43997"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8077108"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1200150"/>
            <a:ext cx="9088438" cy="5641975"/>
          </a:xfrm>
          <a:prstGeom prst="rect">
            <a:avLst/>
          </a:prstGeom>
          <a:noFill/>
          <a:ln w="9525">
            <a:noFill/>
          </a:ln>
        </p:spPr>
        <p:txBody>
          <a:bodyPr wrap="square" anchor="ctr" anchorCtr="0">
            <a:spAutoFit/>
          </a:bodyPr>
          <a:lstStyle/>
          <a:p>
            <a:pPr marL="0" lvl="2" indent="0" algn="just" rtl="0" eaLnBrk="0" fontAlgn="base" hangingPunct="0">
              <a:spcBef>
                <a:spcPct val="0"/>
              </a:spcBef>
              <a:spcAft>
                <a:spcPct val="0"/>
              </a:spcAft>
              <a:buClrTx/>
              <a:buFontTx/>
              <a:buNone/>
            </a:pPr>
            <a:r>
              <a:rPr lang="en-US" sz="44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400" dirty="0">
                <a:latin typeface="Times New Roman" panose="02020603050405020304" pitchFamily="18" charset="0"/>
              </a:rPr>
              <a:t> dẫn đến hệ lợi khuẩn trong đường ruột nhạy cảm với kháng sinh cũng bị tiêu diệt, từ đó tạo điều kiện thuận lợi cho các</a:t>
            </a:r>
            <a:r>
              <a:rPr lang="en-US" sz="4400" b="1" dirty="0">
                <a:latin typeface="Times New Roman" panose="02020603050405020304" pitchFamily="18" charset="0"/>
              </a:rPr>
              <a:t> tụ cầu vàng</a:t>
            </a:r>
            <a:r>
              <a:rPr lang="en-US" sz="4400" dirty="0">
                <a:latin typeface="Times New Roman" panose="02020603050405020304" pitchFamily="18" charset="0"/>
              </a:rPr>
              <a:t> phát triển. Các biểu hiện thường gặp của viêm ruột cấp là: buồn nôn, nôn, </a:t>
            </a:r>
            <a:r>
              <a:rPr lang="en-US" sz="4400" b="1" u="sng" dirty="0">
                <a:latin typeface="Times New Roman" panose="02020603050405020304" pitchFamily="18" charset="0"/>
                <a:hlinkClick r:id="rId5"/>
              </a:rPr>
              <a:t>tiêu chảy</a:t>
            </a:r>
            <a:r>
              <a:rPr lang="en-US" sz="4400" dirty="0">
                <a:latin typeface="Times New Roman" panose="02020603050405020304" pitchFamily="18" charset="0"/>
              </a:rPr>
              <a:t>, đau bụng bất thường, chán ăn, sốt nhẹ,...</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32770"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32771"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8239919"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19050" y="1228725"/>
            <a:ext cx="9163050" cy="5432425"/>
          </a:xfrm>
          <a:prstGeom prst="rect">
            <a:avLst/>
          </a:prstGeom>
          <a:noFill/>
          <a:ln w="9525">
            <a:noFill/>
          </a:ln>
        </p:spPr>
        <p:txBody>
          <a:bodyPr wrap="square" anchor="ctr" anchorCtr="0">
            <a:spAutoFit/>
          </a:bodyPr>
          <a:lstStyle/>
          <a:p>
            <a:pPr marL="0" lvl="2" indent="0" algn="just" rtl="0" eaLnBrk="0" fontAlgn="base" hangingPunct="0">
              <a:spcBef>
                <a:spcPct val="0"/>
              </a:spcBef>
              <a:spcAft>
                <a:spcPct val="0"/>
              </a:spcAft>
              <a:buClrTx/>
              <a:buFontTx/>
              <a:buNone/>
            </a:pPr>
            <a:r>
              <a:rPr lang="en-US" sz="40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000" b="1" dirty="0">
                <a:latin typeface="Times New Roman" panose="02020603050405020304" pitchFamily="18" charset="0"/>
              </a:rPr>
              <a:t>Hội chứng sốc nhiễm độc</a:t>
            </a:r>
            <a:endParaRPr lang="en-US" sz="4000" dirty="0">
              <a:latin typeface="Times New Roman" panose="02020603050405020304" pitchFamily="18" charset="0"/>
            </a:endParaRPr>
          </a:p>
          <a:p>
            <a:pPr algn="just" eaLnBrk="0" hangingPunct="0">
              <a:spcBef>
                <a:spcPct val="20000"/>
              </a:spcBef>
              <a:buClr>
                <a:schemeClr val="accent1"/>
              </a:buClr>
              <a:buFont typeface="Wingdings" panose="05000000000000000000" pitchFamily="2" charset="2"/>
              <a:buChar char="l"/>
            </a:pPr>
            <a:r>
              <a:rPr lang="en-US" sz="3600" dirty="0">
                <a:latin typeface="Times New Roman" panose="02020603050405020304" pitchFamily="18" charset="0"/>
              </a:rPr>
              <a:t>Đây là hội chứng hiếm gặp, có tính chất đột ngột, dễ gây nguy hiểm cho tính mạng người bệnh. Nguyên nhân chủ yếu gây ra tình trạng này đó chính là sự giải phóng độc tố từ các</a:t>
            </a:r>
            <a:r>
              <a:rPr lang="en-US" sz="3600" b="1" dirty="0">
                <a:latin typeface="Times New Roman" panose="02020603050405020304" pitchFamily="18" charset="0"/>
              </a:rPr>
              <a:t> vi khuẩn tụ cầu</a:t>
            </a:r>
            <a:r>
              <a:rPr lang="en-US" sz="3600" dirty="0">
                <a:latin typeface="Times New Roman" panose="02020603050405020304" pitchFamily="18" charset="0"/>
              </a:rPr>
              <a:t> (thường gặp nhất là </a:t>
            </a:r>
            <a:r>
              <a:rPr lang="en-US" sz="3600" b="1" dirty="0">
                <a:latin typeface="Times New Roman" panose="02020603050405020304" pitchFamily="18" charset="0"/>
              </a:rPr>
              <a:t>tụ cầu vàng</a:t>
            </a:r>
            <a:r>
              <a:rPr lang="en-US" sz="3600" dirty="0">
                <a:latin typeface="Times New Roman" panose="02020603050405020304" pitchFamily="18" charset="0"/>
              </a:rPr>
              <a:t> Staphylococcus aureus và các tụ cầu nhóm A) khi chúng phát triển quá mức. </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33794" name="Picture 3" descr="j0291984"/>
          <p:cNvPicPr>
            <a:picLocks noChangeAspect="1"/>
          </p:cNvPicPr>
          <p:nvPr/>
        </p:nvPicPr>
        <p:blipFill>
          <a:blip r:embed="rId3">
            <a:lum bright="39996" contrast="-70001"/>
          </a:blip>
          <a:stretch>
            <a:fillRect/>
          </a:stretch>
        </p:blipFill>
        <p:spPr>
          <a:xfrm>
            <a:off x="7335838" y="4943475"/>
            <a:ext cx="1808162" cy="1914525"/>
          </a:xfrm>
          <a:prstGeom prst="rect">
            <a:avLst/>
          </a:prstGeom>
          <a:noFill/>
          <a:ln w="9525">
            <a:noFill/>
          </a:ln>
        </p:spPr>
      </p:pic>
      <p:pic>
        <p:nvPicPr>
          <p:cNvPr id="33795" name="Picture 7" descr="j0292020"/>
          <p:cNvPicPr>
            <a:picLocks noChangeAspect="1"/>
          </p:cNvPicPr>
          <p:nvPr/>
        </p:nvPicPr>
        <p:blipFill>
          <a:blip r:embed="rId4">
            <a:grayscl/>
            <a:lum bright="43997"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7924712"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15875" y="1376363"/>
            <a:ext cx="8899525" cy="5138737"/>
          </a:xfrm>
          <a:prstGeom prst="rect">
            <a:avLst/>
          </a:prstGeom>
          <a:noFill/>
          <a:ln w="9525">
            <a:noFill/>
          </a:ln>
        </p:spPr>
        <p:txBody>
          <a:bodyPr wrap="square" anchor="ctr" anchorCtr="0">
            <a:spAutoFit/>
          </a:bodyPr>
          <a:lstStyle/>
          <a:p>
            <a:pPr marL="0" lvl="2" indent="0" algn="just" rtl="0" eaLnBrk="0" fontAlgn="base" hangingPunct="0">
              <a:spcBef>
                <a:spcPct val="0"/>
              </a:spcBef>
              <a:spcAft>
                <a:spcPct val="0"/>
              </a:spcAft>
              <a:buClrTx/>
              <a:buFontTx/>
              <a:buNone/>
            </a:pPr>
            <a:r>
              <a:rPr lang="en-US" sz="40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000" dirty="0">
                <a:latin typeface="Times New Roman" panose="02020603050405020304" pitchFamily="18" charset="0"/>
              </a:rPr>
              <a:t>Hội chứng sốc nhiễm độc thường gặp ở phụ nữ trong kỳ kinh nguyệt khi họ sử dụng những loại băng vệ sinh hay các loại bông băng thấm hút bị nhiễm khuẩn. Các triệu chứng bao gồm: Sốt cao, đau đầu, mệt mỏi, khát nước, tim đập nhanh, </a:t>
            </a:r>
            <a:r>
              <a:rPr lang="en-US" sz="4000" b="1" u="sng" dirty="0">
                <a:latin typeface="Times New Roman" panose="02020603050405020304" pitchFamily="18" charset="0"/>
                <a:hlinkClick r:id="rId5"/>
              </a:rPr>
              <a:t>hạ huyết áp</a:t>
            </a:r>
            <a:r>
              <a:rPr lang="en-US" sz="4000" dirty="0">
                <a:latin typeface="Times New Roman" panose="02020603050405020304" pitchFamily="18" charset="0"/>
              </a:rPr>
              <a:t>, nổi mẩn khắp cơ thể,...</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34818"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34819"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7924712"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1238250"/>
            <a:ext cx="9088438" cy="5262563"/>
          </a:xfrm>
          <a:prstGeom prst="rect">
            <a:avLst/>
          </a:prstGeom>
          <a:noFill/>
          <a:ln w="9525">
            <a:noFill/>
          </a:ln>
        </p:spPr>
        <p:txBody>
          <a:bodyPr wrap="square" anchor="ctr" anchorCtr="0">
            <a:spAutoFit/>
          </a:bodyPr>
          <a:lstStyle/>
          <a:p>
            <a:pPr marL="0" lvl="2" indent="0" algn="just" rtl="0" eaLnBrk="0" fontAlgn="base" hangingPunct="0">
              <a:spcBef>
                <a:spcPct val="0"/>
              </a:spcBef>
              <a:spcAft>
                <a:spcPct val="0"/>
              </a:spcAft>
              <a:buClrTx/>
              <a:buFontTx/>
              <a:buNone/>
            </a:pPr>
            <a:r>
              <a:rPr lang="en-US" sz="40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000" dirty="0">
                <a:latin typeface="Times New Roman" panose="02020603050405020304" pitchFamily="18" charset="0"/>
              </a:rPr>
              <a:t>3. Cách phòng tránh nhiễm vi khuẩn tụ cầu</a:t>
            </a:r>
            <a:endParaRPr lang="en-US" sz="4000" b="1" dirty="0">
              <a:latin typeface="Times New Roman" panose="02020603050405020304" pitchFamily="18" charset="0"/>
            </a:endParaRPr>
          </a:p>
          <a:p>
            <a:pPr algn="just" eaLnBrk="0" hangingPunct="0">
              <a:spcBef>
                <a:spcPct val="20000"/>
              </a:spcBef>
              <a:buClr>
                <a:schemeClr val="accent1"/>
              </a:buClr>
              <a:buFont typeface="Wingdings" panose="05000000000000000000" pitchFamily="2" charset="2"/>
              <a:buChar char="l"/>
            </a:pPr>
            <a:r>
              <a:rPr lang="en-US" sz="4000" dirty="0">
                <a:latin typeface="Times New Roman" panose="02020603050405020304" pitchFamily="18" charset="0"/>
              </a:rPr>
              <a:t>Hiện nay, trên thế giới vẫn chưa có vắc-xin đặc hiệu để phòng các bệnh do </a:t>
            </a:r>
            <a:r>
              <a:rPr lang="en-US" sz="4000" b="1" dirty="0">
                <a:latin typeface="Times New Roman" panose="02020603050405020304" pitchFamily="18" charset="0"/>
              </a:rPr>
              <a:t>vi khuẩn tụ cầu</a:t>
            </a:r>
            <a:r>
              <a:rPr lang="en-US" sz="4000" dirty="0">
                <a:latin typeface="Times New Roman" panose="02020603050405020304" pitchFamily="18" charset="0"/>
              </a:rPr>
              <a:t> gây ra. Tuy nhiên, chúng ta vẫn có thể phòng bệnh này bằng những cách sau:</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35842"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35843"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7848514"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1144588"/>
            <a:ext cx="8839200" cy="5753100"/>
          </a:xfrm>
          <a:prstGeom prst="rect">
            <a:avLst/>
          </a:prstGeom>
          <a:noFill/>
          <a:ln w="9525">
            <a:noFill/>
          </a:ln>
        </p:spPr>
        <p:txBody>
          <a:bodyPr anchor="ctr" anchorCtr="0">
            <a:spAutoFit/>
          </a:bodyPr>
          <a:lstStyle/>
          <a:p>
            <a:pPr marL="0" lvl="2" indent="0" algn="just" rtl="0" eaLnBrk="0" fontAlgn="base" hangingPunct="0">
              <a:spcBef>
                <a:spcPct val="0"/>
              </a:spcBef>
              <a:spcAft>
                <a:spcPct val="0"/>
              </a:spcAft>
              <a:buClrTx/>
              <a:buFontTx/>
              <a:buNone/>
            </a:pPr>
            <a:r>
              <a:rPr lang="en-US" sz="40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000" dirty="0">
                <a:latin typeface="Times New Roman" panose="02020603050405020304" pitchFamily="18" charset="0"/>
              </a:rPr>
              <a:t>Giữ vệ sinh thân thể sạch sẽ, nhất là vào mùa nắng nóng như mùa hè. Thường xuyên tắm rửa hàng ngày, rửa tay và giữ vệ sinh tay đúng cách, đánh răng, súc miệng và giữ vệ sinh họng bằng cách súc nước muối sinh lý. Chú ý khi tắm cho trẻ nhỏ cần tắm kỹ ở những nếp gấp da, kẽ da vì ở đây thường tích tụ nhiều chất bẩn.</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36866"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36867"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8000910"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1004888"/>
            <a:ext cx="8839200" cy="4965700"/>
          </a:xfrm>
          <a:prstGeom prst="rect">
            <a:avLst/>
          </a:prstGeom>
          <a:noFill/>
          <a:ln w="9525">
            <a:noFill/>
          </a:ln>
        </p:spPr>
        <p:txBody>
          <a:bodyPr anchor="ctr" anchorCtr="0">
            <a:spAutoFit/>
          </a:bodyPr>
          <a:lstStyle/>
          <a:p>
            <a:pPr marL="0" lvl="2" indent="0" algn="just" rtl="0" eaLnBrk="0" fontAlgn="base" hangingPunct="0">
              <a:spcBef>
                <a:spcPct val="0"/>
              </a:spcBef>
              <a:spcAft>
                <a:spcPct val="0"/>
              </a:spcAft>
              <a:buClrTx/>
              <a:buFontTx/>
              <a:buNone/>
            </a:pPr>
            <a:endParaRPr lang="en-US" sz="4400" dirty="0">
              <a:solidFill>
                <a:schemeClr val="tx1"/>
              </a:solidFill>
              <a:latin typeface="Times New Roman" panose="02020603050405020304" pitchFamily="18" charset="0"/>
            </a:endParaRPr>
          </a:p>
          <a:p>
            <a:pPr marL="0" lvl="2" indent="0" algn="just" rtl="0" eaLnBrk="0" fontAlgn="base" hangingPunct="0">
              <a:spcBef>
                <a:spcPct val="0"/>
              </a:spcBef>
              <a:spcAft>
                <a:spcPct val="0"/>
              </a:spcAft>
              <a:buClrTx/>
              <a:buFontTx/>
              <a:buNone/>
            </a:pPr>
            <a:r>
              <a:rPr lang="en-US" sz="44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400" dirty="0">
                <a:latin typeface="Times New Roman" panose="02020603050405020304" pitchFamily="18" charset="0"/>
              </a:rPr>
              <a:t>Không dùng chung các dụng cụ cá nhân như dao cạo râu, khăn tắm, áo quần,...Vì vi khuẩn có thể lây từ người này sang người khác khi dùng chung các vật dụng cá nhân.</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37890"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37891"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7619920"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327025"/>
            <a:ext cx="8839200" cy="6321425"/>
          </a:xfrm>
          <a:prstGeom prst="rect">
            <a:avLst/>
          </a:prstGeom>
          <a:noFill/>
          <a:ln w="9525">
            <a:noFill/>
          </a:ln>
        </p:spPr>
        <p:txBody>
          <a:bodyPr anchor="ctr" anchorCtr="0">
            <a:spAutoFit/>
          </a:bodyPr>
          <a:lstStyle/>
          <a:p>
            <a:pPr marL="0" lvl="2" indent="0" algn="just" rtl="0" eaLnBrk="0" fontAlgn="base" hangingPunct="0">
              <a:spcBef>
                <a:spcPct val="0"/>
              </a:spcBef>
              <a:spcAft>
                <a:spcPct val="0"/>
              </a:spcAft>
              <a:buClrTx/>
              <a:buFontTx/>
              <a:buNone/>
            </a:pPr>
            <a:endParaRPr lang="en-US" sz="4400" dirty="0">
              <a:solidFill>
                <a:schemeClr val="tx1"/>
              </a:solidFill>
              <a:latin typeface="Times New Roman" panose="02020603050405020304" pitchFamily="18" charset="0"/>
            </a:endParaRPr>
          </a:p>
          <a:p>
            <a:pPr marL="0" lvl="2" indent="0" algn="just" rtl="0" eaLnBrk="0" fontAlgn="base" hangingPunct="0">
              <a:spcBef>
                <a:spcPct val="0"/>
              </a:spcBef>
              <a:spcAft>
                <a:spcPct val="0"/>
              </a:spcAft>
              <a:buClrTx/>
              <a:buFontTx/>
              <a:buNone/>
            </a:pPr>
            <a:r>
              <a:rPr lang="en-US" sz="44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400" dirty="0">
                <a:latin typeface="Times New Roman" panose="02020603050405020304" pitchFamily="18" charset="0"/>
              </a:rPr>
              <a:t>Cần đảm bảo vệ sinh an toàn thực phẩm, ăn chín uống sôi, sử dụng các thực phẩm có nguồn gốc rõ ràng, uy tín. Hạn chế ăn những thực phẩm chưa được nấu chín như thịt tái, gỏi, nem chua, tiết canh,...Chú ý bảo quản thực phẩm đúng cách.</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38914"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38915"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7924712"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327025"/>
            <a:ext cx="8839200" cy="6321425"/>
          </a:xfrm>
          <a:prstGeom prst="rect">
            <a:avLst/>
          </a:prstGeom>
          <a:noFill/>
          <a:ln w="9525">
            <a:noFill/>
          </a:ln>
        </p:spPr>
        <p:txBody>
          <a:bodyPr anchor="ctr" anchorCtr="0">
            <a:spAutoFit/>
          </a:bodyPr>
          <a:lstStyle/>
          <a:p>
            <a:pPr marL="0" lvl="2" indent="0" algn="just" rtl="0" eaLnBrk="0" fontAlgn="base" hangingPunct="0">
              <a:spcBef>
                <a:spcPct val="0"/>
              </a:spcBef>
              <a:spcAft>
                <a:spcPct val="0"/>
              </a:spcAft>
              <a:buClrTx/>
              <a:buFontTx/>
              <a:buNone/>
            </a:pPr>
            <a:endParaRPr lang="en-US" sz="4400" dirty="0">
              <a:solidFill>
                <a:schemeClr val="tx1"/>
              </a:solidFill>
              <a:latin typeface="Times New Roman" panose="02020603050405020304" pitchFamily="18" charset="0"/>
            </a:endParaRPr>
          </a:p>
          <a:p>
            <a:pPr marL="0" lvl="2" indent="0" algn="just" rtl="0" eaLnBrk="0" fontAlgn="base" hangingPunct="0">
              <a:spcBef>
                <a:spcPct val="0"/>
              </a:spcBef>
              <a:spcAft>
                <a:spcPct val="0"/>
              </a:spcAft>
              <a:buClrTx/>
              <a:buFontTx/>
              <a:buNone/>
            </a:pPr>
            <a:r>
              <a:rPr lang="en-US" sz="44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400" dirty="0">
                <a:latin typeface="Times New Roman" panose="02020603050405020304" pitchFamily="18" charset="0"/>
              </a:rPr>
              <a:t>Tại các cơ sở y tế, cần tuân thủ những biện pháp nhằm đảm bảo môi trường vô khuẩn ở các phòng mổ, tiệt trùng dụng cụ y tế đúng cách, giữ gìn môi trường trong và xung quanh bệnh viện, hạn chế tối đa sự lây lan vi khuẩn.</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39938"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39939"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7772316"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1343025"/>
            <a:ext cx="8839200" cy="4289425"/>
          </a:xfrm>
          <a:prstGeom prst="rect">
            <a:avLst/>
          </a:prstGeom>
          <a:noFill/>
          <a:ln w="9525">
            <a:noFill/>
          </a:ln>
        </p:spPr>
        <p:txBody>
          <a:bodyPr anchor="ctr" anchorCtr="0">
            <a:spAutoFit/>
          </a:bodyPr>
          <a:lstStyle/>
          <a:p>
            <a:pPr marL="0" lvl="2" indent="0" algn="just" rtl="0" eaLnBrk="0" fontAlgn="base" hangingPunct="0">
              <a:spcBef>
                <a:spcPct val="0"/>
              </a:spcBef>
              <a:spcAft>
                <a:spcPct val="0"/>
              </a:spcAft>
              <a:buClrTx/>
              <a:buFontTx/>
              <a:buNone/>
            </a:pPr>
            <a:r>
              <a:rPr lang="en-US" sz="44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400" dirty="0">
                <a:latin typeface="Times New Roman" panose="02020603050405020304" pitchFamily="18" charset="0"/>
              </a:rPr>
              <a:t>Trong trường hợp bệnh nhân bị nhiễm khuẩn da, cần dùng băng gạc sạch bao phủ các vết loét, tránh để </a:t>
            </a:r>
            <a:r>
              <a:rPr lang="en-US" sz="4400" b="1" dirty="0">
                <a:latin typeface="Times New Roman" panose="02020603050405020304" pitchFamily="18" charset="0"/>
              </a:rPr>
              <a:t>vi khuẩn tụ cầu</a:t>
            </a:r>
            <a:r>
              <a:rPr lang="en-US" sz="4400" dirty="0">
                <a:latin typeface="Times New Roman" panose="02020603050405020304" pitchFamily="18" charset="0"/>
              </a:rPr>
              <a:t> có trong dịch mủ lan sang các vị trí khác.</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40962"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40963"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8000910"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611188"/>
            <a:ext cx="8839200" cy="5753100"/>
          </a:xfrm>
          <a:prstGeom prst="rect">
            <a:avLst/>
          </a:prstGeom>
          <a:noFill/>
          <a:ln w="9525">
            <a:noFill/>
          </a:ln>
        </p:spPr>
        <p:txBody>
          <a:bodyPr anchor="ctr" anchorCtr="0">
            <a:spAutoFit/>
          </a:bodyPr>
          <a:lstStyle/>
          <a:p>
            <a:pPr marL="0" lvl="2" indent="0" algn="just" rtl="0" eaLnBrk="0" fontAlgn="base" hangingPunct="0">
              <a:spcBef>
                <a:spcPct val="0"/>
              </a:spcBef>
              <a:spcAft>
                <a:spcPct val="0"/>
              </a:spcAft>
              <a:buClrTx/>
              <a:buFontTx/>
              <a:buNone/>
            </a:pPr>
            <a:endParaRPr lang="en-US" sz="4000" dirty="0">
              <a:solidFill>
                <a:schemeClr val="tx1"/>
              </a:solidFill>
              <a:latin typeface="Times New Roman" panose="02020603050405020304" pitchFamily="18" charset="0"/>
            </a:endParaRPr>
          </a:p>
          <a:p>
            <a:pPr marL="0" lvl="2" indent="0" algn="just" rtl="0" eaLnBrk="0" fontAlgn="base" hangingPunct="0">
              <a:spcBef>
                <a:spcPct val="0"/>
              </a:spcBef>
              <a:spcAft>
                <a:spcPct val="0"/>
              </a:spcAft>
              <a:buClrTx/>
              <a:buFontTx/>
              <a:buNone/>
            </a:pPr>
            <a:r>
              <a:rPr lang="en-US" sz="40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000" dirty="0">
                <a:latin typeface="Times New Roman" panose="02020603050405020304" pitchFamily="18" charset="0"/>
              </a:rPr>
              <a:t>Đối với phụ nữ, khi đến kỳ kinh nguyệt cần chú ý giữ vệ sinh vùng kín, không dùng băng vệ sinh có độ thấm hút quá cao vì chúng gây khô âm đạo, từ đó làm pH âm đạo thay đổi, tạo điều kiện thuận lợi cho tụ cầu phát triển. Thay băng vệ sinh thường xuyên, khoảng 4 tiếng 1 lần.</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41986" name="Picture 3" descr="j0291984"/>
          <p:cNvPicPr>
            <a:picLocks noChangeAspect="1"/>
          </p:cNvPicPr>
          <p:nvPr/>
        </p:nvPicPr>
        <p:blipFill>
          <a:blip r:embed="rId3">
            <a:lum bright="39999" contrast="-70000"/>
          </a:blip>
          <a:stretch>
            <a:fillRect/>
          </a:stretch>
        </p:blipFill>
        <p:spPr>
          <a:xfrm>
            <a:off x="7335838" y="4943475"/>
            <a:ext cx="1808162" cy="1914525"/>
          </a:xfrm>
          <a:prstGeom prst="rect">
            <a:avLst/>
          </a:prstGeom>
          <a:noFill/>
          <a:ln w="9525">
            <a:noFill/>
          </a:ln>
        </p:spPr>
      </p:pic>
      <p:pic>
        <p:nvPicPr>
          <p:cNvPr id="41987" name="Picture 7" descr="j0292020"/>
          <p:cNvPicPr>
            <a:picLocks noChangeAspect="1"/>
          </p:cNvPicPr>
          <p:nvPr/>
        </p:nvPicPr>
        <p:blipFill>
          <a:blip r:embed="rId4">
            <a:grayscl/>
            <a:lum bright="44000" contrast="-75999"/>
          </a:blip>
          <a:stretch>
            <a:fillRect/>
          </a:stretch>
        </p:blipFill>
        <p:spPr>
          <a:xfrm>
            <a:off x="0" y="4648200"/>
            <a:ext cx="1868488" cy="1773238"/>
          </a:xfrm>
          <a:prstGeom prst="rect">
            <a:avLst/>
          </a:prstGeom>
          <a:noFill/>
          <a:ln w="9525">
            <a:noFill/>
          </a:ln>
        </p:spPr>
      </p:pic>
      <p:sp>
        <p:nvSpPr>
          <p:cNvPr id="908300" name="Rectangle 12"/>
          <p:cNvSpPr>
            <a:spLocks noGrp="1"/>
          </p:cNvSpPr>
          <p:nvPr>
            <p:ph type="title"/>
          </p:nvPr>
        </p:nvSpPr>
        <p:spPr>
          <a:xfrm>
            <a:off x="0" y="76200"/>
            <a:ext cx="7619920" cy="990600"/>
          </a:xfrm>
          <a:ln/>
        </p:spPr>
        <p:txBody>
          <a:bodyPr vert="horz" wrap="square" lIns="91440" tIns="45720" rIns="91440" bIns="45720" anchor="ctr" anchorCtr="1"/>
          <a:lstStyle/>
          <a:p>
            <a:r>
              <a:rPr lang="en-US" sz="4000" b="1" dirty="0">
                <a:solidFill>
                  <a:schemeClr val="tx1"/>
                </a:solidFill>
              </a:rPr>
              <a:t>2.3 VI SINH VẬT GÂY BỆNH TRONG THỰC PHẨM</a:t>
            </a:r>
            <a:endParaRPr lang="en-US" sz="4000" dirty="0">
              <a:solidFill>
                <a:schemeClr val="tx1"/>
              </a:solidFill>
            </a:endParaRPr>
          </a:p>
        </p:txBody>
      </p:sp>
      <p:sp>
        <p:nvSpPr>
          <p:cNvPr id="908301" name="Rectangle 13"/>
          <p:cNvSpPr/>
          <p:nvPr/>
        </p:nvSpPr>
        <p:spPr>
          <a:xfrm>
            <a:off x="76200" y="1743075"/>
            <a:ext cx="8839200" cy="3489325"/>
          </a:xfrm>
          <a:prstGeom prst="rect">
            <a:avLst/>
          </a:prstGeom>
          <a:noFill/>
          <a:ln w="9525">
            <a:noFill/>
          </a:ln>
        </p:spPr>
        <p:txBody>
          <a:bodyPr anchor="ctr" anchorCtr="0">
            <a:spAutoFit/>
          </a:bodyPr>
          <a:lstStyle/>
          <a:p>
            <a:pPr marL="0" lvl="2" indent="0" algn="just" rtl="0" eaLnBrk="0" fontAlgn="base" hangingPunct="0">
              <a:spcBef>
                <a:spcPct val="0"/>
              </a:spcBef>
              <a:spcAft>
                <a:spcPct val="0"/>
              </a:spcAft>
              <a:buClrTx/>
              <a:buFontTx/>
              <a:buNone/>
            </a:pPr>
            <a:endParaRPr lang="en-US" sz="4000" dirty="0">
              <a:solidFill>
                <a:schemeClr val="tx1"/>
              </a:solidFill>
              <a:latin typeface="Times New Roman" panose="02020603050405020304" pitchFamily="18" charset="0"/>
            </a:endParaRPr>
          </a:p>
          <a:p>
            <a:pPr marL="0" lvl="2" indent="0" algn="just" rtl="0" eaLnBrk="0" fontAlgn="base" hangingPunct="0">
              <a:spcBef>
                <a:spcPct val="0"/>
              </a:spcBef>
              <a:spcAft>
                <a:spcPct val="0"/>
              </a:spcAft>
              <a:buClrTx/>
              <a:buFontTx/>
              <a:buNone/>
            </a:pPr>
            <a:r>
              <a:rPr lang="en-US" sz="4000" dirty="0">
                <a:solidFill>
                  <a:srgbClr val="FF0000"/>
                </a:solidFill>
                <a:latin typeface="Times New Roman" panose="02020603050405020304" pitchFamily="18" charset="0"/>
              </a:rPr>
              <a:t>2.3.2 Staphylococus</a:t>
            </a:r>
          </a:p>
          <a:p>
            <a:pPr algn="just" eaLnBrk="0" hangingPunct="0">
              <a:spcBef>
                <a:spcPct val="20000"/>
              </a:spcBef>
              <a:buClr>
                <a:schemeClr val="accent1"/>
              </a:buClr>
              <a:buFont typeface="Wingdings" panose="05000000000000000000" pitchFamily="2" charset="2"/>
              <a:buChar char="l"/>
            </a:pPr>
            <a:r>
              <a:rPr lang="en-US" sz="4400" dirty="0">
                <a:latin typeface="Times New Roman" panose="02020603050405020304" pitchFamily="18" charset="0"/>
              </a:rPr>
              <a:t>Duy trì chế độ ăn uống và sinh hoạt khoa học nhằm nâng cao sức đề kháng của cơ thể.</a:t>
            </a:r>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iterate type="lt">
                                    <p:tmAbs val="0"/>
                                  </p:iterate>
                                  <p:childTnLst>
                                    <p:set>
                                      <p:cBhvr>
                                        <p:cTn id="6" dur="1" fill="hold">
                                          <p:stCondLst>
                                            <p:cond delay="0"/>
                                          </p:stCondLst>
                                        </p:cTn>
                                        <p:tgtEl>
                                          <p:spTgt spid="908300"/>
                                        </p:tgtEl>
                                        <p:attrNameLst>
                                          <p:attrName>style.visibility</p:attrName>
                                        </p:attrNameLst>
                                      </p:cBhvr>
                                      <p:to>
                                        <p:strVal val="visible"/>
                                      </p:to>
                                    </p:set>
                                    <p:animEffect transition="in" filter="fade">
                                      <p:cBhvr>
                                        <p:cTn id="7" dur="1000"/>
                                        <p:tgtEl>
                                          <p:spTgt spid="908300"/>
                                        </p:tgtEl>
                                      </p:cBhvr>
                                    </p:animEffect>
                                    <p:anim calcmode="lin" valueType="num">
                                      <p:cBhvr>
                                        <p:cTn id="8" dur="1000" fill="hold"/>
                                        <p:tgtEl>
                                          <p:spTgt spid="908300"/>
                                        </p:tgtEl>
                                        <p:attrNameLst>
                                          <p:attrName>style.rotation</p:attrName>
                                        </p:attrNameLst>
                                      </p:cBhvr>
                                      <p:tavLst>
                                        <p:tav tm="0">
                                          <p:val>
                                            <p:fltVal val="720"/>
                                          </p:val>
                                        </p:tav>
                                        <p:tav tm="100000">
                                          <p:val>
                                            <p:fltVal val="0"/>
                                          </p:val>
                                        </p:tav>
                                      </p:tavLst>
                                    </p:anim>
                                    <p:anim calcmode="lin" valueType="num">
                                      <p:cBhvr>
                                        <p:cTn id="9" dur="1000" fill="hold"/>
                                        <p:tgtEl>
                                          <p:spTgt spid="908300"/>
                                        </p:tgtEl>
                                        <p:attrNameLst>
                                          <p:attrName>ppt_h</p:attrName>
                                        </p:attrNameLst>
                                      </p:cBhvr>
                                      <p:tavLst>
                                        <p:tav tm="0">
                                          <p:val>
                                            <p:fltVal val="0"/>
                                          </p:val>
                                        </p:tav>
                                        <p:tav tm="100000">
                                          <p:val>
                                            <p:strVal val="#ppt_h"/>
                                          </p:val>
                                        </p:tav>
                                      </p:tavLst>
                                    </p:anim>
                                    <p:anim calcmode="lin" valueType="num">
                                      <p:cBhvr>
                                        <p:cTn id="10" dur="1000" fill="hold"/>
                                        <p:tgtEl>
                                          <p:spTgt spid="908300"/>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5" presetClass="exit" presetSubtype="5" fill="hold" grpId="1" nodeType="afterEffect">
                                  <p:stCondLst>
                                    <p:cond delay="0"/>
                                  </p:stCondLst>
                                  <p:iterate type="lt">
                                    <p:tmAbs val="0"/>
                                  </p:iterate>
                                  <p:childTnLst>
                                    <p:animEffect transition="out" filter="checkerboard(down)">
                                      <p:cBhvr>
                                        <p:cTn id="13" dur="500"/>
                                        <p:tgtEl>
                                          <p:spTgt spid="908300"/>
                                        </p:tgtEl>
                                      </p:cBhvr>
                                    </p:animEffect>
                                    <p:set>
                                      <p:cBhvr>
                                        <p:cTn id="14" dur="1" fill="hold">
                                          <p:stCondLst>
                                            <p:cond delay="499"/>
                                          </p:stCondLst>
                                        </p:cTn>
                                        <p:tgtEl>
                                          <p:spTgt spid="908300"/>
                                        </p:tgtEl>
                                        <p:attrNameLst>
                                          <p:attrName>style.visibility</p:attrName>
                                        </p:attrNameLst>
                                      </p:cBhvr>
                                      <p:to>
                                        <p:strVal val="hidden"/>
                                      </p:to>
                                    </p:set>
                                  </p:childTnLst>
                                </p:cTn>
                              </p:par>
                            </p:childTnLst>
                          </p:cTn>
                        </p:par>
                        <p:par>
                          <p:cTn id="15" fill="hold">
                            <p:stCondLst>
                              <p:cond delay="1500"/>
                            </p:stCondLst>
                            <p:childTnLst>
                              <p:par>
                                <p:cTn id="16" presetID="10" presetClass="entr" presetSubtype="0" fill="hold" grpId="2" nodeType="afterEffect">
                                  <p:stCondLst>
                                    <p:cond delay="0"/>
                                  </p:stCondLst>
                                  <p:iterate type="lt">
                                    <p:tmAbs val="0"/>
                                  </p:iterate>
                                  <p:childTnLst>
                                    <p:set>
                                      <p:cBhvr>
                                        <p:cTn id="17" dur="1" fill="hold">
                                          <p:stCondLst>
                                            <p:cond delay="0"/>
                                          </p:stCondLst>
                                        </p:cTn>
                                        <p:tgtEl>
                                          <p:spTgt spid="908300"/>
                                        </p:tgtEl>
                                        <p:attrNameLst>
                                          <p:attrName>style.visibility</p:attrName>
                                        </p:attrNameLst>
                                      </p:cBhvr>
                                      <p:to>
                                        <p:strVal val="visible"/>
                                      </p:to>
                                    </p:set>
                                    <p:animEffect transition="in" filter="fade">
                                      <p:cBhvr>
                                        <p:cTn id="18" dur="1000"/>
                                        <p:tgtEl>
                                          <p:spTgt spid="90830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908301"/>
                                        </p:tgtEl>
                                        <p:attrNameLst>
                                          <p:attrName>style.visibility</p:attrName>
                                        </p:attrNameLst>
                                      </p:cBhvr>
                                      <p:to>
                                        <p:strVal val="visible"/>
                                      </p:to>
                                    </p:set>
                                    <p:animEffect transition="in" filter="diamond(in)">
                                      <p:cBhvr>
                                        <p:cTn id="23" dur="1000"/>
                                        <p:tgtEl>
                                          <p:spTgt spid="908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300" grpId="0"/>
      <p:bldP spid="908300" grpId="1"/>
      <p:bldP spid="908300" grpId="2"/>
      <p:bldP spid="90830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7107" name="Rectangle 3"/>
          <p:cNvSpPr>
            <a:spLocks noGrp="1" noChangeArrowheads="1"/>
          </p:cNvSpPr>
          <p:nvPr>
            <p:ph type="body" sz="half" idx="1"/>
          </p:nvPr>
        </p:nvSpPr>
        <p:spPr>
          <a:xfrm>
            <a:off x="88900" y="990600"/>
            <a:ext cx="9004300" cy="5791200"/>
          </a:xfrm>
        </p:spPr>
        <p:txBody>
          <a:bodyPr vert="horz" wrap="square" lIns="91440" tIns="45720" rIns="91440" bIns="45720" numCol="1" anchor="t" anchorCtr="0" compatLnSpc="1"/>
          <a:lstStyle/>
          <a:p>
            <a:pPr marL="0" marR="0" lvl="0" indent="177800" algn="l" defTabSz="914400" rtl="0" eaLnBrk="1" fontAlgn="base" latinLnBrk="0" hangingPunct="1">
              <a:lnSpc>
                <a:spcPct val="100000"/>
              </a:lnSpc>
              <a:spcBef>
                <a:spcPct val="20000"/>
              </a:spcBef>
              <a:spcAft>
                <a:spcPct val="0"/>
              </a:spcAft>
              <a:buClr>
                <a:schemeClr val="tx1"/>
              </a:buClr>
              <a:buSzPct val="60000"/>
              <a:buFont typeface="Wingdings" panose="05000000000000000000" pitchFamily="2" charset="2"/>
              <a:buNone/>
              <a:tabLst>
                <a:tab pos="342900" algn="l"/>
                <a:tab pos="3200400" algn="l"/>
                <a:tab pos="3606800" algn="l"/>
                <a:tab pos="6057900" algn="l"/>
                <a:tab pos="6515100" algn="l"/>
              </a:tabLst>
              <a:defRPr/>
            </a:pPr>
            <a:endParaRPr kumimoji="0" lang="en-US" altLang="en-US" sz="3000" b="1" i="0" u="none" strike="noStrike" kern="1200" cap="none" spc="0" normalizeH="0" baseline="0" noProof="0" dirty="0" smtClean="0">
              <a:ln>
                <a:noFill/>
              </a:ln>
              <a:solidFill>
                <a:srgbClr val="0000FF"/>
              </a:solidFill>
              <a:effectLst>
                <a:outerShdw blurRad="38100" dist="38100" dir="2700000" algn="tl">
                  <a:srgbClr val="000000"/>
                </a:outerShdw>
              </a:effectLst>
              <a:uLnTx/>
              <a:uFillTx/>
              <a:latin typeface="VNI-Bodon-Poster" pitchFamily="2" charset="0"/>
              <a:ea typeface="+mn-ea"/>
              <a:cs typeface="+mn-cs"/>
            </a:endParaRPr>
          </a:p>
          <a:p>
            <a:pPr marL="0" marR="0" lvl="0" indent="177800" algn="l" defTabSz="914400" rtl="0" eaLnBrk="1" fontAlgn="base" latinLnBrk="0" hangingPunct="1">
              <a:lnSpc>
                <a:spcPct val="100000"/>
              </a:lnSpc>
              <a:spcBef>
                <a:spcPct val="20000"/>
              </a:spcBef>
              <a:spcAft>
                <a:spcPct val="0"/>
              </a:spcAft>
              <a:buClr>
                <a:schemeClr val="tx1"/>
              </a:buClr>
              <a:buSzPct val="60000"/>
              <a:buFont typeface="Wingdings" panose="05000000000000000000" pitchFamily="2" charset="2"/>
              <a:buNone/>
              <a:tabLst>
                <a:tab pos="342900" algn="l"/>
                <a:tab pos="3200400" algn="l"/>
                <a:tab pos="3606800" algn="l"/>
                <a:tab pos="6057900" algn="l"/>
                <a:tab pos="6515100" algn="l"/>
              </a:tabLst>
              <a:defRPr/>
            </a:pPr>
            <a:endParaRPr kumimoji="0" lang="en-US" altLang="en-US" sz="3100" b="0" i="0" u="none" strike="noStrike" kern="1200" cap="none" spc="0" normalizeH="0" baseline="0" noProof="0" dirty="0" smtClean="0">
              <a:ln>
                <a:noFill/>
              </a:ln>
              <a:solidFill>
                <a:schemeClr val="tx1"/>
              </a:solidFill>
              <a:effectLst>
                <a:outerShdw blurRad="38100" dist="38100" dir="2700000" algn="tl">
                  <a:srgbClr val="000000"/>
                </a:outerShdw>
              </a:effectLst>
              <a:uLnTx/>
              <a:uFillTx/>
              <a:latin typeface="VNI-Arial" pitchFamily="2" charset="0"/>
              <a:ea typeface="+mn-ea"/>
              <a:cs typeface="+mn-cs"/>
              <a:sym typeface="Wingdings" panose="05000000000000000000" pitchFamily="2" charset="2"/>
            </a:endParaRPr>
          </a:p>
          <a:p>
            <a:pPr marL="0" marR="0" lvl="0" indent="177800" algn="l" defTabSz="914400" rtl="0" eaLnBrk="1" fontAlgn="base" latinLnBrk="0" hangingPunct="1">
              <a:lnSpc>
                <a:spcPct val="100000"/>
              </a:lnSpc>
              <a:spcBef>
                <a:spcPct val="20000"/>
              </a:spcBef>
              <a:spcAft>
                <a:spcPct val="0"/>
              </a:spcAft>
              <a:buClr>
                <a:schemeClr val="tx1"/>
              </a:buClr>
              <a:buSzPct val="60000"/>
              <a:buFont typeface="Wingdings" panose="05000000000000000000" pitchFamily="2" charset="2"/>
              <a:buNone/>
              <a:tabLst>
                <a:tab pos="342900" algn="l"/>
                <a:tab pos="3200400" algn="l"/>
                <a:tab pos="3606800" algn="l"/>
                <a:tab pos="6057900" algn="l"/>
                <a:tab pos="6515100" algn="l"/>
              </a:tabLst>
              <a:defRPr/>
            </a:pPr>
            <a:endParaRPr kumimoji="0" lang="en-US" altLang="en-US" sz="2800" b="0" i="0" u="none" strike="noStrike" kern="1200" cap="none" spc="0" normalizeH="0" baseline="0" noProof="0" dirty="0" smtClean="0">
              <a:ln>
                <a:noFill/>
              </a:ln>
              <a:solidFill>
                <a:schemeClr val="tx1"/>
              </a:solidFill>
              <a:effectLst>
                <a:outerShdw blurRad="38100" dist="38100" dir="2700000" algn="tl">
                  <a:srgbClr val="000000"/>
                </a:outerShdw>
              </a:effectLst>
              <a:uLnTx/>
              <a:uFillTx/>
              <a:latin typeface="+mn-lt"/>
              <a:ea typeface="+mn-ea"/>
              <a:cs typeface="+mn-cs"/>
              <a:sym typeface="Wingdings" panose="05000000000000000000" pitchFamily="2" charset="2"/>
            </a:endParaRPr>
          </a:p>
        </p:txBody>
      </p:sp>
      <p:sp>
        <p:nvSpPr>
          <p:cNvPr id="687108" name="Rectangle 4"/>
          <p:cNvSpPr>
            <a:spLocks noChangeArrowheads="1"/>
          </p:cNvSpPr>
          <p:nvPr/>
        </p:nvSpPr>
        <p:spPr bwMode="auto">
          <a:xfrm>
            <a:off x="2232025" y="266700"/>
            <a:ext cx="4791075"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800" kern="1200">
                <a:solidFill>
                  <a:schemeClr val="tx1"/>
                </a:solidFill>
                <a:effectLst/>
                <a:latin typeface="+mn-lt"/>
                <a:ea typeface="+mn-ea"/>
                <a:cs typeface="+mn-cs"/>
              </a:defRPr>
            </a:lvl2pPr>
            <a:lvl3pPr marL="1143000" indent="-228600" algn="l" rtl="0" eaLnBrk="0" fontAlgn="base" hangingPunct="0">
              <a:spcBef>
                <a:spcPct val="20000"/>
              </a:spcBef>
              <a:spcAft>
                <a:spcPct val="0"/>
              </a:spcAft>
              <a:buClr>
                <a:schemeClr val="accent2"/>
              </a:buClr>
              <a:buSzPct val="60000"/>
              <a:buFont typeface="Wingdings" panose="05000000000000000000" pitchFamily="2" charset="2"/>
              <a:buChar char="n"/>
              <a:defRPr sz="2400" kern="1200">
                <a:solidFill>
                  <a:schemeClr val="tx1"/>
                </a:solidFill>
                <a:effectLst/>
                <a:latin typeface="+mn-lt"/>
                <a:ea typeface="+mn-ea"/>
                <a:cs typeface="+mn-cs"/>
              </a:defRPr>
            </a:lvl3pPr>
            <a:lvl4pPr marL="1600200" indent="-228600" algn="l" rtl="0" eaLnBrk="0" fontAlgn="base" hangingPunct="0">
              <a:spcBef>
                <a:spcPct val="20000"/>
              </a:spcBef>
              <a:spcAft>
                <a:spcPct val="0"/>
              </a:spcAft>
              <a:buClr>
                <a:schemeClr val="tx2"/>
              </a:buClr>
              <a:buChar char="•"/>
              <a:defRPr sz="2000" kern="1200">
                <a:solidFill>
                  <a:schemeClr val="tx1"/>
                </a:solidFill>
                <a:effectLst/>
                <a:latin typeface="+mn-lt"/>
                <a:ea typeface="+mn-ea"/>
                <a:cs typeface="+mn-cs"/>
              </a:defRPr>
            </a:lvl4pPr>
            <a:lvl5pPr marL="20574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000" kern="1200">
                <a:solidFill>
                  <a:schemeClr val="tx1"/>
                </a:solidFill>
                <a:effectLst/>
                <a:latin typeface="+mn-lt"/>
                <a:ea typeface="+mn-ea"/>
                <a:cs typeface="+mn-cs"/>
              </a:defRPr>
            </a:lvl5pPr>
          </a:lstStyle>
          <a:p>
            <a:pPr marL="342900" marR="0" lvl="0" indent="-34290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pPr>
            <a:r>
              <a:rPr kumimoji="0" lang="en-US" altLang="en-US" sz="4400" b="0" i="0" u="none" strike="noStrike" kern="1200" cap="none" spc="0" normalizeH="0" baseline="0" noProof="1">
                <a:solidFill>
                  <a:srgbClr val="FFFF00"/>
                </a:solidFill>
                <a:effectLst>
                  <a:outerShdw blurRad="38100" dist="38100" dir="2700000">
                    <a:srgbClr val="C0C0C0"/>
                  </a:outerShdw>
                </a:effectLst>
                <a:latin typeface="Times New Roman" panose="02020603050405020304" pitchFamily="18" charset="0"/>
                <a:ea typeface="+mn-ea"/>
                <a:cs typeface="Times New Roman" panose="02020603050405020304" pitchFamily="18" charset="0"/>
              </a:rPr>
              <a:t>CỦNG CỐ BÀI</a:t>
            </a:r>
            <a:endParaRPr kumimoji="0" lang="en-US" altLang="en-US" sz="4400" b="0" i="0" u="none" strike="noStrike" kern="1200" cap="none" spc="0" normalizeH="0" baseline="0" noProof="1">
              <a:solidFill>
                <a:srgbClr val="FFFF00"/>
              </a:solidFill>
              <a:effectLst>
                <a:outerShdw blurRad="38100" dist="38100" dir="2700000">
                  <a:srgbClr val="C0C0C0"/>
                </a:outerShdw>
              </a:effectLst>
              <a:latin typeface="Times New Roman" panose="02020603050405020304" pitchFamily="18" charset="0"/>
              <a:ea typeface="Times New Roman" panose="02020603050405020304" pitchFamily="18" charset="0"/>
              <a:cs typeface="+mn-cs"/>
            </a:endParaRPr>
          </a:p>
        </p:txBody>
      </p:sp>
      <p:sp>
        <p:nvSpPr>
          <p:cNvPr id="687359" name="Rectangle 255"/>
          <p:cNvSpPr/>
          <p:nvPr/>
        </p:nvSpPr>
        <p:spPr>
          <a:xfrm>
            <a:off x="457200" y="2122488"/>
            <a:ext cx="8382000" cy="3355975"/>
          </a:xfrm>
          <a:prstGeom prst="rect">
            <a:avLst/>
          </a:prstGeom>
          <a:noFill/>
          <a:ln w="9525">
            <a:noFill/>
          </a:ln>
        </p:spPr>
        <p:txBody>
          <a:bodyPr anchor="ctr" anchorCtr="0">
            <a:spAutoFit/>
          </a:bodyPr>
          <a:lstStyle/>
          <a:p>
            <a:pPr algn="just"/>
            <a:r>
              <a:rPr lang="en-US" altLang="en-US" sz="4400" b="1" u="sng" dirty="0">
                <a:latin typeface="Times New Roman" panose="02020603050405020304" pitchFamily="18" charset="0"/>
              </a:rPr>
              <a:t>Câu hỏi</a:t>
            </a:r>
            <a:r>
              <a:rPr lang="en-US" altLang="en-US" sz="4400" b="1" dirty="0">
                <a:latin typeface="Times New Roman" panose="02020603050405020304" pitchFamily="18" charset="0"/>
              </a:rPr>
              <a:t>:</a:t>
            </a:r>
          </a:p>
          <a:p>
            <a:pPr algn="just"/>
            <a:r>
              <a:rPr lang="en-US" altLang="en-US" sz="4400" b="1" dirty="0">
                <a:latin typeface="Times New Roman" panose="02020603050405020304" pitchFamily="18" charset="0"/>
              </a:rPr>
              <a:t>Trình b</a:t>
            </a:r>
            <a:r>
              <a:rPr lang="en-US" altLang="en-US" sz="4400" b="1" dirty="0">
                <a:latin typeface="Times New Roman" panose="02020603050405020304" pitchFamily="18" charset="0"/>
                <a:ea typeface="Times New Roman" panose="02020603050405020304" pitchFamily="18" charset="0"/>
              </a:rPr>
              <a:t>à</a:t>
            </a:r>
            <a:r>
              <a:rPr lang="en-US" altLang="en-US" sz="4400" b="1" dirty="0">
                <a:latin typeface="Times New Roman" panose="02020603050405020304" pitchFamily="18" charset="0"/>
              </a:rPr>
              <a:t>y cách </a:t>
            </a:r>
            <a:r>
              <a:rPr lang="en-US" altLang="en-US" sz="4400" b="1" dirty="0" err="1">
                <a:latin typeface="Times New Roman" panose="02020603050405020304" pitchFamily="18" charset="0"/>
              </a:rPr>
              <a:t>phòng</a:t>
            </a:r>
            <a:r>
              <a:rPr lang="en-US" altLang="en-US" sz="4400" b="1" dirty="0">
                <a:latin typeface="Times New Roman" panose="02020603050405020304" pitchFamily="18" charset="0"/>
              </a:rPr>
              <a:t> </a:t>
            </a:r>
            <a:r>
              <a:rPr lang="en-US" altLang="en-US" sz="4400" b="1" dirty="0" err="1" smtClean="0">
                <a:latin typeface="Times New Roman" panose="02020603050405020304" pitchFamily="18" charset="0"/>
              </a:rPr>
              <a:t>tránh</a:t>
            </a:r>
            <a:r>
              <a:rPr lang="en-US" altLang="en-US" sz="4400" b="1" dirty="0" smtClean="0">
                <a:latin typeface="Times New Roman" panose="02020603050405020304" pitchFamily="18" charset="0"/>
              </a:rPr>
              <a:t> </a:t>
            </a:r>
            <a:r>
              <a:rPr lang="en-US" altLang="en-US" sz="4400" b="1" dirty="0">
                <a:latin typeface="Times New Roman" panose="02020603050405020304" pitchFamily="18" charset="0"/>
              </a:rPr>
              <a:t>vi </a:t>
            </a:r>
            <a:r>
              <a:rPr lang="en-US" altLang="en-US" sz="4400" b="1" dirty="0" err="1">
                <a:latin typeface="Times New Roman" panose="02020603050405020304" pitchFamily="18" charset="0"/>
              </a:rPr>
              <a:t>khuẩn</a:t>
            </a:r>
            <a:r>
              <a:rPr lang="en-US" altLang="en-US" sz="4400" b="1" dirty="0">
                <a:latin typeface="Times New Roman" panose="02020603050405020304" pitchFamily="18" charset="0"/>
              </a:rPr>
              <a:t> </a:t>
            </a:r>
            <a:r>
              <a:rPr lang="en-US" altLang="en-US" sz="4400" b="1" dirty="0" err="1" smtClean="0">
                <a:latin typeface="Times New Roman" panose="02020603050405020304" pitchFamily="18" charset="0"/>
              </a:rPr>
              <a:t>Staphylococus</a:t>
            </a:r>
            <a:r>
              <a:rPr lang="en-US" altLang="en-US" sz="4400" b="1" dirty="0" smtClean="0">
                <a:latin typeface="Times New Roman" panose="02020603050405020304" pitchFamily="18" charset="0"/>
              </a:rPr>
              <a:t>?</a:t>
            </a:r>
            <a:endParaRPr lang="en-US" altLang="en-US" sz="4400" b="1" dirty="0">
              <a:latin typeface="Times New Roman" panose="02020603050405020304" pitchFamily="18" charset="0"/>
            </a:endParaRPr>
          </a:p>
          <a:p>
            <a:pPr algn="just"/>
            <a:endParaRPr lang="en-US" altLang="en-US" sz="4000" b="1" dirty="0">
              <a:solidFill>
                <a:srgbClr val="FFFF00"/>
              </a:solidFill>
              <a:latin typeface="Times New Roman" panose="02020603050405020304" pitchFamily="18" charset="0"/>
            </a:endParaRPr>
          </a:p>
          <a:p>
            <a:pPr algn="just">
              <a:buFont typeface="Wingdings" panose="05000000000000000000" pitchFamily="2" charset="2"/>
              <a:buChar char=""/>
            </a:pPr>
            <a:endParaRPr lang="en-US" altLang="en-US" sz="4000" dirty="0">
              <a:latin typeface="Times New Roman" panose="02020603050405020304" pitchFamily="18" charset="0"/>
              <a:ea typeface="Times New Roman" panose="02020603050405020304" pitchFamily="18" charset="0"/>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87108"/>
                                        </p:tgtEl>
                                        <p:attrNameLst>
                                          <p:attrName>style.visibility</p:attrName>
                                        </p:attrNameLst>
                                      </p:cBhvr>
                                      <p:to>
                                        <p:strVal val="visible"/>
                                      </p:to>
                                    </p:set>
                                    <p:animEffect transition="in" filter="fade">
                                      <p:cBhvr>
                                        <p:cTn id="7" dur="1000"/>
                                        <p:tgtEl>
                                          <p:spTgt spid="687108"/>
                                        </p:tgtEl>
                                      </p:cBhvr>
                                    </p:animEffect>
                                  </p:childTnLst>
                                </p:cTn>
                              </p:par>
                            </p:childTnLst>
                          </p:cTn>
                        </p:par>
                        <p:par>
                          <p:cTn id="8" fill="hold">
                            <p:stCondLst>
                              <p:cond delay="1000"/>
                            </p:stCondLst>
                            <p:childTnLst>
                              <p:par>
                                <p:cTn id="9" presetID="27" presetClass="entr" presetSubtype="0" fill="hold" grpId="0" nodeType="afterEffect">
                                  <p:stCondLst>
                                    <p:cond delay="0"/>
                                  </p:stCondLst>
                                  <p:iterate type="lt">
                                    <p:tmPct val="50000"/>
                                  </p:iterate>
                                  <p:childTnLst>
                                    <p:set>
                                      <p:cBhvr>
                                        <p:cTn id="10" dur="1" fill="hold">
                                          <p:stCondLst>
                                            <p:cond delay="0"/>
                                          </p:stCondLst>
                                        </p:cTn>
                                        <p:tgtEl>
                                          <p:spTgt spid="687359"/>
                                        </p:tgtEl>
                                        <p:attrNameLst>
                                          <p:attrName>style.visibility</p:attrName>
                                        </p:attrNameLst>
                                      </p:cBhvr>
                                      <p:to>
                                        <p:strVal val="visible"/>
                                      </p:to>
                                    </p:set>
                                    <p:anim calcmode="discrete" valueType="clr">
                                      <p:cBhvr override="childStyle">
                                        <p:cTn id="11" dur="80"/>
                                        <p:tgtEl>
                                          <p:spTgt spid="687359"/>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687359"/>
                                        </p:tgtEl>
                                        <p:attrNameLst>
                                          <p:attrName>fillcolor</p:attrName>
                                        </p:attrNameLst>
                                      </p:cBhvr>
                                      <p:tavLst>
                                        <p:tav tm="0">
                                          <p:val>
                                            <p:clrVal>
                                              <a:schemeClr val="accent2"/>
                                            </p:clrVal>
                                          </p:val>
                                        </p:tav>
                                        <p:tav tm="50000">
                                          <p:val>
                                            <p:clrVal>
                                              <a:schemeClr val="hlink"/>
                                            </p:clrVal>
                                          </p:val>
                                        </p:tav>
                                      </p:tavLst>
                                    </p:anim>
                                    <p:set>
                                      <p:cBhvr>
                                        <p:cTn id="13" dur="80"/>
                                        <p:tgtEl>
                                          <p:spTgt spid="68735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7108" grpId="0"/>
      <p:bldP spid="68735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ooter Placeholder 4"/>
          <p:cNvSpPr txBox="1">
            <a:spLocks noGrp="1"/>
          </p:cNvSpPr>
          <p:nvPr>
            <p:ph type="ftr" sz="quarter" idx="11"/>
          </p:nvPr>
        </p:nvSpPr>
        <p:spPr bwMode="auto">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marL="0" lvl="0" indent="0" algn="l" defTabSz="914400" rtl="0" eaLnBrk="0" fontAlgn="base" latinLnBrk="0" hangingPunct="0">
              <a:lnSpc>
                <a:spcPct val="100000"/>
              </a:lnSpc>
              <a:spcBef>
                <a:spcPct val="0"/>
              </a:spcBef>
              <a:spcAft>
                <a:spcPct val="0"/>
              </a:spcAft>
              <a:buNone/>
              <a:defRPr sz="2800" b="0" i="0" u="none" kern="1200" baseline="0">
                <a:solidFill>
                  <a:schemeClr val="tx1"/>
                </a:solidFill>
                <a:latin typeface="VNI-Avo" pitchFamily="2" charset="0"/>
                <a:ea typeface="+mn-ea"/>
              </a:defRPr>
            </a:lvl1pPr>
            <a:lvl2pPr marL="457200" lvl="1" indent="0" algn="l" defTabSz="914400" rtl="0" eaLnBrk="0" fontAlgn="base" latinLnBrk="0" hangingPunct="0">
              <a:lnSpc>
                <a:spcPct val="100000"/>
              </a:lnSpc>
              <a:spcBef>
                <a:spcPct val="0"/>
              </a:spcBef>
              <a:spcAft>
                <a:spcPct val="0"/>
              </a:spcAft>
              <a:buNone/>
              <a:defRPr sz="2800" b="0" i="0" u="none" kern="1200" baseline="0">
                <a:solidFill>
                  <a:schemeClr val="tx1"/>
                </a:solidFill>
                <a:latin typeface="VNI-Avo" pitchFamily="2" charset="0"/>
                <a:ea typeface="+mn-ea"/>
                <a:cs typeface="+mn-cs"/>
              </a:defRPr>
            </a:lvl2pPr>
            <a:lvl3pPr marL="914400" lvl="2" indent="0" algn="l" defTabSz="914400" rtl="0" eaLnBrk="0" fontAlgn="base" latinLnBrk="0" hangingPunct="0">
              <a:lnSpc>
                <a:spcPct val="100000"/>
              </a:lnSpc>
              <a:spcBef>
                <a:spcPct val="0"/>
              </a:spcBef>
              <a:spcAft>
                <a:spcPct val="0"/>
              </a:spcAft>
              <a:buNone/>
              <a:defRPr sz="2800" b="0" i="0" u="none" kern="1200" baseline="0">
                <a:solidFill>
                  <a:schemeClr val="tx1"/>
                </a:solidFill>
                <a:latin typeface="VNI-Avo" pitchFamily="2" charset="0"/>
                <a:ea typeface="+mn-ea"/>
                <a:cs typeface="+mn-cs"/>
              </a:defRPr>
            </a:lvl3pPr>
            <a:lvl4pPr marL="1371600" lvl="3" indent="0" algn="l" defTabSz="914400" rtl="0" eaLnBrk="0" fontAlgn="base" latinLnBrk="0" hangingPunct="0">
              <a:lnSpc>
                <a:spcPct val="100000"/>
              </a:lnSpc>
              <a:spcBef>
                <a:spcPct val="0"/>
              </a:spcBef>
              <a:spcAft>
                <a:spcPct val="0"/>
              </a:spcAft>
              <a:buNone/>
              <a:defRPr sz="2800" b="0" i="0" u="none" kern="1200" baseline="0">
                <a:solidFill>
                  <a:schemeClr val="tx1"/>
                </a:solidFill>
                <a:latin typeface="VNI-Avo" pitchFamily="2" charset="0"/>
                <a:ea typeface="+mn-ea"/>
                <a:cs typeface="+mn-cs"/>
              </a:defRPr>
            </a:lvl4pPr>
            <a:lvl5pPr marL="1828800" lvl="4" indent="0" algn="l" defTabSz="914400" rtl="0" eaLnBrk="0" fontAlgn="base" latinLnBrk="0" hangingPunct="0">
              <a:lnSpc>
                <a:spcPct val="100000"/>
              </a:lnSpc>
              <a:spcBef>
                <a:spcPct val="0"/>
              </a:spcBef>
              <a:spcAft>
                <a:spcPct val="0"/>
              </a:spcAft>
              <a:buNone/>
              <a:defRPr sz="2800" b="0" i="0" u="none" kern="1200" baseline="0">
                <a:solidFill>
                  <a:schemeClr val="tx1"/>
                </a:solidFill>
                <a:latin typeface="VNI-Avo" pitchFamily="2" charset="0"/>
                <a:ea typeface="+mn-ea"/>
                <a:cs typeface="+mn-cs"/>
              </a:defRPr>
            </a:lvl5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en-US" sz="1000" b="0" i="0" u="none" strike="noStrike" kern="1200" cap="none" spc="0" normalizeH="0" baseline="0" noProof="1">
                <a:solidFill>
                  <a:schemeClr val="tx1"/>
                </a:solidFill>
                <a:effectLst>
                  <a:outerShdw blurRad="38100" dist="38100" dir="2700000">
                    <a:srgbClr val="C0C0C0"/>
                  </a:outerShdw>
                </a:effectLst>
                <a:latin typeface="Verdana" panose="020B0604030504040204" pitchFamily="34" charset="0"/>
                <a:ea typeface="+mn-ea"/>
                <a:cs typeface="+mn-cs"/>
              </a:rPr>
              <a:t>GVHD : Lâm Thị Phương Thùy</a:t>
            </a:r>
          </a:p>
        </p:txBody>
      </p:sp>
      <p:pic>
        <p:nvPicPr>
          <p:cNvPr id="44034" name="Picture 2" descr="3863835"/>
          <p:cNvPicPr>
            <a:picLocks noChangeAspect="1"/>
          </p:cNvPicPr>
          <p:nvPr/>
        </p:nvPicPr>
        <p:blipFill>
          <a:blip r:embed="rId2"/>
          <a:stretch>
            <a:fillRect/>
          </a:stretch>
        </p:blipFill>
        <p:spPr>
          <a:xfrm>
            <a:off x="0" y="131763"/>
            <a:ext cx="9144000" cy="6908800"/>
          </a:xfrm>
          <a:prstGeom prst="rect">
            <a:avLst/>
          </a:prstGeom>
          <a:noFill/>
          <a:ln w="9525">
            <a:noFill/>
          </a:ln>
        </p:spPr>
      </p:pic>
      <p:sp>
        <p:nvSpPr>
          <p:cNvPr id="11" name="Rectangle 4"/>
          <p:cNvSpPr>
            <a:spLocks noChangeArrowheads="1"/>
          </p:cNvSpPr>
          <p:nvPr/>
        </p:nvSpPr>
        <p:spPr bwMode="auto">
          <a:xfrm>
            <a:off x="2232025" y="266700"/>
            <a:ext cx="5616575"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800" kern="1200">
                <a:solidFill>
                  <a:schemeClr val="tx1"/>
                </a:solidFill>
                <a:effectLst/>
                <a:latin typeface="+mn-lt"/>
                <a:ea typeface="+mn-ea"/>
                <a:cs typeface="+mn-cs"/>
              </a:defRPr>
            </a:lvl2pPr>
            <a:lvl3pPr marL="1143000" indent="-228600" algn="l" rtl="0" eaLnBrk="0" fontAlgn="base" hangingPunct="0">
              <a:spcBef>
                <a:spcPct val="20000"/>
              </a:spcBef>
              <a:spcAft>
                <a:spcPct val="0"/>
              </a:spcAft>
              <a:buClr>
                <a:schemeClr val="accent2"/>
              </a:buClr>
              <a:buSzPct val="60000"/>
              <a:buFont typeface="Wingdings" panose="05000000000000000000" pitchFamily="2" charset="2"/>
              <a:buChar char="n"/>
              <a:defRPr sz="2400" kern="1200">
                <a:solidFill>
                  <a:schemeClr val="tx1"/>
                </a:solidFill>
                <a:effectLst/>
                <a:latin typeface="+mn-lt"/>
                <a:ea typeface="+mn-ea"/>
                <a:cs typeface="+mn-cs"/>
              </a:defRPr>
            </a:lvl3pPr>
            <a:lvl4pPr marL="1600200" indent="-228600" algn="l" rtl="0" eaLnBrk="0" fontAlgn="base" hangingPunct="0">
              <a:spcBef>
                <a:spcPct val="20000"/>
              </a:spcBef>
              <a:spcAft>
                <a:spcPct val="0"/>
              </a:spcAft>
              <a:buClr>
                <a:schemeClr val="tx2"/>
              </a:buClr>
              <a:buChar char="•"/>
              <a:defRPr sz="2000" kern="1200">
                <a:solidFill>
                  <a:schemeClr val="tx1"/>
                </a:solidFill>
                <a:effectLst/>
                <a:latin typeface="+mn-lt"/>
                <a:ea typeface="+mn-ea"/>
                <a:cs typeface="+mn-cs"/>
              </a:defRPr>
            </a:lvl4pPr>
            <a:lvl5pPr marL="20574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000" kern="1200">
                <a:solidFill>
                  <a:schemeClr val="tx1"/>
                </a:solidFill>
                <a:effectLst/>
                <a:latin typeface="+mn-lt"/>
                <a:ea typeface="+mn-ea"/>
                <a:cs typeface="+mn-cs"/>
              </a:defRPr>
            </a:lvl5pPr>
          </a:lstStyle>
          <a:p>
            <a:pPr marL="342900" marR="0" lvl="0" indent="-342900" algn="ctr" defTabSz="914400" rtl="0" eaLnBrk="1" fontAlgn="base" latinLnBrk="0" hangingPunct="1">
              <a:lnSpc>
                <a:spcPct val="100000"/>
              </a:lnSpc>
              <a:spcBef>
                <a:spcPct val="20000"/>
              </a:spcBef>
              <a:spcAft>
                <a:spcPct val="0"/>
              </a:spcAft>
              <a:buClr>
                <a:schemeClr val="hlink"/>
              </a:buClr>
              <a:buSzPct val="60000"/>
              <a:buFont typeface="Wingdings" panose="05000000000000000000" pitchFamily="2" charset="2"/>
              <a:buNone/>
            </a:pPr>
            <a:r>
              <a:rPr kumimoji="0" lang="en-US" altLang="en-US" sz="4400" b="0" i="0" u="none" strike="noStrike" kern="1200" cap="none" spc="0" normalizeH="0" baseline="0" noProof="1">
                <a:solidFill>
                  <a:srgbClr val="FFFF00"/>
                </a:solidFill>
                <a:effectLst>
                  <a:outerShdw blurRad="38100" dist="38100" dir="2700000">
                    <a:srgbClr val="C0C0C0"/>
                  </a:outerShdw>
                </a:effectLst>
                <a:latin typeface="Times New Roman" panose="02020603050405020304" pitchFamily="18" charset="0"/>
                <a:ea typeface="+mn-ea"/>
                <a:cs typeface="Times New Roman" panose="02020603050405020304" pitchFamily="18" charset="0"/>
              </a:rPr>
              <a:t>GIAO BÀI VỀ NHÀ</a:t>
            </a:r>
            <a:endParaRPr kumimoji="0" lang="en-US" altLang="en-US" sz="4400" b="0" i="0" u="none" strike="noStrike" kern="1200" cap="none" spc="0" normalizeH="0" baseline="0" noProof="1">
              <a:solidFill>
                <a:srgbClr val="FFFF00"/>
              </a:solidFill>
              <a:effectLst>
                <a:outerShdw blurRad="38100" dist="38100" dir="2700000">
                  <a:srgbClr val="C0C0C0"/>
                </a:outerShdw>
              </a:effectLst>
              <a:latin typeface="Times New Roman" panose="02020603050405020304" pitchFamily="18" charset="0"/>
              <a:ea typeface="Times New Roman" panose="02020603050405020304" pitchFamily="18" charset="0"/>
              <a:cs typeface="+mn-cs"/>
            </a:endParaRPr>
          </a:p>
        </p:txBody>
      </p:sp>
      <p:sp>
        <p:nvSpPr>
          <p:cNvPr id="12" name="Rectangle 255"/>
          <p:cNvSpPr/>
          <p:nvPr/>
        </p:nvSpPr>
        <p:spPr>
          <a:xfrm>
            <a:off x="2819400" y="2057400"/>
            <a:ext cx="5638800" cy="3662363"/>
          </a:xfrm>
          <a:prstGeom prst="rect">
            <a:avLst/>
          </a:prstGeom>
          <a:noFill/>
          <a:ln w="9525">
            <a:noFill/>
          </a:ln>
        </p:spPr>
        <p:txBody>
          <a:bodyPr anchor="ctr" anchorCtr="0">
            <a:spAutoFit/>
          </a:bodyPr>
          <a:lstStyle/>
          <a:p>
            <a:pPr marL="0" lvl="1" indent="0" eaLnBrk="0" hangingPunct="0">
              <a:buNone/>
            </a:pPr>
            <a:r>
              <a:rPr lang="en-US" sz="4000" b="1" dirty="0">
                <a:latin typeface="Times New Roman" panose="02020603050405020304" pitchFamily="18" charset="0"/>
              </a:rPr>
              <a:t>Đọc trước </a:t>
            </a:r>
            <a:r>
              <a:rPr lang="vi-VN" altLang="x-none" sz="4000" b="1" dirty="0">
                <a:latin typeface="Times New Roman" panose="02020603050405020304" pitchFamily="18" charset="0"/>
              </a:rPr>
              <a:t>b</a:t>
            </a:r>
            <a:r>
              <a:rPr lang="vi-VN" altLang="x-none" sz="4000" b="1" dirty="0">
                <a:latin typeface="Times New Roman" panose="02020603050405020304" pitchFamily="18" charset="0"/>
                <a:ea typeface="Times New Roman" panose="02020603050405020304" pitchFamily="18" charset="0"/>
              </a:rPr>
              <a:t>à</a:t>
            </a:r>
            <a:r>
              <a:rPr lang="vi-VN" altLang="x-none" sz="4000" b="1" dirty="0">
                <a:latin typeface="Times New Roman" panose="02020603050405020304" pitchFamily="18" charset="0"/>
              </a:rPr>
              <a:t>i giảng môn học từ trang </a:t>
            </a:r>
            <a:r>
              <a:rPr lang="en-US" sz="4000" b="1" dirty="0">
                <a:latin typeface="Times New Roman" panose="02020603050405020304" pitchFamily="18" charset="0"/>
              </a:rPr>
              <a:t>2</a:t>
            </a:r>
            <a:r>
              <a:rPr lang="en-US" altLang="zh-CN" sz="4000" b="1" dirty="0">
                <a:latin typeface="Times New Roman" panose="02020603050405020304" pitchFamily="18" charset="0"/>
              </a:rPr>
              <a:t>8</a:t>
            </a:r>
            <a:r>
              <a:rPr lang="vi-VN" altLang="x-none" sz="4000" b="1" dirty="0">
                <a:latin typeface="Times New Roman" panose="02020603050405020304" pitchFamily="18" charset="0"/>
              </a:rPr>
              <a:t> đến trang </a:t>
            </a:r>
            <a:r>
              <a:rPr lang="en-US" altLang="zh-CN" sz="4000" b="1" dirty="0">
                <a:latin typeface="Times New Roman" panose="02020603050405020304" pitchFamily="18" charset="0"/>
              </a:rPr>
              <a:t>35</a:t>
            </a:r>
            <a:endParaRPr lang="en-US" sz="4000" b="1" dirty="0">
              <a:latin typeface="Times New Roman" panose="02020603050405020304" pitchFamily="18" charset="0"/>
            </a:endParaRPr>
          </a:p>
          <a:p>
            <a:pPr eaLnBrk="0" hangingPunct="0"/>
            <a:r>
              <a:rPr lang="en-US" sz="3200" dirty="0">
                <a:latin typeface="Times New Roman" panose="02020603050405020304" pitchFamily="18" charset="0"/>
              </a:rPr>
              <a:t> </a:t>
            </a:r>
          </a:p>
          <a:p>
            <a:pPr algn="just">
              <a:buFont typeface="Wingdings" panose="05000000000000000000" pitchFamily="2" charset="2"/>
              <a:buChar char=""/>
            </a:pPr>
            <a:endParaRPr lang="en-US" altLang="en-US" sz="4000" b="1" u="sng" dirty="0">
              <a:solidFill>
                <a:schemeClr val="bg2"/>
              </a:solidFill>
              <a:latin typeface="Times New Roman" panose="02020603050405020304" pitchFamily="18" charset="0"/>
            </a:endParaRPr>
          </a:p>
          <a:p>
            <a:pPr algn="just">
              <a:buFont typeface="Wingdings" panose="05000000000000000000" pitchFamily="2" charset="2"/>
              <a:buChar char=""/>
            </a:pPr>
            <a:endParaRPr lang="en-US" altLang="en-US" sz="4000" dirty="0">
              <a:solidFill>
                <a:schemeClr val="bg2"/>
              </a:solidFill>
              <a:latin typeface="Times New Roman" panose="02020603050405020304" pitchFamily="18" charset="0"/>
              <a:ea typeface="Times New Roman" panose="02020603050405020304" pitchFamily="18"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childTnLst>
                          </p:cTn>
                        </p:par>
                        <p:par>
                          <p:cTn id="8" fill="hold">
                            <p:stCondLst>
                              <p:cond delay="1000"/>
                            </p:stCondLst>
                            <p:childTnLst>
                              <p:par>
                                <p:cTn id="9" presetID="27" presetClass="entr" presetSubtype="0" fill="hold" grpId="0" nodeType="afterEffect">
                                  <p:stCondLst>
                                    <p:cond delay="0"/>
                                  </p:stCondLst>
                                  <p:iterate type="lt">
                                    <p:tmPct val="50000"/>
                                  </p:iterate>
                                  <p:childTnLst>
                                    <p:set>
                                      <p:cBhvr>
                                        <p:cTn id="10" dur="1" fill="hold">
                                          <p:stCondLst>
                                            <p:cond delay="0"/>
                                          </p:stCondLst>
                                        </p:cTn>
                                        <p:tgtEl>
                                          <p:spTgt spid="12"/>
                                        </p:tgtEl>
                                        <p:attrNameLst>
                                          <p:attrName>style.visibility</p:attrName>
                                        </p:attrNameLst>
                                      </p:cBhvr>
                                      <p:to>
                                        <p:strVal val="visible"/>
                                      </p:to>
                                    </p:set>
                                    <p:anim calcmode="discrete" valueType="clr">
                                      <p:cBhvr override="childStyle">
                                        <p:cTn id="11" dur="80"/>
                                        <p:tgtEl>
                                          <p:spTgt spid="12"/>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12"/>
                                        </p:tgtEl>
                                        <p:attrNameLst>
                                          <p:attrName>fillcolor</p:attrName>
                                        </p:attrNameLst>
                                      </p:cBhvr>
                                      <p:tavLst>
                                        <p:tav tm="0">
                                          <p:val>
                                            <p:clrVal>
                                              <a:schemeClr val="accent2"/>
                                            </p:clrVal>
                                          </p:val>
                                        </p:tav>
                                        <p:tav tm="50000">
                                          <p:val>
                                            <p:clrVal>
                                              <a:schemeClr val="hlink"/>
                                            </p:clrVal>
                                          </p:val>
                                        </p:tav>
                                      </p:tavLst>
                                    </p:anim>
                                    <p:set>
                                      <p:cBhvr>
                                        <p:cTn id="13" dur="80"/>
                                        <p:tgtEl>
                                          <p:spTgt spid="1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bldLvl="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Footer Placeholder 3"/>
          <p:cNvSpPr>
            <a:spLocks noGrp="1"/>
          </p:cNvSpPr>
          <p:nvPr>
            <p:ph type="ftr" sz="quarter" idx="11"/>
          </p:nvPr>
        </p:nvSpPr>
        <p:spPr>
          <a:ln/>
        </p:spPr>
        <p:txBody>
          <a:bodyPr vert="horz" wrap="square" lIns="91440" tIns="45720" rIns="91440" bIns="45720" anchor="t" anchorCtr="0"/>
          <a:lstStyle>
            <a:lvl1pPr marL="0" lvl="0" indent="0" algn="l" defTabSz="914400" rtl="0" eaLnBrk="0" fontAlgn="base" latinLnBrk="0" hangingPunct="0">
              <a:lnSpc>
                <a:spcPct val="100000"/>
              </a:lnSpc>
              <a:spcBef>
                <a:spcPct val="0"/>
              </a:spcBef>
              <a:spcAft>
                <a:spcPct val="0"/>
              </a:spcAft>
              <a:buNone/>
              <a:defRPr sz="2800" b="0" i="0" u="none" kern="1200" baseline="0">
                <a:solidFill>
                  <a:schemeClr val="tx1"/>
                </a:solidFill>
                <a:latin typeface="VNI-Avo" pitchFamily="2" charset="0"/>
              </a:defRPr>
            </a:lvl1pPr>
            <a:lvl2pPr marL="457200" lvl="1" indent="0" algn="l" defTabSz="914400" rtl="0" eaLnBrk="1" fontAlgn="base" latinLnBrk="0" hangingPunct="1">
              <a:lnSpc>
                <a:spcPct val="100000"/>
              </a:lnSpc>
              <a:spcBef>
                <a:spcPct val="0"/>
              </a:spcBef>
              <a:spcAft>
                <a:spcPct val="0"/>
              </a:spcAft>
              <a:buNone/>
              <a:defRPr sz="2800" b="0" i="0" u="none" kern="1200" baseline="0">
                <a:solidFill>
                  <a:schemeClr val="tx1"/>
                </a:solidFill>
                <a:latin typeface="VNI-Avo" pitchFamily="2" charset="0"/>
                <a:ea typeface="+mn-ea"/>
                <a:cs typeface="+mn-cs"/>
              </a:defRPr>
            </a:lvl2pPr>
            <a:lvl3pPr marL="914400" lvl="2" indent="0" algn="l" defTabSz="914400" rtl="0" eaLnBrk="1" fontAlgn="base" latinLnBrk="0" hangingPunct="1">
              <a:lnSpc>
                <a:spcPct val="100000"/>
              </a:lnSpc>
              <a:spcBef>
                <a:spcPct val="0"/>
              </a:spcBef>
              <a:spcAft>
                <a:spcPct val="0"/>
              </a:spcAft>
              <a:buNone/>
              <a:defRPr sz="2800" b="0" i="0" u="none" kern="1200" baseline="0">
                <a:solidFill>
                  <a:schemeClr val="tx1"/>
                </a:solidFill>
                <a:latin typeface="VNI-Avo" pitchFamily="2" charset="0"/>
                <a:ea typeface="+mn-ea"/>
                <a:cs typeface="+mn-cs"/>
              </a:defRPr>
            </a:lvl3pPr>
            <a:lvl4pPr marL="1371600" lvl="3" indent="0" algn="l" defTabSz="914400" rtl="0" eaLnBrk="1" fontAlgn="base" latinLnBrk="0" hangingPunct="1">
              <a:lnSpc>
                <a:spcPct val="100000"/>
              </a:lnSpc>
              <a:spcBef>
                <a:spcPct val="0"/>
              </a:spcBef>
              <a:spcAft>
                <a:spcPct val="0"/>
              </a:spcAft>
              <a:buNone/>
              <a:defRPr sz="2800" b="0" i="0" u="none" kern="1200" baseline="0">
                <a:solidFill>
                  <a:schemeClr val="tx1"/>
                </a:solidFill>
                <a:latin typeface="VNI-Avo" pitchFamily="2" charset="0"/>
                <a:ea typeface="+mn-ea"/>
                <a:cs typeface="+mn-cs"/>
              </a:defRPr>
            </a:lvl4pPr>
            <a:lvl5pPr marL="1828800" lvl="4" indent="0" algn="l" defTabSz="914400" rtl="0" eaLnBrk="1" fontAlgn="base" latinLnBrk="0" hangingPunct="1">
              <a:lnSpc>
                <a:spcPct val="100000"/>
              </a:lnSpc>
              <a:spcBef>
                <a:spcPct val="0"/>
              </a:spcBef>
              <a:spcAft>
                <a:spcPct val="0"/>
              </a:spcAft>
              <a:buNone/>
              <a:defRPr sz="2800" b="0" i="0" u="none" kern="1200" baseline="0">
                <a:solidFill>
                  <a:schemeClr val="tx1"/>
                </a:solidFill>
                <a:latin typeface="VNI-Avo" pitchFamily="2" charset="0"/>
                <a:ea typeface="+mn-ea"/>
                <a:cs typeface="+mn-cs"/>
              </a:defRPr>
            </a:lvl5pPr>
          </a:lstStyle>
          <a:p>
            <a:pPr lvl="0" algn="ctr" eaLnBrk="1" hangingPunct="1">
              <a:buSzTx/>
            </a:pPr>
            <a:r>
              <a:rPr lang="en-US" altLang="en-US" sz="1000" dirty="0">
                <a:latin typeface="Arial" panose="020B0604020202020204" pitchFamily="34" charset="0"/>
              </a:rPr>
              <a:t>GVHD : Lâm Thị Phương Thùy</a:t>
            </a:r>
          </a:p>
        </p:txBody>
      </p:sp>
      <p:sp>
        <p:nvSpPr>
          <p:cNvPr id="45058" name="Rectangle 3"/>
          <p:cNvSpPr>
            <a:spLocks noGrp="1"/>
          </p:cNvSpPr>
          <p:nvPr>
            <p:ph type="title"/>
          </p:nvPr>
        </p:nvSpPr>
        <p:spPr>
          <a:ln/>
        </p:spPr>
        <p:txBody>
          <a:bodyPr vert="horz" wrap="square" lIns="91440" tIns="45720" rIns="91440" bIns="45720" anchor="ctr" anchorCtr="0"/>
          <a:lstStyle/>
          <a:p>
            <a:pPr eaLnBrk="1" hangingPunct="1"/>
            <a:endParaRPr lang="en-US" altLang="en-US" dirty="0"/>
          </a:p>
        </p:txBody>
      </p:sp>
      <p:pic>
        <p:nvPicPr>
          <p:cNvPr id="720900" name="Picture 4" descr="9EF65184B8B345D3B03BB2BDDCD144E5"/>
          <p:cNvPicPr>
            <a:picLocks noChangeAspect="1"/>
          </p:cNvPicPr>
          <p:nvPr/>
        </p:nvPicPr>
        <p:blipFill>
          <a:blip r:embed="rId2"/>
          <a:stretch>
            <a:fillRect/>
          </a:stretch>
        </p:blipFill>
        <p:spPr>
          <a:xfrm>
            <a:off x="0" y="-133350"/>
            <a:ext cx="9321800" cy="6991350"/>
          </a:xfrm>
          <a:prstGeom prst="rect">
            <a:avLst/>
          </a:prstGeom>
          <a:noFill/>
          <a:ln w="9525">
            <a:noFill/>
          </a:ln>
        </p:spPr>
      </p:pic>
      <p:sp>
        <p:nvSpPr>
          <p:cNvPr id="720901" name="Rectangle 5"/>
          <p:cNvSpPr/>
          <p:nvPr/>
        </p:nvSpPr>
        <p:spPr>
          <a:xfrm>
            <a:off x="609600" y="2286000"/>
            <a:ext cx="8382000" cy="1600200"/>
          </a:xfrm>
          <a:prstGeom prst="rect">
            <a:avLst/>
          </a:prstGeom>
          <a:noFill/>
          <a:ln w="9525">
            <a:noFill/>
          </a:ln>
        </p:spPr>
        <p:txBody>
          <a:bodyPr anchor="t" anchorCtr="0"/>
          <a:lstStyle/>
          <a:p>
            <a:pPr indent="116205" algn="ctr">
              <a:spcBef>
                <a:spcPct val="20000"/>
              </a:spcBef>
              <a:buClr>
                <a:srgbClr val="FFFF00"/>
              </a:buClr>
              <a:buFont typeface="Wingdings" panose="05000000000000000000" pitchFamily="2" charset="2"/>
            </a:pPr>
            <a:r>
              <a:rPr lang="en-US" altLang="en-US" sz="4000" dirty="0">
                <a:solidFill>
                  <a:srgbClr val="6600CC"/>
                </a:solidFill>
                <a:latin typeface="VNI-Cooper" pitchFamily="2" charset="0"/>
              </a:rPr>
              <a:t>CHUÙC CAÙC EM LAØM BAØI TAÄP VEÀ NHAØ THAÄT TOÁT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720900"/>
                                        </p:tgtEl>
                                        <p:attrNameLst>
                                          <p:attrName>style.visibility</p:attrName>
                                        </p:attrNameLst>
                                      </p:cBhvr>
                                      <p:to>
                                        <p:strVal val="visible"/>
                                      </p:to>
                                    </p:set>
                                    <p:animEffect transition="in" filter="dissolve">
                                      <p:cBhvr>
                                        <p:cTn id="7" dur="1000"/>
                                        <p:tgtEl>
                                          <p:spTgt spid="720900"/>
                                        </p:tgtEl>
                                      </p:cBhvr>
                                    </p:animEffect>
                                  </p:childTnLst>
                                </p:cTn>
                              </p:par>
                            </p:childTnLst>
                          </p:cTn>
                        </p:par>
                        <p:par>
                          <p:cTn id="8" fill="hold">
                            <p:stCondLst>
                              <p:cond delay="1000"/>
                            </p:stCondLst>
                            <p:childTnLst>
                              <p:par>
                                <p:cTn id="9" presetID="27" presetClass="entr" presetSubtype="0" fill="hold" grpId="0" nodeType="afterEffect">
                                  <p:stCondLst>
                                    <p:cond delay="0"/>
                                  </p:stCondLst>
                                  <p:iterate type="lt">
                                    <p:tmPct val="50000"/>
                                  </p:iterate>
                                  <p:childTnLst>
                                    <p:set>
                                      <p:cBhvr>
                                        <p:cTn id="10" dur="1" fill="hold">
                                          <p:stCondLst>
                                            <p:cond delay="0"/>
                                          </p:stCondLst>
                                        </p:cTn>
                                        <p:tgtEl>
                                          <p:spTgt spid="720901">
                                            <p:txEl>
                                              <p:pRg st="0" end="0"/>
                                            </p:txEl>
                                          </p:spTgt>
                                        </p:tgtEl>
                                        <p:attrNameLst>
                                          <p:attrName>style.visibility</p:attrName>
                                        </p:attrNameLst>
                                      </p:cBhvr>
                                      <p:to>
                                        <p:strVal val="visible"/>
                                      </p:to>
                                    </p:set>
                                    <p:anim calcmode="discrete" valueType="clr">
                                      <p:cBhvr override="childStyle">
                                        <p:cTn id="11" dur="80"/>
                                        <p:tgtEl>
                                          <p:spTgt spid="720901">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720901">
                                            <p:txEl>
                                              <p:pRg st="0" end="0"/>
                                            </p:txEl>
                                          </p:spTgt>
                                        </p:tgtEl>
                                        <p:attrNameLst>
                                          <p:attrName>fillcolor</p:attrName>
                                        </p:attrNameLst>
                                      </p:cBhvr>
                                      <p:tavLst>
                                        <p:tav tm="0">
                                          <p:val>
                                            <p:clrVal>
                                              <a:schemeClr val="accent2"/>
                                            </p:clrVal>
                                          </p:val>
                                        </p:tav>
                                        <p:tav tm="50000">
                                          <p:val>
                                            <p:clrVal>
                                              <a:schemeClr val="hlink"/>
                                            </p:clrVal>
                                          </p:val>
                                        </p:tav>
                                      </p:tavLst>
                                    </p:anim>
                                    <p:set>
                                      <p:cBhvr>
                                        <p:cTn id="13" dur="80"/>
                                        <p:tgtEl>
                                          <p:spTgt spid="720901">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0901" grpId="0" build="allAtOnce"/>
    </p:bldLst>
  </p:timing>
</p:sld>
</file>

<file path=ppt/theme/theme1.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116205"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116205"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Globe">
  <a:themeElements>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fontScheme name="Globe">
      <a:majorFont>
        <a:latin typeface="Arial"/>
        <a:ea typeface=""/>
        <a:cs typeface="Arial"/>
      </a:majorFont>
      <a:minorFont>
        <a:latin typeface="Verdana"/>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116205"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116205"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Globe 1">
        <a:dk1>
          <a:srgbClr val="622100"/>
        </a:dk1>
        <a:lt1>
          <a:srgbClr val="FFFFFF"/>
        </a:lt1>
        <a:dk2>
          <a:srgbClr val="800000"/>
        </a:dk2>
        <a:lt2>
          <a:srgbClr val="FFFFCC"/>
        </a:lt2>
        <a:accent1>
          <a:srgbClr val="E42B00"/>
        </a:accent1>
        <a:accent2>
          <a:srgbClr val="996600"/>
        </a:accent2>
        <a:accent3>
          <a:srgbClr val="C0AAAA"/>
        </a:accent3>
        <a:accent4>
          <a:srgbClr val="DADADA"/>
        </a:accent4>
        <a:accent5>
          <a:srgbClr val="EFACAA"/>
        </a:accent5>
        <a:accent6>
          <a:srgbClr val="8A5C00"/>
        </a:accent6>
        <a:hlink>
          <a:srgbClr val="FADF6C"/>
        </a:hlink>
        <a:folHlink>
          <a:srgbClr val="FF9900"/>
        </a:folHlink>
      </a:clrScheme>
      <a:clrMap bg1="dk2" tx1="lt1" bg2="dk1" tx2="lt2" accent1="accent1" accent2="accent2" accent3="accent3" accent4="accent4" accent5="accent5" accent6="accent6" hlink="hlink" folHlink="folHlink"/>
    </a:extraClrScheme>
    <a:extraClrScheme>
      <a:clrScheme name="Globe 2">
        <a:dk1>
          <a:srgbClr val="5F4545"/>
        </a:dk1>
        <a:lt1>
          <a:srgbClr val="FFFFFF"/>
        </a:lt1>
        <a:dk2>
          <a:srgbClr val="8F6969"/>
        </a:dk2>
        <a:lt2>
          <a:srgbClr val="FFFFCC"/>
        </a:lt2>
        <a:accent1>
          <a:srgbClr val="CC6600"/>
        </a:accent1>
        <a:accent2>
          <a:srgbClr val="924C0C"/>
        </a:accent2>
        <a:accent3>
          <a:srgbClr val="C6B9B9"/>
        </a:accent3>
        <a:accent4>
          <a:srgbClr val="DADADA"/>
        </a:accent4>
        <a:accent5>
          <a:srgbClr val="E2B8AA"/>
        </a:accent5>
        <a:accent6>
          <a:srgbClr val="84440A"/>
        </a:accent6>
        <a:hlink>
          <a:srgbClr val="CFD375"/>
        </a:hlink>
        <a:folHlink>
          <a:srgbClr val="98BB91"/>
        </a:folHlink>
      </a:clrScheme>
      <a:clrMap bg1="dk2" tx1="lt1" bg2="dk1" tx2="lt2" accent1="accent1" accent2="accent2" accent3="accent3" accent4="accent4" accent5="accent5" accent6="accent6" hlink="hlink" folHlink="folHlink"/>
    </a:extraClrScheme>
    <a:extraClrScheme>
      <a:clrScheme name="Globe 3">
        <a:dk1>
          <a:srgbClr val="003B76"/>
        </a:dk1>
        <a:lt1>
          <a:srgbClr val="FFFFFF"/>
        </a:lt1>
        <a:dk2>
          <a:srgbClr val="0066CC"/>
        </a:dk2>
        <a:lt2>
          <a:srgbClr val="CCECFF"/>
        </a:lt2>
        <a:accent1>
          <a:srgbClr val="33CCCC"/>
        </a:accent1>
        <a:accent2>
          <a:srgbClr val="66CCFF"/>
        </a:accent2>
        <a:accent3>
          <a:srgbClr val="AAB8E2"/>
        </a:accent3>
        <a:accent4>
          <a:srgbClr val="DADADA"/>
        </a:accent4>
        <a:accent5>
          <a:srgbClr val="ADE2E2"/>
        </a:accent5>
        <a:accent6>
          <a:srgbClr val="5CB9E7"/>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Globe 4">
        <a:dk1>
          <a:srgbClr val="005856"/>
        </a:dk1>
        <a:lt1>
          <a:srgbClr val="FFFFFF"/>
        </a:lt1>
        <a:dk2>
          <a:srgbClr val="008080"/>
        </a:dk2>
        <a:lt2>
          <a:srgbClr val="FFFFCC"/>
        </a:lt2>
        <a:accent1>
          <a:srgbClr val="0099CC"/>
        </a:accent1>
        <a:accent2>
          <a:srgbClr val="00CCFF"/>
        </a:accent2>
        <a:accent3>
          <a:srgbClr val="AAC0C0"/>
        </a:accent3>
        <a:accent4>
          <a:srgbClr val="DADADA"/>
        </a:accent4>
        <a:accent5>
          <a:srgbClr val="AACAE2"/>
        </a:accent5>
        <a:accent6>
          <a:srgbClr val="00B9E7"/>
        </a:accent6>
        <a:hlink>
          <a:srgbClr val="1ACE9F"/>
        </a:hlink>
        <a:folHlink>
          <a:srgbClr val="948CCE"/>
        </a:folHlink>
      </a:clrScheme>
      <a:clrMap bg1="dk2" tx1="lt1" bg2="dk1" tx2="lt2" accent1="accent1" accent2="accent2" accent3="accent3" accent4="accent4" accent5="accent5" accent6="accent6" hlink="hlink" folHlink="folHlink"/>
    </a:extraClrScheme>
    <a:extraClrScheme>
      <a:clrScheme name="Globe 5">
        <a:dk1>
          <a:srgbClr val="3C5436"/>
        </a:dk1>
        <a:lt1>
          <a:srgbClr val="FFFFFF"/>
        </a:lt1>
        <a:dk2>
          <a:srgbClr val="5F8656"/>
        </a:dk2>
        <a:lt2>
          <a:srgbClr val="D6D8C0"/>
        </a:lt2>
        <a:accent1>
          <a:srgbClr val="61733D"/>
        </a:accent1>
        <a:accent2>
          <a:srgbClr val="324A39"/>
        </a:accent2>
        <a:accent3>
          <a:srgbClr val="B6C3B4"/>
        </a:accent3>
        <a:accent4>
          <a:srgbClr val="DADADA"/>
        </a:accent4>
        <a:accent5>
          <a:srgbClr val="B7BCAF"/>
        </a:accent5>
        <a:accent6>
          <a:srgbClr val="2C4233"/>
        </a:accent6>
        <a:hlink>
          <a:srgbClr val="73D588"/>
        </a:hlink>
        <a:folHlink>
          <a:srgbClr val="6F99B9"/>
        </a:folHlink>
      </a:clrScheme>
      <a:clrMap bg1="dk2" tx1="lt1" bg2="dk1" tx2="lt2" accent1="accent1" accent2="accent2" accent3="accent3" accent4="accent4" accent5="accent5" accent6="accent6" hlink="hlink" folHlink="folHlink"/>
    </a:extraClrScheme>
    <a:extraClrScheme>
      <a:clrScheme name="Globe 6">
        <a:dk1>
          <a:srgbClr val="5B7B65"/>
        </a:dk1>
        <a:lt1>
          <a:srgbClr val="FFFFFF"/>
        </a:lt1>
        <a:dk2>
          <a:srgbClr val="9ABE9D"/>
        </a:dk2>
        <a:lt2>
          <a:srgbClr val="336600"/>
        </a:lt2>
        <a:accent1>
          <a:srgbClr val="00CC66"/>
        </a:accent1>
        <a:accent2>
          <a:srgbClr val="4E7050"/>
        </a:accent2>
        <a:accent3>
          <a:srgbClr val="CADBCC"/>
        </a:accent3>
        <a:accent4>
          <a:srgbClr val="DADADA"/>
        </a:accent4>
        <a:accent5>
          <a:srgbClr val="AAE2B8"/>
        </a:accent5>
        <a:accent6>
          <a:srgbClr val="466548"/>
        </a:accent6>
        <a:hlink>
          <a:srgbClr val="FFFFCC"/>
        </a:hlink>
        <a:folHlink>
          <a:srgbClr val="9CE8A3"/>
        </a:folHlink>
      </a:clrScheme>
      <a:clrMap bg1="dk2" tx1="lt1" bg2="dk1" tx2="lt2" accent1="accent1" accent2="accent2" accent3="accent3" accent4="accent4" accent5="accent5" accent6="accent6" hlink="hlink" folHlink="folHlink"/>
    </a:extraClrScheme>
    <a:extraClrScheme>
      <a:clrScheme name="Globe 7">
        <a:dk1>
          <a:srgbClr val="4C4E44"/>
        </a:dk1>
        <a:lt1>
          <a:srgbClr val="FFFFFF"/>
        </a:lt1>
        <a:dk2>
          <a:srgbClr val="686B5D"/>
        </a:dk2>
        <a:lt2>
          <a:srgbClr val="D6D5C6"/>
        </a:lt2>
        <a:accent1>
          <a:srgbClr val="898D79"/>
        </a:accent1>
        <a:accent2>
          <a:srgbClr val="4D4F45"/>
        </a:accent2>
        <a:accent3>
          <a:srgbClr val="B9BAB6"/>
        </a:accent3>
        <a:accent4>
          <a:srgbClr val="DADADA"/>
        </a:accent4>
        <a:accent5>
          <a:srgbClr val="C4C5BE"/>
        </a:accent5>
        <a:accent6>
          <a:srgbClr val="45473E"/>
        </a:accent6>
        <a:hlink>
          <a:srgbClr val="58BE67"/>
        </a:hlink>
        <a:folHlink>
          <a:srgbClr val="C0C640"/>
        </a:folHlink>
      </a:clrScheme>
      <a:clrMap bg1="dk2" tx1="lt1" bg2="dk1" tx2="lt2" accent1="accent1" accent2="accent2" accent3="accent3" accent4="accent4" accent5="accent5" accent6="accent6" hlink="hlink" folHlink="folHlink"/>
    </a:extraClrScheme>
    <a:extraClrScheme>
      <a:clrScheme name="Globe 8">
        <a:dk1>
          <a:srgbClr val="000000"/>
        </a:dk1>
        <a:lt1>
          <a:srgbClr val="FFFFDD"/>
        </a:lt1>
        <a:dk2>
          <a:srgbClr val="000000"/>
        </a:dk2>
        <a:lt2>
          <a:srgbClr val="98977A"/>
        </a:lt2>
        <a:accent1>
          <a:srgbClr val="BDCDA7"/>
        </a:accent1>
        <a:accent2>
          <a:srgbClr val="A0D060"/>
        </a:accent2>
        <a:accent3>
          <a:srgbClr val="FFFFEB"/>
        </a:accent3>
        <a:accent4>
          <a:srgbClr val="000000"/>
        </a:accent4>
        <a:accent5>
          <a:srgbClr val="DBE3D0"/>
        </a:accent5>
        <a:accent6>
          <a:srgbClr val="91BC56"/>
        </a:accent6>
        <a:hlink>
          <a:srgbClr val="FADD4E"/>
        </a:hlink>
        <a:folHlink>
          <a:srgbClr val="CC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116205"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116205"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TotalTime>
  <Words>1469</Words>
  <Application>Microsoft Office PowerPoint</Application>
  <PresentationFormat>On-screen Show (4:3)</PresentationFormat>
  <Paragraphs>147</Paragraphs>
  <Slides>37</Slides>
  <Notes>0</Notes>
  <HiddenSlides>0</HiddenSlides>
  <MMClips>0</MMClips>
  <ScaleCrop>false</ScaleCrop>
  <HeadingPairs>
    <vt:vector size="4" baseType="variant">
      <vt:variant>
        <vt:lpstr>Theme</vt:lpstr>
      </vt:variant>
      <vt:variant>
        <vt:i4>3</vt:i4>
      </vt:variant>
      <vt:variant>
        <vt:lpstr>Slide Titles</vt:lpstr>
      </vt:variant>
      <vt:variant>
        <vt:i4>37</vt:i4>
      </vt:variant>
    </vt:vector>
  </HeadingPairs>
  <TitlesOfParts>
    <vt:vector size="40" baseType="lpstr">
      <vt:lpstr>Watermark</vt:lpstr>
      <vt:lpstr>Globe</vt:lpstr>
      <vt:lpstr>1_Watermark</vt:lpstr>
      <vt:lpstr>PowerPoint Presentation</vt:lpstr>
      <vt:lpstr>PowerPoint Presentation</vt:lpstr>
      <vt:lpstr>KIEÅM TRA BAØI</vt:lpstr>
      <vt:lpstr>ĐẶT VẤN ĐỀ</vt:lpstr>
      <vt:lpstr>PowerPoint Presentation</vt:lpstr>
      <vt:lpstr>PowerPoint Presentation</vt:lpstr>
      <vt:lpstr>2.1 MỘT SỐ KHÁI NIỆM CHUNG</vt:lpstr>
      <vt:lpstr>2.3 VI SINH VẬT GÂY BỆNH TRONG THỰC PHẨM</vt:lpstr>
      <vt:lpstr>2.3 VI SINH VẬT GÂY BỆNH TRONG THỰC PHẨM 2.3.2 Staphylococus</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2.3 VI SINH VẬT GÂY BỆNH TRONG THỰC PHẨM</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admin</cp:lastModifiedBy>
  <cp:revision>635</cp:revision>
  <dcterms:created xsi:type="dcterms:W3CDTF">2006-11-05T16:52:43Z</dcterms:created>
  <dcterms:modified xsi:type="dcterms:W3CDTF">2021-03-11T13:57:29Z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1033-11.2.0.10017</vt:lpwstr>
  </property>
</Properties>
</file>