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7" r:id="rId2"/>
    <p:sldMasterId id="2147483692" r:id="rId3"/>
  </p:sldMasterIdLst>
  <p:notesMasterIdLst>
    <p:notesMasterId r:id="rId46"/>
  </p:notesMasterIdLst>
  <p:sldIdLst>
    <p:sldId id="256" r:id="rId4"/>
    <p:sldId id="266" r:id="rId5"/>
    <p:sldId id="317" r:id="rId6"/>
    <p:sldId id="268" r:id="rId7"/>
    <p:sldId id="269" r:id="rId8"/>
    <p:sldId id="316" r:id="rId9"/>
    <p:sldId id="364" r:id="rId10"/>
    <p:sldId id="365" r:id="rId11"/>
    <p:sldId id="366" r:id="rId12"/>
    <p:sldId id="368" r:id="rId13"/>
    <p:sldId id="367" r:id="rId14"/>
    <p:sldId id="369" r:id="rId15"/>
    <p:sldId id="370" r:id="rId16"/>
    <p:sldId id="371" r:id="rId17"/>
    <p:sldId id="374" r:id="rId18"/>
    <p:sldId id="372" r:id="rId19"/>
    <p:sldId id="375" r:id="rId20"/>
    <p:sldId id="376" r:id="rId21"/>
    <p:sldId id="377" r:id="rId22"/>
    <p:sldId id="378" r:id="rId23"/>
    <p:sldId id="373" r:id="rId24"/>
    <p:sldId id="355" r:id="rId25"/>
    <p:sldId id="379" r:id="rId26"/>
    <p:sldId id="380" r:id="rId27"/>
    <p:sldId id="381" r:id="rId28"/>
    <p:sldId id="382" r:id="rId29"/>
    <p:sldId id="383" r:id="rId30"/>
    <p:sldId id="384" r:id="rId31"/>
    <p:sldId id="385" r:id="rId32"/>
    <p:sldId id="394" r:id="rId33"/>
    <p:sldId id="393" r:id="rId34"/>
    <p:sldId id="386" r:id="rId35"/>
    <p:sldId id="387" r:id="rId36"/>
    <p:sldId id="390" r:id="rId37"/>
    <p:sldId id="388" r:id="rId38"/>
    <p:sldId id="391" r:id="rId39"/>
    <p:sldId id="389" r:id="rId40"/>
    <p:sldId id="395" r:id="rId41"/>
    <p:sldId id="392" r:id="rId42"/>
    <p:sldId id="396" r:id="rId43"/>
    <p:sldId id="265" r:id="rId44"/>
    <p:sldId id="311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4559" autoAdjust="0"/>
    <p:restoredTop sz="94671" autoAdjust="0"/>
  </p:normalViewPr>
  <p:slideViewPr>
    <p:cSldViewPr snapToGrid="0">
      <p:cViewPr>
        <p:scale>
          <a:sx n="50" d="100"/>
          <a:sy n="50" d="100"/>
        </p:scale>
        <p:origin x="-1434" y="-4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0" d="100"/>
        <a:sy n="130" d="100"/>
      </p:scale>
      <p:origin x="0" y="273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viewProps" Target="viewProps.xml"/><Relationship Id="rId8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61FFE6-AA9E-4DF2-AAED-E4AA0FB43B2D}" type="datetimeFigureOut">
              <a:rPr lang="en-US" smtClean="0"/>
              <a:t>3/5/2021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6A6C6F-DCC0-4B16-B533-9FEEE06F18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8214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578F47B-2D5D-4CD4-AAD2-EC2F22CB974E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2</a:t>
            </a:fld>
            <a:endParaRPr lang="en-US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81870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578F47B-2D5D-4CD4-AAD2-EC2F22CB974E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3</a:t>
            </a:fld>
            <a:endParaRPr lang="en-US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81870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7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48401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8679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71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44562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6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69" y="2160590"/>
            <a:ext cx="4184035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93874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7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7" y="2737249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4" y="2160983"/>
            <a:ext cx="418561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6" y="2737249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3/5/2021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08403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27949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3/5/2021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69984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3" y="514928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5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59396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6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5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6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7923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85183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5" y="609600"/>
            <a:ext cx="809413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1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13682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46196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5" y="609600"/>
            <a:ext cx="809413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1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785848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33901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8416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5" y="609603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7" y="609600"/>
            <a:ext cx="7060151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3/5/2021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884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gray">
          <a:xfrm>
            <a:off x="0" y="2"/>
            <a:ext cx="8881533" cy="3908425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5" name="Picture 24" descr="3"/>
          <p:cNvPicPr>
            <a:picLocks noChangeAspect="1" noChangeArrowheads="1"/>
          </p:cNvPicPr>
          <p:nvPr userDrawn="1"/>
        </p:nvPicPr>
        <p:blipFill>
          <a:blip r:embed="rId2" cstate="print"/>
          <a:srcRect l="-17235" t="8594"/>
          <a:stretch>
            <a:fillRect/>
          </a:stretch>
        </p:blipFill>
        <p:spPr bwMode="auto">
          <a:xfrm>
            <a:off x="2544236" y="5"/>
            <a:ext cx="1449917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5"/>
          <p:cNvSpPr>
            <a:spLocks noChangeArrowheads="1"/>
          </p:cNvSpPr>
          <p:nvPr userDrawn="1"/>
        </p:nvSpPr>
        <p:spPr bwMode="ltGray">
          <a:xfrm>
            <a:off x="0" y="3244850"/>
            <a:ext cx="12192000" cy="36131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7" name="Picture 26" descr="5"/>
          <p:cNvPicPr>
            <a:picLocks noChangeAspect="1" noChangeArrowheads="1"/>
          </p:cNvPicPr>
          <p:nvPr userDrawn="1"/>
        </p:nvPicPr>
        <p:blipFill>
          <a:blip r:embed="rId3" cstate="print"/>
          <a:srcRect r="29390" b="-3889"/>
          <a:stretch>
            <a:fillRect/>
          </a:stretch>
        </p:blipFill>
        <p:spPr bwMode="auto">
          <a:xfrm>
            <a:off x="10991852" y="4495805"/>
            <a:ext cx="1200149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815841">
            <a:off x="9745133" y="5734055"/>
            <a:ext cx="220980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5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91250" y="6164268"/>
            <a:ext cx="1699683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" y="5715000"/>
            <a:ext cx="235161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0"/>
          <p:cNvSpPr>
            <a:spLocks noChangeArrowheads="1"/>
          </p:cNvSpPr>
          <p:nvPr userDrawn="1"/>
        </p:nvSpPr>
        <p:spPr bwMode="gray">
          <a:xfrm flipH="1">
            <a:off x="7747000" y="2"/>
            <a:ext cx="4445000" cy="3908425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2" name="Picture 31" descr="3"/>
          <p:cNvPicPr>
            <a:picLocks noChangeAspect="1" noChangeArrowheads="1"/>
          </p:cNvPicPr>
          <p:nvPr userDrawn="1"/>
        </p:nvPicPr>
        <p:blipFill>
          <a:blip r:embed="rId6" cstate="print"/>
          <a:srcRect r="19238"/>
          <a:stretch>
            <a:fillRect/>
          </a:stretch>
        </p:blipFill>
        <p:spPr bwMode="auto">
          <a:xfrm>
            <a:off x="11338984" y="1125538"/>
            <a:ext cx="853016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2" descr="2"/>
          <p:cNvPicPr>
            <a:picLocks noChangeAspect="1" noChangeArrowheads="1"/>
          </p:cNvPicPr>
          <p:nvPr userDrawn="1"/>
        </p:nvPicPr>
        <p:blipFill>
          <a:blip r:embed="rId7" cstate="print"/>
          <a:srcRect l="26030" r="1872"/>
          <a:stretch>
            <a:fillRect/>
          </a:stretch>
        </p:blipFill>
        <p:spPr bwMode="auto">
          <a:xfrm>
            <a:off x="0" y="1700213"/>
            <a:ext cx="814917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69400" y="5"/>
            <a:ext cx="220980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3"/>
          <p:cNvPicPr>
            <a:picLocks noChangeAspect="1" noChangeArrowheads="1"/>
          </p:cNvPicPr>
          <p:nvPr userDrawn="1"/>
        </p:nvPicPr>
        <p:blipFill>
          <a:blip r:embed="rId8" cstate="print"/>
          <a:srcRect l="27725" t="42744"/>
          <a:stretch>
            <a:fillRect/>
          </a:stretch>
        </p:blipFill>
        <p:spPr bwMode="gray">
          <a:xfrm>
            <a:off x="3577167" y="3284543"/>
            <a:ext cx="8128000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35"/>
          <p:cNvGrpSpPr>
            <a:grpSpLocks/>
          </p:cNvGrpSpPr>
          <p:nvPr userDrawn="1"/>
        </p:nvGrpSpPr>
        <p:grpSpPr bwMode="auto">
          <a:xfrm>
            <a:off x="203200" y="457200"/>
            <a:ext cx="11582400" cy="6248400"/>
            <a:chOff x="288" y="449"/>
            <a:chExt cx="5106" cy="3536"/>
          </a:xfrm>
        </p:grpSpPr>
        <p:sp>
          <p:nvSpPr>
            <p:cNvPr id="17" name="Freeform 36"/>
            <p:cNvSpPr>
              <a:spLocks/>
            </p:cNvSpPr>
            <p:nvPr/>
          </p:nvSpPr>
          <p:spPr bwMode="gray">
            <a:xfrm>
              <a:off x="288" y="449"/>
              <a:ext cx="5106" cy="3536"/>
            </a:xfrm>
            <a:custGeom>
              <a:avLst/>
              <a:gdLst/>
              <a:ahLst/>
              <a:cxnLst>
                <a:cxn ang="0">
                  <a:pos x="2" y="3313"/>
                </a:cxn>
                <a:cxn ang="0">
                  <a:pos x="4533" y="3306"/>
                </a:cxn>
                <a:cxn ang="0">
                  <a:pos x="4698" y="3240"/>
                </a:cxn>
                <a:cxn ang="0">
                  <a:pos x="5079" y="2509"/>
                </a:cxn>
                <a:cxn ang="0">
                  <a:pos x="5106" y="2404"/>
                </a:cxn>
                <a:cxn ang="0">
                  <a:pos x="5100" y="0"/>
                </a:cxn>
                <a:cxn ang="0">
                  <a:pos x="0" y="0"/>
                </a:cxn>
                <a:cxn ang="0">
                  <a:pos x="2" y="3313"/>
                </a:cxn>
              </a:cxnLst>
              <a:rect l="0" t="0" r="r" b="b"/>
              <a:pathLst>
                <a:path w="5106" h="3313">
                  <a:moveTo>
                    <a:pt x="2" y="3313"/>
                  </a:moveTo>
                  <a:lnTo>
                    <a:pt x="4533" y="3306"/>
                  </a:lnTo>
                  <a:cubicBezTo>
                    <a:pt x="4662" y="3307"/>
                    <a:pt x="4698" y="3240"/>
                    <a:pt x="4698" y="3240"/>
                  </a:cubicBezTo>
                  <a:lnTo>
                    <a:pt x="5079" y="2509"/>
                  </a:lnTo>
                  <a:lnTo>
                    <a:pt x="5106" y="2404"/>
                  </a:lnTo>
                  <a:lnTo>
                    <a:pt x="5100" y="0"/>
                  </a:lnTo>
                  <a:lnTo>
                    <a:pt x="0" y="0"/>
                  </a:lnTo>
                  <a:lnTo>
                    <a:pt x="2" y="33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pic>
          <p:nvPicPr>
            <p:cNvPr id="18" name="Picture 37" descr="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2383" y="464"/>
              <a:ext cx="3011" cy="3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Freeform 39"/>
          <p:cNvSpPr>
            <a:spLocks/>
          </p:cNvSpPr>
          <p:nvPr userDrawn="1"/>
        </p:nvSpPr>
        <p:spPr bwMode="gray">
          <a:xfrm rot="10800000" flipH="1">
            <a:off x="10363204" y="4752975"/>
            <a:ext cx="1132417" cy="1538288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488" y="846"/>
              </a:cxn>
              <a:cxn ang="0">
                <a:pos x="0" y="256"/>
              </a:cxn>
              <a:cxn ang="0">
                <a:pos x="60" y="0"/>
              </a:cxn>
            </a:cxnLst>
            <a:rect l="0" t="0" r="r" b="b"/>
            <a:pathLst>
              <a:path w="488" h="846">
                <a:moveTo>
                  <a:pt x="60" y="0"/>
                </a:moveTo>
                <a:cubicBezTo>
                  <a:pt x="207" y="88"/>
                  <a:pt x="454" y="532"/>
                  <a:pt x="488" y="846"/>
                </a:cubicBezTo>
                <a:cubicBezTo>
                  <a:pt x="356" y="424"/>
                  <a:pt x="0" y="256"/>
                  <a:pt x="0" y="256"/>
                </a:cubicBezTo>
                <a:cubicBezTo>
                  <a:pt x="0" y="256"/>
                  <a:pt x="141" y="66"/>
                  <a:pt x="60" y="0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grpSp>
        <p:nvGrpSpPr>
          <p:cNvPr id="20" name="Group 43"/>
          <p:cNvGrpSpPr>
            <a:grpSpLocks/>
          </p:cNvGrpSpPr>
          <p:nvPr userDrawn="1"/>
        </p:nvGrpSpPr>
        <p:grpSpPr bwMode="auto">
          <a:xfrm>
            <a:off x="304800" y="4953000"/>
            <a:ext cx="2235200" cy="1722438"/>
            <a:chOff x="3696" y="566"/>
            <a:chExt cx="1569" cy="1901"/>
          </a:xfrm>
        </p:grpSpPr>
        <p:sp>
          <p:nvSpPr>
            <p:cNvPr id="21" name="Rectangle 44"/>
            <p:cNvSpPr>
              <a:spLocks noChangeArrowheads="1"/>
            </p:cNvSpPr>
            <p:nvPr userDrawn="1"/>
          </p:nvSpPr>
          <p:spPr bwMode="gray">
            <a:xfrm>
              <a:off x="3696" y="566"/>
              <a:ext cx="1569" cy="1901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pic>
          <p:nvPicPr>
            <p:cNvPr id="22" name="Picture 45" descr="2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 l="1872" r="2060" b="-13145"/>
            <a:stretch>
              <a:fillRect/>
            </a:stretch>
          </p:blipFill>
          <p:spPr bwMode="auto">
            <a:xfrm flipH="1">
              <a:off x="3696" y="618"/>
              <a:ext cx="513" cy="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46"/>
            <p:cNvGrpSpPr>
              <a:grpSpLocks/>
            </p:cNvGrpSpPr>
            <p:nvPr userDrawn="1"/>
          </p:nvGrpSpPr>
          <p:grpSpPr bwMode="auto">
            <a:xfrm>
              <a:off x="4174" y="711"/>
              <a:ext cx="1091" cy="1756"/>
              <a:chOff x="4174" y="631"/>
              <a:chExt cx="1091" cy="1756"/>
            </a:xfrm>
          </p:grpSpPr>
          <p:pic>
            <p:nvPicPr>
              <p:cNvPr id="24" name="Picture 47" descr="10"/>
              <p:cNvPicPr>
                <a:picLocks noChangeAspect="1" noChangeArrowheads="1"/>
              </p:cNvPicPr>
              <p:nvPr userDrawn="1"/>
            </p:nvPicPr>
            <p:blipFill>
              <a:blip r:embed="rId11" cstate="print"/>
              <a:srcRect r="43028"/>
              <a:stretch>
                <a:fillRect/>
              </a:stretch>
            </p:blipFill>
            <p:spPr bwMode="auto">
              <a:xfrm>
                <a:off x="4174" y="631"/>
                <a:ext cx="1091" cy="1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48" descr="11"/>
              <p:cNvPicPr>
                <a:picLocks noChangeAspect="1" noChangeArrowheads="1"/>
              </p:cNvPicPr>
              <p:nvPr userDrawn="1"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4332" y="1174"/>
                <a:ext cx="703" cy="1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6" name="AutoShape 56" descr="data:image/jpeg;base64,/9j/4AAQSkZJRgABAQAAAQABAAD/2wCEAAkGBxQTEhQUExQVFhQWFBQXFxUXGBUXGBYXGBYXHBcVFRYYHCggGBolHBcVITEhJSorLi8uGB8zODMsNygtLisBCgoKDg0OGhAQGiwkHyQsLCwsLCwsLCwsLCwsLDAsLCwsLCwsLCwsLCwsLCwvLCwsLCwsLCwsLCwsLCwsLCwsLP/AABEIAMgA+wMBEQACEQEDEQH/xAAcAAEAAQUBAQAAAAAAAAAAAAAABAECAwUGBwj/xABAEAACAQIDBQUFBgUCBgMAAAABAgADEQQhMQUSQVFhBhMicYEHMkKRoRQjUnKxwTNDYpLR4fAkU2OCorMVsvH/xAAaAQEAAwEBAQAAAAAAAAAAAAAAAQIEAwUG/8QAOBEAAgECBAIHBwMEAwEBAAAAAAECAxEEEiExQVEFEyJhcYGRMkKhscHR8AYUUiNDcvFiguEzFf/aAAwDAQACEQMRAD8A9xgCAIAgCAIAgCAIAgCAIAgCAIBD2rtSlhqZqVnVEHEnXoBqT0EA8d7W+1StWLU8J91S07y33rcyDeyemfUQDzuq5JJYkkm5JJJJOpJOZMgFgP8AvjAEElCYILaQeo4pUab1ah0RFLE+g4fSCTu+z/sdxlezYuouHTI7gs9T5Dwr8z5QQeu9lux2FwCWoU/FbOq1mqN5tw8hYSQdBAEAQBAEAQBAEAQBAEAQBAEAQBAEAQBAEAQC13ABJIAGZJyAHUwDzftb7V6VLep4QCtUGXeH+Ep6cX9MusA8k21tzEYt9/EVWci9r5Kt+CqMh6SAa7e5fOCQBAK3gFl8wACSSAAASzE6BQNTAO/7L+yXFYiz4s/ZqR+AWasw6j3aY87noIIPYezXZjDYGnuYakEB95tXc83c5n9JINxAEAQBAEAQBAEAQBAEAQBAEAQBAEAQBAEAQBAOU7XdvcNgQVJ7ytwpIRcfnbRB9ekA8V7U9tMVjiRUbdpXyopkg5X4sep+kgk5wt6nl/mAN2+sAugFGeAZ9gYFsZiqWFokb9QkbxuVQAFmY21AAP0EA+hOxvYHDYABlHe17Z13A3s9RTGlNfLPmTJIOsgCAIAgCAIAgCAIAgCAIAgCAIAgCAIAgCAIAgGv21tqhhaZqV6iovC+rHkq6sfKAeOdrfalXr7yYa9Clpv3+9YeeieQz6yCTzp6lzrc6k/vALRc9BAL1AEAEwDBXxIXU+kA1eKx5boOUAz7B7R18E5q4V9yqVKFyqMQpINkDAgXsLmSQez+zL2vNXZcPj90OxCpiAAoYnRaqjJSTowy6DWAeyQBAEAQBAEAQBAEAQBAEAQBAEAQBAEAQBAKMwAJJsBmSdAOZgHm/bH2q0qO9Twdq1TMGof4SHp+M+WXWAeY4jC47Hsa7h6lx/EqEU0A1AQtZQPKZauMo0tJS15LVnaFCpPZGoxewK6m7NQsDYt3yMB5KviJtwtwkU8ZTm7RTv4HSeEqRV5Wt4kVcOq6FmNsyeJ6DgOQmhX4meVuBdLEFtSoALwDW4raPBdecA1lSqTmczJIMRgFIBPwBgk+nPZP2r+24QJUa+IoBUe+rL8FTrcCx6g84IO4gCAIAgCAIAgCAIAgCAIAgCAIAgCAIBz/AGq7YYbAL9616hF1pLm7enwjqYB4h2u7dYrHXVj3dC+VJCbH851c/TpIBk7PbPUYU4ilQGKxC1CDSOYpKBdXFIZ1bn/FtZ5uKqS63q5SyRtvz7jVRjHK5WubPtYtTD4d1rVS+JrKF921KlT0elRAy3he29yFhbjjwqp1aqVOPZT34t82a5SnGk5N78Dz+mgUWAtPdPLbvuUJkgi4rGKo1ueUA1NbFM+ukAxWggxnOSBaAXqsAvpkqb8JBJ2PYztE2DxNPEJmBk6fjpn3l/cdQIIPqDZe0aeIpJWpMGpuoKn9jyI0IkglwBAEAQBAEAQBAEAQBAEAQBAEAxYnELTVndgqKLszEAAcyTAPJ+2ntX96lgPI4gj/ANSn/wCx+XGQDymtVZ2LuxZmNyzEkk9SdYJMZblAN/2E2XVrYuky74Sm6tUdbgAL4ghOniIAtxBMw4+rCnSebfh5naim5aFO2u3XxeIJqKVNMkBSu6VF/dPE5AHPra15XAYbqoX56nXEThpGHA52tVCi5M9AyGoxm0r5LpzixBryZIM9FbyGClSnAKUqV5IJlPCiQSZVpdJAMnc9IBgW9Nr/AAn6f6SQejezLtycDU7uoScNUI3hr3Z/5ij9RxHlBB9DUKyuqspDKwBVhmCCLgg8pIL4AgCAIAgCAIAgCAIAgCAIByfan2gYTB7y73e1h/KTMg/1tov69IB4t2q7YYnHN9827TButJMkHU/iPU/SQSc/AKQC/D0S7qii7Oyqo6sQB9SJWUsqbfAlK7SPcNkbIo4KmFpm1wRUe+ZYKTvvfjkbZZXnyGKxFSvO7fgj1aVJKNku88l9q7tSxzFkC95TputuI3QCW/qupB9J7/RclLDqz2MOKSU9Dz6tXZtTPTMxigGVEkAvGRgkmputkdZAMVbDFT+8kClWtrAJ9JwRrIBlVYBR6QORGRgEfDkqSp9Oo/0kg9a9kHbfunXBV2+6c2osfgc/AT+FjpyPnkIPbpIEAQBAEAQBAEAQBAEAw4vEpTRnqMFRRdmY2AHMmAePdt/ak1Teo4K6IcjWOTtz7sfCOuvlIB5ic4JKGAAIAaARjtTuXR195HVx5qwIv6iVksya5hO2p7VsUfbqQakw3HZXS4qNYq1rEop3bNztmvKeJhcK41mp8Fb1PRxtZTox6t2bt8Dyn2v4wvtBkYgtRRaZsLC92Y2vrkwm/o2j1VG3Nsz4uUZT7O1kcQBN5lL1WCS8NaQCveiAXrVEEkmjjLZXBHIyAXPuNp4T8xBBYEA4wLF1JgTk2fygEjeddfr/AJgFKjhhyPA8jALqNYg8mXX9iIB9Iey/tgMdh91z/wARRADjiy/DU9dD185Yg7WAIAgCAIAgCAIAgCAeTe3baDAYagGIVu8dl4G26FvztdpAPIxBJQmAVAgFlaqF1kA1GM2kTkskGtdydZNiD232M1r4VRruPVysDbxU207tz8XIeYmGeld+Bp/tLxZw3tgw+5tXEE38RRhlrdQP2nXCv+n5v5nOruvBHF700HO5TekkFIAgCAVAgGRaLHQGQCRTwDnWLkmSjQINpBJPpVrZHMQQX90jaZGAWV6BHiGoB9RygmxtOym33wWJp4hPgazrwemfeU+Y+oEEH1ajXAI4i8sQXQBAEAQBAEAQBAEA8M9tNY1NoJTW7FKCDdAJNyzsch0sZBJ54DeACbayAQcVtEDIf6wC7A9n8biz91QqFfxEbif3vYfWG0hZs7HY/sntZsVW86dHXpeowy9FPnKOpyLKHM0XbvZVBdoUcLQVaaqlGm1hc71Ri28xJuzbrpqeWghN5HLcWTlbY7LCbPbBYRvsNZyWKOrPlmWVDmuRQ2JAty144qFZ1ZtzjZrT6/QYyHVtRU9NX47L6mv9qmwnrYentKo4FUrSSrTtYNcmzLyNzoeHlnGGxNsROi+baZeSzUoTXJHlQWemcS7u+ZtIJMqUl4mLgyJTWQDNuKIADjgIBlp1ukAlUqp5QC51BN9DAI1RoJLBXtALu/ZshAMtGnvMtPmQvzP+siUrJsvSpupNQXFntOy+3uIpAIQtRFsBvZNYZDxDXLpPNjjZp66n2NX9PYecey3F/A63Zfb7DVMqm9SbrmPmJqhjIS30PExPQOJpez2l3HU0MQrgMjBgdCCCJqTT1R404Sg7SVmZLySpWAIAgCAIAgHi+wMcK+3MXVJz+8WmeiVadPLkdxT8zOc3oWR03absbhscCwtRxH/NQCzH/qpo/DPJuvCc1OxNjy/H+zrF0nc191aCi/fUzvh+QW48B/MBrledcyZB23YbZlJMIhpoFJZzcjxEhiM31JynJtl7HTmieOsgGKraQyTy/a3YutW2o9V6iITWV6ai7sadMqCxysu6gU53zIGszzx9OMJKPD5nVYad4yezOt2gqh3oKtkRKaiw90L7q24iwXKR0ZFuLnLdu/0+p5/TFRqccuyVn4vX6HL+2DaLpTw2FQ2DU9+qNb2KhBccN5XOXISuCgp1alZ83Y2SeWjCHceV90eBM9Q4lpom8AlLQMgF/wBnMADDnjAM6UVHWAZR0X6QSWmo/AW87QDBUZjqwgkw7nMmCS5UEEEjCI7ndpqWPTQdSdBKymoq8jrRoVK0lGCuzrdj7IFLxMd6oRmeC9F/zPMr4lz0Wx9n0Z0RHDduprP5G0mU9sQLErAbRqUTem7KehIlozlHZmethaVZWnFM6XZ3tCxCWFRUqjr4W+Yy+k1Qxs1vqePX/TuHnrTbi/VHV7M7fYWpYOWpN/ULr/cP3tNcMZTlvoeJiOgcVT1jaS7t/Q6bD4lHG8jKw5qQR9JpjJNXTPHnTlB2mmvEzSSggCADIB8qbE2pUo7Rpa76VylRR1YpVJtyux9JWS0JR9BUxY73OZTqbSibj6W6cj0l0yrNRVp0lA7pQqm9goAXM3JA4XJJi5KI7j8JI8tP7ZIIrV23hvKOjDLPqDrKy2LxNP2YVqlSpWqBS7LRW4XdFzTWtWCZn7vedRc8SZ4GKtG0Y82/jZG+DlLtS4JEeiRVr3H8yoF8wHy/8bT3IQdGnp7sPi9X8j5utUVWXa96fwSsvmcv2+2Z9qx1V9627amuW8LJrpYjxF5TA/06K79T1qizSOXrdkK6qWKruj4wx3SOemXrb1mp1UhSw7qSyppeLsQn7O1vw38mXP5yn7qnzN//AOHjHtFeqMZ2JWH8pvQof0MssRTfE5S6Ixi/t/nqWnZVQfy6n9p/aWVaHNHJ9G4padWyn2Bx/Lq/2P8A4k9ZDmV/Y4le4/QyrQf/AJVX+x/8R1keaH7LEfwfozIEe38Kr/Y/+I6yHNFVhK79x+jMbYWqdKNU/wDaf3lXXpr3kdF0fiX/AG36GD/4jEN/Kb1sP1Mq8RTXvHeHROLltTZLodlqx94qv1P0nKWMgtjdT/T9eXttI22D7MUl98lz1yHyEzTxk3toetQ6Aw8PbvJm5o0VQbqKFHICwmeU5S1bPXo4enRjlpxSMkqdhAEgFLyQ9CVQ2dWf3KVRvJGP7SyhJ7I4TxNGGsppeZtcP2NxjfySv5mVf3vOiw9R8DDPpnBxft38NTZ7P7HYuk1xWWl1RmJ+QABnaGHqp72MGI6awdRWcM3ij0vZisKSB232Ci72A3jzsJ6cL21Pka0oym3BWXIlSxzKGQwUM5SdiTiu2uxw5Dqo1ubADjfhOTkzrHY3OGS6jzP1nO5axOXDXFuYt6S0WUehgqbNQWB4DKWfZJTuR0wKjQXPM/tylM1ybI5ztgz0kPdU2atUuiimVULvAgVKpbgutlucs+cq2lrJ2LLkkQ8WBhsKtMHeKUqVHeORJPvvlobKx9J4+HisRir8Lt+S+53xM3RwzfH/AMNRhKNqffHSkTbLItvIN7Pl3bDjrxnu1J2qKH8r+iWh4NKCnTcv45fVu7Ldl4ZnO97xJJbmSTcmVsloj10dZg8Eu7ll5ZZ9RzkxRVsh47spSqXIG434kAtf+qnofMWMidGMtzdheka+HfYlpyexzG1ezVehcld9B8aXIH5l95fkQOcyTwzXsn0eF6dpVNKqyv4Gm/fQ8+oPGZmrbnuQnGavF3QgsVkApJsCsiyBSAENzYZnkMz8pNmQ5Jbsm4bZFep7lGq3kjW+ZFpZU5vZGepjcPT9uaXmbTDdisa/8rd/Oyj9CTOqwtV8DFU6bwUPfv4Jm4wns1rH+JVpr0UM5+tp2jgZcWYKv6kpL/5wb8dPubfDezagPfq1G8t1R+hnZYGPFmCp+pK79mEV6snp2CwY+Bj1Lt+06fs6RlfT2NfvL0RucDsihRAFOki242F/VjmZ2jRhHZHn1sXXrO85t+ZIapL2SM5hepKNEkWqJBdGwwQ8C+U6R2KS3M8kgtczlUJRbecmSRMdS3haUaOkTBhEtkZzejLmcVhzmfrWHDuMffBj0tlKRqXlqWyZUWV627fO3M/7M6ueXRCMc2rOax+81UBsgp3jnr+BeGubH8onmV6snfN4L7+hpgrtJeJou1uIAVFvfdq7xztcpTUtlxG67+oM2dD025Ob5fU8/paqskYrn+fQrVwtWngqFKmjPUN2ZVG8WsC7WF+e70y0zAOmL6zGSnwgreZninHCxjxm/h/ohdnahDWN1YWujAi3Qg5qZpkjYnodlQZW1Fj1/wA8ZZIqT6Ilgicg4/8A7ILGj2z2So1rulqVQ5lgoKuf+pT0P5hZus5yhF7o0UMXWou8JWNBT9ntZj4jSUfiRnsf+1lJB9bTj+zzeyevS/UU4xtUjdk2n7NR8Vc+i3/cSywS4siX6lqcIIl0PZxQ+KpUbysv+ZdYKHM4z/UWJa0SRNpez7BjVajebt+1p1WEp8jLLpvGS9+3kjZYbsthE93D078yoY/MzpGjBbIy1OkMTP2qjNnRwyJ7qqvkAP0nRRS4GWU5S3bMtpJUoTAKF4BTvIBaakAtLwCOzSrZNjGTKkpFrGCyNhhPcEvHYo9zNJIMGKawE51Ni0TEtWcLFyrmGiUQ8UpyIyIlWrliBWBY2AtcgeXMzNVp6aHaErFNn1alyHGhIB5zjCDW5eVmQNr4tmrKgyXeF/TM/wC+kN+1J8BltljzMRxW/V83X606g49Ap9Z5tRXu+76o6JWsjmcUm+aVzdb1GzF7s9ZvKxs5z8tZ7eA7NN34v0SSPE6S7VZNe6l8b/Y7fsrgCztWqNvFS6UxkQviO+wI4nT0mqgo20Vr6srSjJyvKV1G8UdDi8BTq/xEVraEjMeR1HpNDimaU7GvqbBUe4xH9LZj56/rKOnyLZiK2DqIdMvmPQ8JRposmnsZkqZi1wbdOHraUbLkmnU9DIbFidQPhnWl7JynuVM6lADALt+AVDQAWkgtZ4BiLSAWkwC2AXEwC0tFgUMWBTckFkY3I4kCVuTYnYU3UWl1sUZlkgjYymxA3bZcP8Sso3JRru8KmzCxnFxaLpmQ1JRoumWPWlSxajC/1lJlkY8djkpUyzEAG1jrn6eU4VKihHU606bnJJHCvttXrFUubbwLnIA7oOQPGzcdLGZZX6td7NDsqjdvZX58ydsasN48+6oVfnTC3/8AHj8xwxVbqXm18RFf00/M5nDYk7mCa9vBTucvU34ZkG3npmJ70VaE/wDt9DwalpVVf/j9Wer9kAfslMnVrvw+JieE3RVlZcNPQrhl/TT53fq7m6ljQIAgGGphlJvbPmJRwTLKTRHq4I8Dfof2M5Ok+BdVOZmwqkAgy9JNXTK1Gm7oVAek6FSmcggXkgFoBTegFCYBQmCS28gmxSLixcEvFyLDuouxYo6t0kak6ESu7cTFga96mfM8IB0OAQimoYWNsxLIqSJIEAtqUwwsQCIBBr7O4obdDp85RwTLZjUY0OmoI/T5zPODR1jJM0tXaW6176fpxE4VJRSzNneEXJ2RodvbWLhj8FMGwOhJGh6nLLlfnPNnJ1Zqx6UIxox18zR7AFlDk+KoKtQHO9r2DHI5kG//AHDlO81eqoLaLSMUpNUJze8lJ+Rt9hYkd4pvrgMP+HXmOv8AuxyEx4iNm/8ANnelHNSX+KOYpViKVEH4RiE5Zio4U6/0j6cp9A12X/l82j5xv+pf/jf0TR73sFbYeiOVNf0nWMtDRFWSRsJ0JEAQBAEAQCloBQqJALWWAYmMElsXBduGQCvcxYXLhQEWFyopgcJNkQUZ4sCy0AteQSYTgi2vhHzP+kWFyTh8EiZgZ8zmfnJsQSJIEAQCitfSQncEXH7Qp0QC7W3iAo1ZidFVRmT5SlSrGG+72XFl4U5S2PP9te02kS9FabjVSzeGxuQQL/ELTJUqYmUXkil4vU7U/wBtGXbn8Dnft7VQWVqaIgvUZqgZkXgx3QQDyubmeROM8yVRtvgj2I1KSh2Grc0RGpfaiFXeGGTNnzG8NSAx+Jje54W4gTrm6lXds72XIyyTrf48W934dxDXagqVGdSBTBamlrgblOizNYfmahbkMtRNVOjkyxe9034t/wCzLXq54za2s0vBFvZrH+PCgnN8ERxzAapb6D/ekz4uGlSXKRrw0rRhF8vkanDYrwIp+GoQR0IuT83PPj5z2IK8b99z5+vHJVs/4tfE+iNg4gNRp2/Av6TnCWpsceRsgZ2jNMpYqDOidyCsASQIAgFtRwoJJsACSToANSZDdgcZj+07VGIp2FPgSAS3XPQTLOq27I0xpJK7JuxdpkEKfdY8gLE8cpNOdmVnG6Ol3Bymk4FQJIK3kAoWgFt5IAWAU7uQC4JALgtpNgVgCAIAgAwDU0sWtI1kbLdLVAOLIw3iVHGzbw+UyKtGm5qXDXy7jQ6cpqMo8dDyHtJts1z96uKR6Dks9LcDEsCA+8TvKlr2tYDzzOKjVndOOXXi73f5yNWJo043u3ZcF+ami2dsnDPv1BVxKot3q1H3Qq3zO8Rq54AC5+ZmidevCyajd7JXPPjSo1L2vZcXlNlhCKiBEolcOG3g2IJJe381lB+8NtFNlXKZ6k8ss85Xnyjw7vuaaFKUllpRSjvd/bTyIO1u0BxP/CYRwtNR46thYga2Ay3BqTkuWWWrD4ZU/wCtWWvBfnEvXr3/AKNJ35v84GrfEKtJzS3iiqMPSJ95y7d5UqMPxMRex0DrNKi8yz7+0+7l6GeWsWo7eyu/mZMMd2th7H+FQ3fMFahP/sU+sx1HenJPi7/I9WjTtOLXBJGswta4cXveu/L8Q/Yz1YaUvJfI8CvFzxNuf3Pa+yu2b0kF9AJmTdjc42bR2OExwI1lospKNzYJUvO6lc5NWL7y9ypWWTAkgSGDje321SAuHQ5sN6p+W/hX1IJ9BzmetP3UaKML6s5nCG0zrvOzNzguEuih3m/NpkLbmAUvALgskF4WAVgCAIAgCAIAgCAIBzPbap92tNaYeo5st+GmQPAm88zpFpqNO2r2Z6HR8Lycm7JbnD4yk1Ntwo9WoPcWyhswDYVL3sOJHynl/tKqum0lxd9PQ21cXSVm1dvZLc0229pHDoz1WollzSihZwG0JJVbBuF96/CdKeEcmsrdue3zOaxtPZxX19Fsczi9ud6jNjKVZUDqD3botNmsSEYFCz2Gds7WvNkMLKlK1JpvvWpyniYV49u8Y7aMs2rXCoVZ1w9Ebm/TVKr1WLDeRXJUBSQCQuXlL05TnO7WZ622SXh9znPDU6cLRdou1+LNLV2ojsoFkRb7q3z8XvMSdajcSdLDlO+SSTe7e/28EUjluleyWy+viTKdcg754iyqM7kiyog1Pn0UDSZ3FNZfzvbNybTzfl+76kOse6ABI8LXqEaFj4mA5+Kyjym1PNDTjt4Hk5LVm3w3N92W7XICFY7h66ehkSpW2GbXU9Z2LtUMBnKpWJzHTYXF34w+4k2lGvfWSijjyMymXhIo0XXnRSIBMlg8m2hXNavUq8GY2/KMl+gEwzd3c3RWWNiZhMPpCIZ0OzsHmPMS/Eo3odQ7TYZS0GAZVWAXSQIAgCAIAgCAIAgCAIBzHb3aVOhRUsL1HbdpDSzWuWJHwgepNgMzM+JoU6se3w1vyLwrzpPsat6WPP8AEYmpVdqVMs7H+PV4ufwluCjQLkD+uBytB16iv/Fcl93zEaTnU6mDt/KX0RBfZIRKisQ9VkUBrW3Qx3N5Qb7urAjMZCcevlWkqsfZV7rvSvY3Qy0IOjpmutecW7X8jKdjJ34LAn7MjlKZzVgGa2nEuBfW4AnKWNbpZkvb0b5P/QWFSlkT9nVLmnr8HoaHEYEfZqpxIBdqorG4JLsEdWspsb3bX/GXoxp5akWtI5bLnz/2YZYlyhOMVeV9eS0t5dyNRgNipX7yobGjTAJy3STnZT/UzWFr6KektWxDglFaNuy7u86UqScrt3S1ff3epFw2z63c1Kned2PAg3QAFLtYrvW3gAA30lqmSM4xte9/h8DpTruak75bWt3X+JBOwHJFOowpnQG9xc/jUeIfmF5pjJPVGOU1FtPc2D9inVQWK7p0fJqRvoRVS4HqBLZWV/cRJOCpY3BWamWNPLL+JTI6WzHpKuLZfrIs7/s17QqTWWt922l9U/u4etpRwsWUkz0bB4sOAVYEHQg3HzlLF7mxpVpJBnFSTsRYj7Tr2pPbUo9v7TDloTGOpw2D2f0meJpZvcBs/pJRDN9hMOBnOtNXZxnLgSNy80nEyBZIKwBAEAQBAEAQBAEAQBAEA4f2h4Os70XWlv0qCu7HjvNZRui+qi7acpzrQdSnKK4opnyVIzey3Insy7sCqjbrGoQVcWIZQD4CNQw8RsevKcadSE1kas7Waf5sWjBxbkndN3TRB7V7PRa2b92VJs1r7yEht0i4JzNwdMzeeRSdTC1Z04RzJvRfniehiKcK9GNSUsrXEj4pFYVMQKi7oBXKxCICGbfHFi1xblpOMIO0acY9tNyaNGePaqTl2WrJp2+Jy/aYllYUPFVfxZHeXe3QLKRkVAvlpctyno4Vt3nWfCy8L792u3cedWtG0KEbRvd97S0XfpqyzDurrSpm3coWqVN3TecgCpU/FYZdAeGoriaTUpNe07Jel7I7YGvFQT4JO/droy/ZZpMDSOVNqlxUKh0O4XVVqKQCQwYEHI+E9DJqqraNRK8rO64672OUOqzVE20rqz+WvI6zaWEfut6phlxFAlm36TXKgsTllcWuM8vPhOOHws5RU8PUtbdNceTLYjFJScK9PTg1r/78bFmw8JQKfdo1WkDYgHu8Ql87b6kLV4+Fs8siZ6MMVKm1Gusr5+6/zvPOlQp1Lyp9pLdLSS+5safYOhWU1MLXqUzmCrDNW5OvhN/O823RyVG+sJM5vbfs4xNydxK3VPBU/YfUxoXtVj3mXsz2F2nRO9Rrdyl86dbO/mq3HrrKOKZohKVtT0+jhKqKu8VZrDe3QQL8bAm9pRw5HTMZKdS/nylWiyZH2m9gl9N6x8mFv3lGWiyuHwFpy1OjkjZUqAEvGNzjKbZmCzTCNjmXS4EAQBAEAQBAEAQBAEAQBAEAoRAOQ7R9jA9quFbua6tvAjJWPXkeok3MtTDp6x3OZ2hsnENv/awgqrciuPCjju28TNcC4IXIjhne8z1W1Uhbi38i1Omurqdby3/Psa/YWy6u8genanWupDEstTVmcqRcXGlraE2nHGYfrUnHSS4nXATULZl2WtubXEm7M2WtYtUQeGg4pottUAN6py8RN8jyXrMdeM1QtftRabPToVFKq5taNNL6+pD2lsStXrYr7KiinvoltAXVAzDLRbuQfIzfVipZZW1+V+PkeZTi1KcV7PHvtw8yNSpJhXu1E2dSlXDlhvUzcMzrvCzJcZHSxtcTMqUqrdKrpJaqS+HnzL1K6pNVIawas4vh3eB2XY3DKg77D1W7l38SMLpyIPFKi5Z5ggWJORHSFeVHSuv+yWnnyKxpqfaoy0/i+HgdLjtlLUdK1JgrrkT7yVKZI3kccRlcHUETYnCrHg16lZUXGeeOkjZUKAXS9uV728pSjRjSuo7cuXgdpSctzLOxUQBAMdSiG1HrxkWQIW0Nnd5TZNQRbkRKOCZZSsarYVbFUr08SquFyWqGAZl4b66E9RbynJQaepd2ex0NNrjS07qKOTMssBAEAQBAEAQBAEAQBAEAQBAEAQBAI+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/9k="/>
          <p:cNvSpPr>
            <a:spLocks noChangeAspect="1" noChangeArrowheads="1"/>
          </p:cNvSpPr>
          <p:nvPr userDrawn="1"/>
        </p:nvSpPr>
        <p:spPr bwMode="auto">
          <a:xfrm>
            <a:off x="207433" y="-144463"/>
            <a:ext cx="406400" cy="304801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48177" name="Rectangle 49"/>
          <p:cNvSpPr>
            <a:spLocks noGrp="1" noChangeArrowheads="1"/>
          </p:cNvSpPr>
          <p:nvPr>
            <p:ph type="ctrTitle"/>
          </p:nvPr>
        </p:nvSpPr>
        <p:spPr>
          <a:xfrm>
            <a:off x="2641600" y="2057405"/>
            <a:ext cx="8940800" cy="1114425"/>
          </a:xfrm>
          <a:ln algn="ctr"/>
        </p:spPr>
        <p:txBody>
          <a:bodyPr/>
          <a:lstStyle>
            <a:lvl1pPr algn="ctr" eaLnBrk="1" hangingPunct="1">
              <a:defRPr sz="4800" smtClean="0"/>
            </a:lvl1pPr>
          </a:lstStyle>
          <a:p>
            <a:r>
              <a:rPr lang="en-US" dirty="0" smtClean="0"/>
              <a:t>Click to edit Master title style</a:t>
            </a:r>
          </a:p>
        </p:txBody>
      </p:sp>
      <p:sp>
        <p:nvSpPr>
          <p:cNvPr id="48178" name="Rectangle 50"/>
          <p:cNvSpPr>
            <a:spLocks noGrp="1" noChangeArrowheads="1"/>
          </p:cNvSpPr>
          <p:nvPr>
            <p:ph type="subTitle" idx="1"/>
          </p:nvPr>
        </p:nvSpPr>
        <p:spPr>
          <a:xfrm>
            <a:off x="2133600" y="762000"/>
            <a:ext cx="8534400" cy="609600"/>
          </a:xfrm>
          <a:ln algn="ctr"/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+mn-lt"/>
              </a:defRPr>
            </a:lvl1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27" name="Rectangle 5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11277600" y="6400805"/>
            <a:ext cx="6096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3DCD-6AFB-4192-87DD-47FC5B11D1B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298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B2C8-256D-4335-8C2B-E8B55E2CDE5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641674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5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195E-D383-4668-A110-DB61F06B016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46132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5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5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A3086-C086-40BC-8A51-CED8EBAC546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85034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70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E25B-7637-4073-A0B8-9F18622925A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182459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74E2-972C-46B6-A2EA-7494E984D83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58459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484-DA78-41E0-A327-AEBEFBE7D87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09323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5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9694-24E8-4289-8915-6C4F0695C83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200973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D0A3-62D1-4E37-AE3D-5A82F0DDD5C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652411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0F3AB-5CEB-4A7A-86A0-F190B04729C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229289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28605"/>
            <a:ext cx="2743200" cy="5897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28605"/>
            <a:ext cx="8026400" cy="58975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73C3-81F1-477B-BC55-50FF192DA73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082866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09600" y="1600205"/>
            <a:ext cx="109728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2635-39E0-4055-B90D-5667AE3CA30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660693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5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5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DB5E5-346F-439C-8315-5A4DAC03259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90026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609600" y="1600205"/>
            <a:ext cx="109728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1149-CD43-4D6B-92E6-F1B5FC57C45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396514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gray">
          <a:xfrm>
            <a:off x="0" y="1"/>
            <a:ext cx="8881533" cy="3908425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5" name="Picture 24" descr="3"/>
          <p:cNvPicPr>
            <a:picLocks noChangeAspect="1" noChangeArrowheads="1"/>
          </p:cNvPicPr>
          <p:nvPr userDrawn="1"/>
        </p:nvPicPr>
        <p:blipFill>
          <a:blip r:embed="rId2" cstate="print"/>
          <a:srcRect l="-17235" t="8594"/>
          <a:stretch>
            <a:fillRect/>
          </a:stretch>
        </p:blipFill>
        <p:spPr bwMode="auto">
          <a:xfrm>
            <a:off x="2544234" y="1"/>
            <a:ext cx="1449917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5"/>
          <p:cNvSpPr>
            <a:spLocks noChangeArrowheads="1"/>
          </p:cNvSpPr>
          <p:nvPr userDrawn="1"/>
        </p:nvSpPr>
        <p:spPr bwMode="ltGray">
          <a:xfrm>
            <a:off x="0" y="3244850"/>
            <a:ext cx="12192000" cy="36131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7" name="Picture 26" descr="5"/>
          <p:cNvPicPr>
            <a:picLocks noChangeAspect="1" noChangeArrowheads="1"/>
          </p:cNvPicPr>
          <p:nvPr userDrawn="1"/>
        </p:nvPicPr>
        <p:blipFill>
          <a:blip r:embed="rId3" cstate="print"/>
          <a:srcRect r="29390" b="-3889"/>
          <a:stretch>
            <a:fillRect/>
          </a:stretch>
        </p:blipFill>
        <p:spPr bwMode="auto">
          <a:xfrm>
            <a:off x="10991851" y="4495801"/>
            <a:ext cx="1200149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815841">
            <a:off x="9745133" y="5734051"/>
            <a:ext cx="220980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5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91250" y="6164264"/>
            <a:ext cx="1699683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" y="5715000"/>
            <a:ext cx="235161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0"/>
          <p:cNvSpPr>
            <a:spLocks noChangeArrowheads="1"/>
          </p:cNvSpPr>
          <p:nvPr userDrawn="1"/>
        </p:nvSpPr>
        <p:spPr bwMode="gray">
          <a:xfrm flipH="1">
            <a:off x="7747000" y="1"/>
            <a:ext cx="4445000" cy="3908425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2" name="Picture 31" descr="3"/>
          <p:cNvPicPr>
            <a:picLocks noChangeAspect="1" noChangeArrowheads="1"/>
          </p:cNvPicPr>
          <p:nvPr userDrawn="1"/>
        </p:nvPicPr>
        <p:blipFill>
          <a:blip r:embed="rId6" cstate="print"/>
          <a:srcRect r="19238"/>
          <a:stretch>
            <a:fillRect/>
          </a:stretch>
        </p:blipFill>
        <p:spPr bwMode="auto">
          <a:xfrm>
            <a:off x="11338984" y="1125538"/>
            <a:ext cx="853016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2" descr="2"/>
          <p:cNvPicPr>
            <a:picLocks noChangeAspect="1" noChangeArrowheads="1"/>
          </p:cNvPicPr>
          <p:nvPr userDrawn="1"/>
        </p:nvPicPr>
        <p:blipFill>
          <a:blip r:embed="rId7" cstate="print"/>
          <a:srcRect l="26030" r="1872"/>
          <a:stretch>
            <a:fillRect/>
          </a:stretch>
        </p:blipFill>
        <p:spPr bwMode="auto">
          <a:xfrm>
            <a:off x="0" y="1700213"/>
            <a:ext cx="814917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69400" y="1"/>
            <a:ext cx="220980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3"/>
          <p:cNvPicPr>
            <a:picLocks noChangeAspect="1" noChangeArrowheads="1"/>
          </p:cNvPicPr>
          <p:nvPr userDrawn="1"/>
        </p:nvPicPr>
        <p:blipFill>
          <a:blip r:embed="rId8" cstate="print"/>
          <a:srcRect l="27725" t="42744"/>
          <a:stretch>
            <a:fillRect/>
          </a:stretch>
        </p:blipFill>
        <p:spPr bwMode="gray">
          <a:xfrm>
            <a:off x="3577167" y="3284539"/>
            <a:ext cx="8128000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35"/>
          <p:cNvGrpSpPr>
            <a:grpSpLocks/>
          </p:cNvGrpSpPr>
          <p:nvPr userDrawn="1"/>
        </p:nvGrpSpPr>
        <p:grpSpPr bwMode="auto">
          <a:xfrm>
            <a:off x="203200" y="457200"/>
            <a:ext cx="11582400" cy="6248400"/>
            <a:chOff x="288" y="449"/>
            <a:chExt cx="5106" cy="3536"/>
          </a:xfrm>
        </p:grpSpPr>
        <p:sp>
          <p:nvSpPr>
            <p:cNvPr id="17" name="Freeform 36"/>
            <p:cNvSpPr>
              <a:spLocks/>
            </p:cNvSpPr>
            <p:nvPr/>
          </p:nvSpPr>
          <p:spPr bwMode="gray">
            <a:xfrm>
              <a:off x="288" y="449"/>
              <a:ext cx="5106" cy="3536"/>
            </a:xfrm>
            <a:custGeom>
              <a:avLst/>
              <a:gdLst/>
              <a:ahLst/>
              <a:cxnLst>
                <a:cxn ang="0">
                  <a:pos x="2" y="3313"/>
                </a:cxn>
                <a:cxn ang="0">
                  <a:pos x="4533" y="3306"/>
                </a:cxn>
                <a:cxn ang="0">
                  <a:pos x="4698" y="3240"/>
                </a:cxn>
                <a:cxn ang="0">
                  <a:pos x="5079" y="2509"/>
                </a:cxn>
                <a:cxn ang="0">
                  <a:pos x="5106" y="2404"/>
                </a:cxn>
                <a:cxn ang="0">
                  <a:pos x="5100" y="0"/>
                </a:cxn>
                <a:cxn ang="0">
                  <a:pos x="0" y="0"/>
                </a:cxn>
                <a:cxn ang="0">
                  <a:pos x="2" y="3313"/>
                </a:cxn>
              </a:cxnLst>
              <a:rect l="0" t="0" r="r" b="b"/>
              <a:pathLst>
                <a:path w="5106" h="3313">
                  <a:moveTo>
                    <a:pt x="2" y="3313"/>
                  </a:moveTo>
                  <a:lnTo>
                    <a:pt x="4533" y="3306"/>
                  </a:lnTo>
                  <a:cubicBezTo>
                    <a:pt x="4662" y="3307"/>
                    <a:pt x="4698" y="3240"/>
                    <a:pt x="4698" y="3240"/>
                  </a:cubicBezTo>
                  <a:lnTo>
                    <a:pt x="5079" y="2509"/>
                  </a:lnTo>
                  <a:lnTo>
                    <a:pt x="5106" y="2404"/>
                  </a:lnTo>
                  <a:lnTo>
                    <a:pt x="5100" y="0"/>
                  </a:lnTo>
                  <a:lnTo>
                    <a:pt x="0" y="0"/>
                  </a:lnTo>
                  <a:lnTo>
                    <a:pt x="2" y="33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pic>
          <p:nvPicPr>
            <p:cNvPr id="18" name="Picture 37" descr="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2383" y="464"/>
              <a:ext cx="3011" cy="3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Freeform 39"/>
          <p:cNvSpPr>
            <a:spLocks/>
          </p:cNvSpPr>
          <p:nvPr userDrawn="1"/>
        </p:nvSpPr>
        <p:spPr bwMode="gray">
          <a:xfrm rot="10800000" flipH="1">
            <a:off x="10363201" y="4752975"/>
            <a:ext cx="1132417" cy="1538288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488" y="846"/>
              </a:cxn>
              <a:cxn ang="0">
                <a:pos x="0" y="256"/>
              </a:cxn>
              <a:cxn ang="0">
                <a:pos x="60" y="0"/>
              </a:cxn>
            </a:cxnLst>
            <a:rect l="0" t="0" r="r" b="b"/>
            <a:pathLst>
              <a:path w="488" h="846">
                <a:moveTo>
                  <a:pt x="60" y="0"/>
                </a:moveTo>
                <a:cubicBezTo>
                  <a:pt x="207" y="88"/>
                  <a:pt x="454" y="532"/>
                  <a:pt x="488" y="846"/>
                </a:cubicBezTo>
                <a:cubicBezTo>
                  <a:pt x="356" y="424"/>
                  <a:pt x="0" y="256"/>
                  <a:pt x="0" y="256"/>
                </a:cubicBezTo>
                <a:cubicBezTo>
                  <a:pt x="0" y="256"/>
                  <a:pt x="141" y="66"/>
                  <a:pt x="60" y="0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grpSp>
        <p:nvGrpSpPr>
          <p:cNvPr id="20" name="Group 43"/>
          <p:cNvGrpSpPr>
            <a:grpSpLocks/>
          </p:cNvGrpSpPr>
          <p:nvPr userDrawn="1"/>
        </p:nvGrpSpPr>
        <p:grpSpPr bwMode="auto">
          <a:xfrm>
            <a:off x="304800" y="4953000"/>
            <a:ext cx="2235200" cy="1722438"/>
            <a:chOff x="3696" y="566"/>
            <a:chExt cx="1569" cy="1901"/>
          </a:xfrm>
        </p:grpSpPr>
        <p:sp>
          <p:nvSpPr>
            <p:cNvPr id="21" name="Rectangle 44"/>
            <p:cNvSpPr>
              <a:spLocks noChangeArrowheads="1"/>
            </p:cNvSpPr>
            <p:nvPr userDrawn="1"/>
          </p:nvSpPr>
          <p:spPr bwMode="gray">
            <a:xfrm>
              <a:off x="3696" y="566"/>
              <a:ext cx="1569" cy="1901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pic>
          <p:nvPicPr>
            <p:cNvPr id="22" name="Picture 45" descr="2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 l="1872" r="2060" b="-13145"/>
            <a:stretch>
              <a:fillRect/>
            </a:stretch>
          </p:blipFill>
          <p:spPr bwMode="auto">
            <a:xfrm flipH="1">
              <a:off x="3696" y="618"/>
              <a:ext cx="513" cy="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46"/>
            <p:cNvGrpSpPr>
              <a:grpSpLocks/>
            </p:cNvGrpSpPr>
            <p:nvPr userDrawn="1"/>
          </p:nvGrpSpPr>
          <p:grpSpPr bwMode="auto">
            <a:xfrm>
              <a:off x="4174" y="711"/>
              <a:ext cx="1091" cy="1756"/>
              <a:chOff x="4174" y="631"/>
              <a:chExt cx="1091" cy="1756"/>
            </a:xfrm>
          </p:grpSpPr>
          <p:pic>
            <p:nvPicPr>
              <p:cNvPr id="24" name="Picture 47" descr="10"/>
              <p:cNvPicPr>
                <a:picLocks noChangeAspect="1" noChangeArrowheads="1"/>
              </p:cNvPicPr>
              <p:nvPr userDrawn="1"/>
            </p:nvPicPr>
            <p:blipFill>
              <a:blip r:embed="rId11" cstate="print"/>
              <a:srcRect r="43028"/>
              <a:stretch>
                <a:fillRect/>
              </a:stretch>
            </p:blipFill>
            <p:spPr bwMode="auto">
              <a:xfrm>
                <a:off x="4174" y="631"/>
                <a:ext cx="1091" cy="1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48" descr="11"/>
              <p:cNvPicPr>
                <a:picLocks noChangeAspect="1" noChangeArrowheads="1"/>
              </p:cNvPicPr>
              <p:nvPr userDrawn="1"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4332" y="1174"/>
                <a:ext cx="703" cy="1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6" name="AutoShape 56" descr="data:image/jpeg;base64,/9j/4AAQSkZJRgABAQAAAQABAAD/2wCEAAkGBxQTEhQUExQVFhQWFBQXFxUXGBUXGBYXGBYXHBcVFRYYHCggGBolHBcVITEhJSorLi8uGB8zODMsNygtLisBCgoKDg0OGhAQGiwkHyQsLCwsLCwsLCwsLCwsLDAsLCwsLCwsLCwsLCwsLCwvLCwsLCwsLCwsLCwsLCwsLCwsLP/AABEIAMgA+wMBEQACEQEDEQH/xAAcAAEAAQUBAQAAAAAAAAAAAAAABAECAwUGBwj/xABAEAACAQIDBQUFBgUCBgMAAAABAgADEQQhMQUSQVFhBhMicYEHMkKRoRQjUnKxwTNDYpLR4fAkU2OCorMVsvH/xAAaAQEAAwEBAQAAAAAAAAAAAAAAAQIEAwUG/8QAOBEAAgECBAIHBwMEAwEBAAAAAAECAxEEEiExQVEFEyJhcYGRMkKhscHR8AYUUiNDcvFiguEzFf/aAAwDAQACEQMRAD8A9xgCAIAgCAIAgCAIAgCAIAgCAIBD2rtSlhqZqVnVEHEnXoBqT0EA8d7W+1StWLU8J91S07y33rcyDeyemfUQDzuq5JJYkkm5JJJJOpJOZMgFgP8AvjAEElCYILaQeo4pUab1ah0RFLE+g4fSCTu+z/sdxlezYuouHTI7gs9T5Dwr8z5QQeu9lux2FwCWoU/FbOq1mqN5tw8hYSQdBAEAQBAEAQBAEAQBAEAQBAEAQBAEAQBAEAQC13ABJIAGZJyAHUwDzftb7V6VLep4QCtUGXeH+Ep6cX9MusA8k21tzEYt9/EVWci9r5Kt+CqMh6SAa7e5fOCQBAK3gFl8wACSSAAASzE6BQNTAO/7L+yXFYiz4s/ZqR+AWasw6j3aY87noIIPYezXZjDYGnuYakEB95tXc83c5n9JINxAEAQBAEAQBAEAQBAEAQBAEAQBAEAQBAEAQBAOU7XdvcNgQVJ7ytwpIRcfnbRB9ekA8V7U9tMVjiRUbdpXyopkg5X4sep+kgk5wt6nl/mAN2+sAugFGeAZ9gYFsZiqWFokb9QkbxuVQAFmY21AAP0EA+hOxvYHDYABlHe17Z13A3s9RTGlNfLPmTJIOsgCAIAgCAIAgCAIAgCAIAgCAIAgCAIAgCAIAgGv21tqhhaZqV6iovC+rHkq6sfKAeOdrfalXr7yYa9Clpv3+9YeeieQz6yCTzp6lzrc6k/vALRc9BAL1AEAEwDBXxIXU+kA1eKx5boOUAz7B7R18E5q4V9yqVKFyqMQpINkDAgXsLmSQez+zL2vNXZcPj90OxCpiAAoYnRaqjJSTowy6DWAeyQBAEAQBAEAQBAEAQBAEAQBAEAQBAEAQBAKMwAJJsBmSdAOZgHm/bH2q0qO9Twdq1TMGof4SHp+M+WXWAeY4jC47Hsa7h6lx/EqEU0A1AQtZQPKZauMo0tJS15LVnaFCpPZGoxewK6m7NQsDYt3yMB5KviJtwtwkU8ZTm7RTv4HSeEqRV5Wt4kVcOq6FmNsyeJ6DgOQmhX4meVuBdLEFtSoALwDW4raPBdecA1lSqTmczJIMRgFIBPwBgk+nPZP2r+24QJUa+IoBUe+rL8FTrcCx6g84IO4gCAIAgCAIAgCAIAgCAIAgCAIAgCAIBz/AGq7YYbAL9616hF1pLm7enwjqYB4h2u7dYrHXVj3dC+VJCbH851c/TpIBk7PbPUYU4ilQGKxC1CDSOYpKBdXFIZ1bn/FtZ5uKqS63q5SyRtvz7jVRjHK5WubPtYtTD4d1rVS+JrKF921KlT0elRAy3he29yFhbjjwqp1aqVOPZT34t82a5SnGk5N78Dz+mgUWAtPdPLbvuUJkgi4rGKo1ueUA1NbFM+ukAxWggxnOSBaAXqsAvpkqb8JBJ2PYztE2DxNPEJmBk6fjpn3l/cdQIIPqDZe0aeIpJWpMGpuoKn9jyI0IkglwBAEAQBAEAQBAEAQBAEAQBAEAxYnELTVndgqKLszEAAcyTAPJ+2ntX96lgPI4gj/ANSn/wCx+XGQDymtVZ2LuxZmNyzEkk9SdYJMZblAN/2E2XVrYuky74Sm6tUdbgAL4ghOniIAtxBMw4+rCnSebfh5naim5aFO2u3XxeIJqKVNMkBSu6VF/dPE5AHPra15XAYbqoX56nXEThpGHA52tVCi5M9AyGoxm0r5LpzixBryZIM9FbyGClSnAKUqV5IJlPCiQSZVpdJAMnc9IBgW9Nr/AAn6f6SQejezLtycDU7uoScNUI3hr3Z/5ij9RxHlBB9DUKyuqspDKwBVhmCCLgg8pIL4AgCAIAgCAIAgCAIAgCAIByfan2gYTB7y73e1h/KTMg/1tov69IB4t2q7YYnHN9827TButJMkHU/iPU/SQSc/AKQC/D0S7qii7Oyqo6sQB9SJWUsqbfAlK7SPcNkbIo4KmFpm1wRUe+ZYKTvvfjkbZZXnyGKxFSvO7fgj1aVJKNku88l9q7tSxzFkC95TputuI3QCW/qupB9J7/RclLDqz2MOKSU9Dz6tXZtTPTMxigGVEkAvGRgkmputkdZAMVbDFT+8kClWtrAJ9JwRrIBlVYBR6QORGRgEfDkqSp9Oo/0kg9a9kHbfunXBV2+6c2osfgc/AT+FjpyPnkIPbpIEAQBAEAQBAEAQBAEAw4vEpTRnqMFRRdmY2AHMmAePdt/ak1Teo4K6IcjWOTtz7sfCOuvlIB5ic4JKGAAIAaARjtTuXR195HVx5qwIv6iVksya5hO2p7VsUfbqQakw3HZXS4qNYq1rEop3bNztmvKeJhcK41mp8Fb1PRxtZTox6t2bt8Dyn2v4wvtBkYgtRRaZsLC92Y2vrkwm/o2j1VG3Nsz4uUZT7O1kcQBN5lL1WCS8NaQCveiAXrVEEkmjjLZXBHIyAXPuNp4T8xBBYEA4wLF1JgTk2fygEjeddfr/AJgFKjhhyPA8jALqNYg8mXX9iIB9Iey/tgMdh91z/wARRADjiy/DU9dD185Yg7WAIAgCAIAgCAIAgCAeTe3baDAYagGIVu8dl4G26FvztdpAPIxBJQmAVAgFlaqF1kA1GM2kTkskGtdydZNiD232M1r4VRruPVysDbxU207tz8XIeYmGeld+Bp/tLxZw3tgw+5tXEE38RRhlrdQP2nXCv+n5v5nOruvBHF700HO5TekkFIAgCAVAgGRaLHQGQCRTwDnWLkmSjQINpBJPpVrZHMQQX90jaZGAWV6BHiGoB9RygmxtOym33wWJp4hPgazrwemfeU+Y+oEEH1ajXAI4i8sQXQBAEAQBAEAQBAEA8M9tNY1NoJTW7FKCDdAJNyzsch0sZBJ54DeACbayAQcVtEDIf6wC7A9n8biz91QqFfxEbif3vYfWG0hZs7HY/sntZsVW86dHXpeowy9FPnKOpyLKHM0XbvZVBdoUcLQVaaqlGm1hc71Ri28xJuzbrpqeWghN5HLcWTlbY7LCbPbBYRvsNZyWKOrPlmWVDmuRQ2JAty144qFZ1ZtzjZrT6/QYyHVtRU9NX47L6mv9qmwnrYentKo4FUrSSrTtYNcmzLyNzoeHlnGGxNsROi+baZeSzUoTXJHlQWemcS7u+ZtIJMqUl4mLgyJTWQDNuKIADjgIBlp1ukAlUqp5QC51BN9DAI1RoJLBXtALu/ZshAMtGnvMtPmQvzP+siUrJsvSpupNQXFntOy+3uIpAIQtRFsBvZNYZDxDXLpPNjjZp66n2NX9PYecey3F/A63Zfb7DVMqm9SbrmPmJqhjIS30PExPQOJpez2l3HU0MQrgMjBgdCCCJqTT1R404Sg7SVmZLySpWAIAgCAIAgHi+wMcK+3MXVJz+8WmeiVadPLkdxT8zOc3oWR03absbhscCwtRxH/NQCzH/qpo/DPJuvCc1OxNjy/H+zrF0nc191aCi/fUzvh+QW48B/MBrledcyZB23YbZlJMIhpoFJZzcjxEhiM31JynJtl7HTmieOsgGKraQyTy/a3YutW2o9V6iITWV6ai7sadMqCxysu6gU53zIGszzx9OMJKPD5nVYad4yezOt2gqh3oKtkRKaiw90L7q24iwXKR0ZFuLnLdu/0+p5/TFRqccuyVn4vX6HL+2DaLpTw2FQ2DU9+qNb2KhBccN5XOXISuCgp1alZ83Y2SeWjCHceV90eBM9Q4lpom8AlLQMgF/wBnMADDnjAM6UVHWAZR0X6QSWmo/AW87QDBUZjqwgkw7nMmCS5UEEEjCI7ndpqWPTQdSdBKymoq8jrRoVK0lGCuzrdj7IFLxMd6oRmeC9F/zPMr4lz0Wx9n0Z0RHDduprP5G0mU9sQLErAbRqUTem7KehIlozlHZmethaVZWnFM6XZ3tCxCWFRUqjr4W+Yy+k1Qxs1vqePX/TuHnrTbi/VHV7M7fYWpYOWpN/ULr/cP3tNcMZTlvoeJiOgcVT1jaS7t/Q6bD4lHG8jKw5qQR9JpjJNXTPHnTlB2mmvEzSSggCADIB8qbE2pUo7Rpa76VylRR1YpVJtyux9JWS0JR9BUxY73OZTqbSibj6W6cj0l0yrNRVp0lA7pQqm9goAXM3JA4XJJi5KI7j8JI8tP7ZIIrV23hvKOjDLPqDrKy2LxNP2YVqlSpWqBS7LRW4XdFzTWtWCZn7vedRc8SZ4GKtG0Y82/jZG+DlLtS4JEeiRVr3H8yoF8wHy/8bT3IQdGnp7sPi9X8j5utUVWXa96fwSsvmcv2+2Z9qx1V9627amuW8LJrpYjxF5TA/06K79T1qizSOXrdkK6qWKruj4wx3SOemXrb1mp1UhSw7qSyppeLsQn7O1vw38mXP5yn7qnzN//AOHjHtFeqMZ2JWH8pvQof0MssRTfE5S6Ixi/t/nqWnZVQfy6n9p/aWVaHNHJ9G4padWyn2Bx/Lq/2P8A4k9ZDmV/Y4le4/QyrQf/AJVX+x/8R1keaH7LEfwfozIEe38Kr/Y/+I6yHNFVhK79x+jMbYWqdKNU/wDaf3lXXpr3kdF0fiX/AG36GD/4jEN/Kb1sP1Mq8RTXvHeHROLltTZLodlqx94qv1P0nKWMgtjdT/T9eXttI22D7MUl98lz1yHyEzTxk3toetQ6Aw8PbvJm5o0VQbqKFHICwmeU5S1bPXo4enRjlpxSMkqdhAEgFLyQ9CVQ2dWf3KVRvJGP7SyhJ7I4TxNGGsppeZtcP2NxjfySv5mVf3vOiw9R8DDPpnBxft38NTZ7P7HYuk1xWWl1RmJ+QABnaGHqp72MGI6awdRWcM3ij0vZisKSB232Ci72A3jzsJ6cL21Pka0oym3BWXIlSxzKGQwUM5SdiTiu2uxw5Dqo1ubADjfhOTkzrHY3OGS6jzP1nO5axOXDXFuYt6S0WUehgqbNQWB4DKWfZJTuR0wKjQXPM/tylM1ybI5ztgz0kPdU2atUuiimVULvAgVKpbgutlucs+cq2lrJ2LLkkQ8WBhsKtMHeKUqVHeORJPvvlobKx9J4+HisRir8Lt+S+53xM3RwzfH/AMNRhKNqffHSkTbLItvIN7Pl3bDjrxnu1J2qKH8r+iWh4NKCnTcv45fVu7Ldl4ZnO97xJJbmSTcmVsloj10dZg8Eu7ll5ZZ9RzkxRVsh47spSqXIG434kAtf+qnofMWMidGMtzdheka+HfYlpyexzG1ezVehcld9B8aXIH5l95fkQOcyTwzXsn0eF6dpVNKqyv4Gm/fQ8+oPGZmrbnuQnGavF3QgsVkApJsCsiyBSAENzYZnkMz8pNmQ5Jbsm4bZFep7lGq3kjW+ZFpZU5vZGepjcPT9uaXmbTDdisa/8rd/Oyj9CTOqwtV8DFU6bwUPfv4Jm4wns1rH+JVpr0UM5+tp2jgZcWYKv6kpL/5wb8dPubfDezagPfq1G8t1R+hnZYGPFmCp+pK79mEV6snp2CwY+Bj1Lt+06fs6RlfT2NfvL0RucDsihRAFOki242F/VjmZ2jRhHZHn1sXXrO85t+ZIapL2SM5hepKNEkWqJBdGwwQ8C+U6R2KS3M8kgtczlUJRbecmSRMdS3haUaOkTBhEtkZzejLmcVhzmfrWHDuMffBj0tlKRqXlqWyZUWV627fO3M/7M6ueXRCMc2rOax+81UBsgp3jnr+BeGubH8onmV6snfN4L7+hpgrtJeJou1uIAVFvfdq7xztcpTUtlxG67+oM2dD025Ob5fU8/paqskYrn+fQrVwtWngqFKmjPUN2ZVG8WsC7WF+e70y0zAOmL6zGSnwgreZninHCxjxm/h/ohdnahDWN1YWujAi3Qg5qZpkjYnodlQZW1Fj1/wA8ZZIqT6Ilgicg4/8A7ILGj2z2So1rulqVQ5lgoKuf+pT0P5hZus5yhF7o0UMXWou8JWNBT9ntZj4jSUfiRnsf+1lJB9bTj+zzeyevS/UU4xtUjdk2n7NR8Vc+i3/cSywS4siX6lqcIIl0PZxQ+KpUbysv+ZdYKHM4z/UWJa0SRNpez7BjVajebt+1p1WEp8jLLpvGS9+3kjZYbsthE93D078yoY/MzpGjBbIy1OkMTP2qjNnRwyJ7qqvkAP0nRRS4GWU5S3bMtpJUoTAKF4BTvIBaakAtLwCOzSrZNjGTKkpFrGCyNhhPcEvHYo9zNJIMGKawE51Ni0TEtWcLFyrmGiUQ8UpyIyIlWrliBWBY2AtcgeXMzNVp6aHaErFNn1alyHGhIB5zjCDW5eVmQNr4tmrKgyXeF/TM/wC+kN+1J8BltljzMRxW/V83X606g49Ap9Z5tRXu+76o6JWsjmcUm+aVzdb1GzF7s9ZvKxs5z8tZ7eA7NN34v0SSPE6S7VZNe6l8b/Y7fsrgCztWqNvFS6UxkQviO+wI4nT0mqgo20Vr6srSjJyvKV1G8UdDi8BTq/xEVraEjMeR1HpNDimaU7GvqbBUe4xH9LZj56/rKOnyLZiK2DqIdMvmPQ8JRposmnsZkqZi1wbdOHraUbLkmnU9DIbFidQPhnWl7JynuVM6lADALt+AVDQAWkgtZ4BiLSAWkwC2AXEwC0tFgUMWBTckFkY3I4kCVuTYnYU3UWl1sUZlkgjYymxA3bZcP8Sso3JRru8KmzCxnFxaLpmQ1JRoumWPWlSxajC/1lJlkY8djkpUyzEAG1jrn6eU4VKihHU606bnJJHCvttXrFUubbwLnIA7oOQPGzcdLGZZX6td7NDsqjdvZX58ydsasN48+6oVfnTC3/8AHj8xwxVbqXm18RFf00/M5nDYk7mCa9vBTucvU34ZkG3npmJ70VaE/wDt9DwalpVVf/j9Wer9kAfslMnVrvw+JieE3RVlZcNPQrhl/TT53fq7m6ljQIAgGGphlJvbPmJRwTLKTRHq4I8Dfof2M5Ok+BdVOZmwqkAgy9JNXTK1Gm7oVAek6FSmcggXkgFoBTegFCYBQmCS28gmxSLixcEvFyLDuouxYo6t0kak6ESu7cTFga96mfM8IB0OAQimoYWNsxLIqSJIEAtqUwwsQCIBBr7O4obdDp85RwTLZjUY0OmoI/T5zPODR1jJM0tXaW6176fpxE4VJRSzNneEXJ2RodvbWLhj8FMGwOhJGh6nLLlfnPNnJ1Zqx6UIxox18zR7AFlDk+KoKtQHO9r2DHI5kG//AHDlO81eqoLaLSMUpNUJze8lJ+Rt9hYkd4pvrgMP+HXmOv8AuxyEx4iNm/8ANnelHNSX+KOYpViKVEH4RiE5Zio4U6/0j6cp9A12X/l82j5xv+pf/jf0TR73sFbYeiOVNf0nWMtDRFWSRsJ0JEAQBAEAQCloBQqJALWWAYmMElsXBduGQCvcxYXLhQEWFyopgcJNkQUZ4sCy0AteQSYTgi2vhHzP+kWFyTh8EiZgZ8zmfnJsQSJIEAQCitfSQncEXH7Qp0QC7W3iAo1ZidFVRmT5SlSrGG+72XFl4U5S2PP9te02kS9FabjVSzeGxuQQL/ELTJUqYmUXkil4vU7U/wBtGXbn8Dnft7VQWVqaIgvUZqgZkXgx3QQDyubmeROM8yVRtvgj2I1KSh2Grc0RGpfaiFXeGGTNnzG8NSAx+Jje54W4gTrm6lXds72XIyyTrf48W934dxDXagqVGdSBTBamlrgblOizNYfmahbkMtRNVOjkyxe9034t/wCzLXq54za2s0vBFvZrH+PCgnN8ERxzAapb6D/ekz4uGlSXKRrw0rRhF8vkanDYrwIp+GoQR0IuT83PPj5z2IK8b99z5+vHJVs/4tfE+iNg4gNRp2/Av6TnCWpsceRsgZ2jNMpYqDOidyCsASQIAgFtRwoJJsACSToANSZDdgcZj+07VGIp2FPgSAS3XPQTLOq27I0xpJK7JuxdpkEKfdY8gLE8cpNOdmVnG6Ol3Bymk4FQJIK3kAoWgFt5IAWAU7uQC4JALgtpNgVgCAIAgAwDU0sWtI1kbLdLVAOLIw3iVHGzbw+UyKtGm5qXDXy7jQ6cpqMo8dDyHtJts1z96uKR6Dks9LcDEsCA+8TvKlr2tYDzzOKjVndOOXXi73f5yNWJo043u3ZcF+ami2dsnDPv1BVxKot3q1H3Qq3zO8Rq54AC5+ZmidevCyajd7JXPPjSo1L2vZcXlNlhCKiBEolcOG3g2IJJe381lB+8NtFNlXKZ6k8ss85Xnyjw7vuaaFKUllpRSjvd/bTyIO1u0BxP/CYRwtNR46thYga2Ay3BqTkuWWWrD4ZU/wCtWWvBfnEvXr3/AKNJ35v84GrfEKtJzS3iiqMPSJ95y7d5UqMPxMRex0DrNKi8yz7+0+7l6GeWsWo7eyu/mZMMd2th7H+FQ3fMFahP/sU+sx1HenJPi7/I9WjTtOLXBJGswta4cXveu/L8Q/Yz1YaUvJfI8CvFzxNuf3Pa+yu2b0kF9AJmTdjc42bR2OExwI1lospKNzYJUvO6lc5NWL7y9ypWWTAkgSGDje321SAuHQ5sN6p+W/hX1IJ9BzmetP3UaKML6s5nCG0zrvOzNzguEuih3m/NpkLbmAUvALgskF4WAVgCAIAgCAIAgCAIBzPbap92tNaYeo5st+GmQPAm88zpFpqNO2r2Z6HR8Lycm7JbnD4yk1Ntwo9WoPcWyhswDYVL3sOJHynl/tKqum0lxd9PQ21cXSVm1dvZLc0229pHDoz1WollzSihZwG0JJVbBuF96/CdKeEcmsrdue3zOaxtPZxX19Fsczi9ud6jNjKVZUDqD3botNmsSEYFCz2Gds7WvNkMLKlK1JpvvWpyniYV49u8Y7aMs2rXCoVZ1w9Ebm/TVKr1WLDeRXJUBSQCQuXlL05TnO7WZ622SXh9znPDU6cLRdou1+LNLV2ojsoFkRb7q3z8XvMSdajcSdLDlO+SSTe7e/28EUjluleyWy+viTKdcg754iyqM7kiyog1Pn0UDSZ3FNZfzvbNybTzfl+76kOse6ABI8LXqEaFj4mA5+Kyjym1PNDTjt4Hk5LVm3w3N92W7XICFY7h66ehkSpW2GbXU9Z2LtUMBnKpWJzHTYXF34w+4k2lGvfWSijjyMymXhIo0XXnRSIBMlg8m2hXNavUq8GY2/KMl+gEwzd3c3RWWNiZhMPpCIZ0OzsHmPMS/Eo3odQ7TYZS0GAZVWAXSQIAgCAIAgCAIAgCAIBzHb3aVOhRUsL1HbdpDSzWuWJHwgepNgMzM+JoU6se3w1vyLwrzpPsat6WPP8AEYmpVdqVMs7H+PV4ufwluCjQLkD+uBytB16iv/Fcl93zEaTnU6mDt/KX0RBfZIRKisQ9VkUBrW3Qx3N5Qb7urAjMZCcevlWkqsfZV7rvSvY3Qy0IOjpmutecW7X8jKdjJ34LAn7MjlKZzVgGa2nEuBfW4AnKWNbpZkvb0b5P/QWFSlkT9nVLmnr8HoaHEYEfZqpxIBdqorG4JLsEdWspsb3bX/GXoxp5akWtI5bLnz/2YZYlyhOMVeV9eS0t5dyNRgNipX7yobGjTAJy3STnZT/UzWFr6KektWxDglFaNuy7u86UqScrt3S1ff3epFw2z63c1Kned2PAg3QAFLtYrvW3gAA30lqmSM4xte9/h8DpTruak75bWt3X+JBOwHJFOowpnQG9xc/jUeIfmF5pjJPVGOU1FtPc2D9inVQWK7p0fJqRvoRVS4HqBLZWV/cRJOCpY3BWamWNPLL+JTI6WzHpKuLZfrIs7/s17QqTWWt922l9U/u4etpRwsWUkz0bB4sOAVYEHQg3HzlLF7mxpVpJBnFSTsRYj7Tr2pPbUo9v7TDloTGOpw2D2f0meJpZvcBs/pJRDN9hMOBnOtNXZxnLgSNy80nEyBZIKwBAEAQBAEAQBAEAQBAEA4f2h4Os70XWlv0qCu7HjvNZRui+qi7acpzrQdSnKK4opnyVIzey3Insy7sCqjbrGoQVcWIZQD4CNQw8RsevKcadSE1kas7Waf5sWjBxbkndN3TRB7V7PRa2b92VJs1r7yEht0i4JzNwdMzeeRSdTC1Z04RzJvRfniehiKcK9GNSUsrXEj4pFYVMQKi7oBXKxCICGbfHFi1xblpOMIO0acY9tNyaNGePaqTl2WrJp2+Jy/aYllYUPFVfxZHeXe3QLKRkVAvlpctyno4Vt3nWfCy8L792u3cedWtG0KEbRvd97S0XfpqyzDurrSpm3coWqVN3TecgCpU/FYZdAeGoriaTUpNe07Jel7I7YGvFQT4JO/droy/ZZpMDSOVNqlxUKh0O4XVVqKQCQwYEHI+E9DJqqraNRK8rO64672OUOqzVE20rqz+WvI6zaWEfut6phlxFAlm36TXKgsTllcWuM8vPhOOHws5RU8PUtbdNceTLYjFJScK9PTg1r/78bFmw8JQKfdo1WkDYgHu8Ql87b6kLV4+Fs8siZ6MMVKm1Gusr5+6/zvPOlQp1Lyp9pLdLSS+5safYOhWU1MLXqUzmCrDNW5OvhN/O823RyVG+sJM5vbfs4xNydxK3VPBU/YfUxoXtVj3mXsz2F2nRO9Rrdyl86dbO/mq3HrrKOKZohKVtT0+jhKqKu8VZrDe3QQL8bAm9pRw5HTMZKdS/nylWiyZH2m9gl9N6x8mFv3lGWiyuHwFpy1OjkjZUqAEvGNzjKbZmCzTCNjmXS4EAQBAEAQBAEAQBAEAQBAEAoRAOQ7R9jA9quFbua6tvAjJWPXkeok3MtTDp6x3OZ2hsnENv/awgqrciuPCjju28TNcC4IXIjhne8z1W1Uhbi38i1Omurqdby3/Psa/YWy6u8genanWupDEstTVmcqRcXGlraE2nHGYfrUnHSS4nXATULZl2WtubXEm7M2WtYtUQeGg4pottUAN6py8RN8jyXrMdeM1QtftRabPToVFKq5taNNL6+pD2lsStXrYr7KiinvoltAXVAzDLRbuQfIzfVipZZW1+V+PkeZTi1KcV7PHvtw8yNSpJhXu1E2dSlXDlhvUzcMzrvCzJcZHSxtcTMqUqrdKrpJaqS+HnzL1K6pNVIawas4vh3eB2XY3DKg77D1W7l38SMLpyIPFKi5Z5ggWJORHSFeVHSuv+yWnnyKxpqfaoy0/i+HgdLjtlLUdK1JgrrkT7yVKZI3kccRlcHUETYnCrHg16lZUXGeeOkjZUKAXS9uV728pSjRjSuo7cuXgdpSctzLOxUQBAMdSiG1HrxkWQIW0Nnd5TZNQRbkRKOCZZSsarYVbFUr08SquFyWqGAZl4b66E9RbynJQaepd2ex0NNrjS07qKOTMssBAEAQBAEAQBAEAQBAEAQBAEAQBAI+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/9k="/>
          <p:cNvSpPr>
            <a:spLocks noChangeAspect="1" noChangeArrowheads="1"/>
          </p:cNvSpPr>
          <p:nvPr userDrawn="1"/>
        </p:nvSpPr>
        <p:spPr bwMode="auto">
          <a:xfrm>
            <a:off x="207433" y="-144463"/>
            <a:ext cx="406400" cy="304801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48177" name="Rectangle 49"/>
          <p:cNvSpPr>
            <a:spLocks noGrp="1" noChangeArrowheads="1"/>
          </p:cNvSpPr>
          <p:nvPr>
            <p:ph type="ctrTitle"/>
          </p:nvPr>
        </p:nvSpPr>
        <p:spPr>
          <a:xfrm>
            <a:off x="2641600" y="2057401"/>
            <a:ext cx="8940800" cy="1114425"/>
          </a:xfrm>
          <a:ln algn="ctr"/>
        </p:spPr>
        <p:txBody>
          <a:bodyPr/>
          <a:lstStyle>
            <a:lvl1pPr algn="ctr" eaLnBrk="1" hangingPunct="1">
              <a:defRPr sz="4800" smtClean="0"/>
            </a:lvl1pPr>
          </a:lstStyle>
          <a:p>
            <a:r>
              <a:rPr lang="en-US" dirty="0" smtClean="0"/>
              <a:t>Click to edit Master title style</a:t>
            </a:r>
          </a:p>
        </p:txBody>
      </p:sp>
      <p:sp>
        <p:nvSpPr>
          <p:cNvPr id="48178" name="Rectangle 50"/>
          <p:cNvSpPr>
            <a:spLocks noGrp="1" noChangeArrowheads="1"/>
          </p:cNvSpPr>
          <p:nvPr>
            <p:ph type="subTitle" idx="1"/>
          </p:nvPr>
        </p:nvSpPr>
        <p:spPr>
          <a:xfrm>
            <a:off x="2133600" y="762000"/>
            <a:ext cx="8534400" cy="609600"/>
          </a:xfrm>
          <a:ln algn="ctr"/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+mn-lt"/>
              </a:defRPr>
            </a:lvl1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27" name="Rectangle 5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11277600" y="6400801"/>
            <a:ext cx="6096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3DCD-6AFB-4192-87DD-47FC5B11D1B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648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B2C8-256D-4335-8C2B-E8B55E2CDE5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155276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195E-D383-4668-A110-DB61F06B016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633507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A3086-C086-40BC-8A51-CED8EBAC546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128590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E25B-7637-4073-A0B8-9F18622925A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309017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74E2-972C-46B6-A2EA-7494E984D83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441728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484-DA78-41E0-A327-AEBEFBE7D87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879428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9694-24E8-4289-8915-6C4F0695C83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537030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D0A3-62D1-4E37-AE3D-5A82F0DDD5C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678994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0F3AB-5CEB-4A7A-86A0-F190B04729C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345165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28601"/>
            <a:ext cx="2743200" cy="5897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28601"/>
            <a:ext cx="8026400" cy="58975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73C3-81F1-477B-BC55-50FF192DA73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843074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2635-39E0-4055-B90D-5667AE3CA30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53092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DB5E5-346F-439C-8315-5A4DAC03259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556611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1149-CD43-4D6B-92E6-F1B5FC57C45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37818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18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6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.xml"/><Relationship Id="rId13" Type="http://schemas.openxmlformats.org/officeDocument/2006/relationships/slideLayout" Target="../slideLayouts/slideLayout4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3.xml"/><Relationship Id="rId7" Type="http://schemas.openxmlformats.org/officeDocument/2006/relationships/slideLayout" Target="../slideLayouts/slideLayout37.xml"/><Relationship Id="rId12" Type="http://schemas.openxmlformats.org/officeDocument/2006/relationships/slideLayout" Target="../slideLayouts/slideLayout4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32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6.xml"/><Relationship Id="rId11" Type="http://schemas.openxmlformats.org/officeDocument/2006/relationships/slideLayout" Target="../slideLayouts/slideLayout41.xml"/><Relationship Id="rId5" Type="http://schemas.openxmlformats.org/officeDocument/2006/relationships/slideLayout" Target="../slideLayouts/slideLayout35.xml"/><Relationship Id="rId15" Type="http://schemas.openxmlformats.org/officeDocument/2006/relationships/theme" Target="../theme/theme3.xml"/><Relationship Id="rId10" Type="http://schemas.openxmlformats.org/officeDocument/2006/relationships/slideLayout" Target="../slideLayouts/slideLayout4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34.xml"/><Relationship Id="rId9" Type="http://schemas.openxmlformats.org/officeDocument/2006/relationships/slideLayout" Target="../slideLayouts/slideLayout39.xml"/><Relationship Id="rId14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2160590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6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339D83-9470-4855-B94D-400B604F652F}" type="datetimeFigureOut">
              <a:rPr lang="en-US" smtClean="0"/>
              <a:t>3/5/2021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5" y="6041366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5" y="6041366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2869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Rectangle 23"/>
          <p:cNvSpPr>
            <a:spLocks noChangeArrowheads="1"/>
          </p:cNvSpPr>
          <p:nvPr/>
        </p:nvSpPr>
        <p:spPr bwMode="gray">
          <a:xfrm flipH="1">
            <a:off x="7924800" y="0"/>
            <a:ext cx="4267200" cy="4114800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hidden">
          <a:xfrm>
            <a:off x="0" y="3352800"/>
            <a:ext cx="12192000" cy="3505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gray">
          <a:xfrm>
            <a:off x="0" y="0"/>
            <a:ext cx="8839200" cy="4114800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029" name="Picture 26" descr="3"/>
          <p:cNvPicPr>
            <a:picLocks noChangeAspect="1" noChangeArrowheads="1"/>
          </p:cNvPicPr>
          <p:nvPr/>
        </p:nvPicPr>
        <p:blipFill>
          <a:blip r:embed="rId16" cstate="print"/>
          <a:srcRect l="435" t="1503" r="15283" b="45966"/>
          <a:stretch>
            <a:fillRect/>
          </a:stretch>
        </p:blipFill>
        <p:spPr bwMode="gray">
          <a:xfrm>
            <a:off x="0" y="0"/>
            <a:ext cx="102616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Freeform 27"/>
          <p:cNvSpPr>
            <a:spLocks/>
          </p:cNvSpPr>
          <p:nvPr/>
        </p:nvSpPr>
        <p:spPr bwMode="gray">
          <a:xfrm>
            <a:off x="287868" y="5"/>
            <a:ext cx="11904133" cy="6754813"/>
          </a:xfrm>
          <a:custGeom>
            <a:avLst/>
            <a:gdLst/>
            <a:ahLst/>
            <a:cxnLst>
              <a:cxn ang="0">
                <a:pos x="5619" y="0"/>
              </a:cxn>
              <a:cxn ang="0">
                <a:pos x="631" y="9"/>
              </a:cxn>
              <a:cxn ang="0">
                <a:pos x="450" y="81"/>
              </a:cxn>
              <a:cxn ang="0">
                <a:pos x="30" y="886"/>
              </a:cxn>
              <a:cxn ang="0">
                <a:pos x="0" y="1001"/>
              </a:cxn>
              <a:cxn ang="0">
                <a:pos x="0" y="4255"/>
              </a:cxn>
              <a:cxn ang="0">
                <a:pos x="5624" y="4247"/>
              </a:cxn>
              <a:cxn ang="0">
                <a:pos x="5619" y="0"/>
              </a:cxn>
            </a:cxnLst>
            <a:rect l="0" t="0" r="r" b="b"/>
            <a:pathLst>
              <a:path w="5624" h="4255">
                <a:moveTo>
                  <a:pt x="5619" y="0"/>
                </a:moveTo>
                <a:lnTo>
                  <a:pt x="631" y="9"/>
                </a:lnTo>
                <a:cubicBezTo>
                  <a:pt x="496" y="7"/>
                  <a:pt x="450" y="81"/>
                  <a:pt x="450" y="81"/>
                </a:cubicBezTo>
                <a:lnTo>
                  <a:pt x="30" y="886"/>
                </a:lnTo>
                <a:lnTo>
                  <a:pt x="0" y="1001"/>
                </a:lnTo>
                <a:lnTo>
                  <a:pt x="0" y="4255"/>
                </a:lnTo>
                <a:lnTo>
                  <a:pt x="5624" y="4247"/>
                </a:lnTo>
                <a:lnTo>
                  <a:pt x="561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031" name="Picture 30" descr="4"/>
          <p:cNvPicPr>
            <a:picLocks noChangeAspect="1" noChangeArrowheads="1"/>
          </p:cNvPicPr>
          <p:nvPr/>
        </p:nvPicPr>
        <p:blipFill>
          <a:blip r:embed="rId17" cstate="print">
            <a:lum contrast="-12000"/>
          </a:blip>
          <a:srcRect/>
          <a:stretch>
            <a:fillRect/>
          </a:stretch>
        </p:blipFill>
        <p:spPr bwMode="gray">
          <a:xfrm>
            <a:off x="122770" y="103188"/>
            <a:ext cx="3409951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9" name="Freeform 31"/>
          <p:cNvSpPr>
            <a:spLocks/>
          </p:cNvSpPr>
          <p:nvPr/>
        </p:nvSpPr>
        <p:spPr bwMode="gray">
          <a:xfrm>
            <a:off x="131236" y="147640"/>
            <a:ext cx="1246717" cy="157797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0" y="994"/>
              </a:cxn>
              <a:cxn ang="0">
                <a:pos x="589" y="301"/>
              </a:cxn>
              <a:cxn ang="0">
                <a:pos x="517" y="0"/>
              </a:cxn>
            </a:cxnLst>
            <a:rect l="0" t="0" r="r" b="b"/>
            <a:pathLst>
              <a:path w="589" h="994">
                <a:moveTo>
                  <a:pt x="517" y="0"/>
                </a:moveTo>
                <a:cubicBezTo>
                  <a:pt x="339" y="103"/>
                  <a:pt x="41" y="625"/>
                  <a:pt x="0" y="994"/>
                </a:cubicBezTo>
                <a:cubicBezTo>
                  <a:pt x="159" y="498"/>
                  <a:pt x="589" y="301"/>
                  <a:pt x="589" y="301"/>
                </a:cubicBezTo>
                <a:cubicBezTo>
                  <a:pt x="589" y="301"/>
                  <a:pt x="434" y="91"/>
                  <a:pt x="517" y="0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85882"/>
                  <a:invGamma/>
                </a:srgbClr>
              </a:gs>
              <a:gs pos="100000">
                <a:srgbClr val="FFFFFF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gray">
          <a:xfrm>
            <a:off x="1371600" y="1066800"/>
            <a:ext cx="8280400" cy="4603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10972801" y="152405"/>
            <a:ext cx="984251" cy="847725"/>
            <a:chOff x="5170" y="114"/>
            <a:chExt cx="465" cy="534"/>
          </a:xfrm>
        </p:grpSpPr>
        <p:sp>
          <p:nvSpPr>
            <p:cNvPr id="2082" name="Rectangle 34"/>
            <p:cNvSpPr>
              <a:spLocks noChangeArrowheads="1"/>
            </p:cNvSpPr>
            <p:nvPr/>
          </p:nvSpPr>
          <p:spPr bwMode="gray">
            <a:xfrm>
              <a:off x="5170" y="114"/>
              <a:ext cx="465" cy="534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grpSp>
          <p:nvGrpSpPr>
            <p:cNvPr id="1040" name="Group 35"/>
            <p:cNvGrpSpPr>
              <a:grpSpLocks/>
            </p:cNvGrpSpPr>
            <p:nvPr userDrawn="1"/>
          </p:nvGrpSpPr>
          <p:grpSpPr bwMode="auto">
            <a:xfrm>
              <a:off x="5294" y="144"/>
              <a:ext cx="341" cy="504"/>
              <a:chOff x="5294" y="144"/>
              <a:chExt cx="341" cy="504"/>
            </a:xfrm>
          </p:grpSpPr>
          <p:pic>
            <p:nvPicPr>
              <p:cNvPr id="1041" name="Picture 36" descr="10"/>
              <p:cNvPicPr>
                <a:picLocks noChangeAspect="1" noChangeArrowheads="1"/>
              </p:cNvPicPr>
              <p:nvPr userDrawn="1"/>
            </p:nvPicPr>
            <p:blipFill>
              <a:blip r:embed="rId18" cstate="print"/>
              <a:srcRect r="40950" b="31380"/>
              <a:stretch>
                <a:fillRect/>
              </a:stretch>
            </p:blipFill>
            <p:spPr bwMode="auto">
              <a:xfrm>
                <a:off x="5294" y="144"/>
                <a:ext cx="341" cy="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2" name="Picture 37" descr="11"/>
              <p:cNvPicPr>
                <a:picLocks noChangeAspect="1" noChangeArrowheads="1"/>
              </p:cNvPicPr>
              <p:nvPr userDrawn="1"/>
            </p:nvPicPr>
            <p:blipFill>
              <a:blip r:embed="rId19" cstate="print"/>
              <a:srcRect r="-7076" b="13150"/>
              <a:stretch>
                <a:fillRect/>
              </a:stretch>
            </p:blipFill>
            <p:spPr bwMode="auto">
              <a:xfrm>
                <a:off x="5326" y="331"/>
                <a:ext cx="227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35" name="Picture 38" descr="2"/>
          <p:cNvPicPr>
            <a:picLocks noChangeAspect="1" noChangeArrowheads="1"/>
          </p:cNvPicPr>
          <p:nvPr/>
        </p:nvPicPr>
        <p:blipFill>
          <a:blip r:embed="rId20" cstate="print"/>
          <a:srcRect l="26030" r="1872"/>
          <a:stretch>
            <a:fillRect/>
          </a:stretch>
        </p:blipFill>
        <p:spPr bwMode="auto">
          <a:xfrm>
            <a:off x="0" y="0"/>
            <a:ext cx="814917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1117600" y="228600"/>
            <a:ext cx="8636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7" name="Rectangle 40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5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91" name="Rectangle 4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379200" y="6324605"/>
            <a:ext cx="609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DB6C95E-F4F7-458A-8449-ABBDB627A987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9779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Rectangle 23"/>
          <p:cNvSpPr>
            <a:spLocks noChangeArrowheads="1"/>
          </p:cNvSpPr>
          <p:nvPr/>
        </p:nvSpPr>
        <p:spPr bwMode="gray">
          <a:xfrm flipH="1">
            <a:off x="7924800" y="0"/>
            <a:ext cx="4267200" cy="4114800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hidden">
          <a:xfrm>
            <a:off x="0" y="3352800"/>
            <a:ext cx="12192000" cy="3505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gray">
          <a:xfrm>
            <a:off x="0" y="0"/>
            <a:ext cx="8839200" cy="4114800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029" name="Picture 26" descr="3"/>
          <p:cNvPicPr>
            <a:picLocks noChangeAspect="1" noChangeArrowheads="1"/>
          </p:cNvPicPr>
          <p:nvPr/>
        </p:nvPicPr>
        <p:blipFill>
          <a:blip r:embed="rId16" cstate="print"/>
          <a:srcRect l="435" t="1503" r="15283" b="45966"/>
          <a:stretch>
            <a:fillRect/>
          </a:stretch>
        </p:blipFill>
        <p:spPr bwMode="gray">
          <a:xfrm>
            <a:off x="0" y="0"/>
            <a:ext cx="102616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Freeform 27"/>
          <p:cNvSpPr>
            <a:spLocks/>
          </p:cNvSpPr>
          <p:nvPr/>
        </p:nvSpPr>
        <p:spPr bwMode="gray">
          <a:xfrm>
            <a:off x="287867" y="1"/>
            <a:ext cx="11904133" cy="6754813"/>
          </a:xfrm>
          <a:custGeom>
            <a:avLst/>
            <a:gdLst/>
            <a:ahLst/>
            <a:cxnLst>
              <a:cxn ang="0">
                <a:pos x="5619" y="0"/>
              </a:cxn>
              <a:cxn ang="0">
                <a:pos x="631" y="9"/>
              </a:cxn>
              <a:cxn ang="0">
                <a:pos x="450" y="81"/>
              </a:cxn>
              <a:cxn ang="0">
                <a:pos x="30" y="886"/>
              </a:cxn>
              <a:cxn ang="0">
                <a:pos x="0" y="1001"/>
              </a:cxn>
              <a:cxn ang="0">
                <a:pos x="0" y="4255"/>
              </a:cxn>
              <a:cxn ang="0">
                <a:pos x="5624" y="4247"/>
              </a:cxn>
              <a:cxn ang="0">
                <a:pos x="5619" y="0"/>
              </a:cxn>
            </a:cxnLst>
            <a:rect l="0" t="0" r="r" b="b"/>
            <a:pathLst>
              <a:path w="5624" h="4255">
                <a:moveTo>
                  <a:pt x="5619" y="0"/>
                </a:moveTo>
                <a:lnTo>
                  <a:pt x="631" y="9"/>
                </a:lnTo>
                <a:cubicBezTo>
                  <a:pt x="496" y="7"/>
                  <a:pt x="450" y="81"/>
                  <a:pt x="450" y="81"/>
                </a:cubicBezTo>
                <a:lnTo>
                  <a:pt x="30" y="886"/>
                </a:lnTo>
                <a:lnTo>
                  <a:pt x="0" y="1001"/>
                </a:lnTo>
                <a:lnTo>
                  <a:pt x="0" y="4255"/>
                </a:lnTo>
                <a:lnTo>
                  <a:pt x="5624" y="4247"/>
                </a:lnTo>
                <a:lnTo>
                  <a:pt x="561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031" name="Picture 30" descr="4"/>
          <p:cNvPicPr>
            <a:picLocks noChangeAspect="1" noChangeArrowheads="1"/>
          </p:cNvPicPr>
          <p:nvPr/>
        </p:nvPicPr>
        <p:blipFill>
          <a:blip r:embed="rId17" cstate="print">
            <a:lum contrast="-12000"/>
          </a:blip>
          <a:srcRect/>
          <a:stretch>
            <a:fillRect/>
          </a:stretch>
        </p:blipFill>
        <p:spPr bwMode="gray">
          <a:xfrm>
            <a:off x="122767" y="103188"/>
            <a:ext cx="3409951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9" name="Freeform 31"/>
          <p:cNvSpPr>
            <a:spLocks/>
          </p:cNvSpPr>
          <p:nvPr/>
        </p:nvSpPr>
        <p:spPr bwMode="gray">
          <a:xfrm>
            <a:off x="131234" y="147639"/>
            <a:ext cx="1246717" cy="157797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0" y="994"/>
              </a:cxn>
              <a:cxn ang="0">
                <a:pos x="589" y="301"/>
              </a:cxn>
              <a:cxn ang="0">
                <a:pos x="517" y="0"/>
              </a:cxn>
            </a:cxnLst>
            <a:rect l="0" t="0" r="r" b="b"/>
            <a:pathLst>
              <a:path w="589" h="994">
                <a:moveTo>
                  <a:pt x="517" y="0"/>
                </a:moveTo>
                <a:cubicBezTo>
                  <a:pt x="339" y="103"/>
                  <a:pt x="41" y="625"/>
                  <a:pt x="0" y="994"/>
                </a:cubicBezTo>
                <a:cubicBezTo>
                  <a:pt x="159" y="498"/>
                  <a:pt x="589" y="301"/>
                  <a:pt x="589" y="301"/>
                </a:cubicBezTo>
                <a:cubicBezTo>
                  <a:pt x="589" y="301"/>
                  <a:pt x="434" y="91"/>
                  <a:pt x="517" y="0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85882"/>
                  <a:invGamma/>
                </a:srgbClr>
              </a:gs>
              <a:gs pos="100000">
                <a:srgbClr val="FFFFFF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gray">
          <a:xfrm>
            <a:off x="1371600" y="1066800"/>
            <a:ext cx="8280400" cy="4603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10972800" y="152401"/>
            <a:ext cx="984251" cy="847725"/>
            <a:chOff x="5170" y="114"/>
            <a:chExt cx="465" cy="534"/>
          </a:xfrm>
        </p:grpSpPr>
        <p:sp>
          <p:nvSpPr>
            <p:cNvPr id="2082" name="Rectangle 34"/>
            <p:cNvSpPr>
              <a:spLocks noChangeArrowheads="1"/>
            </p:cNvSpPr>
            <p:nvPr/>
          </p:nvSpPr>
          <p:spPr bwMode="gray">
            <a:xfrm>
              <a:off x="5170" y="114"/>
              <a:ext cx="465" cy="534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grpSp>
          <p:nvGrpSpPr>
            <p:cNvPr id="1040" name="Group 35"/>
            <p:cNvGrpSpPr>
              <a:grpSpLocks/>
            </p:cNvGrpSpPr>
            <p:nvPr userDrawn="1"/>
          </p:nvGrpSpPr>
          <p:grpSpPr bwMode="auto">
            <a:xfrm>
              <a:off x="5294" y="144"/>
              <a:ext cx="341" cy="504"/>
              <a:chOff x="5294" y="144"/>
              <a:chExt cx="341" cy="504"/>
            </a:xfrm>
          </p:grpSpPr>
          <p:pic>
            <p:nvPicPr>
              <p:cNvPr id="1041" name="Picture 36" descr="10"/>
              <p:cNvPicPr>
                <a:picLocks noChangeAspect="1" noChangeArrowheads="1"/>
              </p:cNvPicPr>
              <p:nvPr userDrawn="1"/>
            </p:nvPicPr>
            <p:blipFill>
              <a:blip r:embed="rId18" cstate="print"/>
              <a:srcRect r="40950" b="31380"/>
              <a:stretch>
                <a:fillRect/>
              </a:stretch>
            </p:blipFill>
            <p:spPr bwMode="auto">
              <a:xfrm>
                <a:off x="5294" y="144"/>
                <a:ext cx="341" cy="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2" name="Picture 37" descr="11"/>
              <p:cNvPicPr>
                <a:picLocks noChangeAspect="1" noChangeArrowheads="1"/>
              </p:cNvPicPr>
              <p:nvPr userDrawn="1"/>
            </p:nvPicPr>
            <p:blipFill>
              <a:blip r:embed="rId19" cstate="print"/>
              <a:srcRect r="-7076" b="13150"/>
              <a:stretch>
                <a:fillRect/>
              </a:stretch>
            </p:blipFill>
            <p:spPr bwMode="auto">
              <a:xfrm>
                <a:off x="5326" y="331"/>
                <a:ext cx="227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35" name="Picture 38" descr="2"/>
          <p:cNvPicPr>
            <a:picLocks noChangeAspect="1" noChangeArrowheads="1"/>
          </p:cNvPicPr>
          <p:nvPr/>
        </p:nvPicPr>
        <p:blipFill>
          <a:blip r:embed="rId20" cstate="print"/>
          <a:srcRect l="26030" r="1872"/>
          <a:stretch>
            <a:fillRect/>
          </a:stretch>
        </p:blipFill>
        <p:spPr bwMode="auto">
          <a:xfrm>
            <a:off x="0" y="0"/>
            <a:ext cx="814917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1117600" y="228600"/>
            <a:ext cx="8636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7" name="Rectangle 40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91" name="Rectangle 4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379200" y="6324601"/>
            <a:ext cx="609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DB6C95E-F4F7-458A-8449-ABBDB627A987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062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  <p:sldLayoutId id="2147483704" r:id="rId12"/>
    <p:sldLayoutId id="2147483705" r:id="rId13"/>
    <p:sldLayoutId id="2147483706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0763" y="0"/>
            <a:ext cx="9646276" cy="2073686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>TRƯỜNG 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CAO ĐẲNG </a:t>
            </a: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>LÝ TỰ TRỌNG</a:t>
            </a:r>
            <a:r>
              <a:rPr lang="vi-VN" sz="48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vi-VN" sz="4800" b="1" dirty="0" smtClean="0">
                <a:solidFill>
                  <a:schemeClr val="accent2">
                    <a:lumMod val="50000"/>
                  </a:schemeClr>
                </a:solidFill>
              </a:rPr>
              <a:t>T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HÀNH </a:t>
            </a:r>
            <a:r>
              <a:rPr lang="vi-VN" sz="4800" b="1" dirty="0" smtClean="0">
                <a:solidFill>
                  <a:schemeClr val="accent2">
                    <a:lumMod val="50000"/>
                  </a:schemeClr>
                </a:solidFill>
              </a:rPr>
              <a:t>P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HỐ </a:t>
            </a:r>
            <a:r>
              <a:rPr lang="vi-VN" sz="4800" b="1" dirty="0" smtClean="0">
                <a:solidFill>
                  <a:schemeClr val="accent2">
                    <a:lumMod val="50000"/>
                  </a:schemeClr>
                </a:solidFill>
              </a:rPr>
              <a:t>H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Ồ </a:t>
            </a:r>
            <a:r>
              <a:rPr lang="vi-VN" sz="4800" b="1" dirty="0" smtClean="0">
                <a:solidFill>
                  <a:schemeClr val="accent2">
                    <a:lumMod val="50000"/>
                  </a:schemeClr>
                </a:solidFill>
              </a:rPr>
              <a:t>C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HÍ </a:t>
            </a:r>
            <a:r>
              <a:rPr lang="vi-VN" sz="4800" b="1" dirty="0" smtClean="0">
                <a:solidFill>
                  <a:schemeClr val="accent2">
                    <a:lumMod val="50000"/>
                  </a:schemeClr>
                </a:solidFill>
              </a:rPr>
              <a:t>M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INH</a:t>
            </a: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</a:b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107587" y="2524271"/>
            <a:ext cx="8667476" cy="14424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600" b="1" kern="0" dirty="0" err="1" smtClean="0">
                <a:solidFill>
                  <a:srgbClr val="000000"/>
                </a:solidFill>
                <a:cs typeface="Arial" charset="0"/>
              </a:rPr>
              <a:t>Môn</a:t>
            </a:r>
            <a:r>
              <a:rPr lang="en-US" sz="3600" b="1" kern="0" dirty="0" smtClean="0">
                <a:solidFill>
                  <a:srgbClr val="000000"/>
                </a:solidFill>
                <a:cs typeface="Arial" charset="0"/>
              </a:rPr>
              <a:t> </a:t>
            </a:r>
            <a:r>
              <a:rPr lang="en-US" sz="3600" b="1" kern="0" dirty="0" err="1" smtClean="0">
                <a:solidFill>
                  <a:srgbClr val="000000"/>
                </a:solidFill>
                <a:cs typeface="Arial" charset="0"/>
              </a:rPr>
              <a:t>học</a:t>
            </a:r>
            <a:r>
              <a:rPr lang="en-US" sz="3600" b="1" kern="0" dirty="0" smtClean="0">
                <a:solidFill>
                  <a:srgbClr val="000000"/>
                </a:solidFill>
                <a:cs typeface="Arial" charset="0"/>
              </a:rPr>
              <a:t>: TỔNG QUAN DU LỊCH VÀ KHÁCH SẠN</a:t>
            </a:r>
            <a:endParaRPr lang="en-US" sz="3600" b="1" kern="0" dirty="0">
              <a:solidFill>
                <a:srgbClr val="006666"/>
              </a:solidFill>
              <a:cs typeface="Arial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693567" y="4136481"/>
            <a:ext cx="7518400" cy="223856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kern="0" dirty="0" smtClean="0">
                <a:solidFill>
                  <a:srgbClr val="000000"/>
                </a:solidFill>
                <a:cs typeface="Arial" charset="0"/>
              </a:rPr>
              <a:t>LỚP: 20T3-KLB1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kern="0" dirty="0" smtClean="0">
                <a:cs typeface="Arial" charset="0"/>
              </a:rPr>
              <a:t>HỌC KỲ 1 – NĂM HỌC 2020_2021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kern="0" dirty="0" smtClean="0">
                <a:cs typeface="Arial" charset="0"/>
              </a:rPr>
              <a:t>GIẢNG VIÊN: PHẠM THỊ THANH THÚY</a:t>
            </a:r>
            <a:endParaRPr lang="en-US" sz="3200" b="1" kern="0" dirty="0">
              <a:cs typeface="Arial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1178407" y="1581955"/>
            <a:ext cx="8401319" cy="91674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000" b="1" kern="0" dirty="0">
                <a:solidFill>
                  <a:srgbClr val="FF0000"/>
                </a:solidFill>
                <a:cs typeface="Arial" charset="0"/>
              </a:rPr>
              <a:t>NGÀNH KỸ THUẬT LÀM BÁNH</a:t>
            </a:r>
          </a:p>
        </p:txBody>
      </p:sp>
      <p:sp>
        <p:nvSpPr>
          <p:cNvPr id="6" name="Text Box 13"/>
          <p:cNvSpPr txBox="1">
            <a:spLocks noChangeArrowheads="1"/>
          </p:cNvSpPr>
          <p:nvPr/>
        </p:nvSpPr>
        <p:spPr bwMode="gray">
          <a:xfrm>
            <a:off x="11872682" y="6485984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1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266839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8D2E75-B4CD-48B0-A351-829BEA435C20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508000" y="1997944"/>
            <a:ext cx="10972800" cy="27045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lvl="1"/>
            <a:r>
              <a:rPr lang="vi-VN" sz="3600" b="1" u="sng" dirty="0"/>
              <a:t>CÂU HỎI</a:t>
            </a:r>
            <a:r>
              <a:rPr lang="en-US" sz="3600" b="1" u="sng" dirty="0"/>
              <a:t>:</a:t>
            </a:r>
          </a:p>
          <a:p>
            <a:pPr>
              <a:lnSpc>
                <a:spcPct val="150000"/>
              </a:lnSpc>
            </a:pPr>
            <a:r>
              <a:rPr lang="vi-VN" sz="3600" dirty="0" smtClean="0"/>
              <a:t>Trình </a:t>
            </a:r>
            <a:r>
              <a:rPr lang="vi-VN" sz="3600" dirty="0"/>
              <a:t>bày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loại</a:t>
            </a:r>
            <a:r>
              <a:rPr lang="en-US" sz="3600" dirty="0"/>
              <a:t> </a:t>
            </a:r>
            <a:r>
              <a:rPr lang="en-US" sz="3600" dirty="0" err="1"/>
              <a:t>hình</a:t>
            </a:r>
            <a:r>
              <a:rPr lang="en-US" sz="3600" dirty="0"/>
              <a:t> </a:t>
            </a:r>
            <a:r>
              <a:rPr lang="vi-VN" sz="3600" dirty="0"/>
              <a:t>du lịch</a:t>
            </a:r>
            <a:r>
              <a:rPr lang="en-US" sz="3600" dirty="0"/>
              <a:t> </a:t>
            </a:r>
            <a:r>
              <a:rPr lang="en-US" sz="3600" dirty="0" err="1" smtClean="0"/>
              <a:t>mới</a:t>
            </a:r>
            <a:r>
              <a:rPr lang="en-US" sz="3600" dirty="0" smtClean="0"/>
              <a:t> ở </a:t>
            </a:r>
            <a:r>
              <a:rPr lang="en-US" sz="3600" dirty="0" err="1"/>
              <a:t>Việt</a:t>
            </a:r>
            <a:r>
              <a:rPr lang="en-US" sz="3600" dirty="0"/>
              <a:t> Nam</a:t>
            </a:r>
            <a:r>
              <a:rPr lang="vi-VN" sz="3600" dirty="0"/>
              <a:t>?</a:t>
            </a:r>
            <a:endParaRPr lang="en-US" sz="3600" dirty="0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1468194" y="244700"/>
            <a:ext cx="9813703" cy="1720578"/>
          </a:xfrm>
        </p:spPr>
        <p:txBody>
          <a:bodyPr/>
          <a:lstStyle/>
          <a:p>
            <a:r>
              <a:rPr lang="en-US" dirty="0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/>
            </a:r>
            <a:br>
              <a:rPr lang="en-US" dirty="0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</a:br>
            <a:r>
              <a:rPr lang="en-US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KIỂM TRA BÀI</a:t>
            </a:r>
            <a:r>
              <a:rPr lang="en-US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399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8D2E75-B4CD-48B0-A351-829BEA435C20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3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508000" y="2653048"/>
            <a:ext cx="10972800" cy="27045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vi-VN" sz="4800" b="1" kern="0" dirty="0" smtClean="0">
                <a:solidFill>
                  <a:srgbClr val="FF0000"/>
                </a:solidFill>
                <a:cs typeface="Arial" charset="0"/>
              </a:rPr>
              <a:t>Chương </a:t>
            </a:r>
            <a:r>
              <a:rPr lang="en-US" sz="4800" b="1" kern="0" dirty="0" smtClean="0">
                <a:solidFill>
                  <a:srgbClr val="FF0000"/>
                </a:solidFill>
                <a:cs typeface="Arial" charset="0"/>
              </a:rPr>
              <a:t>2: </a:t>
            </a:r>
            <a:r>
              <a:rPr lang="en-US" sz="4800" b="1" dirty="0">
                <a:solidFill>
                  <a:srgbClr val="FF0000"/>
                </a:solidFill>
              </a:rPr>
              <a:t>KHÁI QUÁT VỀ HOẠT ĐỘNG DU LỊCH VÀ KHÁCH </a:t>
            </a:r>
            <a:r>
              <a:rPr lang="en-US" sz="4800" b="1" dirty="0" smtClean="0">
                <a:solidFill>
                  <a:srgbClr val="FF0000"/>
                </a:solidFill>
              </a:rPr>
              <a:t>SẠN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800" b="1" kern="0" dirty="0" smtClean="0">
                <a:solidFill>
                  <a:srgbClr val="FF0000"/>
                </a:solidFill>
                <a:cs typeface="Arial" charset="0"/>
              </a:rPr>
              <a:t>(</a:t>
            </a:r>
            <a:r>
              <a:rPr lang="en-US" sz="4800" b="1" kern="0" dirty="0" err="1" smtClean="0">
                <a:solidFill>
                  <a:srgbClr val="FF0000"/>
                </a:solidFill>
                <a:cs typeface="Arial" charset="0"/>
              </a:rPr>
              <a:t>buổi</a:t>
            </a: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 </a:t>
            </a:r>
            <a:r>
              <a:rPr lang="en-US" sz="4800" b="1" kern="0" dirty="0" smtClean="0">
                <a:solidFill>
                  <a:srgbClr val="FF0000"/>
                </a:solidFill>
                <a:cs typeface="Arial" charset="0"/>
              </a:rPr>
              <a:t>5, 3 </a:t>
            </a:r>
            <a:r>
              <a:rPr lang="en-US" sz="4800" b="1" kern="0" dirty="0" err="1">
                <a:solidFill>
                  <a:srgbClr val="FF0000"/>
                </a:solidFill>
                <a:cs typeface="Arial" charset="0"/>
              </a:rPr>
              <a:t>tiết</a:t>
            </a: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)</a:t>
            </a:r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1468194" y="244700"/>
            <a:ext cx="9813703" cy="2115750"/>
          </a:xfrm>
        </p:spPr>
        <p:txBody>
          <a:bodyPr/>
          <a:lstStyle/>
          <a:p>
            <a:r>
              <a:rPr lang="en-US" dirty="0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/>
            </a:r>
            <a:br>
              <a:rPr lang="en-US" dirty="0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</a:br>
            <a:r>
              <a:rPr lang="en-US" dirty="0" err="1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Môn</a:t>
            </a:r>
            <a:r>
              <a:rPr lang="en-US" dirty="0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học</a:t>
            </a:r>
            <a:r>
              <a:rPr lang="en-US" dirty="0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: </a:t>
            </a:r>
            <a:r>
              <a:rPr lang="en-US" dirty="0">
                <a:solidFill>
                  <a:srgbClr val="000000"/>
                </a:solidFill>
                <a:cs typeface="Arial" charset="0"/>
              </a:rPr>
              <a:t>TỔNG QUAN DU LỊCH VÀ KHÁCH SẠN</a:t>
            </a:r>
            <a:r>
              <a:rPr lang="en-US" dirty="0">
                <a:solidFill>
                  <a:srgbClr val="006666"/>
                </a:solidFill>
                <a:cs typeface="Arial" charset="0"/>
              </a:rPr>
              <a:t/>
            </a:r>
            <a:br>
              <a:rPr lang="en-US" dirty="0">
                <a:solidFill>
                  <a:srgbClr val="006666"/>
                </a:solidFill>
                <a:cs typeface="Arial" charset="0"/>
              </a:rPr>
            </a:br>
            <a:r>
              <a:rPr lang="en-US" dirty="0">
                <a:solidFill>
                  <a:srgbClr val="006666"/>
                </a:solidFill>
                <a:cs typeface="Arial" charset="0"/>
              </a:rPr>
              <a:t/>
            </a:r>
            <a:br>
              <a:rPr lang="en-US" dirty="0">
                <a:solidFill>
                  <a:srgbClr val="006666"/>
                </a:solidFill>
                <a:cs typeface="Arial" charset="0"/>
              </a:rPr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3264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MỤC TIÊU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72644" y="1160067"/>
            <a:ext cx="8317755" cy="5472745"/>
          </a:xfrm>
        </p:spPr>
        <p:txBody>
          <a:bodyPr/>
          <a:lstStyle/>
          <a:p>
            <a:pPr algn="just">
              <a:buFont typeface="Wingdings" pitchFamily="2" charset="2"/>
              <a:buChar char="Ø"/>
            </a:pPr>
            <a:r>
              <a:rPr lang="en-US" sz="2800" b="1" dirty="0" smtClean="0">
                <a:solidFill>
                  <a:srgbClr val="FF0000"/>
                </a:solidFill>
              </a:rPr>
              <a:t>  </a:t>
            </a:r>
            <a:r>
              <a:rPr lang="en-US" sz="3100" b="1" dirty="0" err="1" smtClean="0">
                <a:solidFill>
                  <a:srgbClr val="FF0000"/>
                </a:solidFill>
              </a:rPr>
              <a:t>Kiến</a:t>
            </a:r>
            <a:r>
              <a:rPr lang="en-US" sz="3100" b="1" dirty="0" smtClean="0">
                <a:solidFill>
                  <a:srgbClr val="FF0000"/>
                </a:solidFill>
              </a:rPr>
              <a:t> </a:t>
            </a:r>
            <a:r>
              <a:rPr lang="en-US" sz="3100" b="1" dirty="0" err="1" smtClean="0">
                <a:solidFill>
                  <a:srgbClr val="FF0000"/>
                </a:solidFill>
              </a:rPr>
              <a:t>thức</a:t>
            </a:r>
            <a:r>
              <a:rPr lang="en-US" sz="3100" b="1" dirty="0" smtClean="0">
                <a:solidFill>
                  <a:srgbClr val="FF0000"/>
                </a:solidFill>
              </a:rPr>
              <a:t>: </a:t>
            </a:r>
            <a:r>
              <a:rPr lang="de-DE" sz="3100" dirty="0" smtClean="0"/>
              <a:t>Trang bị cho người học một số kiến thức cơ bản về các loại hình cơ sở lưu trú và hoạt động kinh doanh khách sạn.</a:t>
            </a:r>
            <a:endParaRPr lang="en-US" sz="3100" dirty="0" smtClean="0"/>
          </a:p>
          <a:p>
            <a:pPr algn="just">
              <a:buFont typeface="Wingdings" pitchFamily="2" charset="2"/>
              <a:buChar char="Ø"/>
            </a:pPr>
            <a:r>
              <a:rPr lang="en-US" sz="3100" b="1" dirty="0" err="1" smtClean="0">
                <a:solidFill>
                  <a:srgbClr val="FF0000"/>
                </a:solidFill>
              </a:rPr>
              <a:t>Kỹ</a:t>
            </a:r>
            <a:r>
              <a:rPr lang="en-US" sz="3100" b="1" dirty="0" smtClean="0">
                <a:solidFill>
                  <a:srgbClr val="FF0000"/>
                </a:solidFill>
              </a:rPr>
              <a:t> </a:t>
            </a:r>
            <a:r>
              <a:rPr lang="en-US" sz="3100" b="1" dirty="0" err="1" smtClean="0">
                <a:solidFill>
                  <a:srgbClr val="FF0000"/>
                </a:solidFill>
              </a:rPr>
              <a:t>năng</a:t>
            </a:r>
            <a:r>
              <a:rPr lang="en-US" sz="3100" b="1" dirty="0" smtClean="0">
                <a:solidFill>
                  <a:srgbClr val="FF0000"/>
                </a:solidFill>
              </a:rPr>
              <a:t>: </a:t>
            </a:r>
            <a:r>
              <a:rPr lang="de-DE" sz="3100" dirty="0" smtClean="0"/>
              <a:t>Chọn lọc cơ sở lưu trú, hoạt động kinh doanh  thích hợp với từng vùng miền</a:t>
            </a:r>
            <a:endParaRPr lang="en-US" sz="3100" dirty="0" smtClean="0"/>
          </a:p>
          <a:p>
            <a:pPr lvl="0" algn="just">
              <a:buFont typeface="Wingdings" pitchFamily="2" charset="2"/>
              <a:buChar char="Ø"/>
            </a:pPr>
            <a:r>
              <a:rPr lang="en-US" sz="3100" b="1" dirty="0" err="1" smtClean="0">
                <a:solidFill>
                  <a:srgbClr val="FF0000"/>
                </a:solidFill>
              </a:rPr>
              <a:t>Thái</a:t>
            </a:r>
            <a:r>
              <a:rPr lang="en-US" sz="3100" b="1" dirty="0" smtClean="0">
                <a:solidFill>
                  <a:srgbClr val="FF0000"/>
                </a:solidFill>
              </a:rPr>
              <a:t> </a:t>
            </a:r>
            <a:r>
              <a:rPr lang="en-US" sz="3100" b="1" dirty="0" err="1" smtClean="0">
                <a:solidFill>
                  <a:srgbClr val="FF0000"/>
                </a:solidFill>
              </a:rPr>
              <a:t>độ</a:t>
            </a:r>
            <a:r>
              <a:rPr lang="en-US" sz="3100" b="1" dirty="0" smtClean="0">
                <a:solidFill>
                  <a:srgbClr val="FF0000"/>
                </a:solidFill>
              </a:rPr>
              <a:t>:</a:t>
            </a:r>
          </a:p>
          <a:p>
            <a:pPr marL="0" lvl="0" indent="0" algn="just">
              <a:buNone/>
            </a:pPr>
            <a:r>
              <a:rPr lang="en-US" sz="3100" dirty="0" err="1" smtClean="0"/>
              <a:t>Học</a:t>
            </a:r>
            <a:r>
              <a:rPr lang="en-US" sz="3100" dirty="0" smtClean="0"/>
              <a:t> </a:t>
            </a:r>
            <a:r>
              <a:rPr lang="en-US" sz="3100" dirty="0" err="1" smtClean="0"/>
              <a:t>tập</a:t>
            </a:r>
            <a:r>
              <a:rPr lang="en-US" sz="3100" dirty="0" smtClean="0"/>
              <a:t> </a:t>
            </a:r>
            <a:r>
              <a:rPr lang="en-US" sz="3100" dirty="0" err="1" smtClean="0"/>
              <a:t>nghiêm</a:t>
            </a:r>
            <a:r>
              <a:rPr lang="en-US" sz="3100" dirty="0" smtClean="0"/>
              <a:t> </a:t>
            </a:r>
            <a:r>
              <a:rPr lang="en-US" sz="3100" dirty="0" err="1" smtClean="0"/>
              <a:t>túc</a:t>
            </a:r>
            <a:r>
              <a:rPr lang="en-US" sz="3100" dirty="0" smtClean="0"/>
              <a:t>, </a:t>
            </a:r>
            <a:r>
              <a:rPr lang="en-US" sz="3100" dirty="0" err="1" smtClean="0"/>
              <a:t>lắng</a:t>
            </a:r>
            <a:r>
              <a:rPr lang="en-US" sz="3100" dirty="0" smtClean="0"/>
              <a:t> </a:t>
            </a:r>
            <a:r>
              <a:rPr lang="en-US" sz="3100" dirty="0" err="1" smtClean="0"/>
              <a:t>nghe</a:t>
            </a:r>
            <a:r>
              <a:rPr lang="en-US" sz="3100" dirty="0" smtClean="0"/>
              <a:t> </a:t>
            </a:r>
            <a:r>
              <a:rPr lang="en-US" sz="3100" dirty="0" err="1" smtClean="0"/>
              <a:t>giảng</a:t>
            </a:r>
            <a:r>
              <a:rPr lang="en-US" sz="3100" dirty="0" smtClean="0"/>
              <a:t> </a:t>
            </a:r>
            <a:r>
              <a:rPr lang="en-US" sz="3100" dirty="0" err="1" smtClean="0"/>
              <a:t>bài</a:t>
            </a:r>
            <a:r>
              <a:rPr lang="en-US" sz="3100" dirty="0" smtClean="0"/>
              <a:t>, </a:t>
            </a:r>
            <a:r>
              <a:rPr lang="en-US" sz="3100" dirty="0" err="1" smtClean="0"/>
              <a:t>phát</a:t>
            </a:r>
            <a:r>
              <a:rPr lang="en-US" sz="3100" dirty="0" smtClean="0"/>
              <a:t> </a:t>
            </a:r>
            <a:r>
              <a:rPr lang="en-US" sz="3100" dirty="0" err="1" smtClean="0"/>
              <a:t>biểu</a:t>
            </a:r>
            <a:r>
              <a:rPr lang="en-US" sz="3100" dirty="0" smtClean="0"/>
              <a:t> </a:t>
            </a:r>
            <a:r>
              <a:rPr lang="en-US" sz="3100" dirty="0" err="1" smtClean="0"/>
              <a:t>xây</a:t>
            </a:r>
            <a:r>
              <a:rPr lang="en-US" sz="3100" dirty="0" smtClean="0"/>
              <a:t> </a:t>
            </a:r>
            <a:r>
              <a:rPr lang="en-US" sz="3100" dirty="0" err="1" smtClean="0"/>
              <a:t>dựng</a:t>
            </a:r>
            <a:r>
              <a:rPr lang="en-US" sz="3100" dirty="0" smtClean="0"/>
              <a:t> </a:t>
            </a:r>
            <a:r>
              <a:rPr lang="en-US" sz="3100" dirty="0" err="1" smtClean="0"/>
              <a:t>bài</a:t>
            </a:r>
            <a:endParaRPr lang="en-US" sz="3100" dirty="0" smtClean="0"/>
          </a:p>
          <a:p>
            <a:pPr marL="0" indent="0" algn="just">
              <a:buNone/>
            </a:pPr>
            <a:r>
              <a:rPr lang="en-US" sz="3100" dirty="0" err="1" smtClean="0"/>
              <a:t>Tích</a:t>
            </a:r>
            <a:r>
              <a:rPr lang="en-US" sz="3100" dirty="0" smtClean="0"/>
              <a:t> </a:t>
            </a:r>
            <a:r>
              <a:rPr lang="en-US" sz="3100" dirty="0" err="1" smtClean="0"/>
              <a:t>cực</a:t>
            </a:r>
            <a:r>
              <a:rPr lang="en-US" sz="3100" dirty="0" smtClean="0"/>
              <a:t> </a:t>
            </a:r>
            <a:r>
              <a:rPr lang="en-US" sz="3100" dirty="0" err="1" smtClean="0"/>
              <a:t>rèn</a:t>
            </a:r>
            <a:r>
              <a:rPr lang="en-US" sz="3100" dirty="0" smtClean="0"/>
              <a:t> </a:t>
            </a:r>
            <a:r>
              <a:rPr lang="en-US" sz="3100" dirty="0" err="1" smtClean="0"/>
              <a:t>luyện</a:t>
            </a:r>
            <a:r>
              <a:rPr lang="en-US" sz="3100" dirty="0" smtClean="0"/>
              <a:t> </a:t>
            </a:r>
            <a:r>
              <a:rPr lang="en-US" sz="3100" dirty="0" err="1" smtClean="0"/>
              <a:t>tính</a:t>
            </a:r>
            <a:r>
              <a:rPr lang="en-US" sz="3100" dirty="0" smtClean="0"/>
              <a:t> </a:t>
            </a:r>
            <a:r>
              <a:rPr lang="en-US" sz="3100" dirty="0" err="1" smtClean="0"/>
              <a:t>tự</a:t>
            </a:r>
            <a:r>
              <a:rPr lang="en-US" sz="3100" dirty="0" smtClean="0"/>
              <a:t> </a:t>
            </a:r>
            <a:r>
              <a:rPr lang="en-US" sz="3100" dirty="0" err="1" smtClean="0"/>
              <a:t>chủ</a:t>
            </a:r>
            <a:r>
              <a:rPr lang="en-US" sz="3100" dirty="0" smtClean="0"/>
              <a:t>, </a:t>
            </a:r>
            <a:r>
              <a:rPr lang="en-US" sz="3100" dirty="0" err="1" smtClean="0"/>
              <a:t>tự</a:t>
            </a:r>
            <a:r>
              <a:rPr lang="en-US" sz="3100" dirty="0" smtClean="0"/>
              <a:t> </a:t>
            </a:r>
            <a:r>
              <a:rPr lang="en-US" sz="3100" dirty="0" err="1" smtClean="0"/>
              <a:t>chịu</a:t>
            </a:r>
            <a:r>
              <a:rPr lang="en-US" sz="3100" dirty="0" smtClean="0"/>
              <a:t> </a:t>
            </a:r>
            <a:r>
              <a:rPr lang="en-US" sz="3100" dirty="0" err="1" smtClean="0"/>
              <a:t>trách</a:t>
            </a:r>
            <a:r>
              <a:rPr lang="en-US" sz="3100" dirty="0" smtClean="0"/>
              <a:t> </a:t>
            </a:r>
            <a:r>
              <a:rPr lang="en-US" sz="3100" dirty="0" err="1" smtClean="0"/>
              <a:t>nhiệm</a:t>
            </a:r>
            <a:r>
              <a:rPr lang="en-US" sz="3100" dirty="0" smtClean="0"/>
              <a:t> </a:t>
            </a:r>
            <a:r>
              <a:rPr lang="en-US" sz="3100" dirty="0" err="1" smtClean="0"/>
              <a:t>trong</a:t>
            </a:r>
            <a:r>
              <a:rPr lang="en-US" sz="3100" dirty="0" smtClean="0"/>
              <a:t> </a:t>
            </a:r>
            <a:r>
              <a:rPr lang="en-US" sz="3100" dirty="0" err="1" smtClean="0"/>
              <a:t>học</a:t>
            </a:r>
            <a:r>
              <a:rPr lang="en-US" sz="3100" dirty="0" smtClean="0"/>
              <a:t> </a:t>
            </a:r>
            <a:r>
              <a:rPr lang="en-US" sz="3100" dirty="0" err="1" smtClean="0"/>
              <a:t>tập</a:t>
            </a:r>
            <a:r>
              <a:rPr lang="en-US" sz="3100" dirty="0" smtClean="0"/>
              <a:t>, </a:t>
            </a:r>
            <a:r>
              <a:rPr lang="en-US" sz="3100" dirty="0" err="1" smtClean="0"/>
              <a:t>trong</a:t>
            </a:r>
            <a:r>
              <a:rPr lang="en-US" sz="3100" dirty="0" smtClean="0"/>
              <a:t> </a:t>
            </a:r>
            <a:r>
              <a:rPr lang="en-US" sz="3100" dirty="0" err="1" smtClean="0"/>
              <a:t>hoạt</a:t>
            </a:r>
            <a:r>
              <a:rPr lang="en-US" sz="3100" dirty="0" smtClean="0"/>
              <a:t> </a:t>
            </a:r>
            <a:r>
              <a:rPr lang="en-US" sz="3100" dirty="0" err="1" smtClean="0"/>
              <a:t>động</a:t>
            </a:r>
            <a:r>
              <a:rPr lang="en-US" sz="3100" dirty="0" smtClean="0"/>
              <a:t> </a:t>
            </a:r>
            <a:r>
              <a:rPr lang="en-US" sz="3100" dirty="0" err="1" smtClean="0"/>
              <a:t>nhóm</a:t>
            </a:r>
            <a:r>
              <a:rPr lang="en-US" sz="3100" dirty="0" smtClean="0"/>
              <a:t>.</a:t>
            </a:r>
          </a:p>
          <a:p>
            <a:pPr lvl="0">
              <a:buFont typeface="Wingdings" pitchFamily="2" charset="2"/>
              <a:buChar char="Ø"/>
            </a:pPr>
            <a:endParaRPr lang="en-US" sz="2800" dirty="0" smtClean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4</a:t>
            </a:fld>
            <a:endParaRPr lang="en-US">
              <a:solidFill>
                <a:srgbClr val="000000"/>
              </a:solidFill>
            </a:endParaRPr>
          </a:p>
        </p:txBody>
      </p:sp>
      <p:pic>
        <p:nvPicPr>
          <p:cNvPr id="1026" name="Picture 2" descr="https://encrypted-tbn2.gstatic.com/images?q=tbn:ANd9GcTPpj4OZiGbabOr05yUrbDY6B_A6WMZ99Jws42vb84JLiiWted3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02969"/>
            <a:ext cx="3772644" cy="377217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33958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0763" y="25754"/>
            <a:ext cx="9646276" cy="1043369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NỘI DUNG</a:t>
            </a: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528033" y="1154002"/>
            <a:ext cx="10406129" cy="54477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just"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600" b="1" kern="0" dirty="0" smtClean="0">
                <a:solidFill>
                  <a:srgbClr val="FF0000"/>
                </a:solidFill>
                <a:cs typeface="Arial" charset="0"/>
              </a:rPr>
              <a:t>2.1 HOẠT ĐỘNG KINH DOANH KHÁCH SẠN</a:t>
            </a:r>
          </a:p>
          <a:p>
            <a:pPr algn="just"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600" kern="0" dirty="0" smtClean="0">
                <a:solidFill>
                  <a:prstClr val="black"/>
                </a:solidFill>
                <a:cs typeface="Arial" charset="0"/>
              </a:rPr>
              <a:t>2.1.1 </a:t>
            </a:r>
            <a:r>
              <a:rPr lang="en-US" sz="3600" kern="0" dirty="0" err="1" smtClean="0">
                <a:solidFill>
                  <a:prstClr val="black"/>
                </a:solidFill>
                <a:cs typeface="Arial" charset="0"/>
              </a:rPr>
              <a:t>Khái</a:t>
            </a:r>
            <a:r>
              <a:rPr lang="en-US" sz="3600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600" kern="0" dirty="0" err="1" smtClean="0">
                <a:solidFill>
                  <a:prstClr val="black"/>
                </a:solidFill>
                <a:cs typeface="Arial" charset="0"/>
              </a:rPr>
              <a:t>niệm</a:t>
            </a:r>
            <a:endParaRPr lang="en-US" sz="3600" kern="0" dirty="0" smtClean="0">
              <a:solidFill>
                <a:prstClr val="black"/>
              </a:solidFill>
              <a:cs typeface="Arial" charset="0"/>
            </a:endParaRPr>
          </a:p>
          <a:p>
            <a:pPr algn="just"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600" kern="0" dirty="0" smtClean="0">
                <a:solidFill>
                  <a:prstClr val="black"/>
                </a:solidFill>
                <a:cs typeface="Arial" charset="0"/>
              </a:rPr>
              <a:t>2.1.2 </a:t>
            </a:r>
            <a:r>
              <a:rPr lang="en-US" sz="3600" kern="0" dirty="0" err="1" smtClean="0">
                <a:solidFill>
                  <a:prstClr val="black"/>
                </a:solidFill>
                <a:cs typeface="Arial" charset="0"/>
              </a:rPr>
              <a:t>Nội</a:t>
            </a:r>
            <a:r>
              <a:rPr lang="en-US" sz="3600" kern="0" dirty="0" smtClean="0">
                <a:solidFill>
                  <a:prstClr val="black"/>
                </a:solidFill>
                <a:cs typeface="Arial" charset="0"/>
              </a:rPr>
              <a:t> dung </a:t>
            </a:r>
            <a:r>
              <a:rPr lang="en-US" sz="3600" kern="0" dirty="0" err="1" smtClean="0">
                <a:solidFill>
                  <a:prstClr val="black"/>
                </a:solidFill>
                <a:cs typeface="Arial" charset="0"/>
              </a:rPr>
              <a:t>và</a:t>
            </a:r>
            <a:r>
              <a:rPr lang="en-US" sz="3600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600" kern="0" dirty="0" err="1" smtClean="0">
                <a:solidFill>
                  <a:prstClr val="black"/>
                </a:solidFill>
                <a:cs typeface="Arial" charset="0"/>
              </a:rPr>
              <a:t>bản</a:t>
            </a:r>
            <a:r>
              <a:rPr lang="en-US" sz="3600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600" kern="0" dirty="0" err="1" smtClean="0">
                <a:solidFill>
                  <a:prstClr val="black"/>
                </a:solidFill>
                <a:cs typeface="Arial" charset="0"/>
              </a:rPr>
              <a:t>chất</a:t>
            </a:r>
            <a:r>
              <a:rPr lang="en-US" sz="3600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600" kern="0" dirty="0" err="1" smtClean="0">
                <a:solidFill>
                  <a:prstClr val="black"/>
                </a:solidFill>
                <a:cs typeface="Arial" charset="0"/>
              </a:rPr>
              <a:t>của</a:t>
            </a:r>
            <a:r>
              <a:rPr lang="en-US" sz="3600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600" kern="0" dirty="0" err="1" smtClean="0">
                <a:solidFill>
                  <a:prstClr val="black"/>
                </a:solidFill>
                <a:cs typeface="Arial" charset="0"/>
              </a:rPr>
              <a:t>hoạt</a:t>
            </a:r>
            <a:r>
              <a:rPr lang="en-US" sz="3600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600" kern="0" dirty="0" err="1" smtClean="0">
                <a:solidFill>
                  <a:prstClr val="black"/>
                </a:solidFill>
                <a:cs typeface="Arial" charset="0"/>
              </a:rPr>
              <a:t>động</a:t>
            </a:r>
            <a:r>
              <a:rPr lang="en-US" sz="3600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600" kern="0" dirty="0" err="1" smtClean="0">
                <a:solidFill>
                  <a:prstClr val="black"/>
                </a:solidFill>
                <a:cs typeface="Arial" charset="0"/>
              </a:rPr>
              <a:t>kinh</a:t>
            </a:r>
            <a:r>
              <a:rPr lang="en-US" sz="3600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600" kern="0" dirty="0" err="1" smtClean="0">
                <a:solidFill>
                  <a:prstClr val="black"/>
                </a:solidFill>
                <a:cs typeface="Arial" charset="0"/>
              </a:rPr>
              <a:t>doanh</a:t>
            </a:r>
            <a:r>
              <a:rPr lang="en-US" sz="3600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600" kern="0" dirty="0" err="1" smtClean="0">
                <a:solidFill>
                  <a:prstClr val="black"/>
                </a:solidFill>
                <a:cs typeface="Arial" charset="0"/>
              </a:rPr>
              <a:t>khách</a:t>
            </a:r>
            <a:r>
              <a:rPr lang="en-US" sz="3600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600" kern="0" dirty="0" err="1" smtClean="0">
                <a:solidFill>
                  <a:prstClr val="black"/>
                </a:solidFill>
                <a:cs typeface="Arial" charset="0"/>
              </a:rPr>
              <a:t>sạn</a:t>
            </a:r>
            <a:endParaRPr lang="en-US" sz="3600" kern="0" dirty="0" smtClean="0">
              <a:solidFill>
                <a:prstClr val="black"/>
              </a:solidFill>
              <a:cs typeface="Arial" charset="0"/>
            </a:endParaRPr>
          </a:p>
          <a:p>
            <a:pPr algn="just"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600" b="1" kern="0" dirty="0" smtClean="0">
                <a:solidFill>
                  <a:prstClr val="black"/>
                </a:solidFill>
                <a:cs typeface="Arial" charset="0"/>
              </a:rPr>
              <a:t>2.1.3 </a:t>
            </a:r>
            <a:r>
              <a:rPr lang="en-US" sz="3600" b="1" dirty="0" err="1"/>
              <a:t>Đặc</a:t>
            </a:r>
            <a:r>
              <a:rPr lang="en-US" sz="3600" b="1" dirty="0"/>
              <a:t> </a:t>
            </a:r>
            <a:r>
              <a:rPr lang="en-US" sz="3600" b="1" dirty="0" err="1"/>
              <a:t>điểm</a:t>
            </a:r>
            <a:r>
              <a:rPr lang="en-US" sz="3600" b="1" dirty="0"/>
              <a:t> </a:t>
            </a:r>
            <a:r>
              <a:rPr lang="en-US" sz="3600" b="1" dirty="0" err="1"/>
              <a:t>của</a:t>
            </a:r>
            <a:r>
              <a:rPr lang="en-US" sz="3600" b="1" dirty="0"/>
              <a:t> </a:t>
            </a:r>
            <a:r>
              <a:rPr lang="en-US" sz="3600" b="1" dirty="0" err="1"/>
              <a:t>hoạt</a:t>
            </a:r>
            <a:r>
              <a:rPr lang="en-US" sz="3600" b="1" dirty="0"/>
              <a:t> </a:t>
            </a:r>
            <a:r>
              <a:rPr lang="en-US" sz="3600" b="1" dirty="0" err="1"/>
              <a:t>động</a:t>
            </a:r>
            <a:r>
              <a:rPr lang="en-US" sz="3600" b="1" dirty="0"/>
              <a:t> </a:t>
            </a:r>
            <a:r>
              <a:rPr lang="en-US" sz="3600" b="1" dirty="0" err="1"/>
              <a:t>kinh</a:t>
            </a:r>
            <a:r>
              <a:rPr lang="en-US" sz="3600" b="1" dirty="0"/>
              <a:t> </a:t>
            </a:r>
            <a:r>
              <a:rPr lang="en-US" sz="3600" b="1" dirty="0" err="1"/>
              <a:t>doanh</a:t>
            </a:r>
            <a:r>
              <a:rPr lang="en-US" sz="3600" b="1" dirty="0"/>
              <a:t> </a:t>
            </a:r>
            <a:r>
              <a:rPr lang="en-US" sz="3600" b="1" dirty="0" err="1"/>
              <a:t>khách</a:t>
            </a:r>
            <a:r>
              <a:rPr lang="en-US" sz="3600" b="1" dirty="0"/>
              <a:t> </a:t>
            </a:r>
            <a:r>
              <a:rPr lang="en-US" sz="3600" b="1" dirty="0" err="1" smtClean="0"/>
              <a:t>sạn</a:t>
            </a:r>
            <a:endParaRPr lang="en-US" sz="3600" b="1" dirty="0" smtClean="0"/>
          </a:p>
          <a:p>
            <a:pPr marL="0" lvl="2" algn="just"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600" b="1" kern="0" dirty="0" smtClean="0">
                <a:cs typeface="Arial" charset="0"/>
              </a:rPr>
              <a:t>2.1.4 </a:t>
            </a:r>
            <a:r>
              <a:rPr lang="en-US" sz="3600" b="1" dirty="0"/>
              <a:t>Ý </a:t>
            </a:r>
            <a:r>
              <a:rPr lang="en-US" sz="3600" b="1" dirty="0" err="1"/>
              <a:t>nghĩa</a:t>
            </a:r>
            <a:r>
              <a:rPr lang="en-US" sz="3600" b="1" dirty="0"/>
              <a:t> </a:t>
            </a:r>
            <a:r>
              <a:rPr lang="en-US" sz="3600" b="1" dirty="0" err="1"/>
              <a:t>của</a:t>
            </a:r>
            <a:r>
              <a:rPr lang="en-US" sz="3600" b="1" dirty="0"/>
              <a:t> </a:t>
            </a:r>
            <a:r>
              <a:rPr lang="en-US" sz="3600" b="1" dirty="0" err="1"/>
              <a:t>hoạt</a:t>
            </a:r>
            <a:r>
              <a:rPr lang="en-US" sz="3600" b="1" dirty="0"/>
              <a:t> </a:t>
            </a:r>
            <a:r>
              <a:rPr lang="en-US" sz="3600" b="1" dirty="0" err="1"/>
              <a:t>động</a:t>
            </a:r>
            <a:r>
              <a:rPr lang="en-US" sz="3600" b="1" dirty="0"/>
              <a:t> </a:t>
            </a:r>
            <a:r>
              <a:rPr lang="en-US" sz="3600" b="1" dirty="0" err="1"/>
              <a:t>kinh</a:t>
            </a:r>
            <a:r>
              <a:rPr lang="en-US" sz="3600" b="1" dirty="0"/>
              <a:t> </a:t>
            </a:r>
            <a:r>
              <a:rPr lang="en-US" sz="3600" b="1" dirty="0" err="1"/>
              <a:t>doanh</a:t>
            </a:r>
            <a:r>
              <a:rPr lang="en-US" sz="3600" b="1" dirty="0"/>
              <a:t> </a:t>
            </a:r>
            <a:r>
              <a:rPr lang="en-US" sz="3600" b="1" dirty="0" err="1"/>
              <a:t>khách</a:t>
            </a:r>
            <a:r>
              <a:rPr lang="en-US" sz="3600" b="1" dirty="0"/>
              <a:t> </a:t>
            </a:r>
            <a:r>
              <a:rPr lang="en-US" sz="3600" b="1" dirty="0" err="1"/>
              <a:t>sạn</a:t>
            </a:r>
            <a:endParaRPr lang="en-US" sz="3600" dirty="0"/>
          </a:p>
          <a:p>
            <a:pPr algn="just"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600" b="1" kern="0" dirty="0" smtClean="0">
                <a:solidFill>
                  <a:srgbClr val="FF0000"/>
                </a:solidFill>
                <a:cs typeface="Arial" charset="0"/>
              </a:rPr>
              <a:t>2.2 MỘT SỐ LOẠI HÌNH CƠ SỞ LƯU TRÚ</a:t>
            </a:r>
            <a:endParaRPr lang="en-US" sz="3600" b="1" kern="0" dirty="0">
              <a:solidFill>
                <a:srgbClr val="FF0000"/>
              </a:solidFill>
              <a:cs typeface="Arial" charset="0"/>
            </a:endParaRP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5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919409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754"/>
            <a:ext cx="12032341" cy="1043369"/>
          </a:xfrm>
        </p:spPr>
        <p:txBody>
          <a:bodyPr>
            <a:normAutofit fontScale="90000"/>
          </a:bodyPr>
          <a:lstStyle/>
          <a:p>
            <a:pPr algn="l" fontAlgn="base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2.1 HOẠT ĐỘNG KINH DOANH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682388" y="873444"/>
            <a:ext cx="10785712" cy="598455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just"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4400" b="1" dirty="0" smtClean="0"/>
              <a:t>2.1.3 </a:t>
            </a:r>
            <a:r>
              <a:rPr lang="en-US" sz="3600" b="1" dirty="0" err="1"/>
              <a:t>Đặc</a:t>
            </a:r>
            <a:r>
              <a:rPr lang="en-US" sz="3600" b="1" dirty="0"/>
              <a:t> </a:t>
            </a:r>
            <a:r>
              <a:rPr lang="en-US" sz="3600" b="1" dirty="0" err="1"/>
              <a:t>điểm</a:t>
            </a:r>
            <a:r>
              <a:rPr lang="en-US" sz="3600" b="1" dirty="0"/>
              <a:t> </a:t>
            </a:r>
            <a:r>
              <a:rPr lang="en-US" sz="3600" b="1" dirty="0" err="1"/>
              <a:t>của</a:t>
            </a:r>
            <a:r>
              <a:rPr lang="en-US" sz="3600" b="1" dirty="0"/>
              <a:t> </a:t>
            </a:r>
            <a:r>
              <a:rPr lang="en-US" sz="3600" b="1" dirty="0" err="1"/>
              <a:t>hoạt</a:t>
            </a:r>
            <a:r>
              <a:rPr lang="en-US" sz="3600" b="1" dirty="0"/>
              <a:t> </a:t>
            </a:r>
            <a:r>
              <a:rPr lang="en-US" sz="3600" b="1" dirty="0" err="1"/>
              <a:t>động</a:t>
            </a:r>
            <a:r>
              <a:rPr lang="en-US" sz="3600" b="1" dirty="0"/>
              <a:t> </a:t>
            </a:r>
            <a:r>
              <a:rPr lang="en-US" sz="3600" b="1" dirty="0" err="1"/>
              <a:t>kinh</a:t>
            </a:r>
            <a:r>
              <a:rPr lang="en-US" sz="3600" b="1" dirty="0"/>
              <a:t> </a:t>
            </a:r>
            <a:r>
              <a:rPr lang="en-US" sz="3600" b="1" dirty="0" err="1"/>
              <a:t>doanh</a:t>
            </a:r>
            <a:r>
              <a:rPr lang="en-US" sz="3600" b="1" dirty="0"/>
              <a:t> </a:t>
            </a:r>
            <a:r>
              <a:rPr lang="en-US" sz="3600" b="1" dirty="0" err="1"/>
              <a:t>khách</a:t>
            </a:r>
            <a:r>
              <a:rPr lang="en-US" sz="3600" b="1" dirty="0"/>
              <a:t> </a:t>
            </a:r>
            <a:r>
              <a:rPr lang="en-US" sz="3600" b="1" dirty="0" err="1" smtClean="0"/>
              <a:t>sạn</a:t>
            </a:r>
            <a:r>
              <a:rPr lang="en-US" sz="3600" b="1" dirty="0" smtClean="0"/>
              <a:t>:</a:t>
            </a:r>
          </a:p>
          <a:p>
            <a:pPr algn="just"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600" dirty="0"/>
              <a:t>2.1.3.1  </a:t>
            </a:r>
            <a:r>
              <a:rPr lang="en-US" sz="3600" u="sng" dirty="0" err="1"/>
              <a:t>Đặc</a:t>
            </a:r>
            <a:r>
              <a:rPr lang="en-US" sz="3600" u="sng" dirty="0"/>
              <a:t> </a:t>
            </a:r>
            <a:r>
              <a:rPr lang="en-US" sz="3600" u="sng" dirty="0" err="1"/>
              <a:t>điểm</a:t>
            </a:r>
            <a:r>
              <a:rPr lang="en-US" sz="3600" u="sng" dirty="0"/>
              <a:t> </a:t>
            </a:r>
            <a:r>
              <a:rPr lang="en-US" sz="3600" u="sng" dirty="0" err="1" smtClean="0"/>
              <a:t>về</a:t>
            </a:r>
            <a:r>
              <a:rPr lang="en-US" sz="3600" u="sng" dirty="0"/>
              <a:t> </a:t>
            </a:r>
            <a:r>
              <a:rPr lang="en-US" sz="3600" u="sng" dirty="0" err="1" smtClean="0"/>
              <a:t>sản</a:t>
            </a:r>
            <a:r>
              <a:rPr lang="en-US" sz="3600" u="sng" dirty="0" smtClean="0"/>
              <a:t> </a:t>
            </a:r>
            <a:r>
              <a:rPr lang="en-US" sz="3600" u="sng" dirty="0" err="1"/>
              <a:t>phẩm</a:t>
            </a:r>
            <a:r>
              <a:rPr lang="en-US" sz="3600" u="sng" dirty="0"/>
              <a:t> </a:t>
            </a:r>
            <a:r>
              <a:rPr lang="en-US" sz="3600" u="sng" dirty="0" err="1"/>
              <a:t>của</a:t>
            </a:r>
            <a:r>
              <a:rPr lang="en-US" sz="3600" u="sng" dirty="0"/>
              <a:t> </a:t>
            </a:r>
            <a:r>
              <a:rPr lang="en-US" sz="3600" u="sng" dirty="0" err="1"/>
              <a:t>khách</a:t>
            </a:r>
            <a:r>
              <a:rPr lang="en-US" sz="3600" u="sng" dirty="0"/>
              <a:t> </a:t>
            </a:r>
            <a:r>
              <a:rPr lang="en-US" sz="3600" u="sng" dirty="0" err="1" smtClean="0"/>
              <a:t>sạn</a:t>
            </a:r>
            <a:endParaRPr lang="en-US" sz="3600" b="1" dirty="0"/>
          </a:p>
          <a:p>
            <a:pPr algn="just"/>
            <a:r>
              <a:rPr lang="en-US" sz="3600" dirty="0" err="1"/>
              <a:t>Sản</a:t>
            </a:r>
            <a:r>
              <a:rPr lang="en-US" sz="3600" dirty="0"/>
              <a:t> </a:t>
            </a:r>
            <a:r>
              <a:rPr lang="en-US" sz="3600" dirty="0" err="1"/>
              <a:t>phẩm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sạn</a:t>
            </a:r>
            <a:r>
              <a:rPr lang="en-US" sz="3600" dirty="0"/>
              <a:t> </a:t>
            </a:r>
            <a:r>
              <a:rPr lang="en-US" sz="3600" dirty="0" err="1"/>
              <a:t>thực</a:t>
            </a:r>
            <a:r>
              <a:rPr lang="en-US" sz="3600" dirty="0"/>
              <a:t> </a:t>
            </a:r>
            <a:r>
              <a:rPr lang="en-US" sz="3600" dirty="0" err="1"/>
              <a:t>chất</a:t>
            </a:r>
            <a:r>
              <a:rPr lang="en-US" sz="3600" dirty="0"/>
              <a:t>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một</a:t>
            </a:r>
            <a:r>
              <a:rPr lang="en-US" sz="3600" dirty="0"/>
              <a:t> </a:t>
            </a:r>
            <a:r>
              <a:rPr lang="en-US" sz="3600" dirty="0" err="1"/>
              <a:t>quá</a:t>
            </a:r>
            <a:r>
              <a:rPr lang="en-US" sz="3600" dirty="0"/>
              <a:t> </a:t>
            </a:r>
            <a:r>
              <a:rPr lang="en-US" sz="3600" dirty="0" err="1"/>
              <a:t>trình</a:t>
            </a:r>
            <a:r>
              <a:rPr lang="en-US" sz="3600" dirty="0"/>
              <a:t> </a:t>
            </a:r>
            <a:r>
              <a:rPr lang="en-US" sz="3600" dirty="0" err="1"/>
              <a:t>tổng</a:t>
            </a:r>
            <a:r>
              <a:rPr lang="en-US" sz="3600" dirty="0"/>
              <a:t> </a:t>
            </a:r>
            <a:r>
              <a:rPr lang="en-US" sz="3600" dirty="0" err="1"/>
              <a:t>hợp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hoạt</a:t>
            </a:r>
            <a:r>
              <a:rPr lang="en-US" sz="3600" dirty="0"/>
              <a:t> </a:t>
            </a:r>
            <a:r>
              <a:rPr lang="en-US" sz="3600" dirty="0" err="1"/>
              <a:t>động</a:t>
            </a:r>
            <a:r>
              <a:rPr lang="en-US" sz="3600" dirty="0"/>
              <a:t> </a:t>
            </a:r>
            <a:r>
              <a:rPr lang="en-US" sz="3600" dirty="0" err="1"/>
              <a:t>từ</a:t>
            </a:r>
            <a:r>
              <a:rPr lang="en-US" sz="3600" dirty="0"/>
              <a:t> </a:t>
            </a:r>
            <a:r>
              <a:rPr lang="en-US" sz="3600" dirty="0" err="1"/>
              <a:t>khi</a:t>
            </a:r>
            <a:r>
              <a:rPr lang="en-US" sz="3600" dirty="0"/>
              <a:t> </a:t>
            </a:r>
            <a:r>
              <a:rPr lang="en-US" sz="3600" dirty="0" err="1"/>
              <a:t>nghe</a:t>
            </a:r>
            <a:r>
              <a:rPr lang="en-US" sz="3600" dirty="0"/>
              <a:t> </a:t>
            </a:r>
            <a:r>
              <a:rPr lang="en-US" sz="3600" dirty="0" err="1"/>
              <a:t>lời</a:t>
            </a:r>
            <a:r>
              <a:rPr lang="en-US" sz="3600" dirty="0"/>
              <a:t> </a:t>
            </a:r>
            <a:r>
              <a:rPr lang="en-US" sz="3600" dirty="0" err="1"/>
              <a:t>yêu</a:t>
            </a:r>
            <a:r>
              <a:rPr lang="en-US" sz="3600" dirty="0"/>
              <a:t> </a:t>
            </a:r>
            <a:r>
              <a:rPr lang="en-US" sz="3600" dirty="0" err="1"/>
              <a:t>cầu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cho</a:t>
            </a:r>
            <a:r>
              <a:rPr lang="en-US" sz="3600" dirty="0"/>
              <a:t> </a:t>
            </a:r>
            <a:r>
              <a:rPr lang="en-US" sz="3600" dirty="0" err="1"/>
              <a:t>đến</a:t>
            </a:r>
            <a:r>
              <a:rPr lang="en-US" sz="3600" dirty="0"/>
              <a:t> </a:t>
            </a:r>
            <a:r>
              <a:rPr lang="en-US" sz="3600" dirty="0" err="1"/>
              <a:t>khi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rời</a:t>
            </a:r>
            <a:r>
              <a:rPr lang="en-US" sz="3600" dirty="0"/>
              <a:t> </a:t>
            </a:r>
            <a:r>
              <a:rPr lang="en-US" sz="3600" dirty="0" err="1"/>
              <a:t>khỏi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 smtClean="0"/>
              <a:t>sạn</a:t>
            </a:r>
            <a:r>
              <a:rPr lang="en-US" sz="3600" dirty="0" smtClean="0"/>
              <a:t>.</a:t>
            </a:r>
            <a:endParaRPr lang="en-US" sz="3600" dirty="0"/>
          </a:p>
          <a:p>
            <a:pPr algn="just"/>
            <a:r>
              <a:rPr lang="en-US" sz="3600" dirty="0" err="1"/>
              <a:t>Hoạt</a:t>
            </a:r>
            <a:r>
              <a:rPr lang="en-US" sz="3600" dirty="0"/>
              <a:t> </a:t>
            </a:r>
            <a:r>
              <a:rPr lang="en-US" sz="3600" dirty="0" err="1"/>
              <a:t>động</a:t>
            </a:r>
            <a:r>
              <a:rPr lang="en-US" sz="3600" dirty="0"/>
              <a:t> </a:t>
            </a:r>
            <a:r>
              <a:rPr lang="en-US" sz="3600" dirty="0" err="1"/>
              <a:t>bảo</a:t>
            </a:r>
            <a:r>
              <a:rPr lang="en-US" sz="3600" dirty="0"/>
              <a:t> </a:t>
            </a:r>
            <a:r>
              <a:rPr lang="en-US" sz="3600" dirty="0" err="1"/>
              <a:t>đảm</a:t>
            </a:r>
            <a:r>
              <a:rPr lang="en-US" sz="3600" dirty="0"/>
              <a:t> </a:t>
            </a:r>
            <a:r>
              <a:rPr lang="en-US" sz="3600" dirty="0" err="1"/>
              <a:t>nhu</a:t>
            </a:r>
            <a:r>
              <a:rPr lang="en-US" sz="3600" dirty="0"/>
              <a:t> </a:t>
            </a:r>
            <a:r>
              <a:rPr lang="en-US" sz="3600" dirty="0" err="1"/>
              <a:t>cầu</a:t>
            </a:r>
            <a:r>
              <a:rPr lang="en-US" sz="3600" dirty="0"/>
              <a:t> </a:t>
            </a:r>
            <a:r>
              <a:rPr lang="en-US" sz="3600" dirty="0" err="1"/>
              <a:t>sinh</a:t>
            </a:r>
            <a:r>
              <a:rPr lang="en-US" sz="3600" dirty="0"/>
              <a:t> </a:t>
            </a:r>
            <a:r>
              <a:rPr lang="en-US" sz="3600" dirty="0" err="1"/>
              <a:t>hoạt</a:t>
            </a:r>
            <a:r>
              <a:rPr lang="en-US" sz="3600" dirty="0"/>
              <a:t> </a:t>
            </a:r>
            <a:r>
              <a:rPr lang="en-US" sz="3600" dirty="0" err="1"/>
              <a:t>bình</a:t>
            </a:r>
            <a:r>
              <a:rPr lang="en-US" sz="3600" dirty="0"/>
              <a:t> </a:t>
            </a:r>
            <a:r>
              <a:rPr lang="en-US" sz="3600" dirty="0" err="1"/>
              <a:t>thường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: </a:t>
            </a:r>
            <a:r>
              <a:rPr lang="en-US" sz="3600" dirty="0" err="1"/>
              <a:t>ăn</a:t>
            </a:r>
            <a:r>
              <a:rPr lang="en-US" sz="3600" dirty="0"/>
              <a:t> ở, </a:t>
            </a:r>
            <a:r>
              <a:rPr lang="en-US" sz="3600" dirty="0" err="1"/>
              <a:t>sinh</a:t>
            </a:r>
            <a:r>
              <a:rPr lang="en-US" sz="3600" dirty="0"/>
              <a:t> </a:t>
            </a:r>
            <a:r>
              <a:rPr lang="en-US" sz="3600" dirty="0" err="1"/>
              <a:t>hoạt</a:t>
            </a:r>
            <a:r>
              <a:rPr lang="en-US" sz="3600" dirty="0"/>
              <a:t>, </a:t>
            </a:r>
            <a:r>
              <a:rPr lang="en-US" sz="3600" dirty="0" err="1"/>
              <a:t>đi</a:t>
            </a:r>
            <a:r>
              <a:rPr lang="en-US" sz="3600" dirty="0"/>
              <a:t> </a:t>
            </a:r>
            <a:r>
              <a:rPr lang="en-US" sz="3600" dirty="0" err="1"/>
              <a:t>lại</a:t>
            </a:r>
            <a:r>
              <a:rPr lang="en-US" sz="3600" dirty="0"/>
              <a:t>, </a:t>
            </a:r>
            <a:r>
              <a:rPr lang="en-US" sz="3600" dirty="0" err="1"/>
              <a:t>tắm</a:t>
            </a:r>
            <a:r>
              <a:rPr lang="en-US" sz="3600" dirty="0"/>
              <a:t> </a:t>
            </a:r>
            <a:r>
              <a:rPr lang="en-US" sz="3600" dirty="0" err="1"/>
              <a:t>rửa</a:t>
            </a:r>
            <a:r>
              <a:rPr lang="en-US" sz="3600" dirty="0"/>
              <a:t>…</a:t>
            </a:r>
          </a:p>
          <a:p>
            <a:pPr algn="just"/>
            <a:endParaRPr lang="en-US" sz="3600" dirty="0"/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412002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754"/>
            <a:ext cx="12032341" cy="1043369"/>
          </a:xfrm>
        </p:spPr>
        <p:txBody>
          <a:bodyPr>
            <a:normAutofit fontScale="90000"/>
          </a:bodyPr>
          <a:lstStyle/>
          <a:p>
            <a:pPr algn="l" fontAlgn="base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2.1 HOẠT ĐỘNG KINH DOANH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682388" y="873444"/>
            <a:ext cx="10957162" cy="598455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just"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4400" b="1" dirty="0" smtClean="0"/>
              <a:t>2.1.3 </a:t>
            </a:r>
            <a:r>
              <a:rPr lang="en-US" sz="3600" b="1" dirty="0" err="1"/>
              <a:t>Đặc</a:t>
            </a:r>
            <a:r>
              <a:rPr lang="en-US" sz="3600" b="1" dirty="0"/>
              <a:t> </a:t>
            </a:r>
            <a:r>
              <a:rPr lang="en-US" sz="3600" b="1" dirty="0" err="1"/>
              <a:t>điểm</a:t>
            </a:r>
            <a:r>
              <a:rPr lang="en-US" sz="3600" b="1" dirty="0"/>
              <a:t> </a:t>
            </a:r>
            <a:r>
              <a:rPr lang="en-US" sz="3600" b="1" dirty="0" err="1"/>
              <a:t>của</a:t>
            </a:r>
            <a:r>
              <a:rPr lang="en-US" sz="3600" b="1" dirty="0"/>
              <a:t> </a:t>
            </a:r>
            <a:r>
              <a:rPr lang="en-US" sz="3600" b="1" dirty="0" err="1"/>
              <a:t>hoạt</a:t>
            </a:r>
            <a:r>
              <a:rPr lang="en-US" sz="3600" b="1" dirty="0"/>
              <a:t> </a:t>
            </a:r>
            <a:r>
              <a:rPr lang="en-US" sz="3600" b="1" dirty="0" err="1"/>
              <a:t>động</a:t>
            </a:r>
            <a:r>
              <a:rPr lang="en-US" sz="3600" b="1" dirty="0"/>
              <a:t> </a:t>
            </a:r>
            <a:r>
              <a:rPr lang="en-US" sz="3600" b="1" dirty="0" err="1"/>
              <a:t>kinh</a:t>
            </a:r>
            <a:r>
              <a:rPr lang="en-US" sz="3600" b="1" dirty="0"/>
              <a:t> </a:t>
            </a:r>
            <a:r>
              <a:rPr lang="en-US" sz="3600" b="1" dirty="0" err="1"/>
              <a:t>doanh</a:t>
            </a:r>
            <a:r>
              <a:rPr lang="en-US" sz="3600" b="1" dirty="0"/>
              <a:t> </a:t>
            </a:r>
            <a:r>
              <a:rPr lang="en-US" sz="3600" b="1" dirty="0" err="1"/>
              <a:t>khách</a:t>
            </a:r>
            <a:r>
              <a:rPr lang="en-US" sz="3600" b="1" dirty="0"/>
              <a:t> </a:t>
            </a:r>
            <a:r>
              <a:rPr lang="en-US" sz="3600" b="1" dirty="0" err="1" smtClean="0"/>
              <a:t>sạn</a:t>
            </a:r>
            <a:r>
              <a:rPr lang="en-US" sz="3600" b="1" dirty="0" smtClean="0"/>
              <a:t>:</a:t>
            </a:r>
          </a:p>
          <a:p>
            <a:pPr algn="just"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600" dirty="0"/>
              <a:t>2.1.3.1  </a:t>
            </a:r>
            <a:r>
              <a:rPr lang="en-US" sz="3600" u="sng" dirty="0" err="1"/>
              <a:t>Đặc</a:t>
            </a:r>
            <a:r>
              <a:rPr lang="en-US" sz="3600" u="sng" dirty="0"/>
              <a:t> </a:t>
            </a:r>
            <a:r>
              <a:rPr lang="en-US" sz="3600" u="sng" dirty="0" err="1"/>
              <a:t>điểm</a:t>
            </a:r>
            <a:r>
              <a:rPr lang="en-US" sz="3600" u="sng" dirty="0"/>
              <a:t> </a:t>
            </a:r>
            <a:r>
              <a:rPr lang="en-US" sz="3600" u="sng" dirty="0" err="1"/>
              <a:t>về</a:t>
            </a:r>
            <a:r>
              <a:rPr lang="en-US" sz="3600" u="sng" dirty="0"/>
              <a:t> </a:t>
            </a:r>
            <a:r>
              <a:rPr lang="en-US" sz="3600" u="sng" dirty="0" err="1"/>
              <a:t>sản</a:t>
            </a:r>
            <a:r>
              <a:rPr lang="en-US" sz="3600" u="sng" dirty="0"/>
              <a:t> </a:t>
            </a:r>
            <a:r>
              <a:rPr lang="en-US" sz="3600" u="sng" dirty="0" err="1"/>
              <a:t>phẩm</a:t>
            </a:r>
            <a:r>
              <a:rPr lang="en-US" sz="3600" u="sng" dirty="0"/>
              <a:t> </a:t>
            </a:r>
            <a:r>
              <a:rPr lang="en-US" sz="3600" u="sng" dirty="0" err="1"/>
              <a:t>của</a:t>
            </a:r>
            <a:r>
              <a:rPr lang="en-US" sz="3600" u="sng" dirty="0"/>
              <a:t> </a:t>
            </a:r>
            <a:r>
              <a:rPr lang="en-US" sz="3600" u="sng" dirty="0" err="1"/>
              <a:t>khách</a:t>
            </a:r>
            <a:r>
              <a:rPr lang="en-US" sz="3600" u="sng" dirty="0"/>
              <a:t> </a:t>
            </a:r>
            <a:r>
              <a:rPr lang="en-US" sz="3600" u="sng" dirty="0" err="1" smtClean="0"/>
              <a:t>sạn</a:t>
            </a:r>
            <a:endParaRPr lang="en-US" sz="3600" b="1" dirty="0"/>
          </a:p>
          <a:p>
            <a:pPr algn="just"/>
            <a:r>
              <a:rPr lang="en-US" sz="3600" dirty="0" err="1"/>
              <a:t>Hoạt</a:t>
            </a:r>
            <a:r>
              <a:rPr lang="en-US" sz="3600" dirty="0"/>
              <a:t> </a:t>
            </a:r>
            <a:r>
              <a:rPr lang="en-US" sz="3600" dirty="0" err="1"/>
              <a:t>động</a:t>
            </a:r>
            <a:r>
              <a:rPr lang="en-US" sz="3600" dirty="0"/>
              <a:t> </a:t>
            </a:r>
            <a:r>
              <a:rPr lang="en-US" sz="3600" dirty="0" err="1"/>
              <a:t>bảo</a:t>
            </a:r>
            <a:r>
              <a:rPr lang="en-US" sz="3600" dirty="0"/>
              <a:t> </a:t>
            </a:r>
            <a:r>
              <a:rPr lang="en-US" sz="3600" dirty="0" err="1"/>
              <a:t>đảm</a:t>
            </a:r>
            <a:r>
              <a:rPr lang="en-US" sz="3600" dirty="0"/>
              <a:t> </a:t>
            </a:r>
            <a:r>
              <a:rPr lang="en-US" sz="3600" dirty="0" err="1"/>
              <a:t>mục</a:t>
            </a:r>
            <a:r>
              <a:rPr lang="en-US" sz="3600" dirty="0"/>
              <a:t> </a:t>
            </a:r>
            <a:r>
              <a:rPr lang="en-US" sz="3600" dirty="0" err="1"/>
              <a:t>đích</a:t>
            </a:r>
            <a:r>
              <a:rPr lang="en-US" sz="3600" dirty="0"/>
              <a:t> </a:t>
            </a:r>
            <a:r>
              <a:rPr lang="en-US" sz="3600" dirty="0" err="1"/>
              <a:t>chuyến</a:t>
            </a:r>
            <a:r>
              <a:rPr lang="en-US" sz="3600" dirty="0"/>
              <a:t> </a:t>
            </a:r>
            <a:r>
              <a:rPr lang="en-US" sz="3600" dirty="0" err="1"/>
              <a:t>đi</a:t>
            </a:r>
            <a:r>
              <a:rPr lang="en-US" sz="3600" dirty="0"/>
              <a:t>.</a:t>
            </a:r>
          </a:p>
          <a:p>
            <a:pPr algn="just"/>
            <a:r>
              <a:rPr lang="en-US" sz="3600" dirty="0" err="1"/>
              <a:t>Sản</a:t>
            </a:r>
            <a:r>
              <a:rPr lang="en-US" sz="3600" dirty="0"/>
              <a:t> </a:t>
            </a:r>
            <a:r>
              <a:rPr lang="en-US" sz="3600" dirty="0" err="1"/>
              <a:t>phẩm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sạn</a:t>
            </a:r>
            <a:r>
              <a:rPr lang="en-US" sz="3600" dirty="0"/>
              <a:t> </a:t>
            </a:r>
            <a:r>
              <a:rPr lang="en-US" sz="3600" dirty="0" err="1"/>
              <a:t>rất</a:t>
            </a:r>
            <a:r>
              <a:rPr lang="en-US" sz="3600" dirty="0"/>
              <a:t> </a:t>
            </a:r>
            <a:r>
              <a:rPr lang="en-US" sz="3600" dirty="0" err="1"/>
              <a:t>đa</a:t>
            </a:r>
            <a:r>
              <a:rPr lang="en-US" sz="3600" dirty="0"/>
              <a:t> </a:t>
            </a:r>
            <a:r>
              <a:rPr lang="en-US" sz="3600" dirty="0" err="1"/>
              <a:t>dạng</a:t>
            </a:r>
            <a:r>
              <a:rPr lang="en-US" sz="3600" dirty="0"/>
              <a:t> </a:t>
            </a:r>
            <a:r>
              <a:rPr lang="en-US" sz="3600" dirty="0" err="1"/>
              <a:t>tổng</a:t>
            </a:r>
            <a:r>
              <a:rPr lang="en-US" sz="3600" dirty="0"/>
              <a:t> </a:t>
            </a:r>
            <a:r>
              <a:rPr lang="en-US" sz="3600" dirty="0" err="1"/>
              <a:t>hợp</a:t>
            </a:r>
            <a:r>
              <a:rPr lang="en-US" sz="3600" dirty="0"/>
              <a:t> </a:t>
            </a:r>
            <a:r>
              <a:rPr lang="en-US" sz="3600" dirty="0" err="1"/>
              <a:t>bao</a:t>
            </a:r>
            <a:r>
              <a:rPr lang="en-US" sz="3600" dirty="0"/>
              <a:t> </a:t>
            </a:r>
            <a:r>
              <a:rPr lang="en-US" sz="3600" dirty="0" err="1"/>
              <a:t>gồm</a:t>
            </a:r>
            <a:r>
              <a:rPr lang="en-US" sz="3600" dirty="0"/>
              <a:t> </a:t>
            </a:r>
            <a:r>
              <a:rPr lang="en-US" sz="3600" dirty="0" err="1"/>
              <a:t>vật</a:t>
            </a:r>
            <a:r>
              <a:rPr lang="en-US" sz="3600" dirty="0"/>
              <a:t> </a:t>
            </a:r>
            <a:r>
              <a:rPr lang="en-US" sz="3600" dirty="0" err="1"/>
              <a:t>chất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phi </a:t>
            </a:r>
            <a:r>
              <a:rPr lang="en-US" sz="3600" dirty="0" err="1"/>
              <a:t>vật</a:t>
            </a:r>
            <a:r>
              <a:rPr lang="en-US" sz="3600" dirty="0"/>
              <a:t> </a:t>
            </a:r>
            <a:r>
              <a:rPr lang="en-US" sz="3600" dirty="0" err="1"/>
              <a:t>chất</a:t>
            </a:r>
            <a:r>
              <a:rPr lang="en-US" sz="3600" dirty="0"/>
              <a:t>,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thứ</a:t>
            </a:r>
            <a:r>
              <a:rPr lang="en-US" sz="3600" dirty="0"/>
              <a:t> do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sạn</a:t>
            </a:r>
            <a:r>
              <a:rPr lang="en-US" sz="3600" dirty="0"/>
              <a:t> </a:t>
            </a:r>
            <a:r>
              <a:rPr lang="en-US" sz="3600" dirty="0" err="1"/>
              <a:t>tạo</a:t>
            </a:r>
            <a:r>
              <a:rPr lang="en-US" sz="3600" dirty="0"/>
              <a:t> </a:t>
            </a:r>
            <a:r>
              <a:rPr lang="en-US" sz="3600" dirty="0" err="1"/>
              <a:t>ra</a:t>
            </a:r>
            <a:r>
              <a:rPr lang="en-US" sz="3600" dirty="0"/>
              <a:t>,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thứ</a:t>
            </a:r>
            <a:r>
              <a:rPr lang="en-US" sz="3600" dirty="0"/>
              <a:t> do </a:t>
            </a:r>
            <a:r>
              <a:rPr lang="en-US" sz="3600" dirty="0" err="1"/>
              <a:t>ngành</a:t>
            </a:r>
            <a:r>
              <a:rPr lang="en-US" sz="3600" dirty="0"/>
              <a:t> </a:t>
            </a:r>
            <a:r>
              <a:rPr lang="en-US" sz="3600" dirty="0" err="1"/>
              <a:t>khác</a:t>
            </a:r>
            <a:r>
              <a:rPr lang="en-US" sz="3600" dirty="0"/>
              <a:t> </a:t>
            </a:r>
            <a:r>
              <a:rPr lang="en-US" sz="3600" dirty="0" err="1"/>
              <a:t>tạo</a:t>
            </a:r>
            <a:r>
              <a:rPr lang="en-US" sz="3600" dirty="0"/>
              <a:t> </a:t>
            </a:r>
            <a:r>
              <a:rPr lang="en-US" sz="3600" dirty="0" err="1"/>
              <a:t>ra</a:t>
            </a:r>
            <a:r>
              <a:rPr lang="en-US" sz="3600" dirty="0"/>
              <a:t> </a:t>
            </a:r>
            <a:r>
              <a:rPr lang="en-US" sz="3600" dirty="0" err="1"/>
              <a:t>nhưng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sạn</a:t>
            </a:r>
            <a:r>
              <a:rPr lang="en-US" sz="3600" dirty="0"/>
              <a:t>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khâu</a:t>
            </a:r>
            <a:r>
              <a:rPr lang="en-US" sz="3600" dirty="0"/>
              <a:t> </a:t>
            </a:r>
            <a:r>
              <a:rPr lang="en-US" sz="3600" dirty="0" err="1"/>
              <a:t>phục</a:t>
            </a:r>
            <a:r>
              <a:rPr lang="en-US" sz="3600" dirty="0"/>
              <a:t> </a:t>
            </a:r>
            <a:r>
              <a:rPr lang="en-US" sz="3600" dirty="0" err="1"/>
              <a:t>vụ</a:t>
            </a:r>
            <a:r>
              <a:rPr lang="en-US" sz="3600" dirty="0"/>
              <a:t> </a:t>
            </a:r>
            <a:r>
              <a:rPr lang="en-US" sz="3600" dirty="0" err="1"/>
              <a:t>trực</a:t>
            </a:r>
            <a:r>
              <a:rPr lang="en-US" sz="3600" dirty="0"/>
              <a:t> </a:t>
            </a:r>
            <a:r>
              <a:rPr lang="en-US" sz="3600" dirty="0" err="1"/>
              <a:t>tiếp</a:t>
            </a:r>
            <a:r>
              <a:rPr lang="en-US" sz="3600" dirty="0"/>
              <a:t>,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điểm</a:t>
            </a:r>
            <a:r>
              <a:rPr lang="en-US" sz="3600" dirty="0"/>
              <a:t> </a:t>
            </a:r>
            <a:r>
              <a:rPr lang="en-US" sz="3600" dirty="0" err="1"/>
              <a:t>kết</a:t>
            </a:r>
            <a:r>
              <a:rPr lang="en-US" sz="3600" dirty="0"/>
              <a:t> </a:t>
            </a:r>
            <a:r>
              <a:rPr lang="en-US" sz="3600" dirty="0" err="1"/>
              <a:t>quả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quá</a:t>
            </a:r>
            <a:r>
              <a:rPr lang="en-US" sz="3600" dirty="0"/>
              <a:t> </a:t>
            </a:r>
            <a:r>
              <a:rPr lang="en-US" sz="3600" dirty="0" err="1"/>
              <a:t>trình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.</a:t>
            </a:r>
          </a:p>
          <a:p>
            <a:pPr algn="just"/>
            <a:endParaRPr lang="en-US" sz="3600" dirty="0"/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657866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754"/>
            <a:ext cx="12032341" cy="1043369"/>
          </a:xfrm>
        </p:spPr>
        <p:txBody>
          <a:bodyPr>
            <a:normAutofit fontScale="90000"/>
          </a:bodyPr>
          <a:lstStyle/>
          <a:p>
            <a:pPr algn="l" fontAlgn="base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2.1 HOẠT ĐỘNG KINH DOANH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682388" y="873444"/>
            <a:ext cx="11190294" cy="579989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just"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4400" b="1" dirty="0" smtClean="0"/>
              <a:t>2.1.3 </a:t>
            </a:r>
            <a:r>
              <a:rPr lang="en-US" sz="3600" b="1" dirty="0" err="1"/>
              <a:t>Đặc</a:t>
            </a:r>
            <a:r>
              <a:rPr lang="en-US" sz="3600" b="1" dirty="0"/>
              <a:t> </a:t>
            </a:r>
            <a:r>
              <a:rPr lang="en-US" sz="3600" b="1" dirty="0" err="1"/>
              <a:t>điểm</a:t>
            </a:r>
            <a:r>
              <a:rPr lang="en-US" sz="3600" b="1" dirty="0"/>
              <a:t> </a:t>
            </a:r>
            <a:r>
              <a:rPr lang="en-US" sz="3600" b="1" dirty="0" err="1"/>
              <a:t>của</a:t>
            </a:r>
            <a:r>
              <a:rPr lang="en-US" sz="3600" b="1" dirty="0"/>
              <a:t> </a:t>
            </a:r>
            <a:r>
              <a:rPr lang="en-US" sz="3600" b="1" dirty="0" err="1"/>
              <a:t>hoạt</a:t>
            </a:r>
            <a:r>
              <a:rPr lang="en-US" sz="3600" b="1" dirty="0"/>
              <a:t> </a:t>
            </a:r>
            <a:r>
              <a:rPr lang="en-US" sz="3600" b="1" dirty="0" err="1"/>
              <a:t>động</a:t>
            </a:r>
            <a:r>
              <a:rPr lang="en-US" sz="3600" b="1" dirty="0"/>
              <a:t> </a:t>
            </a:r>
            <a:r>
              <a:rPr lang="en-US" sz="3600" b="1" dirty="0" err="1"/>
              <a:t>kinh</a:t>
            </a:r>
            <a:r>
              <a:rPr lang="en-US" sz="3600" b="1" dirty="0"/>
              <a:t> </a:t>
            </a:r>
            <a:r>
              <a:rPr lang="en-US" sz="3600" b="1" dirty="0" err="1"/>
              <a:t>doanh</a:t>
            </a:r>
            <a:r>
              <a:rPr lang="en-US" sz="3600" b="1" dirty="0"/>
              <a:t> </a:t>
            </a:r>
            <a:r>
              <a:rPr lang="en-US" sz="3600" b="1" dirty="0" err="1"/>
              <a:t>khách</a:t>
            </a:r>
            <a:r>
              <a:rPr lang="en-US" sz="3600" b="1" dirty="0"/>
              <a:t> </a:t>
            </a:r>
            <a:r>
              <a:rPr lang="en-US" sz="3600" b="1" dirty="0" err="1" smtClean="0"/>
              <a:t>sạn</a:t>
            </a:r>
            <a:r>
              <a:rPr lang="en-US" sz="3600" b="1" dirty="0" smtClean="0"/>
              <a:t>:</a:t>
            </a:r>
          </a:p>
          <a:p>
            <a:pPr algn="just"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600" dirty="0"/>
              <a:t>2.1.3.1  </a:t>
            </a:r>
            <a:r>
              <a:rPr lang="en-US" sz="3600" u="sng" dirty="0" err="1"/>
              <a:t>Đặc</a:t>
            </a:r>
            <a:r>
              <a:rPr lang="en-US" sz="3600" u="sng" dirty="0"/>
              <a:t> </a:t>
            </a:r>
            <a:r>
              <a:rPr lang="en-US" sz="3600" u="sng" dirty="0" err="1"/>
              <a:t>điểm</a:t>
            </a:r>
            <a:r>
              <a:rPr lang="en-US" sz="3600" u="sng" dirty="0"/>
              <a:t> </a:t>
            </a:r>
            <a:r>
              <a:rPr lang="en-US" sz="3600" u="sng" dirty="0" err="1"/>
              <a:t>về</a:t>
            </a:r>
            <a:r>
              <a:rPr lang="en-US" sz="3600" u="sng" dirty="0"/>
              <a:t> </a:t>
            </a:r>
            <a:r>
              <a:rPr lang="en-US" sz="3600" u="sng" dirty="0" err="1"/>
              <a:t>sản</a:t>
            </a:r>
            <a:r>
              <a:rPr lang="en-US" sz="3600" u="sng" dirty="0"/>
              <a:t> </a:t>
            </a:r>
            <a:r>
              <a:rPr lang="en-US" sz="3600" u="sng" dirty="0" err="1"/>
              <a:t>phẩm</a:t>
            </a:r>
            <a:r>
              <a:rPr lang="en-US" sz="3600" u="sng" dirty="0"/>
              <a:t> </a:t>
            </a:r>
            <a:r>
              <a:rPr lang="en-US" sz="3600" u="sng" dirty="0" err="1"/>
              <a:t>của</a:t>
            </a:r>
            <a:r>
              <a:rPr lang="en-US" sz="3600" u="sng" dirty="0"/>
              <a:t> </a:t>
            </a:r>
            <a:r>
              <a:rPr lang="en-US" sz="3600" u="sng" dirty="0" err="1"/>
              <a:t>khách</a:t>
            </a:r>
            <a:r>
              <a:rPr lang="en-US" sz="3600" u="sng" dirty="0"/>
              <a:t> </a:t>
            </a:r>
            <a:r>
              <a:rPr lang="en-US" sz="3600" u="sng" dirty="0" err="1" smtClean="0"/>
              <a:t>sạn</a:t>
            </a:r>
            <a:endParaRPr lang="en-US" sz="3600" b="1" dirty="0"/>
          </a:p>
          <a:p>
            <a:pPr algn="just"/>
            <a:r>
              <a:rPr lang="en-US" sz="3600" dirty="0" err="1"/>
              <a:t>Sản</a:t>
            </a:r>
            <a:r>
              <a:rPr lang="en-US" sz="3600" dirty="0"/>
              <a:t> </a:t>
            </a:r>
            <a:r>
              <a:rPr lang="en-US" sz="3600" dirty="0" err="1"/>
              <a:t>phẩm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sạn</a:t>
            </a:r>
            <a:r>
              <a:rPr lang="en-US" sz="3600" dirty="0"/>
              <a:t>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sản</a:t>
            </a:r>
            <a:r>
              <a:rPr lang="en-US" sz="3600" dirty="0"/>
              <a:t> </a:t>
            </a:r>
            <a:r>
              <a:rPr lang="en-US" sz="3600" dirty="0" err="1"/>
              <a:t>phẩm</a:t>
            </a:r>
            <a:r>
              <a:rPr lang="en-US" sz="3600" dirty="0"/>
              <a:t> phi </a:t>
            </a:r>
            <a:r>
              <a:rPr lang="en-US" sz="3600" dirty="0" err="1"/>
              <a:t>vật</a:t>
            </a:r>
            <a:r>
              <a:rPr lang="en-US" sz="3600" dirty="0"/>
              <a:t> </a:t>
            </a:r>
            <a:r>
              <a:rPr lang="en-US" sz="3600" dirty="0" err="1"/>
              <a:t>chất</a:t>
            </a:r>
            <a:r>
              <a:rPr lang="en-US" sz="3600" dirty="0"/>
              <a:t> </a:t>
            </a:r>
            <a:r>
              <a:rPr lang="en-US" sz="3600" dirty="0" err="1"/>
              <a:t>cụ</a:t>
            </a:r>
            <a:r>
              <a:rPr lang="en-US" sz="3600" dirty="0"/>
              <a:t> </a:t>
            </a:r>
            <a:r>
              <a:rPr lang="en-US" sz="3600" dirty="0" err="1"/>
              <a:t>thể</a:t>
            </a:r>
            <a:r>
              <a:rPr lang="en-US" sz="3600" dirty="0"/>
              <a:t> </a:t>
            </a:r>
            <a:r>
              <a:rPr lang="en-US" sz="3600" dirty="0" err="1"/>
              <a:t>là</a:t>
            </a:r>
            <a:r>
              <a:rPr lang="en-US" sz="3600" dirty="0"/>
              <a:t>:</a:t>
            </a:r>
          </a:p>
          <a:p>
            <a:pPr algn="just"/>
            <a:r>
              <a:rPr lang="en-US" sz="3600" dirty="0" err="1"/>
              <a:t>Sản</a:t>
            </a:r>
            <a:r>
              <a:rPr lang="en-US" sz="3600" dirty="0"/>
              <a:t> </a:t>
            </a:r>
            <a:r>
              <a:rPr lang="en-US" sz="3600" dirty="0" err="1"/>
              <a:t>phẩm</a:t>
            </a:r>
            <a:r>
              <a:rPr lang="en-US" sz="3600" dirty="0"/>
              <a:t> </a:t>
            </a:r>
            <a:r>
              <a:rPr lang="en-US" sz="3600" dirty="0" err="1"/>
              <a:t>dịch</a:t>
            </a:r>
            <a:r>
              <a:rPr lang="en-US" sz="3600" dirty="0"/>
              <a:t> </a:t>
            </a:r>
            <a:r>
              <a:rPr lang="en-US" sz="3600" dirty="0" err="1"/>
              <a:t>vụ</a:t>
            </a:r>
            <a:r>
              <a:rPr lang="en-US" sz="3600" dirty="0"/>
              <a:t> </a:t>
            </a:r>
            <a:r>
              <a:rPr lang="en-US" sz="3600" dirty="0" err="1"/>
              <a:t>không</a:t>
            </a:r>
            <a:r>
              <a:rPr lang="en-US" sz="3600" dirty="0"/>
              <a:t> </a:t>
            </a:r>
            <a:r>
              <a:rPr lang="en-US" sz="3600" dirty="0" err="1"/>
              <a:t>thể</a:t>
            </a:r>
            <a:r>
              <a:rPr lang="en-US" sz="3600" dirty="0"/>
              <a:t> </a:t>
            </a:r>
            <a:r>
              <a:rPr lang="en-US" sz="3600" dirty="0" err="1"/>
              <a:t>lưu</a:t>
            </a:r>
            <a:r>
              <a:rPr lang="en-US" sz="3600" dirty="0"/>
              <a:t> </a:t>
            </a:r>
            <a:r>
              <a:rPr lang="en-US" sz="3600" dirty="0" err="1"/>
              <a:t>kho</a:t>
            </a:r>
            <a:r>
              <a:rPr lang="en-US" sz="3600" dirty="0"/>
              <a:t>, </a:t>
            </a:r>
            <a:r>
              <a:rPr lang="en-US" sz="3600" dirty="0" err="1"/>
              <a:t>lưu</a:t>
            </a:r>
            <a:r>
              <a:rPr lang="en-US" sz="3600" dirty="0"/>
              <a:t> </a:t>
            </a:r>
            <a:r>
              <a:rPr lang="en-US" sz="3600" dirty="0" err="1"/>
              <a:t>bãi</a:t>
            </a:r>
            <a:r>
              <a:rPr lang="en-US" sz="3600" dirty="0"/>
              <a:t>: </a:t>
            </a:r>
            <a:r>
              <a:rPr lang="en-US" sz="3600" dirty="0" err="1"/>
              <a:t>một</a:t>
            </a:r>
            <a:r>
              <a:rPr lang="en-US" sz="3600" dirty="0"/>
              <a:t> </a:t>
            </a:r>
            <a:r>
              <a:rPr lang="en-US" sz="3600" dirty="0" err="1"/>
              <a:t>ngày</a:t>
            </a:r>
            <a:r>
              <a:rPr lang="en-US" sz="3600" dirty="0"/>
              <a:t> </a:t>
            </a:r>
            <a:r>
              <a:rPr lang="en-US" sz="3600" dirty="0" err="1"/>
              <a:t>buồng</a:t>
            </a:r>
            <a:r>
              <a:rPr lang="en-US" sz="3600" dirty="0"/>
              <a:t> </a:t>
            </a:r>
            <a:r>
              <a:rPr lang="en-US" sz="3600" dirty="0" err="1"/>
              <a:t>không</a:t>
            </a:r>
            <a:r>
              <a:rPr lang="en-US" sz="3600" dirty="0"/>
              <a:t> </a:t>
            </a:r>
            <a:r>
              <a:rPr lang="en-US" sz="3600" dirty="0" err="1"/>
              <a:t>tiêu</a:t>
            </a:r>
            <a:r>
              <a:rPr lang="en-US" sz="3600" dirty="0"/>
              <a:t> </a:t>
            </a:r>
            <a:r>
              <a:rPr lang="en-US" sz="3600" dirty="0" err="1"/>
              <a:t>thụ</a:t>
            </a:r>
            <a:r>
              <a:rPr lang="en-US" sz="3600" dirty="0"/>
              <a:t> </a:t>
            </a:r>
            <a:r>
              <a:rPr lang="en-US" sz="3600" dirty="0" err="1"/>
              <a:t>được</a:t>
            </a:r>
            <a:r>
              <a:rPr lang="en-US" sz="3600" dirty="0"/>
              <a:t>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một</a:t>
            </a:r>
            <a:r>
              <a:rPr lang="en-US" sz="3600" dirty="0"/>
              <a:t> </a:t>
            </a:r>
            <a:r>
              <a:rPr lang="en-US" sz="3600" dirty="0" err="1"/>
              <a:t>khoản</a:t>
            </a:r>
            <a:r>
              <a:rPr lang="en-US" sz="3600" dirty="0"/>
              <a:t> </a:t>
            </a:r>
            <a:r>
              <a:rPr lang="en-US" sz="3600" dirty="0" err="1"/>
              <a:t>thu</a:t>
            </a:r>
            <a:r>
              <a:rPr lang="en-US" sz="3600" dirty="0"/>
              <a:t> </a:t>
            </a:r>
            <a:r>
              <a:rPr lang="en-US" sz="3600" dirty="0" err="1"/>
              <a:t>nhập</a:t>
            </a:r>
            <a:r>
              <a:rPr lang="en-US" sz="3600" dirty="0"/>
              <a:t> </a:t>
            </a:r>
            <a:r>
              <a:rPr lang="en-US" sz="3600" dirty="0" err="1"/>
              <a:t>bị</a:t>
            </a:r>
            <a:r>
              <a:rPr lang="en-US" sz="3600" dirty="0"/>
              <a:t> </a:t>
            </a:r>
            <a:r>
              <a:rPr lang="en-US" sz="3600" dirty="0" err="1"/>
              <a:t>mất</a:t>
            </a:r>
            <a:r>
              <a:rPr lang="en-US" sz="3600" dirty="0"/>
              <a:t> </a:t>
            </a:r>
            <a:r>
              <a:rPr lang="en-US" sz="3600" dirty="0" err="1"/>
              <a:t>không</a:t>
            </a:r>
            <a:r>
              <a:rPr lang="en-US" sz="3600" dirty="0"/>
              <a:t> </a:t>
            </a:r>
            <a:r>
              <a:rPr lang="en-US" sz="3600" dirty="0" err="1"/>
              <a:t>thu</a:t>
            </a:r>
            <a:r>
              <a:rPr lang="en-US" sz="3600" dirty="0"/>
              <a:t> </a:t>
            </a:r>
            <a:r>
              <a:rPr lang="en-US" sz="3600" dirty="0" err="1"/>
              <a:t>lại</a:t>
            </a:r>
            <a:r>
              <a:rPr lang="en-US" sz="3600" dirty="0"/>
              <a:t> </a:t>
            </a:r>
            <a:r>
              <a:rPr lang="en-US" sz="3600" dirty="0" err="1"/>
              <a:t>được</a:t>
            </a:r>
            <a:r>
              <a:rPr lang="en-US" sz="3600" dirty="0" smtClean="0"/>
              <a:t>.</a:t>
            </a:r>
            <a:endParaRPr lang="en-US" sz="3600" dirty="0"/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925258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754"/>
            <a:ext cx="12032341" cy="1043369"/>
          </a:xfrm>
        </p:spPr>
        <p:txBody>
          <a:bodyPr>
            <a:normAutofit fontScale="90000"/>
          </a:bodyPr>
          <a:lstStyle/>
          <a:p>
            <a:pPr algn="l" fontAlgn="base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2.1 HOẠT ĐỘNG KINH DOANH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682388" y="873444"/>
            <a:ext cx="10023712" cy="510022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just"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4400" b="1" dirty="0" smtClean="0"/>
              <a:t>2.1.3 </a:t>
            </a:r>
            <a:r>
              <a:rPr lang="en-US" sz="3600" b="1" dirty="0" err="1"/>
              <a:t>Đặc</a:t>
            </a:r>
            <a:r>
              <a:rPr lang="en-US" sz="3600" b="1" dirty="0"/>
              <a:t> </a:t>
            </a:r>
            <a:r>
              <a:rPr lang="en-US" sz="3600" b="1" dirty="0" err="1"/>
              <a:t>điểm</a:t>
            </a:r>
            <a:r>
              <a:rPr lang="en-US" sz="3600" b="1" dirty="0"/>
              <a:t> </a:t>
            </a:r>
            <a:r>
              <a:rPr lang="en-US" sz="3600" b="1" dirty="0" err="1"/>
              <a:t>của</a:t>
            </a:r>
            <a:r>
              <a:rPr lang="en-US" sz="3600" b="1" dirty="0"/>
              <a:t> </a:t>
            </a:r>
            <a:r>
              <a:rPr lang="en-US" sz="3600" b="1" dirty="0" err="1"/>
              <a:t>hoạt</a:t>
            </a:r>
            <a:r>
              <a:rPr lang="en-US" sz="3600" b="1" dirty="0"/>
              <a:t> </a:t>
            </a:r>
            <a:r>
              <a:rPr lang="en-US" sz="3600" b="1" dirty="0" err="1"/>
              <a:t>động</a:t>
            </a:r>
            <a:r>
              <a:rPr lang="en-US" sz="3600" b="1" dirty="0"/>
              <a:t> </a:t>
            </a:r>
            <a:r>
              <a:rPr lang="en-US" sz="3600" b="1" dirty="0" err="1"/>
              <a:t>kinh</a:t>
            </a:r>
            <a:r>
              <a:rPr lang="en-US" sz="3600" b="1" dirty="0"/>
              <a:t> </a:t>
            </a:r>
            <a:r>
              <a:rPr lang="en-US" sz="3600" b="1" dirty="0" err="1"/>
              <a:t>doanh</a:t>
            </a:r>
            <a:r>
              <a:rPr lang="en-US" sz="3600" b="1" dirty="0"/>
              <a:t> </a:t>
            </a:r>
            <a:r>
              <a:rPr lang="en-US" sz="3600" b="1" dirty="0" err="1"/>
              <a:t>khách</a:t>
            </a:r>
            <a:r>
              <a:rPr lang="en-US" sz="3600" b="1" dirty="0"/>
              <a:t> </a:t>
            </a:r>
            <a:r>
              <a:rPr lang="en-US" sz="3600" b="1" dirty="0" err="1" smtClean="0"/>
              <a:t>sạn</a:t>
            </a:r>
            <a:r>
              <a:rPr lang="en-US" sz="3600" b="1" dirty="0" smtClean="0"/>
              <a:t>:</a:t>
            </a:r>
          </a:p>
          <a:p>
            <a:pPr algn="just"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600" dirty="0"/>
              <a:t>2.1.3.1  </a:t>
            </a:r>
            <a:r>
              <a:rPr lang="en-US" sz="3600" u="sng" dirty="0" err="1"/>
              <a:t>Đặc</a:t>
            </a:r>
            <a:r>
              <a:rPr lang="en-US" sz="3600" u="sng" dirty="0"/>
              <a:t> </a:t>
            </a:r>
            <a:r>
              <a:rPr lang="en-US" sz="3600" u="sng" dirty="0" err="1"/>
              <a:t>điểm</a:t>
            </a:r>
            <a:r>
              <a:rPr lang="en-US" sz="3600" u="sng" dirty="0"/>
              <a:t> </a:t>
            </a:r>
            <a:r>
              <a:rPr lang="en-US" sz="3600" u="sng" dirty="0" err="1"/>
              <a:t>về</a:t>
            </a:r>
            <a:r>
              <a:rPr lang="en-US" sz="3600" u="sng" dirty="0"/>
              <a:t> </a:t>
            </a:r>
            <a:r>
              <a:rPr lang="en-US" sz="3600" u="sng" dirty="0" err="1"/>
              <a:t>sản</a:t>
            </a:r>
            <a:r>
              <a:rPr lang="en-US" sz="3600" u="sng" dirty="0"/>
              <a:t> </a:t>
            </a:r>
            <a:r>
              <a:rPr lang="en-US" sz="3600" u="sng" dirty="0" err="1"/>
              <a:t>phẩm</a:t>
            </a:r>
            <a:r>
              <a:rPr lang="en-US" sz="3600" u="sng" dirty="0"/>
              <a:t> </a:t>
            </a:r>
            <a:r>
              <a:rPr lang="en-US" sz="3600" u="sng" dirty="0" err="1"/>
              <a:t>của</a:t>
            </a:r>
            <a:r>
              <a:rPr lang="en-US" sz="3600" u="sng" dirty="0"/>
              <a:t> </a:t>
            </a:r>
            <a:r>
              <a:rPr lang="en-US" sz="3600" u="sng" dirty="0" err="1"/>
              <a:t>khách</a:t>
            </a:r>
            <a:r>
              <a:rPr lang="en-US" sz="3600" u="sng" dirty="0"/>
              <a:t> </a:t>
            </a:r>
            <a:r>
              <a:rPr lang="en-US" sz="3600" u="sng" dirty="0" err="1" smtClean="0"/>
              <a:t>sạn</a:t>
            </a:r>
            <a:endParaRPr lang="en-US" sz="3600" b="1" dirty="0"/>
          </a:p>
          <a:p>
            <a:pPr algn="just"/>
            <a:r>
              <a:rPr lang="en-US" sz="3600" dirty="0" err="1"/>
              <a:t>Sản</a:t>
            </a:r>
            <a:r>
              <a:rPr lang="en-US" sz="3600" dirty="0"/>
              <a:t> </a:t>
            </a:r>
            <a:r>
              <a:rPr lang="en-US" sz="3600" dirty="0" err="1"/>
              <a:t>phẩm</a:t>
            </a:r>
            <a:r>
              <a:rPr lang="en-US" sz="3600" dirty="0"/>
              <a:t> </a:t>
            </a:r>
            <a:r>
              <a:rPr lang="en-US" sz="3600" dirty="0" err="1"/>
              <a:t>dịch</a:t>
            </a:r>
            <a:r>
              <a:rPr lang="en-US" sz="3600" dirty="0"/>
              <a:t> </a:t>
            </a:r>
            <a:r>
              <a:rPr lang="en-US" sz="3600" dirty="0" err="1"/>
              <a:t>vụ</a:t>
            </a:r>
            <a:r>
              <a:rPr lang="en-US" sz="3600" dirty="0"/>
              <a:t> </a:t>
            </a:r>
            <a:r>
              <a:rPr lang="en-US" sz="3600" dirty="0" err="1"/>
              <a:t>được</a:t>
            </a:r>
            <a:r>
              <a:rPr lang="en-US" sz="3600" dirty="0"/>
              <a:t> </a:t>
            </a:r>
            <a:r>
              <a:rPr lang="en-US" sz="3600" dirty="0" err="1"/>
              <a:t>sản</a:t>
            </a:r>
            <a:r>
              <a:rPr lang="en-US" sz="3600" dirty="0"/>
              <a:t> </a:t>
            </a:r>
            <a:r>
              <a:rPr lang="en-US" sz="3600" dirty="0" err="1"/>
              <a:t>xuất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trao</a:t>
            </a:r>
            <a:r>
              <a:rPr lang="en-US" sz="3600" dirty="0"/>
              <a:t> </a:t>
            </a:r>
            <a:r>
              <a:rPr lang="en-US" sz="3600" dirty="0" err="1"/>
              <a:t>đổi</a:t>
            </a:r>
            <a:r>
              <a:rPr lang="en-US" sz="3600" dirty="0"/>
              <a:t> </a:t>
            </a:r>
            <a:r>
              <a:rPr lang="en-US" sz="3600" dirty="0" err="1"/>
              <a:t>trong</a:t>
            </a:r>
            <a:r>
              <a:rPr lang="en-US" sz="3600" dirty="0"/>
              <a:t> </a:t>
            </a:r>
            <a:r>
              <a:rPr lang="en-US" sz="3600" dirty="0" err="1"/>
              <a:t>sự</a:t>
            </a:r>
            <a:r>
              <a:rPr lang="en-US" sz="3600" dirty="0"/>
              <a:t>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mặt</a:t>
            </a:r>
            <a:r>
              <a:rPr lang="en-US" sz="3600" dirty="0"/>
              <a:t> </a:t>
            </a:r>
            <a:r>
              <a:rPr lang="en-US" sz="3600" dirty="0" err="1"/>
              <a:t>hoặc</a:t>
            </a:r>
            <a:r>
              <a:rPr lang="en-US" sz="3600" dirty="0"/>
              <a:t> </a:t>
            </a:r>
            <a:r>
              <a:rPr lang="en-US" sz="3600" dirty="0" err="1"/>
              <a:t>tham</a:t>
            </a:r>
            <a:r>
              <a:rPr lang="en-US" sz="3600" dirty="0"/>
              <a:t> </a:t>
            </a:r>
            <a:r>
              <a:rPr lang="en-US" sz="3600" dirty="0" err="1"/>
              <a:t>gia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hàng</a:t>
            </a:r>
            <a:r>
              <a:rPr lang="en-US" sz="3600" dirty="0"/>
              <a:t>, </a:t>
            </a:r>
            <a:r>
              <a:rPr lang="en-US" sz="3600" dirty="0" err="1"/>
              <a:t>diễn</a:t>
            </a:r>
            <a:r>
              <a:rPr lang="en-US" sz="3600" dirty="0"/>
              <a:t> </a:t>
            </a:r>
            <a:r>
              <a:rPr lang="en-US" sz="3600" dirty="0" err="1"/>
              <a:t>ra</a:t>
            </a:r>
            <a:r>
              <a:rPr lang="en-US" sz="3600" dirty="0"/>
              <a:t> </a:t>
            </a:r>
            <a:r>
              <a:rPr lang="en-US" sz="3600" dirty="0" err="1"/>
              <a:t>trong</a:t>
            </a:r>
            <a:r>
              <a:rPr lang="en-US" sz="3600" dirty="0"/>
              <a:t> </a:t>
            </a:r>
            <a:r>
              <a:rPr lang="en-US" sz="3600" dirty="0" err="1"/>
              <a:t>mối</a:t>
            </a:r>
            <a:r>
              <a:rPr lang="en-US" sz="3600" dirty="0"/>
              <a:t> </a:t>
            </a:r>
            <a:r>
              <a:rPr lang="en-US" sz="3600" dirty="0" err="1"/>
              <a:t>quan</a:t>
            </a:r>
            <a:r>
              <a:rPr lang="en-US" sz="3600" dirty="0"/>
              <a:t> </a:t>
            </a:r>
            <a:r>
              <a:rPr lang="en-US" sz="3600" dirty="0" err="1"/>
              <a:t>hệ</a:t>
            </a:r>
            <a:r>
              <a:rPr lang="en-US" sz="3600" dirty="0"/>
              <a:t> </a:t>
            </a:r>
            <a:r>
              <a:rPr lang="en-US" sz="3600" dirty="0" err="1"/>
              <a:t>trực</a:t>
            </a:r>
            <a:r>
              <a:rPr lang="en-US" sz="3600" dirty="0"/>
              <a:t> </a:t>
            </a:r>
            <a:r>
              <a:rPr lang="en-US" sz="3600" dirty="0" err="1"/>
              <a:t>tiếp</a:t>
            </a:r>
            <a:r>
              <a:rPr lang="en-US" sz="3600" dirty="0"/>
              <a:t> </a:t>
            </a:r>
            <a:r>
              <a:rPr lang="en-US" sz="3600" dirty="0" err="1"/>
              <a:t>giữa</a:t>
            </a:r>
            <a:r>
              <a:rPr lang="en-US" sz="3600" dirty="0"/>
              <a:t> </a:t>
            </a:r>
            <a:r>
              <a:rPr lang="en-US" sz="3600" dirty="0" err="1"/>
              <a:t>nhân</a:t>
            </a:r>
            <a:r>
              <a:rPr lang="en-US" sz="3600" dirty="0"/>
              <a:t> </a:t>
            </a:r>
            <a:r>
              <a:rPr lang="en-US" sz="3600" dirty="0" err="1"/>
              <a:t>viên</a:t>
            </a:r>
            <a:r>
              <a:rPr lang="en-US" sz="3600" dirty="0"/>
              <a:t> </a:t>
            </a:r>
            <a:r>
              <a:rPr lang="en-US" sz="3600" dirty="0" err="1"/>
              <a:t>với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hàng</a:t>
            </a:r>
            <a:r>
              <a:rPr lang="en-US" sz="3600" dirty="0" smtClean="0"/>
              <a:t>.</a:t>
            </a:r>
            <a:endParaRPr lang="en-US" sz="3600" dirty="0"/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354350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754"/>
            <a:ext cx="12032341" cy="1043369"/>
          </a:xfrm>
        </p:spPr>
        <p:txBody>
          <a:bodyPr>
            <a:normAutofit fontScale="90000"/>
          </a:bodyPr>
          <a:lstStyle/>
          <a:p>
            <a:pPr algn="l" fontAlgn="base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2.1 HOẠT ĐỘNG KINH DOANH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682388" y="873444"/>
            <a:ext cx="10576162" cy="510022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just"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4400" b="1" dirty="0" smtClean="0"/>
              <a:t>2.1.3 </a:t>
            </a:r>
            <a:r>
              <a:rPr lang="en-US" sz="3600" b="1" dirty="0" err="1"/>
              <a:t>Đặc</a:t>
            </a:r>
            <a:r>
              <a:rPr lang="en-US" sz="3600" b="1" dirty="0"/>
              <a:t> </a:t>
            </a:r>
            <a:r>
              <a:rPr lang="en-US" sz="3600" b="1" dirty="0" err="1"/>
              <a:t>điểm</a:t>
            </a:r>
            <a:r>
              <a:rPr lang="en-US" sz="3600" b="1" dirty="0"/>
              <a:t> </a:t>
            </a:r>
            <a:r>
              <a:rPr lang="en-US" sz="3600" b="1" dirty="0" err="1"/>
              <a:t>của</a:t>
            </a:r>
            <a:r>
              <a:rPr lang="en-US" sz="3600" b="1" dirty="0"/>
              <a:t> </a:t>
            </a:r>
            <a:r>
              <a:rPr lang="en-US" sz="3600" b="1" dirty="0" err="1"/>
              <a:t>hoạt</a:t>
            </a:r>
            <a:r>
              <a:rPr lang="en-US" sz="3600" b="1" dirty="0"/>
              <a:t> </a:t>
            </a:r>
            <a:r>
              <a:rPr lang="en-US" sz="3600" b="1" dirty="0" err="1"/>
              <a:t>động</a:t>
            </a:r>
            <a:r>
              <a:rPr lang="en-US" sz="3600" b="1" dirty="0"/>
              <a:t> </a:t>
            </a:r>
            <a:r>
              <a:rPr lang="en-US" sz="3600" b="1" dirty="0" err="1"/>
              <a:t>kinh</a:t>
            </a:r>
            <a:r>
              <a:rPr lang="en-US" sz="3600" b="1" dirty="0"/>
              <a:t> </a:t>
            </a:r>
            <a:r>
              <a:rPr lang="en-US" sz="3600" b="1" dirty="0" err="1"/>
              <a:t>doanh</a:t>
            </a:r>
            <a:r>
              <a:rPr lang="en-US" sz="3600" b="1" dirty="0"/>
              <a:t> </a:t>
            </a:r>
            <a:r>
              <a:rPr lang="en-US" sz="3600" b="1" dirty="0" err="1"/>
              <a:t>khách</a:t>
            </a:r>
            <a:r>
              <a:rPr lang="en-US" sz="3600" b="1" dirty="0"/>
              <a:t> </a:t>
            </a:r>
            <a:r>
              <a:rPr lang="en-US" sz="3600" b="1" dirty="0" err="1" smtClean="0"/>
              <a:t>sạn</a:t>
            </a:r>
            <a:r>
              <a:rPr lang="en-US" sz="3600" b="1" dirty="0" smtClean="0"/>
              <a:t>:</a:t>
            </a:r>
          </a:p>
          <a:p>
            <a:pPr algn="just"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600" dirty="0"/>
              <a:t>2.1.3.1  </a:t>
            </a:r>
            <a:r>
              <a:rPr lang="en-US" sz="3600" u="sng" dirty="0" err="1"/>
              <a:t>Đặc</a:t>
            </a:r>
            <a:r>
              <a:rPr lang="en-US" sz="3600" u="sng" dirty="0"/>
              <a:t> </a:t>
            </a:r>
            <a:r>
              <a:rPr lang="en-US" sz="3600" u="sng" dirty="0" err="1"/>
              <a:t>điểm</a:t>
            </a:r>
            <a:r>
              <a:rPr lang="en-US" sz="3600" u="sng" dirty="0"/>
              <a:t> </a:t>
            </a:r>
            <a:r>
              <a:rPr lang="en-US" sz="3600" u="sng" dirty="0" err="1"/>
              <a:t>về</a:t>
            </a:r>
            <a:r>
              <a:rPr lang="en-US" sz="3600" u="sng" dirty="0"/>
              <a:t> </a:t>
            </a:r>
            <a:r>
              <a:rPr lang="en-US" sz="3600" u="sng" dirty="0" err="1"/>
              <a:t>sản</a:t>
            </a:r>
            <a:r>
              <a:rPr lang="en-US" sz="3600" u="sng" dirty="0"/>
              <a:t> </a:t>
            </a:r>
            <a:r>
              <a:rPr lang="en-US" sz="3600" u="sng" dirty="0" err="1"/>
              <a:t>phẩm</a:t>
            </a:r>
            <a:r>
              <a:rPr lang="en-US" sz="3600" u="sng" dirty="0"/>
              <a:t> </a:t>
            </a:r>
            <a:r>
              <a:rPr lang="en-US" sz="3600" u="sng" dirty="0" err="1"/>
              <a:t>của</a:t>
            </a:r>
            <a:r>
              <a:rPr lang="en-US" sz="3600" u="sng" dirty="0"/>
              <a:t> </a:t>
            </a:r>
            <a:r>
              <a:rPr lang="en-US" sz="3600" u="sng" dirty="0" err="1"/>
              <a:t>khách</a:t>
            </a:r>
            <a:r>
              <a:rPr lang="en-US" sz="3600" u="sng" dirty="0"/>
              <a:t> </a:t>
            </a:r>
            <a:r>
              <a:rPr lang="en-US" sz="3600" u="sng" dirty="0" err="1" smtClean="0"/>
              <a:t>sạn</a:t>
            </a:r>
            <a:endParaRPr lang="en-US" sz="3600" b="1" dirty="0"/>
          </a:p>
          <a:p>
            <a:pPr algn="just"/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sạn</a:t>
            </a:r>
            <a:r>
              <a:rPr lang="en-US" sz="3600" dirty="0"/>
              <a:t> </a:t>
            </a:r>
            <a:r>
              <a:rPr lang="en-US" sz="3600" dirty="0" err="1"/>
              <a:t>được</a:t>
            </a:r>
            <a:r>
              <a:rPr lang="en-US" sz="3600" dirty="0"/>
              <a:t> </a:t>
            </a:r>
            <a:r>
              <a:rPr lang="en-US" sz="3600" dirty="0" err="1"/>
              <a:t>phục</a:t>
            </a:r>
            <a:r>
              <a:rPr lang="en-US" sz="3600" dirty="0"/>
              <a:t> </a:t>
            </a:r>
            <a:r>
              <a:rPr lang="en-US" sz="3600" dirty="0" err="1"/>
              <a:t>vụ</a:t>
            </a:r>
            <a:r>
              <a:rPr lang="en-US" sz="3600" dirty="0"/>
              <a:t> </a:t>
            </a:r>
            <a:r>
              <a:rPr lang="en-US" sz="3600" dirty="0" err="1"/>
              <a:t>trực</a:t>
            </a:r>
            <a:r>
              <a:rPr lang="en-US" sz="3600" dirty="0"/>
              <a:t> </a:t>
            </a:r>
            <a:r>
              <a:rPr lang="en-US" sz="3600" dirty="0" err="1"/>
              <a:t>tiếp</a:t>
            </a:r>
            <a:r>
              <a:rPr lang="en-US" sz="3600" dirty="0"/>
              <a:t>,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sạn</a:t>
            </a:r>
            <a:r>
              <a:rPr lang="en-US" sz="3600" dirty="0"/>
              <a:t> </a:t>
            </a:r>
            <a:r>
              <a:rPr lang="en-US" sz="3600" dirty="0" err="1"/>
              <a:t>chịu</a:t>
            </a:r>
            <a:r>
              <a:rPr lang="en-US" sz="3600" dirty="0"/>
              <a:t> </a:t>
            </a:r>
            <a:r>
              <a:rPr lang="en-US" sz="3600" dirty="0" err="1"/>
              <a:t>trách</a:t>
            </a:r>
            <a:r>
              <a:rPr lang="en-US" sz="3600" dirty="0"/>
              <a:t> </a:t>
            </a:r>
            <a:r>
              <a:rPr lang="en-US" sz="3600" dirty="0" err="1"/>
              <a:t>nhiệm</a:t>
            </a:r>
            <a:r>
              <a:rPr lang="en-US" sz="3600" dirty="0"/>
              <a:t> </a:t>
            </a:r>
            <a:r>
              <a:rPr lang="en-US" sz="3600" dirty="0" err="1"/>
              <a:t>về</a:t>
            </a:r>
            <a:r>
              <a:rPr lang="en-US" sz="3600" dirty="0"/>
              <a:t> </a:t>
            </a:r>
            <a:r>
              <a:rPr lang="en-US" sz="3600" dirty="0" err="1"/>
              <a:t>chất</a:t>
            </a:r>
            <a:r>
              <a:rPr lang="en-US" sz="3600" dirty="0"/>
              <a:t> </a:t>
            </a:r>
            <a:r>
              <a:rPr lang="en-US" sz="3600" dirty="0" err="1"/>
              <a:t>lượng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sản</a:t>
            </a:r>
            <a:r>
              <a:rPr lang="en-US" sz="3600" dirty="0"/>
              <a:t> </a:t>
            </a:r>
            <a:r>
              <a:rPr lang="en-US" sz="3600" dirty="0" err="1"/>
              <a:t>phẩm</a:t>
            </a:r>
            <a:r>
              <a:rPr lang="en-US" sz="3600" dirty="0"/>
              <a:t> </a:t>
            </a:r>
            <a:r>
              <a:rPr lang="en-US" sz="3600" dirty="0" err="1"/>
              <a:t>dịch</a:t>
            </a:r>
            <a:r>
              <a:rPr lang="en-US" sz="3600" dirty="0"/>
              <a:t> </a:t>
            </a:r>
            <a:r>
              <a:rPr lang="en-US" sz="3600" dirty="0" err="1"/>
              <a:t>vụ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hàng</a:t>
            </a:r>
            <a:r>
              <a:rPr lang="en-US" sz="3600" dirty="0"/>
              <a:t> </a:t>
            </a:r>
            <a:r>
              <a:rPr lang="en-US" sz="3600" dirty="0" err="1"/>
              <a:t>hóa</a:t>
            </a:r>
            <a:r>
              <a:rPr lang="en-US" sz="3600" dirty="0"/>
              <a:t> </a:t>
            </a:r>
            <a:r>
              <a:rPr lang="en-US" sz="3600" dirty="0" err="1"/>
              <a:t>dù</a:t>
            </a:r>
            <a:r>
              <a:rPr lang="en-US" sz="3600" dirty="0"/>
              <a:t> </a:t>
            </a:r>
            <a:r>
              <a:rPr lang="en-US" sz="3600" dirty="0" err="1"/>
              <a:t>rằng</a:t>
            </a:r>
            <a:r>
              <a:rPr lang="en-US" sz="3600" dirty="0"/>
              <a:t> </a:t>
            </a:r>
            <a:r>
              <a:rPr lang="en-US" sz="3600" dirty="0" err="1"/>
              <a:t>sản</a:t>
            </a:r>
            <a:r>
              <a:rPr lang="en-US" sz="3600" dirty="0"/>
              <a:t> </a:t>
            </a:r>
            <a:r>
              <a:rPr lang="en-US" sz="3600" dirty="0" err="1"/>
              <a:t>phẩm</a:t>
            </a:r>
            <a:r>
              <a:rPr lang="en-US" sz="3600" dirty="0"/>
              <a:t> </a:t>
            </a:r>
            <a:r>
              <a:rPr lang="en-US" sz="3600" dirty="0" err="1"/>
              <a:t>đó</a:t>
            </a:r>
            <a:r>
              <a:rPr lang="en-US" sz="3600" dirty="0"/>
              <a:t> </a:t>
            </a:r>
            <a:r>
              <a:rPr lang="en-US" sz="3600" dirty="0" err="1"/>
              <a:t>không</a:t>
            </a:r>
            <a:r>
              <a:rPr lang="en-US" sz="3600" dirty="0"/>
              <a:t> </a:t>
            </a:r>
            <a:r>
              <a:rPr lang="en-US" sz="3600" dirty="0" err="1"/>
              <a:t>được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sạn</a:t>
            </a:r>
            <a:r>
              <a:rPr lang="en-US" sz="3600" dirty="0"/>
              <a:t> </a:t>
            </a:r>
            <a:r>
              <a:rPr lang="en-US" sz="3600" dirty="0" err="1"/>
              <a:t>sản</a:t>
            </a:r>
            <a:r>
              <a:rPr lang="en-US" sz="3600" dirty="0"/>
              <a:t> </a:t>
            </a:r>
            <a:r>
              <a:rPr lang="en-US" sz="3600" dirty="0" err="1"/>
              <a:t>xuất</a:t>
            </a:r>
            <a:r>
              <a:rPr lang="en-US" sz="3600" dirty="0"/>
              <a:t> </a:t>
            </a:r>
            <a:r>
              <a:rPr lang="en-US" sz="3600" dirty="0" err="1"/>
              <a:t>ra</a:t>
            </a:r>
            <a:r>
              <a:rPr lang="en-US" sz="3600" dirty="0" err="1" smtClean="0"/>
              <a:t>.</a:t>
            </a:r>
            <a:endParaRPr lang="en-US" sz="3600" dirty="0"/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594428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754"/>
            <a:ext cx="12032341" cy="1043369"/>
          </a:xfrm>
        </p:spPr>
        <p:txBody>
          <a:bodyPr>
            <a:normAutofit fontScale="90000"/>
          </a:bodyPr>
          <a:lstStyle/>
          <a:p>
            <a:pPr algn="l" fontAlgn="base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2.1 HOẠT ĐỘNG KINH DOANH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682388" y="1028700"/>
            <a:ext cx="11190294" cy="55164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just"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4400" b="1" dirty="0" smtClean="0"/>
              <a:t>2.1.3 </a:t>
            </a:r>
            <a:r>
              <a:rPr lang="en-US" sz="3600" b="1" dirty="0" err="1"/>
              <a:t>Đặc</a:t>
            </a:r>
            <a:r>
              <a:rPr lang="en-US" sz="3600" b="1" dirty="0"/>
              <a:t> </a:t>
            </a:r>
            <a:r>
              <a:rPr lang="en-US" sz="3600" b="1" dirty="0" err="1"/>
              <a:t>điểm</a:t>
            </a:r>
            <a:r>
              <a:rPr lang="en-US" sz="3600" b="1" dirty="0"/>
              <a:t> </a:t>
            </a:r>
            <a:r>
              <a:rPr lang="en-US" sz="3600" b="1" dirty="0" err="1"/>
              <a:t>của</a:t>
            </a:r>
            <a:r>
              <a:rPr lang="en-US" sz="3600" b="1" dirty="0"/>
              <a:t> </a:t>
            </a:r>
            <a:r>
              <a:rPr lang="en-US" sz="3600" b="1" dirty="0" err="1"/>
              <a:t>hoạt</a:t>
            </a:r>
            <a:r>
              <a:rPr lang="en-US" sz="3600" b="1" dirty="0"/>
              <a:t> </a:t>
            </a:r>
            <a:r>
              <a:rPr lang="en-US" sz="3600" b="1" dirty="0" err="1"/>
              <a:t>động</a:t>
            </a:r>
            <a:r>
              <a:rPr lang="en-US" sz="3600" b="1" dirty="0"/>
              <a:t> </a:t>
            </a:r>
            <a:r>
              <a:rPr lang="en-US" sz="3600" b="1" dirty="0" err="1"/>
              <a:t>kinh</a:t>
            </a:r>
            <a:r>
              <a:rPr lang="en-US" sz="3600" b="1" dirty="0"/>
              <a:t> </a:t>
            </a:r>
            <a:r>
              <a:rPr lang="en-US" sz="3600" b="1" dirty="0" err="1"/>
              <a:t>doanh</a:t>
            </a:r>
            <a:r>
              <a:rPr lang="en-US" sz="3600" b="1" dirty="0"/>
              <a:t> </a:t>
            </a:r>
            <a:r>
              <a:rPr lang="en-US" sz="3600" b="1" dirty="0" err="1"/>
              <a:t>khách</a:t>
            </a:r>
            <a:r>
              <a:rPr lang="en-US" sz="3600" b="1" dirty="0"/>
              <a:t> </a:t>
            </a:r>
            <a:r>
              <a:rPr lang="en-US" sz="3600" b="1" dirty="0" err="1" smtClean="0"/>
              <a:t>sạn</a:t>
            </a:r>
            <a:r>
              <a:rPr lang="en-US" sz="3600" b="1" dirty="0" smtClean="0"/>
              <a:t>:</a:t>
            </a:r>
          </a:p>
          <a:p>
            <a:pPr algn="just"/>
            <a:r>
              <a:rPr lang="en-US" sz="3600" dirty="0"/>
              <a:t>2.1.3.2 </a:t>
            </a:r>
            <a:r>
              <a:rPr lang="en-US" sz="3600" u="sng" dirty="0" err="1"/>
              <a:t>Đặc</a:t>
            </a:r>
            <a:r>
              <a:rPr lang="en-US" sz="3600" u="sng" dirty="0"/>
              <a:t> </a:t>
            </a:r>
            <a:r>
              <a:rPr lang="en-US" sz="3600" u="sng" dirty="0" err="1"/>
              <a:t>điểm</a:t>
            </a:r>
            <a:r>
              <a:rPr lang="en-US" sz="3600" u="sng" dirty="0"/>
              <a:t> </a:t>
            </a:r>
            <a:r>
              <a:rPr lang="en-US" sz="3600" u="sng" dirty="0" err="1"/>
              <a:t>mối</a:t>
            </a:r>
            <a:r>
              <a:rPr lang="en-US" sz="3600" u="sng" dirty="0"/>
              <a:t> </a:t>
            </a:r>
            <a:r>
              <a:rPr lang="en-US" sz="3600" u="sng" dirty="0" err="1"/>
              <a:t>quan</a:t>
            </a:r>
            <a:r>
              <a:rPr lang="en-US" sz="3600" u="sng" dirty="0"/>
              <a:t> </a:t>
            </a:r>
            <a:r>
              <a:rPr lang="en-US" sz="3600" u="sng" dirty="0" err="1"/>
              <a:t>hệ</a:t>
            </a:r>
            <a:r>
              <a:rPr lang="en-US" sz="3600" u="sng" dirty="0"/>
              <a:t> </a:t>
            </a:r>
            <a:r>
              <a:rPr lang="en-US" sz="3600" u="sng" dirty="0" err="1"/>
              <a:t>giữa</a:t>
            </a:r>
            <a:r>
              <a:rPr lang="en-US" sz="3600" u="sng" dirty="0"/>
              <a:t> </a:t>
            </a:r>
            <a:r>
              <a:rPr lang="en-US" sz="3600" u="sng" dirty="0" err="1"/>
              <a:t>sản</a:t>
            </a:r>
            <a:r>
              <a:rPr lang="en-US" sz="3600" u="sng" dirty="0"/>
              <a:t> </a:t>
            </a:r>
            <a:r>
              <a:rPr lang="en-US" sz="3600" u="sng" dirty="0" err="1"/>
              <a:t>xuất</a:t>
            </a:r>
            <a:r>
              <a:rPr lang="en-US" sz="3600" u="sng" dirty="0"/>
              <a:t> </a:t>
            </a:r>
            <a:r>
              <a:rPr lang="en-US" sz="3600" u="sng" dirty="0" err="1"/>
              <a:t>và</a:t>
            </a:r>
            <a:r>
              <a:rPr lang="en-US" sz="3600" u="sng" dirty="0"/>
              <a:t> </a:t>
            </a:r>
            <a:r>
              <a:rPr lang="en-US" sz="3600" u="sng" dirty="0" err="1"/>
              <a:t>tiêu</a:t>
            </a:r>
            <a:r>
              <a:rPr lang="en-US" sz="3600" u="sng" dirty="0"/>
              <a:t> </a:t>
            </a:r>
            <a:r>
              <a:rPr lang="en-US" sz="3600" u="sng" dirty="0" err="1"/>
              <a:t>dùng</a:t>
            </a:r>
            <a:r>
              <a:rPr lang="en-US" sz="3600" u="sng" dirty="0"/>
              <a:t> </a:t>
            </a:r>
            <a:r>
              <a:rPr lang="en-US" sz="3600" u="sng" dirty="0" err="1"/>
              <a:t>sản</a:t>
            </a:r>
            <a:r>
              <a:rPr lang="en-US" sz="3600" u="sng" dirty="0"/>
              <a:t> </a:t>
            </a:r>
            <a:r>
              <a:rPr lang="en-US" sz="3600" u="sng" dirty="0" err="1"/>
              <a:t>phẩm</a:t>
            </a:r>
            <a:endParaRPr lang="en-US" sz="3600" dirty="0"/>
          </a:p>
          <a:p>
            <a:pPr algn="just"/>
            <a:r>
              <a:rPr lang="en-US" sz="3600" dirty="0" err="1"/>
              <a:t>Sản</a:t>
            </a:r>
            <a:r>
              <a:rPr lang="en-US" sz="3600" dirty="0"/>
              <a:t> </a:t>
            </a:r>
            <a:r>
              <a:rPr lang="en-US" sz="3600" dirty="0" err="1"/>
              <a:t>phẩm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sạn</a:t>
            </a:r>
            <a:r>
              <a:rPr lang="en-US" sz="3600" dirty="0"/>
              <a:t>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sản</a:t>
            </a:r>
            <a:r>
              <a:rPr lang="en-US" sz="3600" dirty="0"/>
              <a:t> </a:t>
            </a:r>
            <a:r>
              <a:rPr lang="en-US" sz="3600" dirty="0" err="1"/>
              <a:t>phẩm</a:t>
            </a:r>
            <a:r>
              <a:rPr lang="en-US" sz="3600" dirty="0"/>
              <a:t> </a:t>
            </a:r>
            <a:r>
              <a:rPr lang="en-US" sz="3600" dirty="0" err="1"/>
              <a:t>mang</a:t>
            </a:r>
            <a:r>
              <a:rPr lang="en-US" sz="3600" dirty="0"/>
              <a:t> </a:t>
            </a:r>
            <a:r>
              <a:rPr lang="en-US" sz="3600" dirty="0" err="1"/>
              <a:t>tính</a:t>
            </a:r>
            <a:r>
              <a:rPr lang="en-US" sz="3600" dirty="0"/>
              <a:t> phi </a:t>
            </a:r>
            <a:r>
              <a:rPr lang="en-US" sz="3600" dirty="0" err="1"/>
              <a:t>vật</a:t>
            </a:r>
            <a:r>
              <a:rPr lang="en-US" sz="3600" dirty="0"/>
              <a:t> </a:t>
            </a:r>
            <a:r>
              <a:rPr lang="en-US" sz="3600" dirty="0" err="1"/>
              <a:t>chất</a:t>
            </a:r>
            <a:r>
              <a:rPr lang="en-US" sz="3600" dirty="0"/>
              <a:t>. </a:t>
            </a:r>
            <a:r>
              <a:rPr lang="en-US" sz="3600" dirty="0" err="1"/>
              <a:t>Quá</a:t>
            </a:r>
            <a:r>
              <a:rPr lang="en-US" sz="3600" dirty="0"/>
              <a:t> </a:t>
            </a:r>
            <a:r>
              <a:rPr lang="en-US" sz="3600" dirty="0" err="1"/>
              <a:t>trình</a:t>
            </a:r>
            <a:r>
              <a:rPr lang="en-US" sz="3600" dirty="0"/>
              <a:t> </a:t>
            </a:r>
            <a:r>
              <a:rPr lang="en-US" sz="3600" dirty="0" err="1"/>
              <a:t>sản</a:t>
            </a:r>
            <a:r>
              <a:rPr lang="en-US" sz="3600" dirty="0"/>
              <a:t> </a:t>
            </a:r>
            <a:r>
              <a:rPr lang="en-US" sz="3600" dirty="0" err="1"/>
              <a:t>xuất</a:t>
            </a:r>
            <a:r>
              <a:rPr lang="en-US" sz="3600" dirty="0"/>
              <a:t> </a:t>
            </a:r>
            <a:r>
              <a:rPr lang="en-US" sz="3600" dirty="0" err="1"/>
              <a:t>phục</a:t>
            </a:r>
            <a:r>
              <a:rPr lang="en-US" sz="3600" dirty="0"/>
              <a:t> </a:t>
            </a:r>
            <a:r>
              <a:rPr lang="en-US" sz="3600" dirty="0" err="1"/>
              <a:t>vụ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quá</a:t>
            </a:r>
            <a:r>
              <a:rPr lang="en-US" sz="3600" dirty="0"/>
              <a:t> </a:t>
            </a:r>
            <a:r>
              <a:rPr lang="en-US" sz="3600" dirty="0" err="1"/>
              <a:t>trình</a:t>
            </a:r>
            <a:r>
              <a:rPr lang="en-US" sz="3600" dirty="0"/>
              <a:t> </a:t>
            </a:r>
            <a:r>
              <a:rPr lang="en-US" sz="3600" dirty="0" err="1"/>
              <a:t>tiêu</a:t>
            </a:r>
            <a:r>
              <a:rPr lang="en-US" sz="3600" dirty="0"/>
              <a:t> </a:t>
            </a:r>
            <a:r>
              <a:rPr lang="en-US" sz="3600" dirty="0" err="1"/>
              <a:t>dùng</a:t>
            </a:r>
            <a:r>
              <a:rPr lang="en-US" sz="3600" dirty="0"/>
              <a:t> </a:t>
            </a:r>
            <a:r>
              <a:rPr lang="en-US" sz="3600" dirty="0" err="1"/>
              <a:t>sản</a:t>
            </a:r>
            <a:r>
              <a:rPr lang="en-US" sz="3600" dirty="0"/>
              <a:t> </a:t>
            </a:r>
            <a:r>
              <a:rPr lang="en-US" sz="3600" dirty="0" err="1"/>
              <a:t>phẩm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sạn</a:t>
            </a:r>
            <a:r>
              <a:rPr lang="en-US" sz="3600" dirty="0"/>
              <a:t> </a:t>
            </a:r>
            <a:r>
              <a:rPr lang="en-US" sz="3600" dirty="0" err="1"/>
              <a:t>diễn</a:t>
            </a:r>
            <a:r>
              <a:rPr lang="en-US" sz="3600" dirty="0"/>
              <a:t> </a:t>
            </a:r>
            <a:r>
              <a:rPr lang="en-US" sz="3600" dirty="0" err="1"/>
              <a:t>ra</a:t>
            </a:r>
            <a:r>
              <a:rPr lang="en-US" sz="3600" dirty="0"/>
              <a:t> </a:t>
            </a:r>
            <a:r>
              <a:rPr lang="en-US" sz="3600" dirty="0" err="1"/>
              <a:t>gần</a:t>
            </a:r>
            <a:r>
              <a:rPr lang="en-US" sz="3600" dirty="0"/>
              <a:t> </a:t>
            </a:r>
            <a:r>
              <a:rPr lang="en-US" sz="3600" dirty="0" err="1"/>
              <a:t>như</a:t>
            </a:r>
            <a:r>
              <a:rPr lang="en-US" sz="3600" dirty="0"/>
              <a:t> </a:t>
            </a:r>
            <a:r>
              <a:rPr lang="en-US" sz="3600" dirty="0" err="1"/>
              <a:t>đồng</a:t>
            </a:r>
            <a:r>
              <a:rPr lang="en-US" sz="3600" dirty="0"/>
              <a:t> </a:t>
            </a:r>
            <a:r>
              <a:rPr lang="en-US" sz="3600" dirty="0" err="1"/>
              <a:t>thời</a:t>
            </a:r>
            <a:r>
              <a:rPr lang="en-US" sz="3600" dirty="0"/>
              <a:t> </a:t>
            </a:r>
            <a:r>
              <a:rPr lang="en-US" sz="3600" dirty="0" err="1"/>
              <a:t>trong</a:t>
            </a:r>
            <a:r>
              <a:rPr lang="en-US" sz="3600" dirty="0"/>
              <a:t> </a:t>
            </a:r>
            <a:r>
              <a:rPr lang="en-US" sz="3600" dirty="0" err="1"/>
              <a:t>cùng</a:t>
            </a:r>
            <a:r>
              <a:rPr lang="en-US" sz="3600" dirty="0"/>
              <a:t> </a:t>
            </a:r>
            <a:r>
              <a:rPr lang="en-US" sz="3600" dirty="0" err="1"/>
              <a:t>một</a:t>
            </a:r>
            <a:r>
              <a:rPr lang="en-US" sz="3600" dirty="0"/>
              <a:t> </a:t>
            </a:r>
            <a:r>
              <a:rPr lang="en-US" sz="3600" dirty="0" err="1"/>
              <a:t>thời</a:t>
            </a:r>
            <a:r>
              <a:rPr lang="en-US" sz="3600" dirty="0"/>
              <a:t> </a:t>
            </a:r>
            <a:r>
              <a:rPr lang="en-US" sz="3600" dirty="0" err="1"/>
              <a:t>gian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không</a:t>
            </a:r>
            <a:r>
              <a:rPr lang="en-US" sz="3600" dirty="0"/>
              <a:t> </a:t>
            </a:r>
            <a:r>
              <a:rPr lang="en-US" sz="3600" dirty="0" err="1"/>
              <a:t>gian</a:t>
            </a:r>
            <a:r>
              <a:rPr lang="en-US" sz="3600" dirty="0" smtClean="0"/>
              <a:t>.</a:t>
            </a:r>
            <a:endParaRPr lang="en-US" sz="3600" b="1" dirty="0"/>
          </a:p>
          <a:p>
            <a:pPr algn="just"/>
            <a:endParaRPr lang="en-US" sz="3600" dirty="0"/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069420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754"/>
            <a:ext cx="12032341" cy="1043369"/>
          </a:xfrm>
        </p:spPr>
        <p:txBody>
          <a:bodyPr>
            <a:normAutofit fontScale="90000"/>
          </a:bodyPr>
          <a:lstStyle/>
          <a:p>
            <a:pPr algn="l" fontAlgn="base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2.1 HOẠT ĐỘNG KINH DOANH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857250"/>
            <a:ext cx="11872682" cy="612671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just"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4400" b="1" dirty="0" smtClean="0"/>
              <a:t>2.1.3 </a:t>
            </a:r>
            <a:r>
              <a:rPr lang="en-US" sz="3600" b="1" dirty="0" err="1"/>
              <a:t>Đặc</a:t>
            </a:r>
            <a:r>
              <a:rPr lang="en-US" sz="3600" b="1" dirty="0"/>
              <a:t> </a:t>
            </a:r>
            <a:r>
              <a:rPr lang="en-US" sz="3600" b="1" dirty="0" err="1"/>
              <a:t>điểm</a:t>
            </a:r>
            <a:r>
              <a:rPr lang="en-US" sz="3600" b="1" dirty="0"/>
              <a:t> </a:t>
            </a:r>
            <a:r>
              <a:rPr lang="en-US" sz="3600" b="1" dirty="0" err="1"/>
              <a:t>của</a:t>
            </a:r>
            <a:r>
              <a:rPr lang="en-US" sz="3600" b="1" dirty="0"/>
              <a:t> </a:t>
            </a:r>
            <a:r>
              <a:rPr lang="en-US" sz="3600" b="1" dirty="0" err="1"/>
              <a:t>hoạt</a:t>
            </a:r>
            <a:r>
              <a:rPr lang="en-US" sz="3600" b="1" dirty="0"/>
              <a:t> </a:t>
            </a:r>
            <a:r>
              <a:rPr lang="en-US" sz="3600" b="1" dirty="0" err="1"/>
              <a:t>động</a:t>
            </a:r>
            <a:r>
              <a:rPr lang="en-US" sz="3600" b="1" dirty="0"/>
              <a:t> </a:t>
            </a:r>
            <a:r>
              <a:rPr lang="en-US" sz="3600" b="1" dirty="0" err="1"/>
              <a:t>kinh</a:t>
            </a:r>
            <a:r>
              <a:rPr lang="en-US" sz="3600" b="1" dirty="0"/>
              <a:t> </a:t>
            </a:r>
            <a:r>
              <a:rPr lang="en-US" sz="3600" b="1" dirty="0" err="1"/>
              <a:t>doanh</a:t>
            </a:r>
            <a:r>
              <a:rPr lang="en-US" sz="3600" b="1" dirty="0"/>
              <a:t> </a:t>
            </a:r>
            <a:r>
              <a:rPr lang="en-US" sz="3600" b="1" dirty="0" err="1"/>
              <a:t>khách</a:t>
            </a:r>
            <a:r>
              <a:rPr lang="en-US" sz="3600" b="1" dirty="0"/>
              <a:t> </a:t>
            </a:r>
            <a:r>
              <a:rPr lang="en-US" sz="3600" b="1" dirty="0" err="1" smtClean="0"/>
              <a:t>sạn</a:t>
            </a:r>
            <a:r>
              <a:rPr lang="en-US" sz="3600" b="1" dirty="0" smtClean="0"/>
              <a:t>:</a:t>
            </a:r>
          </a:p>
          <a:p>
            <a:pPr algn="just"/>
            <a:r>
              <a:rPr lang="en-US" sz="3600" dirty="0"/>
              <a:t>2.1.3.2 </a:t>
            </a:r>
            <a:r>
              <a:rPr lang="en-US" sz="3600" u="sng" dirty="0" err="1"/>
              <a:t>Đặc</a:t>
            </a:r>
            <a:r>
              <a:rPr lang="en-US" sz="3600" u="sng" dirty="0"/>
              <a:t> </a:t>
            </a:r>
            <a:r>
              <a:rPr lang="en-US" sz="3600" u="sng" dirty="0" err="1"/>
              <a:t>điểm</a:t>
            </a:r>
            <a:r>
              <a:rPr lang="en-US" sz="3600" u="sng" dirty="0"/>
              <a:t> </a:t>
            </a:r>
            <a:r>
              <a:rPr lang="en-US" sz="3600" u="sng" dirty="0" err="1"/>
              <a:t>mối</a:t>
            </a:r>
            <a:r>
              <a:rPr lang="en-US" sz="3600" u="sng" dirty="0"/>
              <a:t> </a:t>
            </a:r>
            <a:r>
              <a:rPr lang="en-US" sz="3600" u="sng" dirty="0" err="1"/>
              <a:t>quan</a:t>
            </a:r>
            <a:r>
              <a:rPr lang="en-US" sz="3600" u="sng" dirty="0"/>
              <a:t> </a:t>
            </a:r>
            <a:r>
              <a:rPr lang="en-US" sz="3600" u="sng" dirty="0" err="1"/>
              <a:t>hệ</a:t>
            </a:r>
            <a:r>
              <a:rPr lang="en-US" sz="3600" u="sng" dirty="0"/>
              <a:t> </a:t>
            </a:r>
            <a:r>
              <a:rPr lang="en-US" sz="3600" u="sng" dirty="0" err="1"/>
              <a:t>giữa</a:t>
            </a:r>
            <a:r>
              <a:rPr lang="en-US" sz="3600" u="sng" dirty="0"/>
              <a:t> </a:t>
            </a:r>
            <a:r>
              <a:rPr lang="en-US" sz="3600" u="sng" dirty="0" err="1"/>
              <a:t>sản</a:t>
            </a:r>
            <a:r>
              <a:rPr lang="en-US" sz="3600" u="sng" dirty="0"/>
              <a:t> </a:t>
            </a:r>
            <a:r>
              <a:rPr lang="en-US" sz="3600" u="sng" dirty="0" err="1"/>
              <a:t>xuất</a:t>
            </a:r>
            <a:r>
              <a:rPr lang="en-US" sz="3600" u="sng" dirty="0"/>
              <a:t> </a:t>
            </a:r>
            <a:r>
              <a:rPr lang="en-US" sz="3600" u="sng" dirty="0" err="1"/>
              <a:t>và</a:t>
            </a:r>
            <a:r>
              <a:rPr lang="en-US" sz="3600" u="sng" dirty="0"/>
              <a:t> </a:t>
            </a:r>
            <a:r>
              <a:rPr lang="en-US" sz="3600" u="sng" dirty="0" err="1"/>
              <a:t>tiêu</a:t>
            </a:r>
            <a:r>
              <a:rPr lang="en-US" sz="3600" u="sng" dirty="0"/>
              <a:t> </a:t>
            </a:r>
            <a:r>
              <a:rPr lang="en-US" sz="3600" u="sng" dirty="0" err="1"/>
              <a:t>dùng</a:t>
            </a:r>
            <a:r>
              <a:rPr lang="en-US" sz="3600" u="sng" dirty="0"/>
              <a:t> </a:t>
            </a:r>
            <a:r>
              <a:rPr lang="en-US" sz="3600" u="sng" dirty="0" err="1"/>
              <a:t>sản</a:t>
            </a:r>
            <a:r>
              <a:rPr lang="en-US" sz="3600" u="sng" dirty="0"/>
              <a:t> </a:t>
            </a:r>
            <a:r>
              <a:rPr lang="en-US" sz="3600" u="sng" dirty="0" err="1"/>
              <a:t>phẩm</a:t>
            </a:r>
            <a:endParaRPr lang="en-US" sz="3600" dirty="0"/>
          </a:p>
          <a:p>
            <a:pPr algn="just"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600" u="sng" dirty="0" err="1"/>
              <a:t>Cùng</a:t>
            </a:r>
            <a:r>
              <a:rPr lang="en-US" sz="3600" u="sng" dirty="0"/>
              <a:t> </a:t>
            </a:r>
            <a:r>
              <a:rPr lang="en-US" sz="3600" u="sng" dirty="0" err="1"/>
              <a:t>thời</a:t>
            </a:r>
            <a:r>
              <a:rPr lang="en-US" sz="3600" u="sng" dirty="0"/>
              <a:t> </a:t>
            </a:r>
            <a:r>
              <a:rPr lang="en-US" sz="3600" u="sng" dirty="0" err="1"/>
              <a:t>gian</a:t>
            </a:r>
            <a:r>
              <a:rPr lang="en-US" sz="3600" dirty="0"/>
              <a:t>: </a:t>
            </a:r>
            <a:r>
              <a:rPr lang="en-US" sz="3600" dirty="0" err="1"/>
              <a:t>Thời</a:t>
            </a:r>
            <a:r>
              <a:rPr lang="en-US" sz="3600" dirty="0"/>
              <a:t> </a:t>
            </a:r>
            <a:r>
              <a:rPr lang="en-US" sz="3600" dirty="0" err="1"/>
              <a:t>gian</a:t>
            </a:r>
            <a:r>
              <a:rPr lang="en-US" sz="3600" dirty="0"/>
              <a:t> </a:t>
            </a:r>
            <a:r>
              <a:rPr lang="en-US" sz="3600" dirty="0" err="1"/>
              <a:t>hoạt</a:t>
            </a:r>
            <a:r>
              <a:rPr lang="en-US" sz="3600" dirty="0"/>
              <a:t> </a:t>
            </a:r>
            <a:r>
              <a:rPr lang="en-US" sz="3600" dirty="0" err="1"/>
              <a:t>động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sạn</a:t>
            </a:r>
            <a:r>
              <a:rPr lang="en-US" sz="3600" dirty="0"/>
              <a:t> </a:t>
            </a:r>
            <a:r>
              <a:rPr lang="en-US" sz="3600" dirty="0" err="1"/>
              <a:t>phụ</a:t>
            </a:r>
            <a:r>
              <a:rPr lang="en-US" sz="3600" dirty="0"/>
              <a:t> </a:t>
            </a:r>
            <a:r>
              <a:rPr lang="en-US" sz="3600" dirty="0" err="1"/>
              <a:t>thuộc</a:t>
            </a:r>
            <a:r>
              <a:rPr lang="en-US" sz="3600" dirty="0"/>
              <a:t> </a:t>
            </a:r>
            <a:r>
              <a:rPr lang="en-US" sz="3600" dirty="0" err="1"/>
              <a:t>vào</a:t>
            </a:r>
            <a:r>
              <a:rPr lang="en-US" sz="3600" dirty="0"/>
              <a:t> </a:t>
            </a:r>
            <a:r>
              <a:rPr lang="en-US" sz="3600" dirty="0" err="1"/>
              <a:t>thời</a:t>
            </a:r>
            <a:r>
              <a:rPr lang="en-US" sz="3600" dirty="0"/>
              <a:t> </a:t>
            </a:r>
            <a:r>
              <a:rPr lang="en-US" sz="3600" dirty="0" err="1"/>
              <a:t>gian</a:t>
            </a:r>
            <a:r>
              <a:rPr lang="en-US" sz="3600" dirty="0"/>
              <a:t> </a:t>
            </a:r>
            <a:r>
              <a:rPr lang="en-US" sz="3600" dirty="0" err="1"/>
              <a:t>tiêu</a:t>
            </a:r>
            <a:r>
              <a:rPr lang="en-US" sz="3600" dirty="0"/>
              <a:t> </a:t>
            </a:r>
            <a:r>
              <a:rPr lang="en-US" sz="3600" dirty="0" err="1"/>
              <a:t>dùng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, </a:t>
            </a:r>
            <a:r>
              <a:rPr lang="en-US" sz="3600" dirty="0" err="1"/>
              <a:t>hoạt</a:t>
            </a:r>
            <a:r>
              <a:rPr lang="en-US" sz="3600" dirty="0"/>
              <a:t> </a:t>
            </a:r>
            <a:r>
              <a:rPr lang="en-US" sz="3600" dirty="0" err="1"/>
              <a:t>động</a:t>
            </a:r>
            <a:r>
              <a:rPr lang="en-US" sz="3600" dirty="0"/>
              <a:t> </a:t>
            </a:r>
            <a:r>
              <a:rPr lang="en-US" sz="3600" dirty="0" err="1"/>
              <a:t>kinh</a:t>
            </a:r>
            <a:r>
              <a:rPr lang="en-US" sz="3600" dirty="0"/>
              <a:t> </a:t>
            </a:r>
            <a:r>
              <a:rPr lang="en-US" sz="3600" dirty="0" err="1"/>
              <a:t>doanh</a:t>
            </a:r>
            <a:r>
              <a:rPr lang="en-US" sz="3600" dirty="0"/>
              <a:t> </a:t>
            </a:r>
            <a:r>
              <a:rPr lang="en-US" sz="3600" dirty="0" err="1"/>
              <a:t>phục</a:t>
            </a:r>
            <a:r>
              <a:rPr lang="en-US" sz="3600" dirty="0"/>
              <a:t> </a:t>
            </a:r>
            <a:r>
              <a:rPr lang="en-US" sz="3600" dirty="0" err="1"/>
              <a:t>vụ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diễn</a:t>
            </a:r>
            <a:r>
              <a:rPr lang="en-US" sz="3600" dirty="0"/>
              <a:t> </a:t>
            </a:r>
            <a:r>
              <a:rPr lang="en-US" sz="3600" dirty="0" err="1"/>
              <a:t>ra</a:t>
            </a:r>
            <a:r>
              <a:rPr lang="en-US" sz="3600" dirty="0"/>
              <a:t> </a:t>
            </a:r>
            <a:r>
              <a:rPr lang="en-US" sz="3600" dirty="0" err="1"/>
              <a:t>một</a:t>
            </a:r>
            <a:r>
              <a:rPr lang="en-US" sz="3600" dirty="0"/>
              <a:t> </a:t>
            </a:r>
            <a:r>
              <a:rPr lang="en-US" sz="3600" dirty="0" err="1"/>
              <a:t>cách</a:t>
            </a:r>
            <a:r>
              <a:rPr lang="en-US" sz="3600" dirty="0"/>
              <a:t> </a:t>
            </a:r>
            <a:r>
              <a:rPr lang="en-US" sz="3600" dirty="0" err="1"/>
              <a:t>liên</a:t>
            </a:r>
            <a:r>
              <a:rPr lang="en-US" sz="3600" dirty="0"/>
              <a:t> </a:t>
            </a:r>
            <a:r>
              <a:rPr lang="en-US" sz="3600" dirty="0" err="1"/>
              <a:t>tục</a:t>
            </a:r>
            <a:r>
              <a:rPr lang="en-US" sz="3600" dirty="0"/>
              <a:t> </a:t>
            </a:r>
            <a:r>
              <a:rPr lang="en-US" sz="3600" dirty="0" err="1"/>
              <a:t>không</a:t>
            </a:r>
            <a:r>
              <a:rPr lang="en-US" sz="3600" dirty="0"/>
              <a:t>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ngày</a:t>
            </a:r>
            <a:r>
              <a:rPr lang="en-US" sz="3600" dirty="0"/>
              <a:t> </a:t>
            </a:r>
            <a:r>
              <a:rPr lang="en-US" sz="3600" dirty="0" err="1"/>
              <a:t>nghỉ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giờ</a:t>
            </a:r>
            <a:r>
              <a:rPr lang="en-US" sz="3600" dirty="0"/>
              <a:t> </a:t>
            </a:r>
            <a:r>
              <a:rPr lang="en-US" sz="3600" dirty="0" err="1"/>
              <a:t>nghỉ</a:t>
            </a:r>
            <a:r>
              <a:rPr lang="en-US" sz="3600" dirty="0"/>
              <a:t>. </a:t>
            </a:r>
            <a:r>
              <a:rPr lang="en-US" sz="3600" dirty="0" err="1"/>
              <a:t>Nhưng</a:t>
            </a:r>
            <a:r>
              <a:rPr lang="en-US" sz="3600" dirty="0"/>
              <a:t> do </a:t>
            </a:r>
            <a:r>
              <a:rPr lang="en-US" sz="3600" dirty="0" err="1"/>
              <a:t>yêu</a:t>
            </a:r>
            <a:r>
              <a:rPr lang="en-US" sz="3600" dirty="0"/>
              <a:t> </a:t>
            </a:r>
            <a:r>
              <a:rPr lang="en-US" sz="3600" dirty="0" err="1"/>
              <a:t>cầu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không</a:t>
            </a:r>
            <a:r>
              <a:rPr lang="en-US" sz="3600" dirty="0"/>
              <a:t> </a:t>
            </a:r>
            <a:r>
              <a:rPr lang="en-US" sz="3600" dirty="0" err="1"/>
              <a:t>đều</a:t>
            </a:r>
            <a:r>
              <a:rPr lang="en-US" sz="3600" dirty="0"/>
              <a:t> </a:t>
            </a:r>
            <a:r>
              <a:rPr lang="en-US" sz="3600" dirty="0" err="1"/>
              <a:t>đặn</a:t>
            </a:r>
            <a:r>
              <a:rPr lang="en-US" sz="3600" dirty="0"/>
              <a:t> </a:t>
            </a:r>
            <a:r>
              <a:rPr lang="en-US" sz="3600" dirty="0" err="1"/>
              <a:t>nên</a:t>
            </a:r>
            <a:r>
              <a:rPr lang="en-US" sz="3600" dirty="0"/>
              <a:t> </a:t>
            </a:r>
            <a:r>
              <a:rPr lang="en-US" sz="3600" dirty="0" err="1"/>
              <a:t>cường</a:t>
            </a:r>
            <a:r>
              <a:rPr lang="en-US" sz="3600" dirty="0"/>
              <a:t> </a:t>
            </a:r>
            <a:r>
              <a:rPr lang="en-US" sz="3600" dirty="0" err="1"/>
              <a:t>độ</a:t>
            </a:r>
            <a:r>
              <a:rPr lang="en-US" sz="3600" dirty="0"/>
              <a:t> </a:t>
            </a:r>
            <a:r>
              <a:rPr lang="en-US" sz="3600" dirty="0" err="1"/>
              <a:t>hoạt</a:t>
            </a:r>
            <a:r>
              <a:rPr lang="en-US" sz="3600" dirty="0"/>
              <a:t> </a:t>
            </a:r>
            <a:r>
              <a:rPr lang="en-US" sz="3600" dirty="0" err="1"/>
              <a:t>động</a:t>
            </a:r>
            <a:r>
              <a:rPr lang="en-US" sz="3600" dirty="0"/>
              <a:t> </a:t>
            </a:r>
            <a:r>
              <a:rPr lang="en-US" sz="3600" dirty="0" err="1"/>
              <a:t>kinh</a:t>
            </a:r>
            <a:r>
              <a:rPr lang="en-US" sz="3600" dirty="0"/>
              <a:t> </a:t>
            </a:r>
            <a:r>
              <a:rPr lang="en-US" sz="3600" dirty="0" err="1"/>
              <a:t>doanh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sạn</a:t>
            </a:r>
            <a:r>
              <a:rPr lang="en-US" sz="3600" dirty="0"/>
              <a:t> </a:t>
            </a:r>
            <a:r>
              <a:rPr lang="en-US" sz="3600" dirty="0" err="1"/>
              <a:t>diễn</a:t>
            </a:r>
            <a:r>
              <a:rPr lang="en-US" sz="3600" dirty="0"/>
              <a:t> </a:t>
            </a:r>
            <a:r>
              <a:rPr lang="en-US" sz="3600" dirty="0" err="1"/>
              <a:t>ra</a:t>
            </a:r>
            <a:r>
              <a:rPr lang="en-US" sz="3600" dirty="0"/>
              <a:t> </a:t>
            </a:r>
            <a:r>
              <a:rPr lang="en-US" sz="3600" dirty="0" err="1"/>
              <a:t>không</a:t>
            </a:r>
            <a:r>
              <a:rPr lang="en-US" sz="3600" dirty="0"/>
              <a:t> </a:t>
            </a:r>
            <a:r>
              <a:rPr lang="en-US" sz="3600" dirty="0" err="1"/>
              <a:t>đều</a:t>
            </a:r>
            <a:r>
              <a:rPr lang="en-US" sz="3600" dirty="0"/>
              <a:t> </a:t>
            </a:r>
            <a:r>
              <a:rPr lang="en-US" sz="3600" dirty="0" err="1"/>
              <a:t>đặn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mang</a:t>
            </a:r>
            <a:r>
              <a:rPr lang="en-US" sz="3600" dirty="0"/>
              <a:t> </a:t>
            </a:r>
            <a:r>
              <a:rPr lang="en-US" sz="3600" dirty="0" err="1"/>
              <a:t>tính</a:t>
            </a:r>
            <a:r>
              <a:rPr lang="en-US" sz="3600" dirty="0"/>
              <a:t> </a:t>
            </a:r>
            <a:r>
              <a:rPr lang="en-US" sz="3600" dirty="0" err="1"/>
              <a:t>thời</a:t>
            </a:r>
            <a:r>
              <a:rPr lang="en-US" sz="3600" dirty="0"/>
              <a:t> </a:t>
            </a:r>
            <a:r>
              <a:rPr lang="en-US" sz="3600" dirty="0" err="1"/>
              <a:t>vụ</a:t>
            </a:r>
            <a:r>
              <a:rPr lang="en-US" sz="3600" dirty="0" smtClean="0"/>
              <a:t>.</a:t>
            </a:r>
            <a:endParaRPr lang="en-US" sz="3600" b="1" dirty="0"/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582006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754"/>
            <a:ext cx="12032341" cy="1043369"/>
          </a:xfrm>
        </p:spPr>
        <p:txBody>
          <a:bodyPr>
            <a:normAutofit fontScale="90000"/>
          </a:bodyPr>
          <a:lstStyle/>
          <a:p>
            <a:pPr algn="l" fontAlgn="base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2.1 HOẠT ĐỘNG KINH DOANH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1028700"/>
            <a:ext cx="11872682" cy="58293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just"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4400" b="1" dirty="0" smtClean="0"/>
              <a:t>2.1.3 </a:t>
            </a:r>
            <a:r>
              <a:rPr lang="en-US" sz="3600" b="1" dirty="0" err="1"/>
              <a:t>Đặc</a:t>
            </a:r>
            <a:r>
              <a:rPr lang="en-US" sz="3600" b="1" dirty="0"/>
              <a:t> </a:t>
            </a:r>
            <a:r>
              <a:rPr lang="en-US" sz="3600" b="1" dirty="0" err="1"/>
              <a:t>điểm</a:t>
            </a:r>
            <a:r>
              <a:rPr lang="en-US" sz="3600" b="1" dirty="0"/>
              <a:t> </a:t>
            </a:r>
            <a:r>
              <a:rPr lang="en-US" sz="3600" b="1" dirty="0" err="1"/>
              <a:t>của</a:t>
            </a:r>
            <a:r>
              <a:rPr lang="en-US" sz="3600" b="1" dirty="0"/>
              <a:t> </a:t>
            </a:r>
            <a:r>
              <a:rPr lang="en-US" sz="3600" b="1" dirty="0" err="1"/>
              <a:t>hoạt</a:t>
            </a:r>
            <a:r>
              <a:rPr lang="en-US" sz="3600" b="1" dirty="0"/>
              <a:t> </a:t>
            </a:r>
            <a:r>
              <a:rPr lang="en-US" sz="3600" b="1" dirty="0" err="1"/>
              <a:t>động</a:t>
            </a:r>
            <a:r>
              <a:rPr lang="en-US" sz="3600" b="1" dirty="0"/>
              <a:t> </a:t>
            </a:r>
            <a:r>
              <a:rPr lang="en-US" sz="3600" b="1" dirty="0" err="1"/>
              <a:t>kinh</a:t>
            </a:r>
            <a:r>
              <a:rPr lang="en-US" sz="3600" b="1" dirty="0"/>
              <a:t> </a:t>
            </a:r>
            <a:r>
              <a:rPr lang="en-US" sz="3600" b="1" dirty="0" err="1"/>
              <a:t>doanh</a:t>
            </a:r>
            <a:r>
              <a:rPr lang="en-US" sz="3600" b="1" dirty="0"/>
              <a:t> </a:t>
            </a:r>
            <a:r>
              <a:rPr lang="en-US" sz="3600" b="1" dirty="0" err="1"/>
              <a:t>khách</a:t>
            </a:r>
            <a:r>
              <a:rPr lang="en-US" sz="3600" b="1" dirty="0"/>
              <a:t> </a:t>
            </a:r>
            <a:r>
              <a:rPr lang="en-US" sz="3600" b="1" dirty="0" err="1" smtClean="0"/>
              <a:t>sạn</a:t>
            </a:r>
            <a:r>
              <a:rPr lang="en-US" sz="3600" b="1" dirty="0" smtClean="0"/>
              <a:t>:</a:t>
            </a:r>
          </a:p>
          <a:p>
            <a:pPr algn="just"/>
            <a:r>
              <a:rPr lang="en-US" sz="3600" dirty="0"/>
              <a:t>2.1.3.2 </a:t>
            </a:r>
            <a:r>
              <a:rPr lang="en-US" sz="3600" u="sng" dirty="0" err="1"/>
              <a:t>Đặc</a:t>
            </a:r>
            <a:r>
              <a:rPr lang="en-US" sz="3600" u="sng" dirty="0"/>
              <a:t> </a:t>
            </a:r>
            <a:r>
              <a:rPr lang="en-US" sz="3600" u="sng" dirty="0" err="1"/>
              <a:t>điểm</a:t>
            </a:r>
            <a:r>
              <a:rPr lang="en-US" sz="3600" u="sng" dirty="0"/>
              <a:t> </a:t>
            </a:r>
            <a:r>
              <a:rPr lang="en-US" sz="3600" u="sng" dirty="0" err="1"/>
              <a:t>mối</a:t>
            </a:r>
            <a:r>
              <a:rPr lang="en-US" sz="3600" u="sng" dirty="0"/>
              <a:t> </a:t>
            </a:r>
            <a:r>
              <a:rPr lang="en-US" sz="3600" u="sng" dirty="0" err="1"/>
              <a:t>quan</a:t>
            </a:r>
            <a:r>
              <a:rPr lang="en-US" sz="3600" u="sng" dirty="0"/>
              <a:t> </a:t>
            </a:r>
            <a:r>
              <a:rPr lang="en-US" sz="3600" u="sng" dirty="0" err="1"/>
              <a:t>hệ</a:t>
            </a:r>
            <a:r>
              <a:rPr lang="en-US" sz="3600" u="sng" dirty="0"/>
              <a:t> </a:t>
            </a:r>
            <a:r>
              <a:rPr lang="en-US" sz="3600" u="sng" dirty="0" err="1"/>
              <a:t>giữa</a:t>
            </a:r>
            <a:r>
              <a:rPr lang="en-US" sz="3600" u="sng" dirty="0"/>
              <a:t> </a:t>
            </a:r>
            <a:r>
              <a:rPr lang="en-US" sz="3600" u="sng" dirty="0" err="1"/>
              <a:t>sản</a:t>
            </a:r>
            <a:r>
              <a:rPr lang="en-US" sz="3600" u="sng" dirty="0"/>
              <a:t> </a:t>
            </a:r>
            <a:r>
              <a:rPr lang="en-US" sz="3600" u="sng" dirty="0" err="1"/>
              <a:t>xuất</a:t>
            </a:r>
            <a:r>
              <a:rPr lang="en-US" sz="3600" u="sng" dirty="0"/>
              <a:t> </a:t>
            </a:r>
            <a:r>
              <a:rPr lang="en-US" sz="3600" u="sng" dirty="0" err="1"/>
              <a:t>và</a:t>
            </a:r>
            <a:r>
              <a:rPr lang="en-US" sz="3600" u="sng" dirty="0"/>
              <a:t> </a:t>
            </a:r>
            <a:r>
              <a:rPr lang="en-US" sz="3600" u="sng" dirty="0" err="1"/>
              <a:t>tiêu</a:t>
            </a:r>
            <a:r>
              <a:rPr lang="en-US" sz="3600" u="sng" dirty="0"/>
              <a:t> </a:t>
            </a:r>
            <a:r>
              <a:rPr lang="en-US" sz="3600" u="sng" dirty="0" err="1"/>
              <a:t>dùng</a:t>
            </a:r>
            <a:r>
              <a:rPr lang="en-US" sz="3600" u="sng" dirty="0"/>
              <a:t> </a:t>
            </a:r>
            <a:r>
              <a:rPr lang="en-US" sz="3600" u="sng" dirty="0" err="1"/>
              <a:t>sản</a:t>
            </a:r>
            <a:r>
              <a:rPr lang="en-US" sz="3600" u="sng" dirty="0"/>
              <a:t> </a:t>
            </a:r>
            <a:r>
              <a:rPr lang="en-US" sz="3600" u="sng" dirty="0" err="1"/>
              <a:t>phẩm</a:t>
            </a:r>
            <a:endParaRPr lang="en-US" sz="3600" dirty="0"/>
          </a:p>
          <a:p>
            <a:pPr algn="just"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600" u="sng" dirty="0" err="1"/>
              <a:t>Cùng</a:t>
            </a:r>
            <a:r>
              <a:rPr lang="en-US" sz="3600" u="sng" dirty="0"/>
              <a:t> </a:t>
            </a:r>
            <a:r>
              <a:rPr lang="en-US" sz="3600" u="sng" dirty="0" err="1"/>
              <a:t>một</a:t>
            </a:r>
            <a:r>
              <a:rPr lang="en-US" sz="3600" u="sng" dirty="0"/>
              <a:t> </a:t>
            </a:r>
            <a:r>
              <a:rPr lang="en-US" sz="3600" u="sng" dirty="0" err="1"/>
              <a:t>không</a:t>
            </a:r>
            <a:r>
              <a:rPr lang="en-US" sz="3600" u="sng" dirty="0"/>
              <a:t> </a:t>
            </a:r>
            <a:r>
              <a:rPr lang="en-US" sz="3600" u="sng" dirty="0" err="1"/>
              <a:t>gian</a:t>
            </a:r>
            <a:r>
              <a:rPr lang="en-US" sz="3600" dirty="0"/>
              <a:t>: </a:t>
            </a:r>
            <a:r>
              <a:rPr lang="en-US" sz="3600" dirty="0" err="1"/>
              <a:t>Sản</a:t>
            </a:r>
            <a:r>
              <a:rPr lang="en-US" sz="3600" dirty="0"/>
              <a:t> </a:t>
            </a:r>
            <a:r>
              <a:rPr lang="en-US" sz="3600" dirty="0" err="1"/>
              <a:t>phẩm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sạn</a:t>
            </a:r>
            <a:r>
              <a:rPr lang="en-US" sz="3600" dirty="0"/>
              <a:t> </a:t>
            </a:r>
            <a:r>
              <a:rPr lang="en-US" sz="3600" dirty="0" err="1"/>
              <a:t>không</a:t>
            </a:r>
            <a:r>
              <a:rPr lang="en-US" sz="3600" dirty="0"/>
              <a:t> </a:t>
            </a:r>
            <a:r>
              <a:rPr lang="en-US" sz="3600" dirty="0" err="1"/>
              <a:t>thể</a:t>
            </a:r>
            <a:r>
              <a:rPr lang="en-US" sz="3600" dirty="0"/>
              <a:t> </a:t>
            </a:r>
            <a:r>
              <a:rPr lang="en-US" sz="3600" dirty="0" err="1"/>
              <a:t>mang</a:t>
            </a:r>
            <a:r>
              <a:rPr lang="en-US" sz="3600" dirty="0"/>
              <a:t> </a:t>
            </a:r>
            <a:r>
              <a:rPr lang="en-US" sz="3600" dirty="0" err="1"/>
              <a:t>đến</a:t>
            </a:r>
            <a:r>
              <a:rPr lang="en-US" sz="3600" dirty="0"/>
              <a:t> </a:t>
            </a:r>
            <a:r>
              <a:rPr lang="en-US" sz="3600" dirty="0" err="1"/>
              <a:t>cho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mà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muốn</a:t>
            </a:r>
            <a:r>
              <a:rPr lang="en-US" sz="3600" dirty="0"/>
              <a:t> </a:t>
            </a:r>
            <a:r>
              <a:rPr lang="en-US" sz="3600" dirty="0" err="1"/>
              <a:t>tiêu</a:t>
            </a:r>
            <a:r>
              <a:rPr lang="en-US" sz="3600" dirty="0"/>
              <a:t> </a:t>
            </a:r>
            <a:r>
              <a:rPr lang="en-US" sz="3600" dirty="0" err="1"/>
              <a:t>dùng</a:t>
            </a:r>
            <a:r>
              <a:rPr lang="en-US" sz="3600" dirty="0"/>
              <a:t> </a:t>
            </a:r>
            <a:r>
              <a:rPr lang="en-US" sz="3600" dirty="0" err="1"/>
              <a:t>phải</a:t>
            </a:r>
            <a:r>
              <a:rPr lang="en-US" sz="3600" dirty="0"/>
              <a:t> </a:t>
            </a:r>
            <a:r>
              <a:rPr lang="en-US" sz="3600" dirty="0" err="1"/>
              <a:t>đến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sạn</a:t>
            </a:r>
            <a:r>
              <a:rPr lang="en-US" sz="3600" dirty="0"/>
              <a:t> </a:t>
            </a:r>
            <a:r>
              <a:rPr lang="en-US" sz="3600" dirty="0" err="1"/>
              <a:t>để</a:t>
            </a:r>
            <a:r>
              <a:rPr lang="en-US" sz="3600" dirty="0"/>
              <a:t> </a:t>
            </a:r>
            <a:r>
              <a:rPr lang="en-US" sz="3600" dirty="0" err="1"/>
              <a:t>thỏa</a:t>
            </a:r>
            <a:r>
              <a:rPr lang="en-US" sz="3600" dirty="0"/>
              <a:t> </a:t>
            </a:r>
            <a:r>
              <a:rPr lang="en-US" sz="3600" dirty="0" err="1"/>
              <a:t>mãn</a:t>
            </a:r>
            <a:r>
              <a:rPr lang="en-US" sz="3600" dirty="0"/>
              <a:t> </a:t>
            </a:r>
            <a:r>
              <a:rPr lang="en-US" sz="3600" dirty="0" err="1"/>
              <a:t>nhu</a:t>
            </a:r>
            <a:r>
              <a:rPr lang="en-US" sz="3600" dirty="0"/>
              <a:t> </a:t>
            </a:r>
            <a:r>
              <a:rPr lang="en-US" sz="3600" dirty="0" err="1"/>
              <a:t>cầu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mình</a:t>
            </a:r>
            <a:r>
              <a:rPr lang="en-US" sz="3600" dirty="0"/>
              <a:t> </a:t>
            </a:r>
            <a:r>
              <a:rPr lang="en-US" sz="3600" dirty="0" err="1"/>
              <a:t>tại</a:t>
            </a:r>
            <a:r>
              <a:rPr lang="en-US" sz="3600" dirty="0"/>
              <a:t> </a:t>
            </a:r>
            <a:r>
              <a:rPr lang="en-US" sz="3600" dirty="0" err="1"/>
              <a:t>đó</a:t>
            </a:r>
            <a:r>
              <a:rPr lang="en-US" sz="3600" dirty="0"/>
              <a:t>. Do </a:t>
            </a:r>
            <a:r>
              <a:rPr lang="en-US" sz="3600" dirty="0" err="1"/>
              <a:t>đó</a:t>
            </a:r>
            <a:r>
              <a:rPr lang="en-US" sz="3600" dirty="0"/>
              <a:t> </a:t>
            </a:r>
            <a:r>
              <a:rPr lang="en-US" sz="3600" dirty="0" err="1"/>
              <a:t>trong</a:t>
            </a:r>
            <a:r>
              <a:rPr lang="en-US" sz="3600" dirty="0"/>
              <a:t> </a:t>
            </a:r>
            <a:r>
              <a:rPr lang="en-US" sz="3600" dirty="0" err="1"/>
              <a:t>kinh</a:t>
            </a:r>
            <a:r>
              <a:rPr lang="en-US" sz="3600" dirty="0"/>
              <a:t> </a:t>
            </a:r>
            <a:r>
              <a:rPr lang="en-US" sz="3600" dirty="0" err="1"/>
              <a:t>doanh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sạn</a:t>
            </a:r>
            <a:r>
              <a:rPr lang="en-US" sz="3600" dirty="0"/>
              <a:t> </a:t>
            </a:r>
            <a:r>
              <a:rPr lang="en-US" sz="3600" dirty="0" err="1"/>
              <a:t>vấn</a:t>
            </a:r>
            <a:r>
              <a:rPr lang="en-US" sz="3600" dirty="0"/>
              <a:t> </a:t>
            </a:r>
            <a:r>
              <a:rPr lang="en-US" sz="3600" dirty="0" err="1"/>
              <a:t>đề</a:t>
            </a:r>
            <a:r>
              <a:rPr lang="en-US" sz="3600" dirty="0"/>
              <a:t> </a:t>
            </a:r>
            <a:r>
              <a:rPr lang="en-US" sz="3600" dirty="0" err="1"/>
              <a:t>vị</a:t>
            </a:r>
            <a:r>
              <a:rPr lang="en-US" sz="3600" dirty="0"/>
              <a:t> </a:t>
            </a:r>
            <a:r>
              <a:rPr lang="en-US" sz="3600" dirty="0" err="1"/>
              <a:t>trí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sạn</a:t>
            </a:r>
            <a:r>
              <a:rPr lang="en-US" sz="3600" dirty="0"/>
              <a:t>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rất</a:t>
            </a:r>
            <a:r>
              <a:rPr lang="en-US" sz="3600" dirty="0"/>
              <a:t> </a:t>
            </a:r>
            <a:r>
              <a:rPr lang="en-US" sz="3600" dirty="0" err="1"/>
              <a:t>quan</a:t>
            </a:r>
            <a:r>
              <a:rPr lang="en-US" sz="3600" dirty="0"/>
              <a:t> </a:t>
            </a:r>
            <a:r>
              <a:rPr lang="en-US" sz="3600" dirty="0" err="1"/>
              <a:t>trọng</a:t>
            </a:r>
            <a:r>
              <a:rPr lang="en-US" sz="3600" dirty="0"/>
              <a:t>, </a:t>
            </a:r>
            <a:r>
              <a:rPr lang="en-US" sz="3600" dirty="0" err="1"/>
              <a:t>nó</a:t>
            </a:r>
            <a:r>
              <a:rPr lang="en-US" sz="3600" dirty="0"/>
              <a:t> </a:t>
            </a:r>
            <a:r>
              <a:rPr lang="en-US" sz="3600" dirty="0" err="1"/>
              <a:t>ảnh</a:t>
            </a:r>
            <a:r>
              <a:rPr lang="en-US" sz="3600" dirty="0"/>
              <a:t> </a:t>
            </a:r>
            <a:r>
              <a:rPr lang="en-US" sz="3600" dirty="0" err="1"/>
              <a:t>hưởng</a:t>
            </a:r>
            <a:r>
              <a:rPr lang="en-US" sz="3600" dirty="0"/>
              <a:t> to </a:t>
            </a:r>
            <a:r>
              <a:rPr lang="en-US" sz="3600" dirty="0" err="1"/>
              <a:t>lớn</a:t>
            </a:r>
            <a:r>
              <a:rPr lang="en-US" sz="3600" dirty="0"/>
              <a:t> </a:t>
            </a:r>
            <a:r>
              <a:rPr lang="en-US" sz="3600" dirty="0" err="1"/>
              <a:t>đến</a:t>
            </a:r>
            <a:r>
              <a:rPr lang="en-US" sz="3600" dirty="0"/>
              <a:t> </a:t>
            </a:r>
            <a:r>
              <a:rPr lang="en-US" sz="3600" dirty="0" err="1"/>
              <a:t>khả</a:t>
            </a:r>
            <a:r>
              <a:rPr lang="en-US" sz="3600" dirty="0"/>
              <a:t> </a:t>
            </a:r>
            <a:r>
              <a:rPr lang="en-US" sz="3600" dirty="0" err="1"/>
              <a:t>năng</a:t>
            </a:r>
            <a:r>
              <a:rPr lang="en-US" sz="3600" dirty="0"/>
              <a:t> </a:t>
            </a:r>
            <a:r>
              <a:rPr lang="en-US" sz="3600" dirty="0" err="1"/>
              <a:t>thu</a:t>
            </a:r>
            <a:r>
              <a:rPr lang="en-US" sz="3600" dirty="0"/>
              <a:t> </a:t>
            </a:r>
            <a:r>
              <a:rPr lang="en-US" sz="3600" dirty="0" err="1"/>
              <a:t>hút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tiết</a:t>
            </a:r>
            <a:r>
              <a:rPr lang="en-US" sz="3600" dirty="0"/>
              <a:t> </a:t>
            </a:r>
            <a:r>
              <a:rPr lang="en-US" sz="3600" dirty="0" err="1"/>
              <a:t>kiệm</a:t>
            </a:r>
            <a:r>
              <a:rPr lang="en-US" sz="3600" dirty="0"/>
              <a:t> chi </a:t>
            </a:r>
            <a:r>
              <a:rPr lang="en-US" sz="3600" dirty="0" err="1"/>
              <a:t>phí</a:t>
            </a:r>
            <a:r>
              <a:rPr lang="en-US" sz="3600" dirty="0" smtClean="0"/>
              <a:t>.</a:t>
            </a:r>
            <a:endParaRPr lang="en-US" sz="3600" b="1" dirty="0"/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923891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754"/>
            <a:ext cx="12032341" cy="1043369"/>
          </a:xfrm>
        </p:spPr>
        <p:txBody>
          <a:bodyPr>
            <a:normAutofit fontScale="90000"/>
          </a:bodyPr>
          <a:lstStyle/>
          <a:p>
            <a:pPr algn="l" fontAlgn="base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2.1 HOẠT ĐỘNG KINH DOANH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682388" y="1028700"/>
            <a:ext cx="11190294" cy="55164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just"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4400" b="1" dirty="0" smtClean="0"/>
              <a:t>2.1.3 </a:t>
            </a:r>
            <a:r>
              <a:rPr lang="en-US" sz="3600" b="1" dirty="0" err="1"/>
              <a:t>Đặc</a:t>
            </a:r>
            <a:r>
              <a:rPr lang="en-US" sz="3600" b="1" dirty="0"/>
              <a:t> </a:t>
            </a:r>
            <a:r>
              <a:rPr lang="en-US" sz="3600" b="1" dirty="0" err="1"/>
              <a:t>điểm</a:t>
            </a:r>
            <a:r>
              <a:rPr lang="en-US" sz="3600" b="1" dirty="0"/>
              <a:t> </a:t>
            </a:r>
            <a:r>
              <a:rPr lang="en-US" sz="3600" b="1" dirty="0" err="1"/>
              <a:t>của</a:t>
            </a:r>
            <a:r>
              <a:rPr lang="en-US" sz="3600" b="1" dirty="0"/>
              <a:t> </a:t>
            </a:r>
            <a:r>
              <a:rPr lang="en-US" sz="3600" b="1" dirty="0" err="1"/>
              <a:t>hoạt</a:t>
            </a:r>
            <a:r>
              <a:rPr lang="en-US" sz="3600" b="1" dirty="0"/>
              <a:t> </a:t>
            </a:r>
            <a:r>
              <a:rPr lang="en-US" sz="3600" b="1" dirty="0" err="1"/>
              <a:t>động</a:t>
            </a:r>
            <a:r>
              <a:rPr lang="en-US" sz="3600" b="1" dirty="0"/>
              <a:t> </a:t>
            </a:r>
            <a:r>
              <a:rPr lang="en-US" sz="3600" b="1" dirty="0" err="1"/>
              <a:t>kinh</a:t>
            </a:r>
            <a:r>
              <a:rPr lang="en-US" sz="3600" b="1" dirty="0"/>
              <a:t> </a:t>
            </a:r>
            <a:r>
              <a:rPr lang="en-US" sz="3600" b="1" dirty="0" err="1"/>
              <a:t>doanh</a:t>
            </a:r>
            <a:r>
              <a:rPr lang="en-US" sz="3600" b="1" dirty="0"/>
              <a:t> </a:t>
            </a:r>
            <a:r>
              <a:rPr lang="en-US" sz="3600" b="1" dirty="0" err="1"/>
              <a:t>khách</a:t>
            </a:r>
            <a:r>
              <a:rPr lang="en-US" sz="3600" b="1" dirty="0"/>
              <a:t> </a:t>
            </a:r>
            <a:r>
              <a:rPr lang="en-US" sz="3600" b="1" dirty="0" err="1" smtClean="0"/>
              <a:t>sạn</a:t>
            </a:r>
            <a:r>
              <a:rPr lang="en-US" sz="3600" b="1" dirty="0" smtClean="0"/>
              <a:t>:</a:t>
            </a:r>
          </a:p>
          <a:p>
            <a:pPr algn="just"/>
            <a:r>
              <a:rPr lang="en-US" sz="3600" dirty="0"/>
              <a:t>2.1.3.3 </a:t>
            </a:r>
            <a:r>
              <a:rPr lang="en-US" sz="3600" u="sng" dirty="0" err="1"/>
              <a:t>Đặc</a:t>
            </a:r>
            <a:r>
              <a:rPr lang="en-US" sz="3600" u="sng" dirty="0"/>
              <a:t> </a:t>
            </a:r>
            <a:r>
              <a:rPr lang="en-US" sz="3600" u="sng" dirty="0" err="1"/>
              <a:t>điểm</a:t>
            </a:r>
            <a:r>
              <a:rPr lang="en-US" sz="3600" u="sng" dirty="0"/>
              <a:t> </a:t>
            </a:r>
            <a:r>
              <a:rPr lang="en-US" sz="3600" u="sng" dirty="0" err="1"/>
              <a:t>về</a:t>
            </a:r>
            <a:r>
              <a:rPr lang="en-US" sz="3600" u="sng" dirty="0"/>
              <a:t> </a:t>
            </a:r>
            <a:r>
              <a:rPr lang="en-US" sz="3600" u="sng" dirty="0" err="1"/>
              <a:t>tổ</a:t>
            </a:r>
            <a:r>
              <a:rPr lang="en-US" sz="3600" u="sng" dirty="0"/>
              <a:t> </a:t>
            </a:r>
            <a:r>
              <a:rPr lang="en-US" sz="3600" u="sng" dirty="0" err="1"/>
              <a:t>chức</a:t>
            </a:r>
            <a:r>
              <a:rPr lang="en-US" sz="3600" u="sng" dirty="0"/>
              <a:t> </a:t>
            </a:r>
            <a:r>
              <a:rPr lang="en-US" sz="3600" u="sng" dirty="0" err="1"/>
              <a:t>quá</a:t>
            </a:r>
            <a:r>
              <a:rPr lang="en-US" sz="3600" u="sng" dirty="0"/>
              <a:t> </a:t>
            </a:r>
            <a:r>
              <a:rPr lang="en-US" sz="3600" u="sng" dirty="0" err="1"/>
              <a:t>trình</a:t>
            </a:r>
            <a:r>
              <a:rPr lang="en-US" sz="3600" u="sng" dirty="0"/>
              <a:t> </a:t>
            </a:r>
            <a:r>
              <a:rPr lang="en-US" sz="3600" u="sng" dirty="0" err="1"/>
              <a:t>kinh</a:t>
            </a:r>
            <a:r>
              <a:rPr lang="en-US" sz="3600" u="sng" dirty="0"/>
              <a:t> </a:t>
            </a:r>
            <a:r>
              <a:rPr lang="en-US" sz="3600" u="sng" dirty="0" err="1"/>
              <a:t>doanh</a:t>
            </a:r>
            <a:r>
              <a:rPr lang="en-US" sz="3600" u="sng" dirty="0"/>
              <a:t> </a:t>
            </a:r>
            <a:r>
              <a:rPr lang="en-US" sz="3600" u="sng" dirty="0" err="1"/>
              <a:t>khách</a:t>
            </a:r>
            <a:r>
              <a:rPr lang="en-US" sz="3600" u="sng" dirty="0"/>
              <a:t> </a:t>
            </a:r>
            <a:r>
              <a:rPr lang="en-US" sz="3600" u="sng" dirty="0" err="1"/>
              <a:t>sạn</a:t>
            </a:r>
            <a:endParaRPr lang="en-US" sz="3600" dirty="0"/>
          </a:p>
          <a:p>
            <a:pPr algn="just"/>
            <a:r>
              <a:rPr lang="en-US" sz="3600" dirty="0" err="1"/>
              <a:t>Quá</a:t>
            </a:r>
            <a:r>
              <a:rPr lang="en-US" sz="3600" dirty="0"/>
              <a:t> </a:t>
            </a:r>
            <a:r>
              <a:rPr lang="en-US" sz="3600" dirty="0" err="1"/>
              <a:t>trình</a:t>
            </a:r>
            <a:r>
              <a:rPr lang="en-US" sz="3600" dirty="0"/>
              <a:t> </a:t>
            </a:r>
            <a:r>
              <a:rPr lang="en-US" sz="3600" dirty="0" err="1"/>
              <a:t>phục</a:t>
            </a:r>
            <a:r>
              <a:rPr lang="en-US" sz="3600" dirty="0"/>
              <a:t> </a:t>
            </a:r>
            <a:r>
              <a:rPr lang="en-US" sz="3600" dirty="0" err="1"/>
              <a:t>vụ</a:t>
            </a:r>
            <a:r>
              <a:rPr lang="en-US" sz="3600" dirty="0"/>
              <a:t> do </a:t>
            </a:r>
            <a:r>
              <a:rPr lang="en-US" sz="3600" dirty="0" err="1"/>
              <a:t>nhiều</a:t>
            </a:r>
            <a:r>
              <a:rPr lang="en-US" sz="3600" dirty="0"/>
              <a:t> </a:t>
            </a:r>
            <a:r>
              <a:rPr lang="en-US" sz="3600" dirty="0" err="1"/>
              <a:t>bộ</a:t>
            </a:r>
            <a:r>
              <a:rPr lang="en-US" sz="3600" dirty="0"/>
              <a:t> </a:t>
            </a:r>
            <a:r>
              <a:rPr lang="en-US" sz="3600" dirty="0" err="1"/>
              <a:t>phận</a:t>
            </a:r>
            <a:r>
              <a:rPr lang="en-US" sz="3600" dirty="0"/>
              <a:t> </a:t>
            </a:r>
            <a:r>
              <a:rPr lang="en-US" sz="3600" dirty="0" err="1"/>
              <a:t>nghiệp</a:t>
            </a:r>
            <a:r>
              <a:rPr lang="en-US" sz="3600" dirty="0"/>
              <a:t> </a:t>
            </a:r>
            <a:r>
              <a:rPr lang="en-US" sz="3600" dirty="0" err="1"/>
              <a:t>vụ</a:t>
            </a:r>
            <a:r>
              <a:rPr lang="en-US" sz="3600" dirty="0"/>
              <a:t> </a:t>
            </a:r>
            <a:r>
              <a:rPr lang="en-US" sz="3600" dirty="0" err="1"/>
              <a:t>khác</a:t>
            </a:r>
            <a:r>
              <a:rPr lang="en-US" sz="3600" dirty="0"/>
              <a:t> </a:t>
            </a:r>
            <a:r>
              <a:rPr lang="en-US" sz="3600" dirty="0" err="1"/>
              <a:t>nhau</a:t>
            </a:r>
            <a:r>
              <a:rPr lang="en-US" sz="3600" dirty="0"/>
              <a:t> </a:t>
            </a:r>
            <a:r>
              <a:rPr lang="en-US" sz="3600" dirty="0" err="1"/>
              <a:t>đảm</a:t>
            </a:r>
            <a:r>
              <a:rPr lang="en-US" sz="3600" dirty="0"/>
              <a:t> </a:t>
            </a:r>
            <a:r>
              <a:rPr lang="en-US" sz="3600" dirty="0" err="1"/>
              <a:t>nhận</a:t>
            </a:r>
            <a:r>
              <a:rPr lang="en-US" sz="3600" dirty="0"/>
              <a:t>.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bộ</a:t>
            </a:r>
            <a:r>
              <a:rPr lang="en-US" sz="3600" dirty="0"/>
              <a:t> </a:t>
            </a:r>
            <a:r>
              <a:rPr lang="en-US" sz="3600" dirty="0" err="1"/>
              <a:t>phận</a:t>
            </a:r>
            <a:r>
              <a:rPr lang="en-US" sz="3600" dirty="0"/>
              <a:t> </a:t>
            </a:r>
            <a:r>
              <a:rPr lang="en-US" sz="3600" dirty="0" err="1"/>
              <a:t>này</a:t>
            </a:r>
            <a:r>
              <a:rPr lang="en-US" sz="3600" dirty="0"/>
              <a:t> </a:t>
            </a:r>
            <a:r>
              <a:rPr lang="en-US" sz="3600" dirty="0" err="1"/>
              <a:t>vừa</a:t>
            </a:r>
            <a:r>
              <a:rPr lang="en-US" sz="3600" dirty="0"/>
              <a:t>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tính</a:t>
            </a:r>
            <a:r>
              <a:rPr lang="en-US" sz="3600" dirty="0"/>
              <a:t> </a:t>
            </a:r>
            <a:r>
              <a:rPr lang="en-US" sz="3600" dirty="0" err="1"/>
              <a:t>độc</a:t>
            </a:r>
            <a:r>
              <a:rPr lang="en-US" sz="3600" dirty="0"/>
              <a:t> </a:t>
            </a:r>
            <a:r>
              <a:rPr lang="en-US" sz="3600" dirty="0" err="1"/>
              <a:t>lập</a:t>
            </a:r>
            <a:r>
              <a:rPr lang="en-US" sz="3600" dirty="0"/>
              <a:t> </a:t>
            </a:r>
            <a:r>
              <a:rPr lang="en-US" sz="3600" dirty="0" err="1"/>
              <a:t>tương</a:t>
            </a:r>
            <a:r>
              <a:rPr lang="en-US" sz="3600" dirty="0"/>
              <a:t> </a:t>
            </a:r>
            <a:r>
              <a:rPr lang="en-US" sz="3600" dirty="0" err="1"/>
              <a:t>đối</a:t>
            </a:r>
            <a:r>
              <a:rPr lang="en-US" sz="3600" dirty="0"/>
              <a:t>, </a:t>
            </a:r>
            <a:r>
              <a:rPr lang="en-US" sz="3600" dirty="0" err="1"/>
              <a:t>vừa</a:t>
            </a:r>
            <a:r>
              <a:rPr lang="en-US" sz="3600" dirty="0"/>
              <a:t>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mối</a:t>
            </a:r>
            <a:r>
              <a:rPr lang="en-US" sz="3600" dirty="0"/>
              <a:t> </a:t>
            </a:r>
            <a:r>
              <a:rPr lang="en-US" sz="3600" dirty="0" err="1"/>
              <a:t>quan</a:t>
            </a:r>
            <a:r>
              <a:rPr lang="en-US" sz="3600" dirty="0"/>
              <a:t> </a:t>
            </a:r>
            <a:r>
              <a:rPr lang="en-US" sz="3600" dirty="0" err="1"/>
              <a:t>hệ</a:t>
            </a:r>
            <a:r>
              <a:rPr lang="en-US" sz="3600" dirty="0"/>
              <a:t> </a:t>
            </a:r>
            <a:r>
              <a:rPr lang="en-US" sz="3600" dirty="0" err="1"/>
              <a:t>mật</a:t>
            </a:r>
            <a:r>
              <a:rPr lang="en-US" sz="3600" dirty="0"/>
              <a:t> </a:t>
            </a:r>
            <a:r>
              <a:rPr lang="en-US" sz="3600" dirty="0" err="1"/>
              <a:t>thiết</a:t>
            </a:r>
            <a:r>
              <a:rPr lang="en-US" sz="3600" dirty="0"/>
              <a:t> </a:t>
            </a:r>
            <a:r>
              <a:rPr lang="en-US" sz="3600" dirty="0" err="1"/>
              <a:t>với</a:t>
            </a:r>
            <a:r>
              <a:rPr lang="en-US" sz="3600" dirty="0"/>
              <a:t> </a:t>
            </a:r>
            <a:r>
              <a:rPr lang="en-US" sz="3600" dirty="0" err="1"/>
              <a:t>nhau</a:t>
            </a:r>
            <a:r>
              <a:rPr lang="en-US" sz="3600" dirty="0"/>
              <a:t> </a:t>
            </a:r>
            <a:r>
              <a:rPr lang="en-US" sz="3600" dirty="0" err="1"/>
              <a:t>trong</a:t>
            </a:r>
            <a:r>
              <a:rPr lang="en-US" sz="3600" dirty="0"/>
              <a:t> </a:t>
            </a:r>
            <a:r>
              <a:rPr lang="en-US" sz="3600" dirty="0" err="1"/>
              <a:t>một</a:t>
            </a:r>
            <a:r>
              <a:rPr lang="en-US" sz="3600" dirty="0"/>
              <a:t> </a:t>
            </a:r>
            <a:r>
              <a:rPr lang="en-US" sz="3600" dirty="0" err="1"/>
              <a:t>quá</a:t>
            </a:r>
            <a:r>
              <a:rPr lang="en-US" sz="3600" dirty="0"/>
              <a:t> </a:t>
            </a:r>
            <a:r>
              <a:rPr lang="en-US" sz="3600" dirty="0" err="1"/>
              <a:t>trình</a:t>
            </a:r>
            <a:r>
              <a:rPr lang="en-US" sz="3600" dirty="0"/>
              <a:t> </a:t>
            </a:r>
            <a:r>
              <a:rPr lang="en-US" sz="3600" dirty="0" err="1"/>
              <a:t>phục</a:t>
            </a:r>
            <a:r>
              <a:rPr lang="en-US" sz="3600" dirty="0"/>
              <a:t> </a:t>
            </a:r>
            <a:r>
              <a:rPr lang="en-US" sz="3600" dirty="0" err="1"/>
              <a:t>vụ</a:t>
            </a:r>
            <a:r>
              <a:rPr lang="en-US" sz="3600" dirty="0"/>
              <a:t> </a:t>
            </a:r>
            <a:r>
              <a:rPr lang="en-US" sz="3600" dirty="0" err="1"/>
              <a:t>liên</a:t>
            </a:r>
            <a:r>
              <a:rPr lang="en-US" sz="3600" dirty="0"/>
              <a:t> </a:t>
            </a:r>
            <a:r>
              <a:rPr lang="en-US" sz="3600" dirty="0" err="1"/>
              <a:t>tục</a:t>
            </a:r>
            <a:r>
              <a:rPr lang="en-US" sz="3600" dirty="0"/>
              <a:t> </a:t>
            </a:r>
            <a:r>
              <a:rPr lang="en-US" sz="3600" dirty="0" err="1"/>
              <a:t>nhằm</a:t>
            </a:r>
            <a:r>
              <a:rPr lang="en-US" sz="3600" dirty="0"/>
              <a:t> </a:t>
            </a:r>
            <a:r>
              <a:rPr lang="en-US" sz="3600" dirty="0" err="1"/>
              <a:t>thỏa</a:t>
            </a:r>
            <a:r>
              <a:rPr lang="en-US" sz="3600" dirty="0"/>
              <a:t> </a:t>
            </a:r>
            <a:r>
              <a:rPr lang="en-US" sz="3600" dirty="0" err="1"/>
              <a:t>mãn</a:t>
            </a:r>
            <a:r>
              <a:rPr lang="en-US" sz="3600" dirty="0"/>
              <a:t> </a:t>
            </a:r>
            <a:r>
              <a:rPr lang="en-US" sz="3600" dirty="0" err="1"/>
              <a:t>nhu</a:t>
            </a:r>
            <a:r>
              <a:rPr lang="en-US" sz="3600" dirty="0"/>
              <a:t> </a:t>
            </a:r>
            <a:r>
              <a:rPr lang="en-US" sz="3600" dirty="0" err="1"/>
              <a:t>cầu</a:t>
            </a:r>
            <a:r>
              <a:rPr lang="en-US" sz="3600" dirty="0"/>
              <a:t> </a:t>
            </a:r>
            <a:r>
              <a:rPr lang="en-US" sz="3600" dirty="0" err="1"/>
              <a:t>trọn</a:t>
            </a:r>
            <a:r>
              <a:rPr lang="en-US" sz="3600" dirty="0"/>
              <a:t> </a:t>
            </a:r>
            <a:r>
              <a:rPr lang="en-US" sz="3600" dirty="0" err="1"/>
              <a:t>vẹn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 smtClean="0"/>
              <a:t>.</a:t>
            </a:r>
            <a:endParaRPr lang="en-US" sz="3600" b="1" dirty="0"/>
          </a:p>
          <a:p>
            <a:pPr algn="just"/>
            <a:endParaRPr lang="en-US" sz="3600" dirty="0"/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954037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754"/>
            <a:ext cx="12032341" cy="1043369"/>
          </a:xfrm>
        </p:spPr>
        <p:txBody>
          <a:bodyPr>
            <a:normAutofit fontScale="90000"/>
          </a:bodyPr>
          <a:lstStyle/>
          <a:p>
            <a:pPr algn="l" fontAlgn="base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2.1 HOẠT ĐỘNG KINH DOANH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682388" y="1028700"/>
            <a:ext cx="11190294" cy="55164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just"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4400" b="1" dirty="0" smtClean="0"/>
              <a:t>2.1.3 </a:t>
            </a:r>
            <a:r>
              <a:rPr lang="en-US" sz="3600" b="1" dirty="0" err="1"/>
              <a:t>Đặc</a:t>
            </a:r>
            <a:r>
              <a:rPr lang="en-US" sz="3600" b="1" dirty="0"/>
              <a:t> </a:t>
            </a:r>
            <a:r>
              <a:rPr lang="en-US" sz="3600" b="1" dirty="0" err="1"/>
              <a:t>điểm</a:t>
            </a:r>
            <a:r>
              <a:rPr lang="en-US" sz="3600" b="1" dirty="0"/>
              <a:t> </a:t>
            </a:r>
            <a:r>
              <a:rPr lang="en-US" sz="3600" b="1" dirty="0" err="1"/>
              <a:t>của</a:t>
            </a:r>
            <a:r>
              <a:rPr lang="en-US" sz="3600" b="1" dirty="0"/>
              <a:t> </a:t>
            </a:r>
            <a:r>
              <a:rPr lang="en-US" sz="3600" b="1" dirty="0" err="1"/>
              <a:t>hoạt</a:t>
            </a:r>
            <a:r>
              <a:rPr lang="en-US" sz="3600" b="1" dirty="0"/>
              <a:t> </a:t>
            </a:r>
            <a:r>
              <a:rPr lang="en-US" sz="3600" b="1" dirty="0" err="1"/>
              <a:t>động</a:t>
            </a:r>
            <a:r>
              <a:rPr lang="en-US" sz="3600" b="1" dirty="0"/>
              <a:t> </a:t>
            </a:r>
            <a:r>
              <a:rPr lang="en-US" sz="3600" b="1" dirty="0" err="1"/>
              <a:t>kinh</a:t>
            </a:r>
            <a:r>
              <a:rPr lang="en-US" sz="3600" b="1" dirty="0"/>
              <a:t> </a:t>
            </a:r>
            <a:r>
              <a:rPr lang="en-US" sz="3600" b="1" dirty="0" err="1"/>
              <a:t>doanh</a:t>
            </a:r>
            <a:r>
              <a:rPr lang="en-US" sz="3600" b="1" dirty="0"/>
              <a:t> </a:t>
            </a:r>
            <a:r>
              <a:rPr lang="en-US" sz="3600" b="1" dirty="0" err="1"/>
              <a:t>khách</a:t>
            </a:r>
            <a:r>
              <a:rPr lang="en-US" sz="3600" b="1" dirty="0"/>
              <a:t> </a:t>
            </a:r>
            <a:r>
              <a:rPr lang="en-US" sz="3600" b="1" dirty="0" err="1" smtClean="0"/>
              <a:t>sạn</a:t>
            </a:r>
            <a:r>
              <a:rPr lang="en-US" sz="3600" b="1" dirty="0" smtClean="0"/>
              <a:t>:</a:t>
            </a:r>
          </a:p>
          <a:p>
            <a:pPr algn="just"/>
            <a:r>
              <a:rPr lang="en-US" sz="3600" dirty="0"/>
              <a:t>2.1.3.3 </a:t>
            </a:r>
            <a:r>
              <a:rPr lang="en-US" sz="3600" u="sng" dirty="0" err="1"/>
              <a:t>Đặc</a:t>
            </a:r>
            <a:r>
              <a:rPr lang="en-US" sz="3600" u="sng" dirty="0"/>
              <a:t> </a:t>
            </a:r>
            <a:r>
              <a:rPr lang="en-US" sz="3600" u="sng" dirty="0" err="1"/>
              <a:t>điểm</a:t>
            </a:r>
            <a:r>
              <a:rPr lang="en-US" sz="3600" u="sng" dirty="0"/>
              <a:t> </a:t>
            </a:r>
            <a:r>
              <a:rPr lang="en-US" sz="3600" u="sng" dirty="0" err="1"/>
              <a:t>về</a:t>
            </a:r>
            <a:r>
              <a:rPr lang="en-US" sz="3600" u="sng" dirty="0"/>
              <a:t> </a:t>
            </a:r>
            <a:r>
              <a:rPr lang="en-US" sz="3600" u="sng" dirty="0" err="1"/>
              <a:t>tổ</a:t>
            </a:r>
            <a:r>
              <a:rPr lang="en-US" sz="3600" u="sng" dirty="0"/>
              <a:t> </a:t>
            </a:r>
            <a:r>
              <a:rPr lang="en-US" sz="3600" u="sng" dirty="0" err="1"/>
              <a:t>chức</a:t>
            </a:r>
            <a:r>
              <a:rPr lang="en-US" sz="3600" u="sng" dirty="0"/>
              <a:t> </a:t>
            </a:r>
            <a:r>
              <a:rPr lang="en-US" sz="3600" u="sng" dirty="0" err="1"/>
              <a:t>quá</a:t>
            </a:r>
            <a:r>
              <a:rPr lang="en-US" sz="3600" u="sng" dirty="0"/>
              <a:t> </a:t>
            </a:r>
            <a:r>
              <a:rPr lang="en-US" sz="3600" u="sng" dirty="0" err="1"/>
              <a:t>trình</a:t>
            </a:r>
            <a:r>
              <a:rPr lang="en-US" sz="3600" u="sng" dirty="0"/>
              <a:t> </a:t>
            </a:r>
            <a:r>
              <a:rPr lang="en-US" sz="3600" u="sng" dirty="0" err="1"/>
              <a:t>kinh</a:t>
            </a:r>
            <a:r>
              <a:rPr lang="en-US" sz="3600" u="sng" dirty="0"/>
              <a:t> </a:t>
            </a:r>
            <a:r>
              <a:rPr lang="en-US" sz="3600" u="sng" dirty="0" err="1"/>
              <a:t>doanh</a:t>
            </a:r>
            <a:r>
              <a:rPr lang="en-US" sz="3600" u="sng" dirty="0"/>
              <a:t> </a:t>
            </a:r>
            <a:r>
              <a:rPr lang="en-US" sz="3600" u="sng" dirty="0" err="1"/>
              <a:t>khách</a:t>
            </a:r>
            <a:r>
              <a:rPr lang="en-US" sz="3600" u="sng" dirty="0"/>
              <a:t> </a:t>
            </a:r>
            <a:r>
              <a:rPr lang="en-US" sz="3600" u="sng" dirty="0" err="1"/>
              <a:t>sạn</a:t>
            </a:r>
            <a:endParaRPr lang="en-US" sz="3600" dirty="0"/>
          </a:p>
          <a:p>
            <a:pPr algn="just"/>
            <a:r>
              <a:rPr lang="en-US" sz="3600" dirty="0"/>
              <a:t>Do </a:t>
            </a:r>
            <a:r>
              <a:rPr lang="en-US" sz="3600" dirty="0" err="1"/>
              <a:t>đó</a:t>
            </a:r>
            <a:r>
              <a:rPr lang="en-US" sz="3600" dirty="0"/>
              <a:t> </a:t>
            </a:r>
            <a:r>
              <a:rPr lang="en-US" sz="3600" dirty="0" err="1"/>
              <a:t>vấn</a:t>
            </a:r>
            <a:r>
              <a:rPr lang="en-US" sz="3600" dirty="0"/>
              <a:t> </a:t>
            </a:r>
            <a:r>
              <a:rPr lang="en-US" sz="3600" dirty="0" err="1"/>
              <a:t>đề</a:t>
            </a:r>
            <a:r>
              <a:rPr lang="en-US" sz="3600" dirty="0"/>
              <a:t> </a:t>
            </a:r>
            <a:r>
              <a:rPr lang="en-US" sz="3600" dirty="0" err="1"/>
              <a:t>quan</a:t>
            </a:r>
            <a:r>
              <a:rPr lang="en-US" sz="3600" dirty="0"/>
              <a:t> </a:t>
            </a:r>
            <a:r>
              <a:rPr lang="en-US" sz="3600" dirty="0" err="1"/>
              <a:t>trọng</a:t>
            </a:r>
            <a:r>
              <a:rPr lang="en-US" sz="3600" dirty="0"/>
              <a:t> </a:t>
            </a:r>
            <a:r>
              <a:rPr lang="en-US" sz="3600" dirty="0" err="1"/>
              <a:t>trong</a:t>
            </a:r>
            <a:r>
              <a:rPr lang="en-US" sz="3600" dirty="0"/>
              <a:t> </a:t>
            </a:r>
            <a:r>
              <a:rPr lang="en-US" sz="3600" dirty="0" err="1"/>
              <a:t>công</a:t>
            </a:r>
            <a:r>
              <a:rPr lang="en-US" sz="3600" dirty="0"/>
              <a:t> </a:t>
            </a:r>
            <a:r>
              <a:rPr lang="en-US" sz="3600" dirty="0" err="1"/>
              <a:t>tác</a:t>
            </a:r>
            <a:r>
              <a:rPr lang="en-US" sz="3600" dirty="0"/>
              <a:t> </a:t>
            </a:r>
            <a:r>
              <a:rPr lang="en-US" sz="3600" dirty="0" err="1"/>
              <a:t>tổ</a:t>
            </a:r>
            <a:r>
              <a:rPr lang="en-US" sz="3600" dirty="0"/>
              <a:t> </a:t>
            </a:r>
            <a:r>
              <a:rPr lang="en-US" sz="3600" dirty="0" err="1"/>
              <a:t>chức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sạn</a:t>
            </a:r>
            <a:r>
              <a:rPr lang="en-US" sz="3600" dirty="0"/>
              <a:t>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xác</a:t>
            </a:r>
            <a:r>
              <a:rPr lang="en-US" sz="3600" dirty="0"/>
              <a:t> </a:t>
            </a:r>
            <a:r>
              <a:rPr lang="en-US" sz="3600" dirty="0" err="1"/>
              <a:t>định</a:t>
            </a:r>
            <a:r>
              <a:rPr lang="en-US" sz="3600" dirty="0"/>
              <a:t> </a:t>
            </a:r>
            <a:r>
              <a:rPr lang="en-US" sz="3600" dirty="0" err="1"/>
              <a:t>trách</a:t>
            </a:r>
            <a:r>
              <a:rPr lang="en-US" sz="3600" dirty="0"/>
              <a:t> </a:t>
            </a:r>
            <a:r>
              <a:rPr lang="en-US" sz="3600" dirty="0" err="1"/>
              <a:t>nhiệm</a:t>
            </a:r>
            <a:r>
              <a:rPr lang="en-US" sz="3600" dirty="0"/>
              <a:t> </a:t>
            </a:r>
            <a:r>
              <a:rPr lang="en-US" sz="3600" dirty="0" err="1"/>
              <a:t>rõ</a:t>
            </a:r>
            <a:r>
              <a:rPr lang="en-US" sz="3600" dirty="0"/>
              <a:t> </a:t>
            </a:r>
            <a:r>
              <a:rPr lang="en-US" sz="3600" dirty="0" err="1"/>
              <a:t>ràng</a:t>
            </a:r>
            <a:r>
              <a:rPr lang="en-US" sz="3600" dirty="0"/>
              <a:t> </a:t>
            </a:r>
            <a:r>
              <a:rPr lang="en-US" sz="3600" dirty="0" err="1"/>
              <a:t>cho</a:t>
            </a:r>
            <a:r>
              <a:rPr lang="en-US" sz="3600" dirty="0"/>
              <a:t> </a:t>
            </a:r>
            <a:r>
              <a:rPr lang="en-US" sz="3600" dirty="0" err="1"/>
              <a:t>từng</a:t>
            </a:r>
            <a:r>
              <a:rPr lang="en-US" sz="3600" dirty="0"/>
              <a:t> </a:t>
            </a:r>
            <a:r>
              <a:rPr lang="en-US" sz="3600" dirty="0" err="1"/>
              <a:t>bộ</a:t>
            </a:r>
            <a:r>
              <a:rPr lang="en-US" sz="3600" dirty="0"/>
              <a:t> </a:t>
            </a:r>
            <a:r>
              <a:rPr lang="en-US" sz="3600" dirty="0" err="1"/>
              <a:t>phận</a:t>
            </a:r>
            <a:r>
              <a:rPr lang="en-US" sz="3600" dirty="0"/>
              <a:t> </a:t>
            </a:r>
            <a:r>
              <a:rPr lang="en-US" sz="3600" dirty="0" err="1"/>
              <a:t>nhưng</a:t>
            </a:r>
            <a:r>
              <a:rPr lang="en-US" sz="3600" dirty="0"/>
              <a:t> </a:t>
            </a:r>
            <a:r>
              <a:rPr lang="en-US" sz="3600" dirty="0" err="1"/>
              <a:t>phải</a:t>
            </a:r>
            <a:r>
              <a:rPr lang="en-US" sz="3600" dirty="0"/>
              <a:t> </a:t>
            </a:r>
            <a:r>
              <a:rPr lang="en-US" sz="3600" dirty="0" err="1"/>
              <a:t>bảo</a:t>
            </a:r>
            <a:r>
              <a:rPr lang="en-US" sz="3600" dirty="0"/>
              <a:t> </a:t>
            </a:r>
            <a:r>
              <a:rPr lang="en-US" sz="3600" dirty="0" err="1"/>
              <a:t>đảm</a:t>
            </a:r>
            <a:r>
              <a:rPr lang="en-US" sz="3600" dirty="0"/>
              <a:t> </a:t>
            </a:r>
            <a:r>
              <a:rPr lang="en-US" sz="3600" dirty="0" err="1"/>
              <a:t>tư</a:t>
            </a:r>
            <a:r>
              <a:rPr lang="en-US" sz="3600" dirty="0"/>
              <a:t> </a:t>
            </a:r>
            <a:r>
              <a:rPr lang="en-US" sz="3600" dirty="0" err="1"/>
              <a:t>tưởng</a:t>
            </a:r>
            <a:r>
              <a:rPr lang="en-US" sz="3600" dirty="0"/>
              <a:t> </a:t>
            </a:r>
            <a:r>
              <a:rPr lang="en-US" sz="3600" dirty="0" err="1"/>
              <a:t>trong</a:t>
            </a:r>
            <a:r>
              <a:rPr lang="en-US" sz="3600" dirty="0"/>
              <a:t> </a:t>
            </a:r>
            <a:r>
              <a:rPr lang="en-US" sz="3600" dirty="0" err="1"/>
              <a:t>suốt</a:t>
            </a:r>
            <a:r>
              <a:rPr lang="en-US" sz="3600" dirty="0"/>
              <a:t> </a:t>
            </a:r>
            <a:r>
              <a:rPr lang="en-US" sz="3600" dirty="0" err="1"/>
              <a:t>để</a:t>
            </a:r>
            <a:r>
              <a:rPr lang="en-US" sz="3600" dirty="0"/>
              <a:t>  </a:t>
            </a:r>
            <a:r>
              <a:rPr lang="en-US" sz="3600" dirty="0" err="1"/>
              <a:t>phối</a:t>
            </a:r>
            <a:r>
              <a:rPr lang="en-US" sz="3600" dirty="0"/>
              <a:t> </a:t>
            </a:r>
            <a:r>
              <a:rPr lang="en-US" sz="3600" dirty="0" err="1"/>
              <a:t>hợp</a:t>
            </a:r>
            <a:r>
              <a:rPr lang="en-US" sz="3600" dirty="0"/>
              <a:t> </a:t>
            </a:r>
            <a:r>
              <a:rPr lang="en-US" sz="3600" dirty="0" err="1"/>
              <a:t>nhịp</a:t>
            </a:r>
            <a:r>
              <a:rPr lang="en-US" sz="3600" dirty="0"/>
              <a:t> </a:t>
            </a:r>
            <a:r>
              <a:rPr lang="en-US" sz="3600" dirty="0" err="1"/>
              <a:t>nhàng</a:t>
            </a:r>
            <a:r>
              <a:rPr lang="en-US" sz="3600" dirty="0"/>
              <a:t> </a:t>
            </a:r>
            <a:r>
              <a:rPr lang="en-US" sz="3600" dirty="0" err="1"/>
              <a:t>giữa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bộ</a:t>
            </a:r>
            <a:r>
              <a:rPr lang="en-US" sz="3600" dirty="0"/>
              <a:t> </a:t>
            </a:r>
            <a:r>
              <a:rPr lang="en-US" sz="3600" dirty="0" err="1"/>
              <a:t>phận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sạn</a:t>
            </a:r>
            <a:r>
              <a:rPr lang="en-US" sz="3600" dirty="0"/>
              <a:t> </a:t>
            </a:r>
            <a:r>
              <a:rPr lang="en-US" sz="3600" dirty="0" err="1"/>
              <a:t>như</a:t>
            </a:r>
            <a:r>
              <a:rPr lang="en-US" sz="3600" dirty="0"/>
              <a:t>: </a:t>
            </a:r>
            <a:r>
              <a:rPr lang="en-US" sz="3600" dirty="0" err="1"/>
              <a:t>lễ</a:t>
            </a:r>
            <a:r>
              <a:rPr lang="en-US" sz="3600" dirty="0"/>
              <a:t> </a:t>
            </a:r>
            <a:r>
              <a:rPr lang="en-US" sz="3600" dirty="0" err="1"/>
              <a:t>tân</a:t>
            </a:r>
            <a:r>
              <a:rPr lang="en-US" sz="3600" dirty="0"/>
              <a:t>, </a:t>
            </a:r>
            <a:r>
              <a:rPr lang="en-US" sz="3600" dirty="0" err="1"/>
              <a:t>buồng</a:t>
            </a:r>
            <a:r>
              <a:rPr lang="en-US" sz="3600" dirty="0"/>
              <a:t>, </a:t>
            </a:r>
            <a:r>
              <a:rPr lang="en-US" sz="3600" dirty="0" err="1"/>
              <a:t>nhà</a:t>
            </a:r>
            <a:r>
              <a:rPr lang="en-US" sz="3600" dirty="0"/>
              <a:t> </a:t>
            </a:r>
            <a:r>
              <a:rPr lang="en-US" sz="3600" dirty="0" err="1"/>
              <a:t>hàng</a:t>
            </a:r>
            <a:r>
              <a:rPr lang="en-US" sz="3600" dirty="0"/>
              <a:t>, </a:t>
            </a:r>
            <a:r>
              <a:rPr lang="en-US" sz="3600" dirty="0" err="1"/>
              <a:t>bếp</a:t>
            </a:r>
            <a:r>
              <a:rPr lang="en-US" sz="3600" dirty="0"/>
              <a:t>, </a:t>
            </a:r>
            <a:r>
              <a:rPr lang="en-US" sz="3600" dirty="0" err="1"/>
              <a:t>bảo</a:t>
            </a:r>
            <a:r>
              <a:rPr lang="en-US" sz="3600" dirty="0"/>
              <a:t> </a:t>
            </a:r>
            <a:r>
              <a:rPr lang="en-US" sz="3600" dirty="0" err="1"/>
              <a:t>trì</a:t>
            </a:r>
            <a:r>
              <a:rPr lang="en-US" sz="3600" dirty="0"/>
              <a:t>…</a:t>
            </a:r>
          </a:p>
          <a:p>
            <a:pPr algn="just"/>
            <a:endParaRPr lang="en-US" sz="3600" dirty="0"/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888535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754"/>
            <a:ext cx="12032341" cy="1043369"/>
          </a:xfrm>
        </p:spPr>
        <p:txBody>
          <a:bodyPr>
            <a:normAutofit fontScale="90000"/>
          </a:bodyPr>
          <a:lstStyle/>
          <a:p>
            <a:pPr algn="l" fontAlgn="base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2.1 HOẠT ĐỘNG KINH DOANH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682388" y="1028700"/>
            <a:ext cx="11190294" cy="55164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just"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4400" b="1" dirty="0" smtClean="0"/>
              <a:t>2.1.3 </a:t>
            </a:r>
            <a:r>
              <a:rPr lang="en-US" sz="3600" b="1" dirty="0" err="1"/>
              <a:t>Đặc</a:t>
            </a:r>
            <a:r>
              <a:rPr lang="en-US" sz="3600" b="1" dirty="0"/>
              <a:t> </a:t>
            </a:r>
            <a:r>
              <a:rPr lang="en-US" sz="3600" b="1" dirty="0" err="1"/>
              <a:t>điểm</a:t>
            </a:r>
            <a:r>
              <a:rPr lang="en-US" sz="3600" b="1" dirty="0"/>
              <a:t> </a:t>
            </a:r>
            <a:r>
              <a:rPr lang="en-US" sz="3600" b="1" dirty="0" err="1"/>
              <a:t>của</a:t>
            </a:r>
            <a:r>
              <a:rPr lang="en-US" sz="3600" b="1" dirty="0"/>
              <a:t> </a:t>
            </a:r>
            <a:r>
              <a:rPr lang="en-US" sz="3600" b="1" dirty="0" err="1"/>
              <a:t>hoạt</a:t>
            </a:r>
            <a:r>
              <a:rPr lang="en-US" sz="3600" b="1" dirty="0"/>
              <a:t> </a:t>
            </a:r>
            <a:r>
              <a:rPr lang="en-US" sz="3600" b="1" dirty="0" err="1"/>
              <a:t>động</a:t>
            </a:r>
            <a:r>
              <a:rPr lang="en-US" sz="3600" b="1" dirty="0"/>
              <a:t> </a:t>
            </a:r>
            <a:r>
              <a:rPr lang="en-US" sz="3600" b="1" dirty="0" err="1"/>
              <a:t>kinh</a:t>
            </a:r>
            <a:r>
              <a:rPr lang="en-US" sz="3600" b="1" dirty="0"/>
              <a:t> </a:t>
            </a:r>
            <a:r>
              <a:rPr lang="en-US" sz="3600" b="1" dirty="0" err="1"/>
              <a:t>doanh</a:t>
            </a:r>
            <a:r>
              <a:rPr lang="en-US" sz="3600" b="1" dirty="0"/>
              <a:t> </a:t>
            </a:r>
            <a:r>
              <a:rPr lang="en-US" sz="3600" b="1" dirty="0" err="1"/>
              <a:t>khách</a:t>
            </a:r>
            <a:r>
              <a:rPr lang="en-US" sz="3600" b="1" dirty="0"/>
              <a:t> </a:t>
            </a:r>
            <a:r>
              <a:rPr lang="en-US" sz="3600" b="1" dirty="0" err="1" smtClean="0"/>
              <a:t>sạn</a:t>
            </a:r>
            <a:r>
              <a:rPr lang="en-US" sz="3600" b="1" dirty="0" smtClean="0"/>
              <a:t>:</a:t>
            </a:r>
          </a:p>
          <a:p>
            <a:pPr algn="just"/>
            <a:r>
              <a:rPr lang="en-US" sz="3600" dirty="0"/>
              <a:t>2.1.3.4 </a:t>
            </a:r>
            <a:r>
              <a:rPr lang="en-US" sz="3600" u="sng" dirty="0" err="1"/>
              <a:t>Đặc</a:t>
            </a:r>
            <a:r>
              <a:rPr lang="en-US" sz="3600" u="sng" dirty="0"/>
              <a:t> </a:t>
            </a:r>
            <a:r>
              <a:rPr lang="en-US" sz="3600" u="sng" dirty="0" err="1"/>
              <a:t>điểm</a:t>
            </a:r>
            <a:r>
              <a:rPr lang="en-US" sz="3600" u="sng" dirty="0"/>
              <a:t> </a:t>
            </a:r>
            <a:r>
              <a:rPr lang="en-US" sz="3600" u="sng" dirty="0" err="1"/>
              <a:t>của</a:t>
            </a:r>
            <a:r>
              <a:rPr lang="en-US" sz="3600" u="sng" dirty="0"/>
              <a:t> </a:t>
            </a:r>
            <a:r>
              <a:rPr lang="en-US" sz="3600" u="sng" dirty="0" err="1"/>
              <a:t>việc</a:t>
            </a:r>
            <a:r>
              <a:rPr lang="en-US" sz="3600" u="sng" dirty="0"/>
              <a:t> </a:t>
            </a:r>
            <a:r>
              <a:rPr lang="en-US" sz="3600" u="sng" dirty="0" err="1"/>
              <a:t>sử</a:t>
            </a:r>
            <a:r>
              <a:rPr lang="en-US" sz="3600" u="sng" dirty="0"/>
              <a:t> </a:t>
            </a:r>
            <a:r>
              <a:rPr lang="en-US" sz="3600" u="sng" dirty="0" err="1"/>
              <a:t>dụng</a:t>
            </a:r>
            <a:r>
              <a:rPr lang="en-US" sz="3600" u="sng" dirty="0"/>
              <a:t> </a:t>
            </a:r>
            <a:r>
              <a:rPr lang="en-US" sz="3600" u="sng" dirty="0" err="1"/>
              <a:t>các</a:t>
            </a:r>
            <a:r>
              <a:rPr lang="en-US" sz="3600" u="sng" dirty="0"/>
              <a:t> </a:t>
            </a:r>
            <a:r>
              <a:rPr lang="en-US" sz="3600" u="sng" dirty="0" err="1"/>
              <a:t>yếu</a:t>
            </a:r>
            <a:r>
              <a:rPr lang="en-US" sz="3600" u="sng" dirty="0"/>
              <a:t> </a:t>
            </a:r>
            <a:r>
              <a:rPr lang="en-US" sz="3600" u="sng" dirty="0" err="1"/>
              <a:t>tố</a:t>
            </a:r>
            <a:r>
              <a:rPr lang="en-US" sz="3600" u="sng" dirty="0"/>
              <a:t> </a:t>
            </a:r>
            <a:r>
              <a:rPr lang="en-US" sz="3600" u="sng" dirty="0" err="1"/>
              <a:t>cơ</a:t>
            </a:r>
            <a:r>
              <a:rPr lang="en-US" sz="3600" u="sng" dirty="0"/>
              <a:t> </a:t>
            </a:r>
            <a:r>
              <a:rPr lang="en-US" sz="3600" u="sng" dirty="0" err="1"/>
              <a:t>bản</a:t>
            </a:r>
            <a:r>
              <a:rPr lang="en-US" sz="3600" u="sng" dirty="0"/>
              <a:t> </a:t>
            </a:r>
            <a:r>
              <a:rPr lang="en-US" sz="3600" u="sng" dirty="0" err="1"/>
              <a:t>trong</a:t>
            </a:r>
            <a:r>
              <a:rPr lang="en-US" sz="3600" u="sng" dirty="0"/>
              <a:t> </a:t>
            </a:r>
            <a:r>
              <a:rPr lang="en-US" sz="3600" u="sng" dirty="0" err="1"/>
              <a:t>khách</a:t>
            </a:r>
            <a:r>
              <a:rPr lang="en-US" sz="3600" u="sng" dirty="0"/>
              <a:t> </a:t>
            </a:r>
            <a:r>
              <a:rPr lang="en-US" sz="3600" u="sng" dirty="0" err="1"/>
              <a:t>sạn</a:t>
            </a:r>
            <a:endParaRPr lang="en-US" sz="3600" dirty="0"/>
          </a:p>
          <a:p>
            <a:pPr algn="just"/>
            <a:r>
              <a:rPr lang="en-US" sz="3600" u="sng" dirty="0" err="1"/>
              <a:t>Tài</a:t>
            </a:r>
            <a:r>
              <a:rPr lang="en-US" sz="3600" u="sng" dirty="0"/>
              <a:t> </a:t>
            </a:r>
            <a:r>
              <a:rPr lang="en-US" sz="3600" u="sng" dirty="0" err="1"/>
              <a:t>nguyên</a:t>
            </a:r>
            <a:r>
              <a:rPr lang="en-US" sz="3600" u="sng" dirty="0"/>
              <a:t> du </a:t>
            </a:r>
            <a:r>
              <a:rPr lang="en-US" sz="3600" u="sng" dirty="0" err="1"/>
              <a:t>lịch</a:t>
            </a:r>
            <a:r>
              <a:rPr lang="en-US" sz="3600" dirty="0"/>
              <a:t>: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yếu</a:t>
            </a:r>
            <a:r>
              <a:rPr lang="en-US" sz="3600" dirty="0"/>
              <a:t> </a:t>
            </a:r>
            <a:r>
              <a:rPr lang="en-US" sz="3600" dirty="0" err="1"/>
              <a:t>tố</a:t>
            </a:r>
            <a:r>
              <a:rPr lang="en-US" sz="3600" dirty="0"/>
              <a:t> </a:t>
            </a:r>
            <a:r>
              <a:rPr lang="en-US" sz="3600" dirty="0" err="1"/>
              <a:t>được</a:t>
            </a:r>
            <a:r>
              <a:rPr lang="en-US" sz="3600" dirty="0"/>
              <a:t> </a:t>
            </a:r>
            <a:r>
              <a:rPr lang="en-US" sz="3600" dirty="0" err="1"/>
              <a:t>coi</a:t>
            </a:r>
            <a:r>
              <a:rPr lang="en-US" sz="3600" dirty="0"/>
              <a:t>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sản</a:t>
            </a:r>
            <a:r>
              <a:rPr lang="en-US" sz="3600" dirty="0"/>
              <a:t> </a:t>
            </a:r>
            <a:r>
              <a:rPr lang="en-US" sz="3600" dirty="0" err="1"/>
              <a:t>xuất</a:t>
            </a:r>
            <a:r>
              <a:rPr lang="en-US" sz="3600" dirty="0"/>
              <a:t> </a:t>
            </a:r>
            <a:r>
              <a:rPr lang="en-US" sz="3600" dirty="0" err="1"/>
              <a:t>trong</a:t>
            </a:r>
            <a:r>
              <a:rPr lang="en-US" sz="3600" dirty="0"/>
              <a:t> </a:t>
            </a:r>
            <a:r>
              <a:rPr lang="en-US" sz="3600" dirty="0" err="1"/>
              <a:t>kinh</a:t>
            </a:r>
            <a:r>
              <a:rPr lang="en-US" sz="3600" dirty="0"/>
              <a:t> </a:t>
            </a:r>
            <a:r>
              <a:rPr lang="en-US" sz="3600" dirty="0" err="1"/>
              <a:t>doanh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sạn</a:t>
            </a:r>
            <a:r>
              <a:rPr lang="en-US" sz="3600" dirty="0"/>
              <a:t>. </a:t>
            </a:r>
            <a:r>
              <a:rPr lang="en-US" sz="3600" dirty="0" err="1"/>
              <a:t>Sự</a:t>
            </a:r>
            <a:r>
              <a:rPr lang="en-US" sz="3600" dirty="0"/>
              <a:t> </a:t>
            </a:r>
            <a:r>
              <a:rPr lang="en-US" sz="3600" dirty="0" err="1"/>
              <a:t>phân</a:t>
            </a:r>
            <a:r>
              <a:rPr lang="en-US" sz="3600" dirty="0"/>
              <a:t> </a:t>
            </a:r>
            <a:r>
              <a:rPr lang="en-US" sz="3600" dirty="0" err="1"/>
              <a:t>bố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tính</a:t>
            </a:r>
            <a:r>
              <a:rPr lang="en-US" sz="3600" dirty="0"/>
              <a:t> </a:t>
            </a:r>
            <a:r>
              <a:rPr lang="en-US" sz="3600" dirty="0" err="1"/>
              <a:t>hấp</a:t>
            </a:r>
            <a:r>
              <a:rPr lang="en-US" sz="3600" dirty="0"/>
              <a:t> </a:t>
            </a:r>
            <a:r>
              <a:rPr lang="en-US" sz="3600" dirty="0" err="1"/>
              <a:t>dẫn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tài</a:t>
            </a:r>
            <a:r>
              <a:rPr lang="en-US" sz="3600" dirty="0"/>
              <a:t> </a:t>
            </a:r>
            <a:r>
              <a:rPr lang="en-US" sz="3600" dirty="0" err="1"/>
              <a:t>nguyên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 chi </a:t>
            </a:r>
            <a:r>
              <a:rPr lang="en-US" sz="3600" dirty="0" err="1"/>
              <a:t>phối</a:t>
            </a:r>
            <a:r>
              <a:rPr lang="en-US" sz="3600" dirty="0"/>
              <a:t> </a:t>
            </a:r>
            <a:r>
              <a:rPr lang="en-US" sz="3600" dirty="0" err="1"/>
              <a:t>tính</a:t>
            </a:r>
            <a:r>
              <a:rPr lang="en-US" sz="3600" dirty="0"/>
              <a:t> </a:t>
            </a:r>
            <a:r>
              <a:rPr lang="en-US" sz="3600" dirty="0" err="1"/>
              <a:t>chất</a:t>
            </a:r>
            <a:r>
              <a:rPr lang="en-US" sz="3600" dirty="0"/>
              <a:t>, </a:t>
            </a:r>
            <a:r>
              <a:rPr lang="en-US" sz="3600" dirty="0" err="1"/>
              <a:t>quy</a:t>
            </a:r>
            <a:r>
              <a:rPr lang="en-US" sz="3600" dirty="0"/>
              <a:t> </a:t>
            </a:r>
            <a:r>
              <a:rPr lang="en-US" sz="3600" dirty="0" err="1"/>
              <a:t>mô</a:t>
            </a:r>
            <a:r>
              <a:rPr lang="en-US" sz="3600" dirty="0"/>
              <a:t>, </a:t>
            </a:r>
            <a:r>
              <a:rPr lang="en-US" sz="3600" dirty="0" err="1"/>
              <a:t>cấp</a:t>
            </a:r>
            <a:r>
              <a:rPr lang="en-US" sz="3600" dirty="0"/>
              <a:t> </a:t>
            </a:r>
            <a:r>
              <a:rPr lang="en-US" sz="3600" dirty="0" err="1"/>
              <a:t>hạng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sạn</a:t>
            </a:r>
            <a:r>
              <a:rPr lang="en-US" sz="3600" dirty="0" smtClean="0"/>
              <a:t>.</a:t>
            </a:r>
            <a:endParaRPr lang="en-US" sz="3600" b="1" dirty="0"/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277956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754"/>
            <a:ext cx="12032341" cy="1043369"/>
          </a:xfrm>
        </p:spPr>
        <p:txBody>
          <a:bodyPr>
            <a:normAutofit fontScale="90000"/>
          </a:bodyPr>
          <a:lstStyle/>
          <a:p>
            <a:pPr algn="l" fontAlgn="base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2.1 HOẠT ĐỘNG KINH DOANH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682388" y="1028700"/>
            <a:ext cx="11190294" cy="55164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just"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4400" b="1" dirty="0" smtClean="0"/>
              <a:t>2.1.3 </a:t>
            </a:r>
            <a:r>
              <a:rPr lang="en-US" sz="3600" b="1" dirty="0" err="1"/>
              <a:t>Đặc</a:t>
            </a:r>
            <a:r>
              <a:rPr lang="en-US" sz="3600" b="1" dirty="0"/>
              <a:t> </a:t>
            </a:r>
            <a:r>
              <a:rPr lang="en-US" sz="3600" b="1" dirty="0" err="1"/>
              <a:t>điểm</a:t>
            </a:r>
            <a:r>
              <a:rPr lang="en-US" sz="3600" b="1" dirty="0"/>
              <a:t> </a:t>
            </a:r>
            <a:r>
              <a:rPr lang="en-US" sz="3600" b="1" dirty="0" err="1"/>
              <a:t>của</a:t>
            </a:r>
            <a:r>
              <a:rPr lang="en-US" sz="3600" b="1" dirty="0"/>
              <a:t> </a:t>
            </a:r>
            <a:r>
              <a:rPr lang="en-US" sz="3600" b="1" dirty="0" err="1"/>
              <a:t>hoạt</a:t>
            </a:r>
            <a:r>
              <a:rPr lang="en-US" sz="3600" b="1" dirty="0"/>
              <a:t> </a:t>
            </a:r>
            <a:r>
              <a:rPr lang="en-US" sz="3600" b="1" dirty="0" err="1"/>
              <a:t>động</a:t>
            </a:r>
            <a:r>
              <a:rPr lang="en-US" sz="3600" b="1" dirty="0"/>
              <a:t> </a:t>
            </a:r>
            <a:r>
              <a:rPr lang="en-US" sz="3600" b="1" dirty="0" err="1"/>
              <a:t>kinh</a:t>
            </a:r>
            <a:r>
              <a:rPr lang="en-US" sz="3600" b="1" dirty="0"/>
              <a:t> </a:t>
            </a:r>
            <a:r>
              <a:rPr lang="en-US" sz="3600" b="1" dirty="0" err="1"/>
              <a:t>doanh</a:t>
            </a:r>
            <a:r>
              <a:rPr lang="en-US" sz="3600" b="1" dirty="0"/>
              <a:t> </a:t>
            </a:r>
            <a:r>
              <a:rPr lang="en-US" sz="3600" b="1" dirty="0" err="1"/>
              <a:t>khách</a:t>
            </a:r>
            <a:r>
              <a:rPr lang="en-US" sz="3600" b="1" dirty="0"/>
              <a:t> </a:t>
            </a:r>
            <a:r>
              <a:rPr lang="en-US" sz="3600" b="1" dirty="0" err="1" smtClean="0"/>
              <a:t>sạn</a:t>
            </a:r>
            <a:r>
              <a:rPr lang="en-US" sz="3600" b="1" dirty="0" smtClean="0"/>
              <a:t>:</a:t>
            </a:r>
          </a:p>
          <a:p>
            <a:pPr algn="just"/>
            <a:r>
              <a:rPr lang="en-US" sz="3600" dirty="0"/>
              <a:t>2.1.3.4 </a:t>
            </a:r>
            <a:r>
              <a:rPr lang="en-US" sz="3600" u="sng" dirty="0" err="1"/>
              <a:t>Đặc</a:t>
            </a:r>
            <a:r>
              <a:rPr lang="en-US" sz="3600" u="sng" dirty="0"/>
              <a:t> </a:t>
            </a:r>
            <a:r>
              <a:rPr lang="en-US" sz="3600" u="sng" dirty="0" err="1"/>
              <a:t>điểm</a:t>
            </a:r>
            <a:r>
              <a:rPr lang="en-US" sz="3600" u="sng" dirty="0"/>
              <a:t> </a:t>
            </a:r>
            <a:r>
              <a:rPr lang="en-US" sz="3600" u="sng" dirty="0" err="1"/>
              <a:t>của</a:t>
            </a:r>
            <a:r>
              <a:rPr lang="en-US" sz="3600" u="sng" dirty="0"/>
              <a:t> </a:t>
            </a:r>
            <a:r>
              <a:rPr lang="en-US" sz="3600" u="sng" dirty="0" err="1"/>
              <a:t>việc</a:t>
            </a:r>
            <a:r>
              <a:rPr lang="en-US" sz="3600" u="sng" dirty="0"/>
              <a:t> </a:t>
            </a:r>
            <a:r>
              <a:rPr lang="en-US" sz="3600" u="sng" dirty="0" err="1"/>
              <a:t>sử</a:t>
            </a:r>
            <a:r>
              <a:rPr lang="en-US" sz="3600" u="sng" dirty="0"/>
              <a:t> </a:t>
            </a:r>
            <a:r>
              <a:rPr lang="en-US" sz="3600" u="sng" dirty="0" err="1"/>
              <a:t>dụng</a:t>
            </a:r>
            <a:r>
              <a:rPr lang="en-US" sz="3600" u="sng" dirty="0"/>
              <a:t> </a:t>
            </a:r>
            <a:r>
              <a:rPr lang="en-US" sz="3600" u="sng" dirty="0" err="1"/>
              <a:t>các</a:t>
            </a:r>
            <a:r>
              <a:rPr lang="en-US" sz="3600" u="sng" dirty="0"/>
              <a:t> </a:t>
            </a:r>
            <a:r>
              <a:rPr lang="en-US" sz="3600" u="sng" dirty="0" err="1"/>
              <a:t>yếu</a:t>
            </a:r>
            <a:r>
              <a:rPr lang="en-US" sz="3600" u="sng" dirty="0"/>
              <a:t> </a:t>
            </a:r>
            <a:r>
              <a:rPr lang="en-US" sz="3600" u="sng" dirty="0" err="1"/>
              <a:t>tố</a:t>
            </a:r>
            <a:r>
              <a:rPr lang="en-US" sz="3600" u="sng" dirty="0"/>
              <a:t> </a:t>
            </a:r>
            <a:r>
              <a:rPr lang="en-US" sz="3600" u="sng" dirty="0" err="1"/>
              <a:t>cơ</a:t>
            </a:r>
            <a:r>
              <a:rPr lang="en-US" sz="3600" u="sng" dirty="0"/>
              <a:t> </a:t>
            </a:r>
            <a:r>
              <a:rPr lang="en-US" sz="3600" u="sng" dirty="0" err="1"/>
              <a:t>bản</a:t>
            </a:r>
            <a:r>
              <a:rPr lang="en-US" sz="3600" u="sng" dirty="0"/>
              <a:t> </a:t>
            </a:r>
            <a:r>
              <a:rPr lang="en-US" sz="3600" u="sng" dirty="0" err="1"/>
              <a:t>trong</a:t>
            </a:r>
            <a:r>
              <a:rPr lang="en-US" sz="3600" u="sng" dirty="0"/>
              <a:t> </a:t>
            </a:r>
            <a:r>
              <a:rPr lang="en-US" sz="3600" u="sng" dirty="0" err="1"/>
              <a:t>khách</a:t>
            </a:r>
            <a:r>
              <a:rPr lang="en-US" sz="3600" u="sng" dirty="0"/>
              <a:t> </a:t>
            </a:r>
            <a:r>
              <a:rPr lang="en-US" sz="3600" u="sng" dirty="0" err="1" smtClean="0"/>
              <a:t>sạn</a:t>
            </a:r>
            <a:endParaRPr lang="en-US" sz="3600" u="sng" dirty="0" smtClean="0"/>
          </a:p>
          <a:p>
            <a:pPr algn="just"/>
            <a:r>
              <a:rPr lang="en-US" sz="3600" dirty="0" err="1"/>
              <a:t>Một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sạn</a:t>
            </a:r>
            <a:r>
              <a:rPr lang="en-US" sz="3600" dirty="0"/>
              <a:t>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vị</a:t>
            </a:r>
            <a:r>
              <a:rPr lang="en-US" sz="3600" dirty="0"/>
              <a:t> </a:t>
            </a:r>
            <a:r>
              <a:rPr lang="en-US" sz="3600" dirty="0" err="1"/>
              <a:t>trí</a:t>
            </a:r>
            <a:r>
              <a:rPr lang="en-US" sz="3600" dirty="0"/>
              <a:t> </a:t>
            </a:r>
            <a:r>
              <a:rPr lang="en-US" sz="3600" dirty="0" err="1"/>
              <a:t>thuận</a:t>
            </a:r>
            <a:r>
              <a:rPr lang="en-US" sz="3600" dirty="0"/>
              <a:t> </a:t>
            </a:r>
            <a:r>
              <a:rPr lang="en-US" sz="3600" dirty="0" err="1"/>
              <a:t>lợi</a:t>
            </a:r>
            <a:r>
              <a:rPr lang="en-US" sz="3600" dirty="0"/>
              <a:t> </a:t>
            </a:r>
            <a:r>
              <a:rPr lang="en-US" sz="3600" dirty="0" err="1"/>
              <a:t>nằm</a:t>
            </a:r>
            <a:r>
              <a:rPr lang="en-US" sz="3600" dirty="0"/>
              <a:t> ở </a:t>
            </a:r>
            <a:r>
              <a:rPr lang="en-US" sz="3600" dirty="0" err="1"/>
              <a:t>địa</a:t>
            </a:r>
            <a:r>
              <a:rPr lang="en-US" sz="3600" dirty="0"/>
              <a:t> </a:t>
            </a:r>
            <a:r>
              <a:rPr lang="en-US" sz="3600" dirty="0" err="1"/>
              <a:t>điểm</a:t>
            </a:r>
            <a:r>
              <a:rPr lang="en-US" sz="3600" dirty="0"/>
              <a:t> </a:t>
            </a:r>
            <a:r>
              <a:rPr lang="en-US" sz="3600" dirty="0" err="1"/>
              <a:t>giàu</a:t>
            </a:r>
            <a:r>
              <a:rPr lang="en-US" sz="3600" dirty="0"/>
              <a:t> </a:t>
            </a:r>
            <a:r>
              <a:rPr lang="en-US" sz="3600" dirty="0" err="1"/>
              <a:t>tài</a:t>
            </a:r>
            <a:r>
              <a:rPr lang="en-US" sz="3600" dirty="0"/>
              <a:t> </a:t>
            </a:r>
            <a:r>
              <a:rPr lang="en-US" sz="3600" dirty="0" err="1"/>
              <a:t>nguyên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cần</a:t>
            </a:r>
            <a:r>
              <a:rPr lang="en-US" sz="3600" dirty="0"/>
              <a:t> </a:t>
            </a:r>
            <a:r>
              <a:rPr lang="en-US" sz="3600" dirty="0" err="1"/>
              <a:t>phải</a:t>
            </a:r>
            <a:r>
              <a:rPr lang="en-US" sz="3600" dirty="0"/>
              <a:t> </a:t>
            </a:r>
            <a:r>
              <a:rPr lang="en-US" sz="3600" dirty="0" err="1"/>
              <a:t>luôn</a:t>
            </a:r>
            <a:r>
              <a:rPr lang="en-US" sz="3600" dirty="0"/>
              <a:t> </a:t>
            </a:r>
            <a:r>
              <a:rPr lang="en-US" sz="3600" dirty="0" err="1"/>
              <a:t>nghĩ</a:t>
            </a:r>
            <a:r>
              <a:rPr lang="en-US" sz="3600" dirty="0"/>
              <a:t> </a:t>
            </a:r>
            <a:r>
              <a:rPr lang="en-US" sz="3600" dirty="0" err="1"/>
              <a:t>cách</a:t>
            </a:r>
            <a:r>
              <a:rPr lang="en-US" sz="3600" dirty="0"/>
              <a:t> </a:t>
            </a:r>
            <a:r>
              <a:rPr lang="en-US" sz="3600" dirty="0" err="1"/>
              <a:t>để</a:t>
            </a:r>
            <a:r>
              <a:rPr lang="en-US" sz="3600" dirty="0"/>
              <a:t> </a:t>
            </a:r>
            <a:r>
              <a:rPr lang="en-US" sz="3600" dirty="0" err="1"/>
              <a:t>khai</a:t>
            </a:r>
            <a:r>
              <a:rPr lang="en-US" sz="3600" dirty="0"/>
              <a:t> </a:t>
            </a:r>
            <a:r>
              <a:rPr lang="en-US" sz="3600" dirty="0" err="1"/>
              <a:t>thác</a:t>
            </a:r>
            <a:r>
              <a:rPr lang="en-US" sz="3600" dirty="0"/>
              <a:t> </a:t>
            </a:r>
            <a:r>
              <a:rPr lang="en-US" sz="3600" dirty="0" err="1"/>
              <a:t>một</a:t>
            </a:r>
            <a:r>
              <a:rPr lang="en-US" sz="3600" dirty="0"/>
              <a:t> </a:t>
            </a:r>
            <a:r>
              <a:rPr lang="en-US" sz="3600" dirty="0" err="1"/>
              <a:t>cách</a:t>
            </a:r>
            <a:r>
              <a:rPr lang="en-US" sz="3600" dirty="0"/>
              <a:t>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hiệu</a:t>
            </a:r>
            <a:r>
              <a:rPr lang="en-US" sz="3600" dirty="0"/>
              <a:t> </a:t>
            </a:r>
            <a:r>
              <a:rPr lang="en-US" sz="3600" dirty="0" err="1"/>
              <a:t>quả</a:t>
            </a:r>
            <a:r>
              <a:rPr lang="en-US" sz="3600" dirty="0"/>
              <a:t> </a:t>
            </a:r>
            <a:r>
              <a:rPr lang="en-US" sz="3600" dirty="0" err="1"/>
              <a:t>nhằm</a:t>
            </a:r>
            <a:r>
              <a:rPr lang="en-US" sz="3600" dirty="0"/>
              <a:t> </a:t>
            </a:r>
            <a:r>
              <a:rPr lang="en-US" sz="3600" dirty="0" err="1"/>
              <a:t>làm</a:t>
            </a:r>
            <a:r>
              <a:rPr lang="en-US" sz="3600" dirty="0"/>
              <a:t> </a:t>
            </a:r>
            <a:r>
              <a:rPr lang="en-US" sz="3600" dirty="0" err="1"/>
              <a:t>tăng</a:t>
            </a:r>
            <a:r>
              <a:rPr lang="en-US" sz="3600" dirty="0"/>
              <a:t> </a:t>
            </a:r>
            <a:r>
              <a:rPr lang="en-US" sz="3600" dirty="0" err="1"/>
              <a:t>thu</a:t>
            </a:r>
            <a:r>
              <a:rPr lang="en-US" sz="3600" dirty="0"/>
              <a:t> </a:t>
            </a:r>
            <a:r>
              <a:rPr lang="en-US" sz="3600" dirty="0" err="1"/>
              <a:t>nhập</a:t>
            </a:r>
            <a:r>
              <a:rPr lang="en-US" sz="3600" dirty="0"/>
              <a:t>.</a:t>
            </a:r>
          </a:p>
          <a:p>
            <a:pPr algn="just"/>
            <a:endParaRPr lang="en-US" sz="3600" dirty="0"/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918004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754"/>
            <a:ext cx="12032341" cy="1043369"/>
          </a:xfrm>
        </p:spPr>
        <p:txBody>
          <a:bodyPr>
            <a:normAutofit fontScale="90000"/>
          </a:bodyPr>
          <a:lstStyle/>
          <a:p>
            <a:pPr algn="l" fontAlgn="base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2.1 HOẠT ĐỘNG KINH DOANH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90500" y="1028700"/>
            <a:ext cx="12001500" cy="58293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just"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4400" b="1" dirty="0" smtClean="0"/>
              <a:t>2.1.3 </a:t>
            </a:r>
            <a:r>
              <a:rPr lang="en-US" sz="3600" b="1" dirty="0" err="1"/>
              <a:t>Đặc</a:t>
            </a:r>
            <a:r>
              <a:rPr lang="en-US" sz="3600" b="1" dirty="0"/>
              <a:t> </a:t>
            </a:r>
            <a:r>
              <a:rPr lang="en-US" sz="3600" b="1" dirty="0" err="1"/>
              <a:t>điểm</a:t>
            </a:r>
            <a:r>
              <a:rPr lang="en-US" sz="3600" b="1" dirty="0"/>
              <a:t> </a:t>
            </a:r>
            <a:r>
              <a:rPr lang="en-US" sz="3600" b="1" dirty="0" err="1"/>
              <a:t>của</a:t>
            </a:r>
            <a:r>
              <a:rPr lang="en-US" sz="3600" b="1" dirty="0"/>
              <a:t> </a:t>
            </a:r>
            <a:r>
              <a:rPr lang="en-US" sz="3600" b="1" dirty="0" err="1"/>
              <a:t>hoạt</a:t>
            </a:r>
            <a:r>
              <a:rPr lang="en-US" sz="3600" b="1" dirty="0"/>
              <a:t> </a:t>
            </a:r>
            <a:r>
              <a:rPr lang="en-US" sz="3600" b="1" dirty="0" err="1"/>
              <a:t>động</a:t>
            </a:r>
            <a:r>
              <a:rPr lang="en-US" sz="3600" b="1" dirty="0"/>
              <a:t> </a:t>
            </a:r>
            <a:r>
              <a:rPr lang="en-US" sz="3600" b="1" dirty="0" err="1"/>
              <a:t>kinh</a:t>
            </a:r>
            <a:r>
              <a:rPr lang="en-US" sz="3600" b="1" dirty="0"/>
              <a:t> </a:t>
            </a:r>
            <a:r>
              <a:rPr lang="en-US" sz="3600" b="1" dirty="0" err="1"/>
              <a:t>doanh</a:t>
            </a:r>
            <a:r>
              <a:rPr lang="en-US" sz="3600" b="1" dirty="0"/>
              <a:t> </a:t>
            </a:r>
            <a:r>
              <a:rPr lang="en-US" sz="3600" b="1" dirty="0" err="1"/>
              <a:t>khách</a:t>
            </a:r>
            <a:r>
              <a:rPr lang="en-US" sz="3600" b="1" dirty="0"/>
              <a:t> </a:t>
            </a:r>
            <a:r>
              <a:rPr lang="en-US" sz="3600" b="1" dirty="0" err="1" smtClean="0"/>
              <a:t>sạn</a:t>
            </a:r>
            <a:r>
              <a:rPr lang="en-US" sz="3600" b="1" dirty="0" smtClean="0"/>
              <a:t>:</a:t>
            </a:r>
          </a:p>
          <a:p>
            <a:pPr algn="just"/>
            <a:r>
              <a:rPr lang="en-US" sz="3600" dirty="0"/>
              <a:t>2.1.3.4 </a:t>
            </a:r>
            <a:r>
              <a:rPr lang="en-US" sz="3600" u="sng" dirty="0" err="1"/>
              <a:t>Đặc</a:t>
            </a:r>
            <a:r>
              <a:rPr lang="en-US" sz="3600" u="sng" dirty="0"/>
              <a:t> </a:t>
            </a:r>
            <a:r>
              <a:rPr lang="en-US" sz="3600" u="sng" dirty="0" err="1"/>
              <a:t>điểm</a:t>
            </a:r>
            <a:r>
              <a:rPr lang="en-US" sz="3600" u="sng" dirty="0"/>
              <a:t> </a:t>
            </a:r>
            <a:r>
              <a:rPr lang="en-US" sz="3600" u="sng" dirty="0" err="1"/>
              <a:t>của</a:t>
            </a:r>
            <a:r>
              <a:rPr lang="en-US" sz="3600" u="sng" dirty="0"/>
              <a:t> </a:t>
            </a:r>
            <a:r>
              <a:rPr lang="en-US" sz="3600" u="sng" dirty="0" err="1"/>
              <a:t>việc</a:t>
            </a:r>
            <a:r>
              <a:rPr lang="en-US" sz="3600" u="sng" dirty="0"/>
              <a:t> </a:t>
            </a:r>
            <a:r>
              <a:rPr lang="en-US" sz="3600" u="sng" dirty="0" err="1"/>
              <a:t>sử</a:t>
            </a:r>
            <a:r>
              <a:rPr lang="en-US" sz="3600" u="sng" dirty="0"/>
              <a:t> </a:t>
            </a:r>
            <a:r>
              <a:rPr lang="en-US" sz="3600" u="sng" dirty="0" err="1"/>
              <a:t>dụng</a:t>
            </a:r>
            <a:r>
              <a:rPr lang="en-US" sz="3600" u="sng" dirty="0"/>
              <a:t> </a:t>
            </a:r>
            <a:r>
              <a:rPr lang="en-US" sz="3600" u="sng" dirty="0" err="1"/>
              <a:t>các</a:t>
            </a:r>
            <a:r>
              <a:rPr lang="en-US" sz="3600" u="sng" dirty="0"/>
              <a:t> </a:t>
            </a:r>
            <a:r>
              <a:rPr lang="en-US" sz="3600" u="sng" dirty="0" err="1"/>
              <a:t>yếu</a:t>
            </a:r>
            <a:r>
              <a:rPr lang="en-US" sz="3600" u="sng" dirty="0"/>
              <a:t> </a:t>
            </a:r>
            <a:r>
              <a:rPr lang="en-US" sz="3600" u="sng" dirty="0" err="1"/>
              <a:t>tố</a:t>
            </a:r>
            <a:r>
              <a:rPr lang="en-US" sz="3600" u="sng" dirty="0"/>
              <a:t> </a:t>
            </a:r>
            <a:r>
              <a:rPr lang="en-US" sz="3600" u="sng" dirty="0" err="1"/>
              <a:t>cơ</a:t>
            </a:r>
            <a:r>
              <a:rPr lang="en-US" sz="3600" u="sng" dirty="0"/>
              <a:t> </a:t>
            </a:r>
            <a:r>
              <a:rPr lang="en-US" sz="3600" u="sng" dirty="0" err="1"/>
              <a:t>bản</a:t>
            </a:r>
            <a:r>
              <a:rPr lang="en-US" sz="3600" u="sng" dirty="0"/>
              <a:t> </a:t>
            </a:r>
            <a:r>
              <a:rPr lang="en-US" sz="3600" u="sng" dirty="0" err="1"/>
              <a:t>trong</a:t>
            </a:r>
            <a:r>
              <a:rPr lang="en-US" sz="3600" u="sng" dirty="0"/>
              <a:t> </a:t>
            </a:r>
            <a:r>
              <a:rPr lang="en-US" sz="3600" u="sng" dirty="0" err="1"/>
              <a:t>khách</a:t>
            </a:r>
            <a:r>
              <a:rPr lang="en-US" sz="3600" u="sng" dirty="0"/>
              <a:t> </a:t>
            </a:r>
            <a:r>
              <a:rPr lang="en-US" sz="3600" u="sng" dirty="0" err="1" smtClean="0"/>
              <a:t>sạn</a:t>
            </a:r>
            <a:endParaRPr lang="en-US" sz="3600" u="sng" dirty="0" smtClean="0"/>
          </a:p>
          <a:p>
            <a:pPr algn="just"/>
            <a:r>
              <a:rPr lang="en-US" sz="3600" u="sng" dirty="0" err="1"/>
              <a:t>Vốn</a:t>
            </a:r>
            <a:r>
              <a:rPr lang="en-US" sz="3600" dirty="0"/>
              <a:t>: </a:t>
            </a:r>
            <a:r>
              <a:rPr lang="en-US" sz="3600" dirty="0" err="1"/>
              <a:t>sản</a:t>
            </a:r>
            <a:r>
              <a:rPr lang="en-US" sz="3600" dirty="0"/>
              <a:t> </a:t>
            </a:r>
            <a:r>
              <a:rPr lang="en-US" sz="3600" dirty="0" err="1"/>
              <a:t>phẩm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sạn</a:t>
            </a:r>
            <a:r>
              <a:rPr lang="en-US" sz="3600" dirty="0"/>
              <a:t> </a:t>
            </a:r>
            <a:r>
              <a:rPr lang="en-US" sz="3600" dirty="0" err="1"/>
              <a:t>hầu</a:t>
            </a:r>
            <a:r>
              <a:rPr lang="en-US" sz="3600" dirty="0"/>
              <a:t> </a:t>
            </a:r>
            <a:r>
              <a:rPr lang="en-US" sz="3600" dirty="0" err="1"/>
              <a:t>hết</a:t>
            </a:r>
            <a:r>
              <a:rPr lang="en-US" sz="3600" dirty="0"/>
              <a:t>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dạng</a:t>
            </a:r>
            <a:r>
              <a:rPr lang="en-US" sz="3600" dirty="0"/>
              <a:t> </a:t>
            </a:r>
            <a:r>
              <a:rPr lang="en-US" sz="3600" dirty="0" err="1"/>
              <a:t>dịch</a:t>
            </a:r>
            <a:r>
              <a:rPr lang="en-US" sz="3600" dirty="0"/>
              <a:t> </a:t>
            </a:r>
            <a:r>
              <a:rPr lang="en-US" sz="3600" dirty="0" err="1"/>
              <a:t>vụ</a:t>
            </a:r>
            <a:r>
              <a:rPr lang="en-US" sz="3600" dirty="0"/>
              <a:t>, do </a:t>
            </a:r>
            <a:r>
              <a:rPr lang="en-US" sz="3600" dirty="0" err="1"/>
              <a:t>đó</a:t>
            </a:r>
            <a:r>
              <a:rPr lang="en-US" sz="3600" dirty="0"/>
              <a:t> </a:t>
            </a:r>
            <a:r>
              <a:rPr lang="en-US" sz="3600" dirty="0" err="1"/>
              <a:t>tiêu</a:t>
            </a:r>
            <a:r>
              <a:rPr lang="en-US" sz="3600" dirty="0"/>
              <a:t> </a:t>
            </a:r>
            <a:r>
              <a:rPr lang="en-US" sz="3600" dirty="0" err="1"/>
              <a:t>hao</a:t>
            </a:r>
            <a:r>
              <a:rPr lang="en-US" sz="3600" dirty="0"/>
              <a:t> </a:t>
            </a:r>
            <a:r>
              <a:rPr lang="en-US" sz="3600" dirty="0" err="1"/>
              <a:t>nguyên</a:t>
            </a:r>
            <a:r>
              <a:rPr lang="en-US" sz="3600" dirty="0"/>
              <a:t> </a:t>
            </a:r>
            <a:r>
              <a:rPr lang="en-US" sz="3600" dirty="0" err="1"/>
              <a:t>vật</a:t>
            </a:r>
            <a:r>
              <a:rPr lang="en-US" sz="3600" dirty="0"/>
              <a:t> </a:t>
            </a:r>
            <a:r>
              <a:rPr lang="en-US" sz="3600" dirty="0" err="1"/>
              <a:t>liệu</a:t>
            </a:r>
            <a:r>
              <a:rPr lang="en-US" sz="3600" dirty="0"/>
              <a:t> </a:t>
            </a:r>
            <a:r>
              <a:rPr lang="en-US" sz="3600" dirty="0" err="1"/>
              <a:t>thấp</a:t>
            </a:r>
            <a:r>
              <a:rPr lang="en-US" sz="3600" dirty="0"/>
              <a:t>, </a:t>
            </a:r>
            <a:r>
              <a:rPr lang="en-US" sz="3600" dirty="0" err="1"/>
              <a:t>phần</a:t>
            </a:r>
            <a:r>
              <a:rPr lang="en-US" sz="3600" dirty="0"/>
              <a:t> </a:t>
            </a:r>
            <a:r>
              <a:rPr lang="en-US" sz="3600" dirty="0" err="1"/>
              <a:t>lớn</a:t>
            </a:r>
            <a:r>
              <a:rPr lang="en-US" sz="3600" dirty="0"/>
              <a:t> </a:t>
            </a:r>
            <a:r>
              <a:rPr lang="en-US" sz="3600" dirty="0" err="1"/>
              <a:t>vốn</a:t>
            </a:r>
            <a:r>
              <a:rPr lang="en-US" sz="3600" dirty="0"/>
              <a:t> </a:t>
            </a:r>
            <a:r>
              <a:rPr lang="en-US" sz="3600" dirty="0" err="1"/>
              <a:t>nằm</a:t>
            </a:r>
            <a:r>
              <a:rPr lang="en-US" sz="3600" dirty="0"/>
              <a:t> </a:t>
            </a:r>
            <a:r>
              <a:rPr lang="en-US" sz="3600" dirty="0" err="1"/>
              <a:t>trong</a:t>
            </a:r>
            <a:r>
              <a:rPr lang="en-US" sz="3600" dirty="0"/>
              <a:t> </a:t>
            </a:r>
            <a:r>
              <a:rPr lang="en-US" sz="3600" dirty="0" err="1"/>
              <a:t>tài</a:t>
            </a:r>
            <a:r>
              <a:rPr lang="en-US" sz="3600" dirty="0"/>
              <a:t> </a:t>
            </a:r>
            <a:r>
              <a:rPr lang="en-US" sz="3600" dirty="0" err="1"/>
              <a:t>sản</a:t>
            </a:r>
            <a:r>
              <a:rPr lang="en-US" sz="3600" dirty="0"/>
              <a:t> </a:t>
            </a:r>
            <a:r>
              <a:rPr lang="en-US" sz="3600" dirty="0" err="1"/>
              <a:t>cố</a:t>
            </a:r>
            <a:r>
              <a:rPr lang="en-US" sz="3600" dirty="0"/>
              <a:t> </a:t>
            </a:r>
            <a:r>
              <a:rPr lang="en-US" sz="3600" dirty="0" err="1"/>
              <a:t>định</a:t>
            </a:r>
            <a:r>
              <a:rPr lang="en-US" sz="3600" dirty="0"/>
              <a:t>.</a:t>
            </a:r>
          </a:p>
          <a:p>
            <a:pPr algn="just"/>
            <a:r>
              <a:rPr lang="en-US" sz="3600" dirty="0"/>
              <a:t>Do </a:t>
            </a:r>
            <a:r>
              <a:rPr lang="en-US" sz="3600" dirty="0" err="1"/>
              <a:t>tính</a:t>
            </a:r>
            <a:r>
              <a:rPr lang="en-US" sz="3600" dirty="0"/>
              <a:t> </a:t>
            </a:r>
            <a:r>
              <a:rPr lang="en-US" sz="3600" dirty="0" err="1"/>
              <a:t>chất</a:t>
            </a:r>
            <a:r>
              <a:rPr lang="en-US" sz="3600" dirty="0"/>
              <a:t> </a:t>
            </a:r>
            <a:r>
              <a:rPr lang="en-US" sz="3600" dirty="0" err="1"/>
              <a:t>thời</a:t>
            </a:r>
            <a:r>
              <a:rPr lang="en-US" sz="3600" dirty="0"/>
              <a:t> </a:t>
            </a:r>
            <a:r>
              <a:rPr lang="en-US" sz="3600" dirty="0" err="1"/>
              <a:t>vụ</a:t>
            </a:r>
            <a:r>
              <a:rPr lang="en-US" sz="3600" dirty="0"/>
              <a:t>, </a:t>
            </a:r>
            <a:r>
              <a:rPr lang="en-US" sz="3600" dirty="0" err="1"/>
              <a:t>mặc</a:t>
            </a:r>
            <a:r>
              <a:rPr lang="en-US" sz="3600" dirty="0"/>
              <a:t> </a:t>
            </a:r>
            <a:r>
              <a:rPr lang="en-US" sz="3600" dirty="0" err="1"/>
              <a:t>dầu</a:t>
            </a:r>
            <a:r>
              <a:rPr lang="en-US" sz="3600" dirty="0"/>
              <a:t> </a:t>
            </a:r>
            <a:r>
              <a:rPr lang="en-US" sz="3600" dirty="0" err="1"/>
              <a:t>đã</a:t>
            </a:r>
            <a:r>
              <a:rPr lang="en-US" sz="3600" dirty="0"/>
              <a:t> </a:t>
            </a:r>
            <a:r>
              <a:rPr lang="en-US" sz="3600" dirty="0" err="1"/>
              <a:t>đầu</a:t>
            </a:r>
            <a:r>
              <a:rPr lang="en-US" sz="3600" dirty="0"/>
              <a:t> </a:t>
            </a:r>
            <a:r>
              <a:rPr lang="en-US" sz="3600" dirty="0" err="1"/>
              <a:t>tư</a:t>
            </a:r>
            <a:r>
              <a:rPr lang="en-US" sz="3600" dirty="0"/>
              <a:t> </a:t>
            </a:r>
            <a:r>
              <a:rPr lang="en-US" sz="3600" dirty="0" err="1"/>
              <a:t>một</a:t>
            </a:r>
            <a:r>
              <a:rPr lang="en-US" sz="3600" dirty="0"/>
              <a:t> </a:t>
            </a:r>
            <a:r>
              <a:rPr lang="en-US" sz="3600" dirty="0" err="1"/>
              <a:t>số</a:t>
            </a:r>
            <a:r>
              <a:rPr lang="en-US" sz="3600" dirty="0"/>
              <a:t> </a:t>
            </a:r>
            <a:r>
              <a:rPr lang="en-US" sz="3600" dirty="0" err="1"/>
              <a:t>tiền</a:t>
            </a:r>
            <a:r>
              <a:rPr lang="en-US" sz="3600" dirty="0"/>
              <a:t> </a:t>
            </a:r>
            <a:r>
              <a:rPr lang="en-US" sz="3600" dirty="0" err="1"/>
              <a:t>lớn</a:t>
            </a:r>
            <a:r>
              <a:rPr lang="en-US" sz="3600" dirty="0"/>
              <a:t> </a:t>
            </a:r>
            <a:r>
              <a:rPr lang="en-US" sz="3600" dirty="0" err="1"/>
              <a:t>cho</a:t>
            </a:r>
            <a:r>
              <a:rPr lang="en-US" sz="3600" dirty="0"/>
              <a:t> </a:t>
            </a:r>
            <a:r>
              <a:rPr lang="en-US" sz="3600" dirty="0" err="1"/>
              <a:t>việc</a:t>
            </a:r>
            <a:r>
              <a:rPr lang="en-US" sz="3600" dirty="0"/>
              <a:t> </a:t>
            </a:r>
            <a:r>
              <a:rPr lang="en-US" sz="3600" dirty="0" err="1"/>
              <a:t>xây</a:t>
            </a:r>
            <a:r>
              <a:rPr lang="en-US" sz="3600" dirty="0"/>
              <a:t> </a:t>
            </a:r>
            <a:r>
              <a:rPr lang="en-US" sz="3600" dirty="0" err="1"/>
              <a:t>dựng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sạn</a:t>
            </a:r>
            <a:r>
              <a:rPr lang="en-US" sz="3600" dirty="0"/>
              <a:t> </a:t>
            </a:r>
            <a:r>
              <a:rPr lang="en-US" sz="3600" dirty="0" err="1"/>
              <a:t>nhưng</a:t>
            </a:r>
            <a:r>
              <a:rPr lang="en-US" sz="3600" dirty="0"/>
              <a:t> </a:t>
            </a:r>
            <a:r>
              <a:rPr lang="en-US" sz="3600" dirty="0" err="1"/>
              <a:t>kinh</a:t>
            </a:r>
            <a:r>
              <a:rPr lang="en-US" sz="3600" dirty="0"/>
              <a:t> </a:t>
            </a:r>
            <a:r>
              <a:rPr lang="en-US" sz="3600" dirty="0" err="1"/>
              <a:t>doanh</a:t>
            </a:r>
            <a:r>
              <a:rPr lang="en-US" sz="3600" dirty="0"/>
              <a:t>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hiệu</a:t>
            </a:r>
            <a:r>
              <a:rPr lang="en-US" sz="3600" dirty="0"/>
              <a:t> </a:t>
            </a:r>
            <a:r>
              <a:rPr lang="en-US" sz="3600" dirty="0" err="1"/>
              <a:t>quả</a:t>
            </a:r>
            <a:r>
              <a:rPr lang="en-US" sz="3600" dirty="0"/>
              <a:t> </a:t>
            </a:r>
            <a:r>
              <a:rPr lang="en-US" sz="3600" dirty="0" err="1"/>
              <a:t>vài</a:t>
            </a:r>
            <a:r>
              <a:rPr lang="en-US" sz="3600" dirty="0"/>
              <a:t> </a:t>
            </a:r>
            <a:r>
              <a:rPr lang="en-US" sz="3600" dirty="0" err="1"/>
              <a:t>tháng</a:t>
            </a:r>
            <a:r>
              <a:rPr lang="en-US" sz="3600" dirty="0"/>
              <a:t> </a:t>
            </a:r>
            <a:r>
              <a:rPr lang="en-US" sz="3600" dirty="0" err="1"/>
              <a:t>trong</a:t>
            </a:r>
            <a:r>
              <a:rPr lang="en-US" sz="3600" dirty="0"/>
              <a:t> </a:t>
            </a:r>
            <a:r>
              <a:rPr lang="en-US" sz="3600" dirty="0" err="1"/>
              <a:t>năm</a:t>
            </a:r>
            <a:r>
              <a:rPr lang="en-US" sz="3600" dirty="0"/>
              <a:t> </a:t>
            </a:r>
            <a:r>
              <a:rPr lang="en-US" sz="3600" dirty="0" err="1"/>
              <a:t>nên</a:t>
            </a:r>
            <a:r>
              <a:rPr lang="en-US" sz="3600" dirty="0"/>
              <a:t> </a:t>
            </a:r>
            <a:r>
              <a:rPr lang="en-US" sz="3600" dirty="0" err="1"/>
              <a:t>đó</a:t>
            </a:r>
            <a:r>
              <a:rPr lang="en-US" sz="3600" dirty="0"/>
              <a:t>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nguyên</a:t>
            </a:r>
            <a:r>
              <a:rPr lang="en-US" sz="3600" dirty="0"/>
              <a:t> </a:t>
            </a:r>
            <a:r>
              <a:rPr lang="en-US" sz="3600" dirty="0" err="1"/>
              <a:t>nhân</a:t>
            </a:r>
            <a:r>
              <a:rPr lang="en-US" sz="3600" dirty="0"/>
              <a:t> </a:t>
            </a:r>
            <a:r>
              <a:rPr lang="en-US" sz="3600" dirty="0" err="1"/>
              <a:t>tiêu</a:t>
            </a:r>
            <a:r>
              <a:rPr lang="en-US" sz="3600" dirty="0"/>
              <a:t> </a:t>
            </a:r>
            <a:r>
              <a:rPr lang="en-US" sz="3600" dirty="0" err="1"/>
              <a:t>hao</a:t>
            </a:r>
            <a:r>
              <a:rPr lang="en-US" sz="3600" dirty="0"/>
              <a:t> </a:t>
            </a:r>
            <a:r>
              <a:rPr lang="en-US" sz="3600" dirty="0" err="1"/>
              <a:t>vốn</a:t>
            </a:r>
            <a:r>
              <a:rPr lang="en-US" sz="3600" dirty="0"/>
              <a:t> </a:t>
            </a:r>
            <a:r>
              <a:rPr lang="en-US" sz="3600" dirty="0" err="1"/>
              <a:t>lớn</a:t>
            </a:r>
            <a:r>
              <a:rPr lang="en-US" sz="3600" dirty="0" smtClean="0"/>
              <a:t>.</a:t>
            </a:r>
            <a:endParaRPr lang="en-US" sz="3600" dirty="0"/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396680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754"/>
            <a:ext cx="12032341" cy="1043369"/>
          </a:xfrm>
        </p:spPr>
        <p:txBody>
          <a:bodyPr>
            <a:normAutofit fontScale="90000"/>
          </a:bodyPr>
          <a:lstStyle/>
          <a:p>
            <a:pPr algn="l" fontAlgn="base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2.1 HOẠT ĐỘNG KINH DOANH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247650" y="1028700"/>
            <a:ext cx="9620250" cy="58293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just"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4400" b="1" dirty="0" smtClean="0"/>
              <a:t>2.1.3 </a:t>
            </a:r>
            <a:r>
              <a:rPr lang="en-US" sz="3600" b="1" dirty="0" err="1"/>
              <a:t>Đặc</a:t>
            </a:r>
            <a:r>
              <a:rPr lang="en-US" sz="3600" b="1" dirty="0"/>
              <a:t> </a:t>
            </a:r>
            <a:r>
              <a:rPr lang="en-US" sz="3600" b="1" dirty="0" err="1"/>
              <a:t>điểm</a:t>
            </a:r>
            <a:r>
              <a:rPr lang="en-US" sz="3600" b="1" dirty="0"/>
              <a:t> </a:t>
            </a:r>
            <a:r>
              <a:rPr lang="en-US" sz="3600" b="1" dirty="0" err="1"/>
              <a:t>của</a:t>
            </a:r>
            <a:r>
              <a:rPr lang="en-US" sz="3600" b="1" dirty="0"/>
              <a:t> </a:t>
            </a:r>
            <a:r>
              <a:rPr lang="en-US" sz="3600" b="1" dirty="0" err="1"/>
              <a:t>hoạt</a:t>
            </a:r>
            <a:r>
              <a:rPr lang="en-US" sz="3600" b="1" dirty="0"/>
              <a:t> </a:t>
            </a:r>
            <a:r>
              <a:rPr lang="en-US" sz="3600" b="1" dirty="0" err="1"/>
              <a:t>động</a:t>
            </a:r>
            <a:r>
              <a:rPr lang="en-US" sz="3600" b="1" dirty="0"/>
              <a:t> </a:t>
            </a:r>
            <a:r>
              <a:rPr lang="en-US" sz="3600" b="1" dirty="0" err="1"/>
              <a:t>kinh</a:t>
            </a:r>
            <a:r>
              <a:rPr lang="en-US" sz="3600" b="1" dirty="0"/>
              <a:t> </a:t>
            </a:r>
            <a:r>
              <a:rPr lang="en-US" sz="3600" b="1" dirty="0" err="1"/>
              <a:t>doanh</a:t>
            </a:r>
            <a:r>
              <a:rPr lang="en-US" sz="3600" b="1" dirty="0"/>
              <a:t> </a:t>
            </a:r>
            <a:r>
              <a:rPr lang="en-US" sz="3600" b="1" dirty="0" err="1"/>
              <a:t>khách</a:t>
            </a:r>
            <a:r>
              <a:rPr lang="en-US" sz="3600" b="1" dirty="0"/>
              <a:t> </a:t>
            </a:r>
            <a:r>
              <a:rPr lang="en-US" sz="3600" b="1" dirty="0" err="1" smtClean="0"/>
              <a:t>sạn</a:t>
            </a:r>
            <a:r>
              <a:rPr lang="en-US" sz="3600" b="1" dirty="0" smtClean="0"/>
              <a:t>:</a:t>
            </a:r>
          </a:p>
          <a:p>
            <a:pPr algn="just"/>
            <a:r>
              <a:rPr lang="en-US" sz="3600" dirty="0"/>
              <a:t>2.1.3.4 </a:t>
            </a:r>
            <a:r>
              <a:rPr lang="en-US" sz="3600" u="sng" dirty="0" err="1"/>
              <a:t>Đặc</a:t>
            </a:r>
            <a:r>
              <a:rPr lang="en-US" sz="3600" u="sng" dirty="0"/>
              <a:t> </a:t>
            </a:r>
            <a:r>
              <a:rPr lang="en-US" sz="3600" u="sng" dirty="0" err="1"/>
              <a:t>điểm</a:t>
            </a:r>
            <a:r>
              <a:rPr lang="en-US" sz="3600" u="sng" dirty="0"/>
              <a:t> </a:t>
            </a:r>
            <a:r>
              <a:rPr lang="en-US" sz="3600" u="sng" dirty="0" err="1"/>
              <a:t>của</a:t>
            </a:r>
            <a:r>
              <a:rPr lang="en-US" sz="3600" u="sng" dirty="0"/>
              <a:t> </a:t>
            </a:r>
            <a:r>
              <a:rPr lang="en-US" sz="3600" u="sng" dirty="0" err="1"/>
              <a:t>việc</a:t>
            </a:r>
            <a:r>
              <a:rPr lang="en-US" sz="3600" u="sng" dirty="0"/>
              <a:t> </a:t>
            </a:r>
            <a:r>
              <a:rPr lang="en-US" sz="3600" u="sng" dirty="0" err="1"/>
              <a:t>sử</a:t>
            </a:r>
            <a:r>
              <a:rPr lang="en-US" sz="3600" u="sng" dirty="0"/>
              <a:t> </a:t>
            </a:r>
            <a:r>
              <a:rPr lang="en-US" sz="3600" u="sng" dirty="0" err="1"/>
              <a:t>dụng</a:t>
            </a:r>
            <a:r>
              <a:rPr lang="en-US" sz="3600" u="sng" dirty="0"/>
              <a:t> </a:t>
            </a:r>
            <a:r>
              <a:rPr lang="en-US" sz="3600" u="sng" dirty="0" err="1"/>
              <a:t>các</a:t>
            </a:r>
            <a:r>
              <a:rPr lang="en-US" sz="3600" u="sng" dirty="0"/>
              <a:t> </a:t>
            </a:r>
            <a:r>
              <a:rPr lang="en-US" sz="3600" u="sng" dirty="0" err="1"/>
              <a:t>yếu</a:t>
            </a:r>
            <a:r>
              <a:rPr lang="en-US" sz="3600" u="sng" dirty="0"/>
              <a:t> </a:t>
            </a:r>
            <a:r>
              <a:rPr lang="en-US" sz="3600" u="sng" dirty="0" err="1"/>
              <a:t>tố</a:t>
            </a:r>
            <a:r>
              <a:rPr lang="en-US" sz="3600" u="sng" dirty="0"/>
              <a:t> </a:t>
            </a:r>
            <a:r>
              <a:rPr lang="en-US" sz="3600" u="sng" dirty="0" err="1"/>
              <a:t>cơ</a:t>
            </a:r>
            <a:r>
              <a:rPr lang="en-US" sz="3600" u="sng" dirty="0"/>
              <a:t> </a:t>
            </a:r>
            <a:r>
              <a:rPr lang="en-US" sz="3600" u="sng" dirty="0" err="1"/>
              <a:t>bản</a:t>
            </a:r>
            <a:r>
              <a:rPr lang="en-US" sz="3600" u="sng" dirty="0"/>
              <a:t> </a:t>
            </a:r>
            <a:r>
              <a:rPr lang="en-US" sz="3600" u="sng" dirty="0" err="1"/>
              <a:t>trong</a:t>
            </a:r>
            <a:r>
              <a:rPr lang="en-US" sz="3600" u="sng" dirty="0"/>
              <a:t> </a:t>
            </a:r>
            <a:r>
              <a:rPr lang="en-US" sz="3600" u="sng" dirty="0" err="1"/>
              <a:t>khách</a:t>
            </a:r>
            <a:r>
              <a:rPr lang="en-US" sz="3600" u="sng" dirty="0"/>
              <a:t> </a:t>
            </a:r>
            <a:r>
              <a:rPr lang="en-US" sz="3600" u="sng" dirty="0" err="1" smtClean="0"/>
              <a:t>sạn</a:t>
            </a:r>
            <a:endParaRPr lang="en-US" sz="3600" u="sng" dirty="0" smtClean="0"/>
          </a:p>
          <a:p>
            <a:r>
              <a:rPr lang="en-US" sz="3600" u="sng" dirty="0"/>
              <a:t>Lao </a:t>
            </a:r>
            <a:r>
              <a:rPr lang="en-US" sz="3600" u="sng" dirty="0" err="1"/>
              <a:t>động</a:t>
            </a:r>
            <a:r>
              <a:rPr lang="en-US" sz="3600" u="sng" dirty="0"/>
              <a:t>: </a:t>
            </a:r>
            <a:endParaRPr lang="en-US" sz="3600" dirty="0"/>
          </a:p>
          <a:p>
            <a:r>
              <a:rPr lang="en-US" sz="3600" dirty="0" err="1"/>
              <a:t>Sự</a:t>
            </a:r>
            <a:r>
              <a:rPr lang="en-US" sz="3600" dirty="0"/>
              <a:t> </a:t>
            </a:r>
            <a:r>
              <a:rPr lang="en-US" sz="3600" dirty="0" err="1"/>
              <a:t>sẵn</a:t>
            </a:r>
            <a:r>
              <a:rPr lang="en-US" sz="3600" dirty="0"/>
              <a:t> </a:t>
            </a:r>
            <a:r>
              <a:rPr lang="en-US" sz="3600" dirty="0" err="1"/>
              <a:t>sàng</a:t>
            </a:r>
            <a:r>
              <a:rPr lang="en-US" sz="3600" dirty="0"/>
              <a:t> </a:t>
            </a:r>
            <a:r>
              <a:rPr lang="en-US" sz="3600" dirty="0" err="1"/>
              <a:t>phục</a:t>
            </a:r>
            <a:r>
              <a:rPr lang="en-US" sz="3600" dirty="0"/>
              <a:t> </a:t>
            </a:r>
            <a:r>
              <a:rPr lang="en-US" sz="3600" dirty="0" err="1"/>
              <a:t>vụ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.</a:t>
            </a:r>
          </a:p>
          <a:p>
            <a:r>
              <a:rPr lang="en-US" sz="3600" dirty="0" err="1"/>
              <a:t>Sử</a:t>
            </a:r>
            <a:r>
              <a:rPr lang="en-US" sz="3600" dirty="0"/>
              <a:t> </a:t>
            </a:r>
            <a:r>
              <a:rPr lang="en-US" sz="3600" dirty="0" err="1"/>
              <a:t>dụng</a:t>
            </a:r>
            <a:r>
              <a:rPr lang="en-US" sz="3600" dirty="0"/>
              <a:t> </a:t>
            </a:r>
            <a:r>
              <a:rPr lang="en-US" sz="3600" dirty="0" err="1"/>
              <a:t>nhiều</a:t>
            </a:r>
            <a:r>
              <a:rPr lang="en-US" sz="3600" dirty="0"/>
              <a:t> </a:t>
            </a:r>
            <a:r>
              <a:rPr lang="en-US" sz="3600" dirty="0" err="1"/>
              <a:t>lao</a:t>
            </a:r>
            <a:r>
              <a:rPr lang="en-US" sz="3600" dirty="0"/>
              <a:t> </a:t>
            </a:r>
            <a:r>
              <a:rPr lang="en-US" sz="3600" dirty="0" err="1"/>
              <a:t>động</a:t>
            </a:r>
            <a:r>
              <a:rPr lang="en-US" sz="3600" dirty="0"/>
              <a:t> </a:t>
            </a:r>
            <a:r>
              <a:rPr lang="en-US" sz="3600" dirty="0" err="1"/>
              <a:t>được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đánh</a:t>
            </a:r>
            <a:r>
              <a:rPr lang="en-US" sz="3600" dirty="0"/>
              <a:t> </a:t>
            </a:r>
            <a:r>
              <a:rPr lang="en-US" sz="3600" dirty="0" err="1"/>
              <a:t>giá</a:t>
            </a:r>
            <a:r>
              <a:rPr lang="en-US" sz="3600" dirty="0"/>
              <a:t>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đạt</a:t>
            </a:r>
            <a:r>
              <a:rPr lang="en-US" sz="3600" dirty="0"/>
              <a:t> </a:t>
            </a:r>
            <a:r>
              <a:rPr lang="en-US" sz="3600" dirty="0" err="1"/>
              <a:t>tiêu</a:t>
            </a:r>
            <a:r>
              <a:rPr lang="en-US" sz="3600" dirty="0"/>
              <a:t> </a:t>
            </a:r>
            <a:r>
              <a:rPr lang="en-US" sz="3600" dirty="0" err="1"/>
              <a:t>chuẩn</a:t>
            </a:r>
            <a:r>
              <a:rPr lang="en-US" sz="3600" dirty="0"/>
              <a:t> </a:t>
            </a:r>
            <a:r>
              <a:rPr lang="en-US" sz="3600" dirty="0" err="1"/>
              <a:t>về</a:t>
            </a:r>
            <a:r>
              <a:rPr lang="en-US" sz="3600" dirty="0"/>
              <a:t> </a:t>
            </a:r>
            <a:r>
              <a:rPr lang="en-US" sz="3600" dirty="0" err="1"/>
              <a:t>chất</a:t>
            </a:r>
            <a:r>
              <a:rPr lang="en-US" sz="3600" dirty="0"/>
              <a:t> </a:t>
            </a:r>
            <a:r>
              <a:rPr lang="en-US" sz="3600" dirty="0" err="1"/>
              <a:t>lượng</a:t>
            </a:r>
            <a:r>
              <a:rPr lang="en-US" sz="3600" dirty="0"/>
              <a:t> </a:t>
            </a:r>
            <a:r>
              <a:rPr lang="en-US" sz="3600" dirty="0" err="1"/>
              <a:t>phục</a:t>
            </a:r>
            <a:r>
              <a:rPr lang="en-US" sz="3600" dirty="0"/>
              <a:t> </a:t>
            </a:r>
            <a:r>
              <a:rPr lang="en-US" sz="3600" dirty="0" err="1"/>
              <a:t>vụ</a:t>
            </a:r>
            <a:r>
              <a:rPr lang="en-US" sz="3600" dirty="0"/>
              <a:t>.</a:t>
            </a: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438604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754"/>
            <a:ext cx="12032341" cy="1043369"/>
          </a:xfrm>
        </p:spPr>
        <p:txBody>
          <a:bodyPr>
            <a:normAutofit fontScale="90000"/>
          </a:bodyPr>
          <a:lstStyle/>
          <a:p>
            <a:pPr algn="l" fontAlgn="base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2.1 HOẠT ĐỘNG KINH DOANH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90500" y="1028700"/>
            <a:ext cx="12001500" cy="58293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just"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4400" b="1" dirty="0" smtClean="0"/>
              <a:t>2.1.3 </a:t>
            </a:r>
            <a:r>
              <a:rPr lang="en-US" sz="3600" b="1" dirty="0" err="1"/>
              <a:t>Đặc</a:t>
            </a:r>
            <a:r>
              <a:rPr lang="en-US" sz="3600" b="1" dirty="0"/>
              <a:t> </a:t>
            </a:r>
            <a:r>
              <a:rPr lang="en-US" sz="3600" b="1" dirty="0" err="1"/>
              <a:t>điểm</a:t>
            </a:r>
            <a:r>
              <a:rPr lang="en-US" sz="3600" b="1" dirty="0"/>
              <a:t> </a:t>
            </a:r>
            <a:r>
              <a:rPr lang="en-US" sz="3600" b="1" dirty="0" err="1"/>
              <a:t>của</a:t>
            </a:r>
            <a:r>
              <a:rPr lang="en-US" sz="3600" b="1" dirty="0"/>
              <a:t> </a:t>
            </a:r>
            <a:r>
              <a:rPr lang="en-US" sz="3600" b="1" dirty="0" err="1"/>
              <a:t>hoạt</a:t>
            </a:r>
            <a:r>
              <a:rPr lang="en-US" sz="3600" b="1" dirty="0"/>
              <a:t> </a:t>
            </a:r>
            <a:r>
              <a:rPr lang="en-US" sz="3600" b="1" dirty="0" err="1"/>
              <a:t>động</a:t>
            </a:r>
            <a:r>
              <a:rPr lang="en-US" sz="3600" b="1" dirty="0"/>
              <a:t> </a:t>
            </a:r>
            <a:r>
              <a:rPr lang="en-US" sz="3600" b="1" dirty="0" err="1"/>
              <a:t>kinh</a:t>
            </a:r>
            <a:r>
              <a:rPr lang="en-US" sz="3600" b="1" dirty="0"/>
              <a:t> </a:t>
            </a:r>
            <a:r>
              <a:rPr lang="en-US" sz="3600" b="1" dirty="0" err="1"/>
              <a:t>doanh</a:t>
            </a:r>
            <a:r>
              <a:rPr lang="en-US" sz="3600" b="1" dirty="0"/>
              <a:t> </a:t>
            </a:r>
            <a:r>
              <a:rPr lang="en-US" sz="3600" b="1" dirty="0" err="1"/>
              <a:t>khách</a:t>
            </a:r>
            <a:r>
              <a:rPr lang="en-US" sz="3600" b="1" dirty="0"/>
              <a:t> </a:t>
            </a:r>
            <a:r>
              <a:rPr lang="en-US" sz="3600" b="1" dirty="0" err="1" smtClean="0"/>
              <a:t>sạn</a:t>
            </a:r>
            <a:r>
              <a:rPr lang="en-US" sz="3600" b="1" dirty="0" smtClean="0"/>
              <a:t>:</a:t>
            </a:r>
          </a:p>
          <a:p>
            <a:pPr algn="just"/>
            <a:r>
              <a:rPr lang="en-US" sz="3600" dirty="0"/>
              <a:t>2.1.3.4 </a:t>
            </a:r>
            <a:r>
              <a:rPr lang="en-US" sz="3600" u="sng" dirty="0" err="1"/>
              <a:t>Đặc</a:t>
            </a:r>
            <a:r>
              <a:rPr lang="en-US" sz="3600" u="sng" dirty="0"/>
              <a:t> </a:t>
            </a:r>
            <a:r>
              <a:rPr lang="en-US" sz="3600" u="sng" dirty="0" err="1"/>
              <a:t>điểm</a:t>
            </a:r>
            <a:r>
              <a:rPr lang="en-US" sz="3600" u="sng" dirty="0"/>
              <a:t> </a:t>
            </a:r>
            <a:r>
              <a:rPr lang="en-US" sz="3600" u="sng" dirty="0" err="1"/>
              <a:t>của</a:t>
            </a:r>
            <a:r>
              <a:rPr lang="en-US" sz="3600" u="sng" dirty="0"/>
              <a:t> </a:t>
            </a:r>
            <a:r>
              <a:rPr lang="en-US" sz="3600" u="sng" dirty="0" err="1"/>
              <a:t>việc</a:t>
            </a:r>
            <a:r>
              <a:rPr lang="en-US" sz="3600" u="sng" dirty="0"/>
              <a:t> </a:t>
            </a:r>
            <a:r>
              <a:rPr lang="en-US" sz="3600" u="sng" dirty="0" err="1"/>
              <a:t>sử</a:t>
            </a:r>
            <a:r>
              <a:rPr lang="en-US" sz="3600" u="sng" dirty="0"/>
              <a:t> </a:t>
            </a:r>
            <a:r>
              <a:rPr lang="en-US" sz="3600" u="sng" dirty="0" err="1"/>
              <a:t>dụng</a:t>
            </a:r>
            <a:r>
              <a:rPr lang="en-US" sz="3600" u="sng" dirty="0"/>
              <a:t> </a:t>
            </a:r>
            <a:r>
              <a:rPr lang="en-US" sz="3600" u="sng" dirty="0" err="1"/>
              <a:t>các</a:t>
            </a:r>
            <a:r>
              <a:rPr lang="en-US" sz="3600" u="sng" dirty="0"/>
              <a:t> </a:t>
            </a:r>
            <a:r>
              <a:rPr lang="en-US" sz="3600" u="sng" dirty="0" err="1"/>
              <a:t>yếu</a:t>
            </a:r>
            <a:r>
              <a:rPr lang="en-US" sz="3600" u="sng" dirty="0"/>
              <a:t> </a:t>
            </a:r>
            <a:r>
              <a:rPr lang="en-US" sz="3600" u="sng" dirty="0" err="1"/>
              <a:t>tố</a:t>
            </a:r>
            <a:r>
              <a:rPr lang="en-US" sz="3600" u="sng" dirty="0"/>
              <a:t> </a:t>
            </a:r>
            <a:r>
              <a:rPr lang="en-US" sz="3600" u="sng" dirty="0" err="1"/>
              <a:t>cơ</a:t>
            </a:r>
            <a:r>
              <a:rPr lang="en-US" sz="3600" u="sng" dirty="0"/>
              <a:t> </a:t>
            </a:r>
            <a:r>
              <a:rPr lang="en-US" sz="3600" u="sng" dirty="0" err="1"/>
              <a:t>bản</a:t>
            </a:r>
            <a:r>
              <a:rPr lang="en-US" sz="3600" u="sng" dirty="0"/>
              <a:t> </a:t>
            </a:r>
            <a:r>
              <a:rPr lang="en-US" sz="3600" u="sng" dirty="0" err="1"/>
              <a:t>trong</a:t>
            </a:r>
            <a:r>
              <a:rPr lang="en-US" sz="3600" u="sng" dirty="0"/>
              <a:t> </a:t>
            </a:r>
            <a:r>
              <a:rPr lang="en-US" sz="3600" u="sng" dirty="0" err="1"/>
              <a:t>khách</a:t>
            </a:r>
            <a:r>
              <a:rPr lang="en-US" sz="3600" u="sng" dirty="0"/>
              <a:t> </a:t>
            </a:r>
            <a:r>
              <a:rPr lang="en-US" sz="3600" u="sng" dirty="0" err="1" smtClean="0"/>
              <a:t>sạn</a:t>
            </a:r>
            <a:endParaRPr lang="en-US" sz="3600" u="sng" dirty="0" smtClean="0"/>
          </a:p>
          <a:p>
            <a:pPr algn="just"/>
            <a:r>
              <a:rPr lang="en-US" sz="3600" dirty="0" err="1"/>
              <a:t>Phục</a:t>
            </a:r>
            <a:r>
              <a:rPr lang="en-US" sz="3600" dirty="0"/>
              <a:t> </a:t>
            </a:r>
            <a:r>
              <a:rPr lang="en-US" sz="3600" dirty="0" err="1"/>
              <a:t>vụ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một</a:t>
            </a:r>
            <a:r>
              <a:rPr lang="en-US" sz="3600" dirty="0"/>
              <a:t> </a:t>
            </a:r>
            <a:r>
              <a:rPr lang="en-US" sz="3600" dirty="0" err="1"/>
              <a:t>quá</a:t>
            </a:r>
            <a:r>
              <a:rPr lang="en-US" sz="3600" dirty="0"/>
              <a:t> </a:t>
            </a:r>
            <a:r>
              <a:rPr lang="en-US" sz="3600" dirty="0" err="1"/>
              <a:t>trình</a:t>
            </a:r>
            <a:r>
              <a:rPr lang="en-US" sz="3600" dirty="0"/>
              <a:t> </a:t>
            </a:r>
            <a:r>
              <a:rPr lang="en-US" sz="3600" dirty="0" err="1"/>
              <a:t>đòi</a:t>
            </a:r>
            <a:r>
              <a:rPr lang="en-US" sz="3600" dirty="0"/>
              <a:t> </a:t>
            </a:r>
            <a:r>
              <a:rPr lang="en-US" sz="3600" dirty="0" err="1"/>
              <a:t>hỏi</a:t>
            </a:r>
            <a:r>
              <a:rPr lang="en-US" sz="3600" dirty="0"/>
              <a:t> </a:t>
            </a:r>
            <a:r>
              <a:rPr lang="en-US" sz="3600" dirty="0" err="1"/>
              <a:t>nhiều</a:t>
            </a:r>
            <a:r>
              <a:rPr lang="en-US" sz="3600" dirty="0"/>
              <a:t> </a:t>
            </a:r>
            <a:r>
              <a:rPr lang="en-US" sz="3600" dirty="0" err="1"/>
              <a:t>lao</a:t>
            </a:r>
            <a:r>
              <a:rPr lang="en-US" sz="3600" dirty="0"/>
              <a:t> </a:t>
            </a:r>
            <a:r>
              <a:rPr lang="en-US" sz="3600" dirty="0" err="1"/>
              <a:t>động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nhau</a:t>
            </a:r>
            <a:r>
              <a:rPr lang="en-US" sz="3600" dirty="0"/>
              <a:t>. Do </a:t>
            </a:r>
            <a:r>
              <a:rPr lang="en-US" sz="3600" dirty="0" err="1"/>
              <a:t>đó</a:t>
            </a:r>
            <a:r>
              <a:rPr lang="en-US" sz="3600" dirty="0"/>
              <a:t> </a:t>
            </a:r>
            <a:r>
              <a:rPr lang="en-US" sz="3600" dirty="0" err="1"/>
              <a:t>tiêu</a:t>
            </a:r>
            <a:r>
              <a:rPr lang="en-US" sz="3600" dirty="0"/>
              <a:t> </a:t>
            </a:r>
            <a:r>
              <a:rPr lang="en-US" sz="3600" dirty="0" err="1"/>
              <a:t>chuẩn</a:t>
            </a:r>
            <a:r>
              <a:rPr lang="en-US" sz="3600" dirty="0"/>
              <a:t> </a:t>
            </a:r>
            <a:r>
              <a:rPr lang="en-US" sz="3600" dirty="0" err="1"/>
              <a:t>tuyển</a:t>
            </a:r>
            <a:r>
              <a:rPr lang="en-US" sz="3600" dirty="0"/>
              <a:t> </a:t>
            </a:r>
            <a:r>
              <a:rPr lang="en-US" sz="3600" dirty="0" err="1"/>
              <a:t>chọn</a:t>
            </a:r>
            <a:r>
              <a:rPr lang="en-US" sz="3600" dirty="0"/>
              <a:t> </a:t>
            </a:r>
            <a:r>
              <a:rPr lang="en-US" sz="3600" dirty="0" err="1"/>
              <a:t>nhân</a:t>
            </a:r>
            <a:r>
              <a:rPr lang="en-US" sz="3600" dirty="0"/>
              <a:t> </a:t>
            </a:r>
            <a:r>
              <a:rPr lang="en-US" sz="3600" dirty="0" err="1"/>
              <a:t>viên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nội</a:t>
            </a:r>
            <a:r>
              <a:rPr lang="en-US" sz="3600" dirty="0"/>
              <a:t> dung </a:t>
            </a:r>
            <a:r>
              <a:rPr lang="en-US" sz="3600" dirty="0" err="1"/>
              <a:t>huấn</a:t>
            </a:r>
            <a:r>
              <a:rPr lang="en-US" sz="3600" dirty="0"/>
              <a:t> </a:t>
            </a:r>
            <a:r>
              <a:rPr lang="en-US" sz="3600" dirty="0" err="1"/>
              <a:t>luyện</a:t>
            </a:r>
            <a:r>
              <a:rPr lang="en-US" sz="3600" dirty="0"/>
              <a:t> </a:t>
            </a:r>
            <a:r>
              <a:rPr lang="en-US" sz="3600" dirty="0" err="1"/>
              <a:t>khác</a:t>
            </a:r>
            <a:r>
              <a:rPr lang="en-US" sz="3600" dirty="0"/>
              <a:t> </a:t>
            </a:r>
            <a:r>
              <a:rPr lang="en-US" sz="3600" dirty="0" err="1"/>
              <a:t>nhau</a:t>
            </a:r>
            <a:r>
              <a:rPr lang="en-US" sz="3600" dirty="0"/>
              <a:t>. </a:t>
            </a:r>
            <a:r>
              <a:rPr lang="en-US" sz="3600" dirty="0" err="1"/>
              <a:t>Vì</a:t>
            </a:r>
            <a:r>
              <a:rPr lang="en-US" sz="3600" dirty="0"/>
              <a:t> </a:t>
            </a:r>
            <a:r>
              <a:rPr lang="en-US" sz="3600" dirty="0" err="1"/>
              <a:t>vậy</a:t>
            </a:r>
            <a:r>
              <a:rPr lang="en-US" sz="3600" dirty="0"/>
              <a:t>, </a:t>
            </a:r>
            <a:r>
              <a:rPr lang="en-US" sz="3600" dirty="0" err="1"/>
              <a:t>người</a:t>
            </a:r>
            <a:r>
              <a:rPr lang="en-US" sz="3600" dirty="0"/>
              <a:t> </a:t>
            </a:r>
            <a:r>
              <a:rPr lang="en-US" sz="3600" dirty="0" err="1"/>
              <a:t>lao</a:t>
            </a:r>
            <a:r>
              <a:rPr lang="en-US" sz="3600" dirty="0"/>
              <a:t> </a:t>
            </a:r>
            <a:r>
              <a:rPr lang="en-US" sz="3600" dirty="0" err="1"/>
              <a:t>động</a:t>
            </a:r>
            <a:r>
              <a:rPr lang="en-US" sz="3600" dirty="0"/>
              <a:t> </a:t>
            </a:r>
            <a:r>
              <a:rPr lang="en-US" sz="3600" dirty="0" err="1"/>
              <a:t>khó</a:t>
            </a:r>
            <a:r>
              <a:rPr lang="en-US" sz="3600" dirty="0"/>
              <a:t> </a:t>
            </a:r>
            <a:r>
              <a:rPr lang="en-US" sz="3600" dirty="0" err="1"/>
              <a:t>thay</a:t>
            </a:r>
            <a:r>
              <a:rPr lang="en-US" sz="3600" dirty="0"/>
              <a:t> </a:t>
            </a:r>
            <a:r>
              <a:rPr lang="en-US" sz="3600" dirty="0" err="1"/>
              <a:t>thế</a:t>
            </a:r>
            <a:r>
              <a:rPr lang="en-US" sz="3600" dirty="0"/>
              <a:t> </a:t>
            </a:r>
            <a:r>
              <a:rPr lang="en-US" sz="3600" dirty="0" err="1"/>
              <a:t>cho</a:t>
            </a:r>
            <a:r>
              <a:rPr lang="en-US" sz="3600" dirty="0"/>
              <a:t> </a:t>
            </a:r>
            <a:r>
              <a:rPr lang="en-US" sz="3600" dirty="0" err="1"/>
              <a:t>nhau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cũng</a:t>
            </a:r>
            <a:r>
              <a:rPr lang="en-US" sz="3600" dirty="0"/>
              <a:t>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nguyên</a:t>
            </a:r>
            <a:r>
              <a:rPr lang="en-US" sz="3600" dirty="0"/>
              <a:t> </a:t>
            </a:r>
            <a:r>
              <a:rPr lang="en-US" sz="3600" dirty="0" err="1"/>
              <a:t>nhân</a:t>
            </a:r>
            <a:r>
              <a:rPr lang="en-US" sz="3600" dirty="0"/>
              <a:t> </a:t>
            </a:r>
            <a:r>
              <a:rPr lang="en-US" sz="3600" dirty="0" err="1"/>
              <a:t>gây</a:t>
            </a:r>
            <a:r>
              <a:rPr lang="en-US" sz="3600" dirty="0"/>
              <a:t> </a:t>
            </a:r>
            <a:r>
              <a:rPr lang="en-US" sz="3600" dirty="0" err="1"/>
              <a:t>ra</a:t>
            </a:r>
            <a:r>
              <a:rPr lang="en-US" sz="3600" dirty="0"/>
              <a:t> </a:t>
            </a:r>
            <a:r>
              <a:rPr lang="en-US" sz="3600" dirty="0" err="1"/>
              <a:t>nhu</a:t>
            </a:r>
            <a:r>
              <a:rPr lang="en-US" sz="3600" dirty="0"/>
              <a:t> </a:t>
            </a:r>
            <a:r>
              <a:rPr lang="en-US" sz="3600" dirty="0" err="1"/>
              <a:t>cầu</a:t>
            </a:r>
            <a:r>
              <a:rPr lang="en-US" sz="3600" dirty="0"/>
              <a:t> </a:t>
            </a:r>
            <a:r>
              <a:rPr lang="en-US" sz="3600" dirty="0" err="1"/>
              <a:t>sử</a:t>
            </a:r>
            <a:r>
              <a:rPr lang="en-US" sz="3600" dirty="0"/>
              <a:t> </a:t>
            </a:r>
            <a:r>
              <a:rPr lang="en-US" sz="3600" dirty="0" err="1"/>
              <a:t>dụng</a:t>
            </a:r>
            <a:r>
              <a:rPr lang="en-US" sz="3600" dirty="0"/>
              <a:t> </a:t>
            </a:r>
            <a:r>
              <a:rPr lang="en-US" sz="3600" dirty="0" err="1"/>
              <a:t>lớn</a:t>
            </a:r>
            <a:r>
              <a:rPr lang="en-US" sz="3600" dirty="0"/>
              <a:t> </a:t>
            </a:r>
            <a:r>
              <a:rPr lang="en-US" sz="3600" dirty="0" err="1"/>
              <a:t>về</a:t>
            </a:r>
            <a:r>
              <a:rPr lang="en-US" sz="3600" dirty="0"/>
              <a:t> </a:t>
            </a:r>
            <a:r>
              <a:rPr lang="en-US" sz="3600" dirty="0" err="1"/>
              <a:t>lao</a:t>
            </a:r>
            <a:r>
              <a:rPr lang="en-US" sz="3600" dirty="0"/>
              <a:t> </a:t>
            </a:r>
            <a:r>
              <a:rPr lang="en-US" sz="3600" dirty="0" err="1"/>
              <a:t>động</a:t>
            </a:r>
            <a:r>
              <a:rPr lang="en-US" sz="3600" dirty="0" smtClean="0"/>
              <a:t>.</a:t>
            </a:r>
            <a:endParaRPr lang="en-US" sz="3600" dirty="0"/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966134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754"/>
            <a:ext cx="12032341" cy="1043369"/>
          </a:xfrm>
        </p:spPr>
        <p:txBody>
          <a:bodyPr>
            <a:normAutofit fontScale="90000"/>
          </a:bodyPr>
          <a:lstStyle/>
          <a:p>
            <a:pPr algn="l" fontAlgn="base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2.1 HOẠT ĐỘNG KINH DOANH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682388" y="1028700"/>
            <a:ext cx="9871312" cy="55164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just"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4400" b="1" dirty="0" smtClean="0"/>
              <a:t>2.1.3 </a:t>
            </a:r>
            <a:r>
              <a:rPr lang="en-US" sz="3600" b="1" dirty="0" err="1"/>
              <a:t>Đặc</a:t>
            </a:r>
            <a:r>
              <a:rPr lang="en-US" sz="3600" b="1" dirty="0"/>
              <a:t> </a:t>
            </a:r>
            <a:r>
              <a:rPr lang="en-US" sz="3600" b="1" dirty="0" err="1"/>
              <a:t>điểm</a:t>
            </a:r>
            <a:r>
              <a:rPr lang="en-US" sz="3600" b="1" dirty="0"/>
              <a:t> </a:t>
            </a:r>
            <a:r>
              <a:rPr lang="en-US" sz="3600" b="1" dirty="0" err="1"/>
              <a:t>của</a:t>
            </a:r>
            <a:r>
              <a:rPr lang="en-US" sz="3600" b="1" dirty="0"/>
              <a:t> </a:t>
            </a:r>
            <a:r>
              <a:rPr lang="en-US" sz="3600" b="1" dirty="0" err="1"/>
              <a:t>hoạt</a:t>
            </a:r>
            <a:r>
              <a:rPr lang="en-US" sz="3600" b="1" dirty="0"/>
              <a:t> </a:t>
            </a:r>
            <a:r>
              <a:rPr lang="en-US" sz="3600" b="1" dirty="0" err="1"/>
              <a:t>động</a:t>
            </a:r>
            <a:r>
              <a:rPr lang="en-US" sz="3600" b="1" dirty="0"/>
              <a:t> </a:t>
            </a:r>
            <a:r>
              <a:rPr lang="en-US" sz="3600" b="1" dirty="0" err="1"/>
              <a:t>kinh</a:t>
            </a:r>
            <a:r>
              <a:rPr lang="en-US" sz="3600" b="1" dirty="0"/>
              <a:t> </a:t>
            </a:r>
            <a:r>
              <a:rPr lang="en-US" sz="3600" b="1" dirty="0" err="1"/>
              <a:t>doanh</a:t>
            </a:r>
            <a:r>
              <a:rPr lang="en-US" sz="3600" b="1" dirty="0"/>
              <a:t> </a:t>
            </a:r>
            <a:r>
              <a:rPr lang="en-US" sz="3600" b="1" dirty="0" err="1"/>
              <a:t>khách</a:t>
            </a:r>
            <a:r>
              <a:rPr lang="en-US" sz="3600" b="1" dirty="0"/>
              <a:t> </a:t>
            </a:r>
            <a:r>
              <a:rPr lang="en-US" sz="3600" b="1" dirty="0" err="1" smtClean="0"/>
              <a:t>sạn</a:t>
            </a:r>
            <a:r>
              <a:rPr lang="en-US" sz="3600" b="1" dirty="0" smtClean="0"/>
              <a:t>:</a:t>
            </a:r>
          </a:p>
          <a:p>
            <a:r>
              <a:rPr lang="en-US" sz="3600" dirty="0"/>
              <a:t>2.1.3.5 </a:t>
            </a:r>
            <a:r>
              <a:rPr lang="en-US" sz="3600" u="sng" dirty="0" err="1"/>
              <a:t>Đặc</a:t>
            </a:r>
            <a:r>
              <a:rPr lang="en-US" sz="3600" u="sng" dirty="0"/>
              <a:t> </a:t>
            </a:r>
            <a:r>
              <a:rPr lang="en-US" sz="3600" u="sng" dirty="0" err="1"/>
              <a:t>điểm</a:t>
            </a:r>
            <a:r>
              <a:rPr lang="en-US" sz="3600" u="sng" dirty="0"/>
              <a:t> </a:t>
            </a:r>
            <a:r>
              <a:rPr lang="en-US" sz="3600" u="sng" dirty="0" err="1"/>
              <a:t>của</a:t>
            </a:r>
            <a:r>
              <a:rPr lang="en-US" sz="3600" u="sng" dirty="0"/>
              <a:t> </a:t>
            </a:r>
            <a:r>
              <a:rPr lang="en-US" sz="3600" u="sng" dirty="0" err="1"/>
              <a:t>đối</a:t>
            </a:r>
            <a:r>
              <a:rPr lang="en-US" sz="3600" u="sng" dirty="0"/>
              <a:t> </a:t>
            </a:r>
            <a:r>
              <a:rPr lang="en-US" sz="3600" u="sng" dirty="0" err="1"/>
              <a:t>tượng</a:t>
            </a:r>
            <a:r>
              <a:rPr lang="en-US" sz="3600" u="sng" dirty="0"/>
              <a:t> </a:t>
            </a:r>
            <a:r>
              <a:rPr lang="en-US" sz="3600" u="sng" dirty="0" err="1"/>
              <a:t>phục</a:t>
            </a:r>
            <a:r>
              <a:rPr lang="en-US" sz="3600" u="sng" dirty="0"/>
              <a:t> </a:t>
            </a:r>
            <a:r>
              <a:rPr lang="en-US" sz="3600" u="sng" dirty="0" err="1"/>
              <a:t>vụ</a:t>
            </a:r>
            <a:endParaRPr lang="en-US" sz="3600" dirty="0"/>
          </a:p>
          <a:p>
            <a:pPr algn="just"/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sạn</a:t>
            </a:r>
            <a:r>
              <a:rPr lang="en-US" sz="3600" dirty="0"/>
              <a:t>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nhiều</a:t>
            </a:r>
            <a:r>
              <a:rPr lang="en-US" sz="3600" dirty="0"/>
              <a:t> </a:t>
            </a:r>
            <a:r>
              <a:rPr lang="en-US" sz="3600" dirty="0" err="1"/>
              <a:t>loại</a:t>
            </a:r>
            <a:r>
              <a:rPr lang="en-US" sz="3600" dirty="0"/>
              <a:t> </a:t>
            </a:r>
            <a:r>
              <a:rPr lang="en-US" sz="3600" dirty="0" err="1"/>
              <a:t>dịch</a:t>
            </a:r>
            <a:r>
              <a:rPr lang="en-US" sz="3600" dirty="0"/>
              <a:t> </a:t>
            </a:r>
            <a:r>
              <a:rPr lang="en-US" sz="3600" dirty="0" err="1"/>
              <a:t>vụ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nhiều</a:t>
            </a:r>
            <a:r>
              <a:rPr lang="en-US" sz="3600" dirty="0"/>
              <a:t> </a:t>
            </a:r>
            <a:r>
              <a:rPr lang="en-US" sz="3600" dirty="0" err="1"/>
              <a:t>loại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khác</a:t>
            </a:r>
            <a:r>
              <a:rPr lang="en-US" sz="3600" dirty="0"/>
              <a:t> </a:t>
            </a:r>
            <a:r>
              <a:rPr lang="en-US" sz="3600" dirty="0" err="1"/>
              <a:t>nhau</a:t>
            </a:r>
            <a:r>
              <a:rPr lang="en-US" sz="3600" dirty="0"/>
              <a:t>, </a:t>
            </a:r>
            <a:r>
              <a:rPr lang="en-US" sz="3600" dirty="0" err="1"/>
              <a:t>vì</a:t>
            </a:r>
            <a:r>
              <a:rPr lang="en-US" sz="3600" dirty="0"/>
              <a:t> </a:t>
            </a:r>
            <a:r>
              <a:rPr lang="en-US" sz="3600" dirty="0" err="1"/>
              <a:t>vậy</a:t>
            </a:r>
            <a:r>
              <a:rPr lang="en-US" sz="3600" dirty="0"/>
              <a:t> </a:t>
            </a:r>
            <a:r>
              <a:rPr lang="en-US" sz="3600" dirty="0" err="1"/>
              <a:t>hoạt</a:t>
            </a:r>
            <a:r>
              <a:rPr lang="en-US" sz="3600" dirty="0"/>
              <a:t> </a:t>
            </a:r>
            <a:r>
              <a:rPr lang="en-US" sz="3600" dirty="0" err="1"/>
              <a:t>động</a:t>
            </a:r>
            <a:r>
              <a:rPr lang="en-US" sz="3600" dirty="0"/>
              <a:t> </a:t>
            </a:r>
            <a:r>
              <a:rPr lang="en-US" sz="3600" dirty="0" err="1"/>
              <a:t>rất</a:t>
            </a:r>
            <a:r>
              <a:rPr lang="en-US" sz="3600" dirty="0"/>
              <a:t> </a:t>
            </a:r>
            <a:r>
              <a:rPr lang="en-US" sz="3600" dirty="0" err="1"/>
              <a:t>phức</a:t>
            </a:r>
            <a:r>
              <a:rPr lang="en-US" sz="3600" dirty="0"/>
              <a:t> </a:t>
            </a:r>
            <a:r>
              <a:rPr lang="en-US" sz="3600" dirty="0" err="1"/>
              <a:t>tạp</a:t>
            </a:r>
            <a:r>
              <a:rPr lang="en-US" sz="3600" dirty="0"/>
              <a:t>. </a:t>
            </a:r>
            <a:r>
              <a:rPr lang="en-US" sz="3600" dirty="0" err="1"/>
              <a:t>Trong</a:t>
            </a:r>
            <a:r>
              <a:rPr lang="en-US" sz="3600" dirty="0"/>
              <a:t> </a:t>
            </a:r>
            <a:r>
              <a:rPr lang="en-US" sz="3600" dirty="0" err="1"/>
              <a:t>thực</a:t>
            </a:r>
            <a:r>
              <a:rPr lang="en-US" sz="3600" dirty="0"/>
              <a:t> </a:t>
            </a:r>
            <a:r>
              <a:rPr lang="en-US" sz="3600" dirty="0" err="1"/>
              <a:t>tiễn</a:t>
            </a:r>
            <a:r>
              <a:rPr lang="en-US" sz="3600" dirty="0"/>
              <a:t>, </a:t>
            </a:r>
            <a:r>
              <a:rPr lang="en-US" sz="3600" dirty="0" err="1"/>
              <a:t>người</a:t>
            </a:r>
            <a:r>
              <a:rPr lang="en-US" sz="3600" dirty="0"/>
              <a:t> ta </a:t>
            </a:r>
            <a:r>
              <a:rPr lang="en-US" sz="3600" dirty="0" err="1"/>
              <a:t>thấy</a:t>
            </a:r>
            <a:r>
              <a:rPr lang="en-US" sz="3600" dirty="0"/>
              <a:t> </a:t>
            </a:r>
            <a:r>
              <a:rPr lang="en-US" sz="3600" dirty="0" err="1"/>
              <a:t>rằng</a:t>
            </a:r>
            <a:r>
              <a:rPr lang="en-US" sz="3600" dirty="0"/>
              <a:t> </a:t>
            </a:r>
            <a:r>
              <a:rPr lang="en-US" sz="3600" dirty="0" err="1"/>
              <a:t>thông</a:t>
            </a:r>
            <a:r>
              <a:rPr lang="en-US" sz="3600" dirty="0"/>
              <a:t> </a:t>
            </a:r>
            <a:r>
              <a:rPr lang="en-US" sz="3600" dirty="0" err="1"/>
              <a:t>thường</a:t>
            </a:r>
            <a:r>
              <a:rPr lang="en-US" sz="3600" dirty="0"/>
              <a:t> 80% </a:t>
            </a:r>
            <a:r>
              <a:rPr lang="en-US" sz="3600" dirty="0" err="1"/>
              <a:t>toàn</a:t>
            </a:r>
            <a:r>
              <a:rPr lang="en-US" sz="3600" dirty="0"/>
              <a:t> </a:t>
            </a:r>
            <a:r>
              <a:rPr lang="en-US" sz="3600" dirty="0" err="1"/>
              <a:t>bộ</a:t>
            </a:r>
            <a:r>
              <a:rPr lang="en-US" sz="3600" dirty="0"/>
              <a:t> </a:t>
            </a:r>
            <a:r>
              <a:rPr lang="en-US" sz="3600" dirty="0" err="1"/>
              <a:t>khối</a:t>
            </a:r>
            <a:r>
              <a:rPr lang="en-US" sz="3600" dirty="0"/>
              <a:t> </a:t>
            </a:r>
            <a:r>
              <a:rPr lang="en-US" sz="3600" dirty="0" err="1"/>
              <a:t>lượng</a:t>
            </a:r>
            <a:r>
              <a:rPr lang="en-US" sz="3600" dirty="0"/>
              <a:t> </a:t>
            </a:r>
            <a:r>
              <a:rPr lang="en-US" sz="3600" dirty="0" err="1"/>
              <a:t>công</a:t>
            </a:r>
            <a:r>
              <a:rPr lang="en-US" sz="3600" dirty="0"/>
              <a:t> </a:t>
            </a:r>
            <a:r>
              <a:rPr lang="en-US" sz="3600" dirty="0" err="1"/>
              <a:t>việc</a:t>
            </a:r>
            <a:r>
              <a:rPr lang="en-US" sz="3600" dirty="0"/>
              <a:t> </a:t>
            </a:r>
            <a:r>
              <a:rPr lang="en-US" sz="3600" dirty="0" err="1"/>
              <a:t>mà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nhân</a:t>
            </a:r>
            <a:r>
              <a:rPr lang="en-US" sz="3600" dirty="0"/>
              <a:t> </a:t>
            </a:r>
            <a:r>
              <a:rPr lang="en-US" sz="3600" dirty="0" err="1"/>
              <a:t>viên</a:t>
            </a:r>
            <a:r>
              <a:rPr lang="en-US" sz="3600" dirty="0"/>
              <a:t> </a:t>
            </a:r>
            <a:r>
              <a:rPr lang="en-US" sz="3600" dirty="0" err="1"/>
              <a:t>phải</a:t>
            </a:r>
            <a:r>
              <a:rPr lang="en-US" sz="3600" dirty="0"/>
              <a:t> </a:t>
            </a:r>
            <a:r>
              <a:rPr lang="en-US" sz="3600" dirty="0" err="1"/>
              <a:t>thực</a:t>
            </a:r>
            <a:r>
              <a:rPr lang="en-US" sz="3600" dirty="0"/>
              <a:t> </a:t>
            </a:r>
            <a:r>
              <a:rPr lang="en-US" sz="3600" dirty="0" err="1"/>
              <a:t>hiện</a:t>
            </a:r>
            <a:r>
              <a:rPr lang="en-US" sz="3600" dirty="0"/>
              <a:t> do 20%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hàng</a:t>
            </a:r>
            <a:r>
              <a:rPr lang="en-US" sz="3600" dirty="0"/>
              <a:t> </a:t>
            </a:r>
            <a:r>
              <a:rPr lang="en-US" sz="3600" dirty="0" err="1"/>
              <a:t>khó</a:t>
            </a:r>
            <a:r>
              <a:rPr lang="en-US" sz="3600" dirty="0"/>
              <a:t> </a:t>
            </a:r>
            <a:r>
              <a:rPr lang="en-US" sz="3600" dirty="0" err="1"/>
              <a:t>tính</a:t>
            </a:r>
            <a:r>
              <a:rPr lang="en-US" sz="3600" dirty="0"/>
              <a:t> </a:t>
            </a:r>
            <a:r>
              <a:rPr lang="en-US" sz="3600" dirty="0" err="1"/>
              <a:t>đòi</a:t>
            </a:r>
            <a:r>
              <a:rPr lang="en-US" sz="3600" dirty="0"/>
              <a:t> </a:t>
            </a:r>
            <a:r>
              <a:rPr lang="en-US" sz="3600" dirty="0" err="1"/>
              <a:t>hỏi</a:t>
            </a:r>
            <a:r>
              <a:rPr lang="en-US" sz="3600" dirty="0" smtClean="0"/>
              <a:t>.</a:t>
            </a:r>
            <a:endParaRPr lang="en-US" sz="3600" b="1" dirty="0"/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378939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754"/>
            <a:ext cx="12032341" cy="1043369"/>
          </a:xfrm>
        </p:spPr>
        <p:txBody>
          <a:bodyPr>
            <a:normAutofit fontScale="90000"/>
          </a:bodyPr>
          <a:lstStyle/>
          <a:p>
            <a:pPr algn="l" fontAlgn="base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2.1 HOẠT ĐỘNG KINH DOANH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436728" y="955328"/>
            <a:ext cx="10536072" cy="590267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57150" lvl="2" algn="just"/>
            <a:r>
              <a:rPr lang="en-US" sz="3600" b="1" dirty="0" smtClean="0"/>
              <a:t>2.1.4 Ý </a:t>
            </a:r>
            <a:r>
              <a:rPr lang="en-US" sz="3600" b="1" dirty="0" err="1"/>
              <a:t>nghĩa</a:t>
            </a:r>
            <a:r>
              <a:rPr lang="en-US" sz="3600" b="1" dirty="0"/>
              <a:t> </a:t>
            </a:r>
            <a:r>
              <a:rPr lang="en-US" sz="3600" b="1" dirty="0" err="1"/>
              <a:t>của</a:t>
            </a:r>
            <a:r>
              <a:rPr lang="en-US" sz="3600" b="1" dirty="0"/>
              <a:t> </a:t>
            </a:r>
            <a:r>
              <a:rPr lang="en-US" sz="3600" b="1" dirty="0" err="1"/>
              <a:t>hoạt</a:t>
            </a:r>
            <a:r>
              <a:rPr lang="en-US" sz="3600" b="1" dirty="0"/>
              <a:t> </a:t>
            </a:r>
            <a:r>
              <a:rPr lang="en-US" sz="3600" b="1" dirty="0" err="1"/>
              <a:t>động</a:t>
            </a:r>
            <a:r>
              <a:rPr lang="en-US" sz="3600" b="1" dirty="0"/>
              <a:t> </a:t>
            </a:r>
            <a:r>
              <a:rPr lang="en-US" sz="3600" b="1" dirty="0" err="1"/>
              <a:t>kinh</a:t>
            </a:r>
            <a:r>
              <a:rPr lang="en-US" sz="3600" b="1" dirty="0"/>
              <a:t> </a:t>
            </a:r>
            <a:r>
              <a:rPr lang="en-US" sz="3600" b="1" dirty="0" err="1"/>
              <a:t>doanh</a:t>
            </a:r>
            <a:r>
              <a:rPr lang="en-US" sz="3600" b="1" dirty="0"/>
              <a:t> </a:t>
            </a:r>
            <a:r>
              <a:rPr lang="en-US" sz="3600" b="1" dirty="0" err="1"/>
              <a:t>khách</a:t>
            </a:r>
            <a:r>
              <a:rPr lang="en-US" sz="3600" b="1" dirty="0"/>
              <a:t> </a:t>
            </a:r>
            <a:r>
              <a:rPr lang="en-US" sz="3600" b="1" dirty="0" err="1"/>
              <a:t>sạn</a:t>
            </a:r>
            <a:endParaRPr lang="en-US" sz="3600" dirty="0"/>
          </a:p>
          <a:p>
            <a:pPr marL="457200" lvl="3" algn="just"/>
            <a:r>
              <a:rPr lang="en-US" sz="3600" u="sng" dirty="0" smtClean="0"/>
              <a:t>2.1.4.1 </a:t>
            </a:r>
            <a:r>
              <a:rPr lang="en-US" sz="3600" u="sng" dirty="0" err="1" smtClean="0"/>
              <a:t>Về</a:t>
            </a:r>
            <a:r>
              <a:rPr lang="en-US" sz="3600" u="sng" dirty="0" smtClean="0"/>
              <a:t> </a:t>
            </a:r>
            <a:r>
              <a:rPr lang="en-US" sz="3600" u="sng" dirty="0" err="1"/>
              <a:t>kinh</a:t>
            </a:r>
            <a:r>
              <a:rPr lang="en-US" sz="3600" u="sng" dirty="0"/>
              <a:t> </a:t>
            </a:r>
            <a:r>
              <a:rPr lang="en-US" sz="3600" u="sng" dirty="0" err="1"/>
              <a:t>tế</a:t>
            </a:r>
            <a:endParaRPr lang="en-US" sz="3600" dirty="0"/>
          </a:p>
          <a:p>
            <a:pPr algn="just"/>
            <a:r>
              <a:rPr lang="en-US" sz="3600" dirty="0" err="1"/>
              <a:t>Thông</a:t>
            </a:r>
            <a:r>
              <a:rPr lang="en-US" sz="3600" dirty="0"/>
              <a:t> qua </a:t>
            </a:r>
            <a:r>
              <a:rPr lang="en-US" sz="3600" dirty="0" err="1"/>
              <a:t>kinh</a:t>
            </a:r>
            <a:r>
              <a:rPr lang="en-US" sz="3600" dirty="0"/>
              <a:t> </a:t>
            </a:r>
            <a:r>
              <a:rPr lang="en-US" sz="3600" dirty="0" err="1"/>
              <a:t>doanh</a:t>
            </a:r>
            <a:r>
              <a:rPr lang="en-US" sz="3600" dirty="0"/>
              <a:t> </a:t>
            </a:r>
            <a:r>
              <a:rPr lang="en-US" sz="3600" dirty="0" err="1"/>
              <a:t>lưu</a:t>
            </a:r>
            <a:r>
              <a:rPr lang="en-US" sz="3600" dirty="0"/>
              <a:t> </a:t>
            </a:r>
            <a:r>
              <a:rPr lang="en-US" sz="3600" dirty="0" err="1"/>
              <a:t>trú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ăn</a:t>
            </a:r>
            <a:r>
              <a:rPr lang="en-US" sz="3600" dirty="0"/>
              <a:t> </a:t>
            </a:r>
            <a:r>
              <a:rPr lang="en-US" sz="3600" dirty="0" err="1"/>
              <a:t>uống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sạn</a:t>
            </a:r>
            <a:r>
              <a:rPr lang="en-US" sz="3600" dirty="0"/>
              <a:t> </a:t>
            </a:r>
            <a:r>
              <a:rPr lang="en-US" sz="3600" dirty="0" err="1"/>
              <a:t>một</a:t>
            </a:r>
            <a:r>
              <a:rPr lang="en-US" sz="3600" dirty="0"/>
              <a:t> </a:t>
            </a:r>
            <a:r>
              <a:rPr lang="en-US" sz="3600" dirty="0" err="1"/>
              <a:t>phần</a:t>
            </a:r>
            <a:r>
              <a:rPr lang="en-US" sz="3600" dirty="0"/>
              <a:t> </a:t>
            </a:r>
            <a:r>
              <a:rPr lang="en-US" sz="3600" dirty="0" err="1"/>
              <a:t>trong</a:t>
            </a:r>
            <a:r>
              <a:rPr lang="en-US" sz="3600" dirty="0"/>
              <a:t> </a:t>
            </a:r>
            <a:r>
              <a:rPr lang="en-US" sz="3600" dirty="0" err="1"/>
              <a:t>quỹ</a:t>
            </a:r>
            <a:r>
              <a:rPr lang="en-US" sz="3600" dirty="0"/>
              <a:t> </a:t>
            </a:r>
            <a:r>
              <a:rPr lang="en-US" sz="3600" dirty="0" err="1"/>
              <a:t>tiêu</a:t>
            </a:r>
            <a:r>
              <a:rPr lang="en-US" sz="3600" dirty="0"/>
              <a:t> </a:t>
            </a:r>
            <a:r>
              <a:rPr lang="en-US" sz="3600" dirty="0" err="1"/>
              <a:t>dùng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người</a:t>
            </a:r>
            <a:r>
              <a:rPr lang="en-US" sz="3600" dirty="0"/>
              <a:t> </a:t>
            </a:r>
            <a:r>
              <a:rPr lang="en-US" sz="3600" dirty="0" err="1"/>
              <a:t>dân</a:t>
            </a:r>
            <a:r>
              <a:rPr lang="en-US" sz="3600" dirty="0"/>
              <a:t> </a:t>
            </a:r>
            <a:r>
              <a:rPr lang="en-US" sz="3600" dirty="0" err="1"/>
              <a:t>được</a:t>
            </a:r>
            <a:r>
              <a:rPr lang="en-US" sz="3600" dirty="0"/>
              <a:t> </a:t>
            </a:r>
            <a:r>
              <a:rPr lang="en-US" sz="3600" dirty="0" err="1"/>
              <a:t>sử</a:t>
            </a:r>
            <a:r>
              <a:rPr lang="en-US" sz="3600" dirty="0"/>
              <a:t> </a:t>
            </a:r>
            <a:r>
              <a:rPr lang="en-US" sz="3600" dirty="0" err="1"/>
              <a:t>dụng</a:t>
            </a:r>
            <a:r>
              <a:rPr lang="en-US" sz="3600" dirty="0"/>
              <a:t> </a:t>
            </a:r>
            <a:r>
              <a:rPr lang="en-US" sz="3600" dirty="0" err="1"/>
              <a:t>vào</a:t>
            </a:r>
            <a:r>
              <a:rPr lang="en-US" sz="3600" dirty="0"/>
              <a:t> </a:t>
            </a:r>
            <a:r>
              <a:rPr lang="en-US" sz="3600" dirty="0" err="1"/>
              <a:t>việc</a:t>
            </a:r>
            <a:r>
              <a:rPr lang="en-US" sz="3600" dirty="0"/>
              <a:t> </a:t>
            </a:r>
            <a:r>
              <a:rPr lang="en-US" sz="3600" dirty="0" err="1"/>
              <a:t>tiêu</a:t>
            </a:r>
            <a:r>
              <a:rPr lang="en-US" sz="3600" dirty="0"/>
              <a:t> </a:t>
            </a:r>
            <a:r>
              <a:rPr lang="en-US" sz="3600" dirty="0" err="1"/>
              <a:t>dùng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dịch</a:t>
            </a:r>
            <a:r>
              <a:rPr lang="en-US" sz="3600" dirty="0"/>
              <a:t> </a:t>
            </a:r>
            <a:r>
              <a:rPr lang="en-US" sz="3600" dirty="0" err="1"/>
              <a:t>vụ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hàng</a:t>
            </a:r>
            <a:r>
              <a:rPr lang="en-US" sz="3600" dirty="0"/>
              <a:t> </a:t>
            </a:r>
            <a:r>
              <a:rPr lang="en-US" sz="3600" dirty="0" err="1"/>
              <a:t>hóa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doanh</a:t>
            </a:r>
            <a:r>
              <a:rPr lang="en-US" sz="3600" dirty="0"/>
              <a:t> </a:t>
            </a:r>
            <a:r>
              <a:rPr lang="en-US" sz="3600" dirty="0" err="1"/>
              <a:t>nghiệp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sạn</a:t>
            </a:r>
            <a:r>
              <a:rPr lang="en-US" sz="3600" dirty="0"/>
              <a:t> </a:t>
            </a:r>
            <a:r>
              <a:rPr lang="en-US" sz="3600" dirty="0" err="1"/>
              <a:t>tại</a:t>
            </a:r>
            <a:r>
              <a:rPr lang="en-US" sz="3600" dirty="0"/>
              <a:t> </a:t>
            </a:r>
            <a:r>
              <a:rPr lang="en-US" sz="3600" dirty="0" err="1"/>
              <a:t>điểm</a:t>
            </a:r>
            <a:r>
              <a:rPr lang="en-US" sz="3600" dirty="0"/>
              <a:t> du </a:t>
            </a:r>
            <a:r>
              <a:rPr lang="en-US" sz="3600" dirty="0" err="1"/>
              <a:t>lịch.Vì</a:t>
            </a:r>
            <a:r>
              <a:rPr lang="en-US" sz="3600" dirty="0"/>
              <a:t> </a:t>
            </a:r>
            <a:r>
              <a:rPr lang="en-US" sz="3600" dirty="0" err="1"/>
              <a:t>vậy</a:t>
            </a:r>
            <a:r>
              <a:rPr lang="en-US" sz="3600" dirty="0"/>
              <a:t>, </a:t>
            </a:r>
            <a:r>
              <a:rPr lang="en-US" sz="3600" dirty="0" err="1"/>
              <a:t>kinh</a:t>
            </a:r>
            <a:r>
              <a:rPr lang="en-US" sz="3600" dirty="0"/>
              <a:t> </a:t>
            </a:r>
            <a:r>
              <a:rPr lang="en-US" sz="3600" dirty="0" err="1"/>
              <a:t>doanh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sạn</a:t>
            </a:r>
            <a:r>
              <a:rPr lang="en-US" sz="3600" dirty="0"/>
              <a:t> </a:t>
            </a:r>
            <a:r>
              <a:rPr lang="en-US" sz="3600" dirty="0" err="1"/>
              <a:t>còn</a:t>
            </a:r>
            <a:r>
              <a:rPr lang="en-US" sz="3600" dirty="0"/>
              <a:t> </a:t>
            </a:r>
            <a:r>
              <a:rPr lang="en-US" sz="3600" dirty="0" err="1"/>
              <a:t>làm</a:t>
            </a:r>
            <a:r>
              <a:rPr lang="en-US" sz="3600" dirty="0"/>
              <a:t> </a:t>
            </a:r>
            <a:r>
              <a:rPr lang="en-US" sz="3600" dirty="0" err="1"/>
              <a:t>tăng</a:t>
            </a:r>
            <a:r>
              <a:rPr lang="en-US" sz="3600" dirty="0"/>
              <a:t> GDP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vùng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cả</a:t>
            </a:r>
            <a:r>
              <a:rPr lang="en-US" sz="3600" dirty="0"/>
              <a:t> </a:t>
            </a:r>
            <a:r>
              <a:rPr lang="en-US" sz="3600" dirty="0" err="1"/>
              <a:t>một</a:t>
            </a:r>
            <a:r>
              <a:rPr lang="en-US" sz="3600" dirty="0"/>
              <a:t> </a:t>
            </a:r>
            <a:r>
              <a:rPr lang="en-US" sz="3600" dirty="0" err="1"/>
              <a:t>quốc</a:t>
            </a:r>
            <a:r>
              <a:rPr lang="en-US" sz="3600" dirty="0"/>
              <a:t> </a:t>
            </a:r>
            <a:r>
              <a:rPr lang="en-US" sz="3600" dirty="0" err="1"/>
              <a:t>gia</a:t>
            </a:r>
            <a:r>
              <a:rPr lang="en-US" sz="3600" dirty="0"/>
              <a:t>.</a:t>
            </a: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7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617536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754"/>
            <a:ext cx="12032341" cy="1043369"/>
          </a:xfrm>
        </p:spPr>
        <p:txBody>
          <a:bodyPr>
            <a:normAutofit fontScale="90000"/>
          </a:bodyPr>
          <a:lstStyle/>
          <a:p>
            <a:pPr algn="l" fontAlgn="base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2.1 HOẠT ĐỘNG KINH DOANH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436728" y="955328"/>
            <a:ext cx="10536072" cy="590267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57150" lvl="2" algn="just"/>
            <a:r>
              <a:rPr lang="en-US" sz="3600" b="1" dirty="0" smtClean="0"/>
              <a:t>2.1.4 Ý </a:t>
            </a:r>
            <a:r>
              <a:rPr lang="en-US" sz="3600" b="1" dirty="0" err="1"/>
              <a:t>nghĩa</a:t>
            </a:r>
            <a:r>
              <a:rPr lang="en-US" sz="3600" b="1" dirty="0"/>
              <a:t> </a:t>
            </a:r>
            <a:r>
              <a:rPr lang="en-US" sz="3600" b="1" dirty="0" err="1"/>
              <a:t>của</a:t>
            </a:r>
            <a:r>
              <a:rPr lang="en-US" sz="3600" b="1" dirty="0"/>
              <a:t> </a:t>
            </a:r>
            <a:r>
              <a:rPr lang="en-US" sz="3600" b="1" dirty="0" err="1"/>
              <a:t>hoạt</a:t>
            </a:r>
            <a:r>
              <a:rPr lang="en-US" sz="3600" b="1" dirty="0"/>
              <a:t> </a:t>
            </a:r>
            <a:r>
              <a:rPr lang="en-US" sz="3600" b="1" dirty="0" err="1"/>
              <a:t>động</a:t>
            </a:r>
            <a:r>
              <a:rPr lang="en-US" sz="3600" b="1" dirty="0"/>
              <a:t> </a:t>
            </a:r>
            <a:r>
              <a:rPr lang="en-US" sz="3600" b="1" dirty="0" err="1"/>
              <a:t>kinh</a:t>
            </a:r>
            <a:r>
              <a:rPr lang="en-US" sz="3600" b="1" dirty="0"/>
              <a:t> </a:t>
            </a:r>
            <a:r>
              <a:rPr lang="en-US" sz="3600" b="1" dirty="0" err="1"/>
              <a:t>doanh</a:t>
            </a:r>
            <a:r>
              <a:rPr lang="en-US" sz="3600" b="1" dirty="0"/>
              <a:t> </a:t>
            </a:r>
            <a:r>
              <a:rPr lang="en-US" sz="3600" b="1" dirty="0" err="1"/>
              <a:t>khách</a:t>
            </a:r>
            <a:r>
              <a:rPr lang="en-US" sz="3600" b="1" dirty="0"/>
              <a:t> </a:t>
            </a:r>
            <a:r>
              <a:rPr lang="en-US" sz="3600" b="1" dirty="0" err="1"/>
              <a:t>sạn</a:t>
            </a:r>
            <a:endParaRPr lang="en-US" sz="3600" dirty="0"/>
          </a:p>
          <a:p>
            <a:pPr marL="457200" lvl="3" algn="just"/>
            <a:r>
              <a:rPr lang="en-US" sz="3600" u="sng" dirty="0" smtClean="0"/>
              <a:t>2.1.4.1 </a:t>
            </a:r>
            <a:r>
              <a:rPr lang="en-US" sz="3600" u="sng" dirty="0" err="1" smtClean="0"/>
              <a:t>Về</a:t>
            </a:r>
            <a:r>
              <a:rPr lang="en-US" sz="3600" u="sng" dirty="0" smtClean="0"/>
              <a:t> </a:t>
            </a:r>
            <a:r>
              <a:rPr lang="en-US" sz="3600" u="sng" dirty="0" err="1"/>
              <a:t>kinh</a:t>
            </a:r>
            <a:r>
              <a:rPr lang="en-US" sz="3600" u="sng" dirty="0"/>
              <a:t> </a:t>
            </a:r>
            <a:r>
              <a:rPr lang="en-US" sz="3600" u="sng" dirty="0" err="1"/>
              <a:t>tế</a:t>
            </a:r>
            <a:endParaRPr lang="en-US" sz="3600" dirty="0"/>
          </a:p>
          <a:p>
            <a:pPr algn="just"/>
            <a:r>
              <a:rPr lang="en-US" sz="3600" dirty="0" err="1"/>
              <a:t>Kinh</a:t>
            </a:r>
            <a:r>
              <a:rPr lang="en-US" sz="3600" dirty="0"/>
              <a:t> </a:t>
            </a:r>
            <a:r>
              <a:rPr lang="en-US" sz="3600" dirty="0" err="1"/>
              <a:t>doanh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sạn</a:t>
            </a:r>
            <a:r>
              <a:rPr lang="en-US" sz="3600" dirty="0"/>
              <a:t> </a:t>
            </a:r>
            <a:r>
              <a:rPr lang="en-US" sz="3600" dirty="0" err="1"/>
              <a:t>phát</a:t>
            </a:r>
            <a:r>
              <a:rPr lang="en-US" sz="3600" dirty="0"/>
              <a:t> </a:t>
            </a:r>
            <a:r>
              <a:rPr lang="en-US" sz="3600" dirty="0" err="1"/>
              <a:t>triển</a:t>
            </a:r>
            <a:r>
              <a:rPr lang="en-US" sz="3600" dirty="0"/>
              <a:t> </a:t>
            </a:r>
            <a:r>
              <a:rPr lang="en-US" sz="3600" dirty="0" err="1"/>
              <a:t>góp</a:t>
            </a:r>
            <a:r>
              <a:rPr lang="en-US" sz="3600" dirty="0"/>
              <a:t> </a:t>
            </a:r>
            <a:r>
              <a:rPr lang="en-US" sz="3600" dirty="0" err="1"/>
              <a:t>phần</a:t>
            </a:r>
            <a:r>
              <a:rPr lang="en-US" sz="3600" dirty="0"/>
              <a:t> </a:t>
            </a:r>
            <a:r>
              <a:rPr lang="en-US" sz="3600" dirty="0" err="1"/>
              <a:t>tăng</a:t>
            </a:r>
            <a:r>
              <a:rPr lang="en-US" sz="3600" dirty="0"/>
              <a:t> </a:t>
            </a:r>
            <a:r>
              <a:rPr lang="en-US" sz="3600" dirty="0" err="1"/>
              <a:t>cường</a:t>
            </a:r>
            <a:r>
              <a:rPr lang="en-US" sz="3600" dirty="0"/>
              <a:t> </a:t>
            </a:r>
            <a:r>
              <a:rPr lang="en-US" sz="3600" dirty="0" err="1"/>
              <a:t>vốn</a:t>
            </a:r>
            <a:r>
              <a:rPr lang="en-US" sz="3600" dirty="0"/>
              <a:t> </a:t>
            </a:r>
            <a:r>
              <a:rPr lang="en-US" sz="3600" dirty="0" err="1"/>
              <a:t>đầu</a:t>
            </a:r>
            <a:r>
              <a:rPr lang="en-US" sz="3600" dirty="0"/>
              <a:t> </a:t>
            </a:r>
            <a:r>
              <a:rPr lang="en-US" sz="3600" dirty="0" err="1"/>
              <a:t>tư</a:t>
            </a:r>
            <a:r>
              <a:rPr lang="en-US" sz="3600" dirty="0"/>
              <a:t> </a:t>
            </a:r>
            <a:r>
              <a:rPr lang="en-US" sz="3600" dirty="0" err="1"/>
              <a:t>trong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ngoài</a:t>
            </a:r>
            <a:r>
              <a:rPr lang="en-US" sz="3600" dirty="0"/>
              <a:t> </a:t>
            </a:r>
            <a:r>
              <a:rPr lang="en-US" sz="3600" dirty="0" err="1"/>
              <a:t>nước</a:t>
            </a:r>
            <a:r>
              <a:rPr lang="en-US" sz="3600" dirty="0"/>
              <a:t>, </a:t>
            </a:r>
            <a:r>
              <a:rPr lang="en-US" sz="3600" dirty="0" err="1"/>
              <a:t>huy</a:t>
            </a:r>
            <a:r>
              <a:rPr lang="en-US" sz="3600" dirty="0"/>
              <a:t> </a:t>
            </a:r>
            <a:r>
              <a:rPr lang="en-US" sz="3600" dirty="0" err="1"/>
              <a:t>động</a:t>
            </a:r>
            <a:r>
              <a:rPr lang="en-US" sz="3600" dirty="0"/>
              <a:t> </a:t>
            </a:r>
            <a:r>
              <a:rPr lang="en-US" sz="3600" dirty="0" err="1"/>
              <a:t>được</a:t>
            </a:r>
            <a:r>
              <a:rPr lang="en-US" sz="3600" dirty="0"/>
              <a:t> </a:t>
            </a:r>
            <a:r>
              <a:rPr lang="en-US" sz="3600" dirty="0" err="1"/>
              <a:t>vốn</a:t>
            </a:r>
            <a:r>
              <a:rPr lang="en-US" sz="3600" dirty="0"/>
              <a:t> </a:t>
            </a:r>
            <a:r>
              <a:rPr lang="en-US" sz="3600" dirty="0" err="1"/>
              <a:t>nhàn</a:t>
            </a:r>
            <a:r>
              <a:rPr lang="en-US" sz="3600" dirty="0"/>
              <a:t> </a:t>
            </a:r>
            <a:r>
              <a:rPr lang="en-US" sz="3600" dirty="0" err="1"/>
              <a:t>rỗi</a:t>
            </a:r>
            <a:r>
              <a:rPr lang="en-US" sz="3600" dirty="0"/>
              <a:t> </a:t>
            </a:r>
            <a:r>
              <a:rPr lang="en-US" sz="3600" dirty="0" err="1"/>
              <a:t>trong</a:t>
            </a:r>
            <a:r>
              <a:rPr lang="en-US" sz="3600" dirty="0"/>
              <a:t> </a:t>
            </a:r>
            <a:r>
              <a:rPr lang="en-US" sz="3600" dirty="0" err="1"/>
              <a:t>dân</a:t>
            </a:r>
            <a:r>
              <a:rPr lang="en-US" sz="3600" dirty="0"/>
              <a:t> </a:t>
            </a:r>
            <a:r>
              <a:rPr lang="en-US" sz="3600" dirty="0" err="1"/>
              <a:t>cư</a:t>
            </a:r>
            <a:r>
              <a:rPr lang="en-US" sz="3600" dirty="0"/>
              <a:t>.</a:t>
            </a:r>
          </a:p>
          <a:p>
            <a:pPr algn="just"/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sạn</a:t>
            </a:r>
            <a:r>
              <a:rPr lang="en-US" sz="3600" dirty="0"/>
              <a:t>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bạn</a:t>
            </a:r>
            <a:r>
              <a:rPr lang="en-US" sz="3600" dirty="0"/>
              <a:t> </a:t>
            </a:r>
            <a:r>
              <a:rPr lang="en-US" sz="3600" dirty="0" err="1"/>
              <a:t>hàng</a:t>
            </a:r>
            <a:r>
              <a:rPr lang="en-US" sz="3600" dirty="0"/>
              <a:t> </a:t>
            </a:r>
            <a:r>
              <a:rPr lang="en-US" sz="3600" dirty="0" err="1"/>
              <a:t>lớn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nhiều</a:t>
            </a:r>
            <a:r>
              <a:rPr lang="en-US" sz="3600" dirty="0"/>
              <a:t> </a:t>
            </a:r>
            <a:r>
              <a:rPr lang="en-US" sz="3600" dirty="0" err="1"/>
              <a:t>ngành</a:t>
            </a:r>
            <a:r>
              <a:rPr lang="en-US" sz="3600" dirty="0"/>
              <a:t> </a:t>
            </a:r>
            <a:r>
              <a:rPr lang="en-US" sz="3600" dirty="0" err="1"/>
              <a:t>khác</a:t>
            </a:r>
            <a:r>
              <a:rPr lang="en-US" sz="3600" dirty="0"/>
              <a:t> </a:t>
            </a:r>
            <a:r>
              <a:rPr lang="en-US" sz="3600" dirty="0" err="1"/>
              <a:t>nhau</a:t>
            </a:r>
            <a:r>
              <a:rPr lang="en-US" sz="3600" dirty="0"/>
              <a:t> </a:t>
            </a:r>
            <a:r>
              <a:rPr lang="en-US" sz="3600" dirty="0" err="1"/>
              <a:t>trong</a:t>
            </a:r>
            <a:r>
              <a:rPr lang="en-US" sz="3600" dirty="0"/>
              <a:t> </a:t>
            </a:r>
            <a:r>
              <a:rPr lang="en-US" sz="3600" dirty="0" err="1"/>
              <a:t>nền</a:t>
            </a:r>
            <a:r>
              <a:rPr lang="en-US" sz="3600" dirty="0"/>
              <a:t> </a:t>
            </a:r>
            <a:r>
              <a:rPr lang="en-US" sz="3600" dirty="0" err="1"/>
              <a:t>kinh</a:t>
            </a:r>
            <a:r>
              <a:rPr lang="en-US" sz="3600" dirty="0"/>
              <a:t> </a:t>
            </a:r>
            <a:r>
              <a:rPr lang="en-US" sz="3600" dirty="0" err="1"/>
              <a:t>tế</a:t>
            </a:r>
            <a:r>
              <a:rPr lang="en-US" sz="3600" dirty="0"/>
              <a:t>.</a:t>
            </a:r>
          </a:p>
          <a:p>
            <a:pPr algn="just"/>
            <a:endParaRPr lang="en-US" sz="3600" dirty="0"/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7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792659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754"/>
            <a:ext cx="12032341" cy="1043369"/>
          </a:xfrm>
        </p:spPr>
        <p:txBody>
          <a:bodyPr>
            <a:normAutofit fontScale="90000"/>
          </a:bodyPr>
          <a:lstStyle/>
          <a:p>
            <a:pPr algn="l" fontAlgn="base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2.1 HOẠT ĐỘNG KINH DOANH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436728" y="955328"/>
            <a:ext cx="10536072" cy="590267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57150" lvl="2" algn="just"/>
            <a:r>
              <a:rPr lang="en-US" sz="3600" b="1" dirty="0" smtClean="0"/>
              <a:t>2.1.4 Ý </a:t>
            </a:r>
            <a:r>
              <a:rPr lang="en-US" sz="3600" b="1" dirty="0" err="1"/>
              <a:t>nghĩa</a:t>
            </a:r>
            <a:r>
              <a:rPr lang="en-US" sz="3600" b="1" dirty="0"/>
              <a:t> </a:t>
            </a:r>
            <a:r>
              <a:rPr lang="en-US" sz="3600" b="1" dirty="0" err="1"/>
              <a:t>của</a:t>
            </a:r>
            <a:r>
              <a:rPr lang="en-US" sz="3600" b="1" dirty="0"/>
              <a:t> </a:t>
            </a:r>
            <a:r>
              <a:rPr lang="en-US" sz="3600" b="1" dirty="0" err="1"/>
              <a:t>hoạt</a:t>
            </a:r>
            <a:r>
              <a:rPr lang="en-US" sz="3600" b="1" dirty="0"/>
              <a:t> </a:t>
            </a:r>
            <a:r>
              <a:rPr lang="en-US" sz="3600" b="1" dirty="0" err="1"/>
              <a:t>động</a:t>
            </a:r>
            <a:r>
              <a:rPr lang="en-US" sz="3600" b="1" dirty="0"/>
              <a:t> </a:t>
            </a:r>
            <a:r>
              <a:rPr lang="en-US" sz="3600" b="1" dirty="0" err="1"/>
              <a:t>kinh</a:t>
            </a:r>
            <a:r>
              <a:rPr lang="en-US" sz="3600" b="1" dirty="0"/>
              <a:t> </a:t>
            </a:r>
            <a:r>
              <a:rPr lang="en-US" sz="3600" b="1" dirty="0" err="1"/>
              <a:t>doanh</a:t>
            </a:r>
            <a:r>
              <a:rPr lang="en-US" sz="3600" b="1" dirty="0"/>
              <a:t> </a:t>
            </a:r>
            <a:r>
              <a:rPr lang="en-US" sz="3600" b="1" dirty="0" err="1"/>
              <a:t>khách</a:t>
            </a:r>
            <a:r>
              <a:rPr lang="en-US" sz="3600" b="1" dirty="0"/>
              <a:t> </a:t>
            </a:r>
            <a:r>
              <a:rPr lang="en-US" sz="3600" b="1" dirty="0" err="1"/>
              <a:t>sạn</a:t>
            </a:r>
            <a:endParaRPr lang="en-US" sz="3600" dirty="0"/>
          </a:p>
          <a:p>
            <a:pPr marL="457200" lvl="3" algn="just"/>
            <a:r>
              <a:rPr lang="en-US" sz="3600" u="sng" dirty="0" smtClean="0"/>
              <a:t>2.1.4.1 </a:t>
            </a:r>
            <a:r>
              <a:rPr lang="en-US" sz="3600" u="sng" dirty="0" err="1" smtClean="0"/>
              <a:t>Về</a:t>
            </a:r>
            <a:r>
              <a:rPr lang="en-US" sz="3600" u="sng" dirty="0" smtClean="0"/>
              <a:t> </a:t>
            </a:r>
            <a:r>
              <a:rPr lang="en-US" sz="3600" u="sng" dirty="0" err="1"/>
              <a:t>kinh</a:t>
            </a:r>
            <a:r>
              <a:rPr lang="en-US" sz="3600" u="sng" dirty="0"/>
              <a:t> </a:t>
            </a:r>
            <a:r>
              <a:rPr lang="en-US" sz="3600" u="sng" dirty="0" err="1"/>
              <a:t>tế</a:t>
            </a:r>
            <a:endParaRPr lang="en-US" sz="3600" dirty="0"/>
          </a:p>
          <a:p>
            <a:pPr algn="just"/>
            <a:r>
              <a:rPr lang="en-US" sz="3600" dirty="0" err="1"/>
              <a:t>Kinh</a:t>
            </a:r>
            <a:r>
              <a:rPr lang="en-US" sz="3600" dirty="0"/>
              <a:t> </a:t>
            </a:r>
            <a:r>
              <a:rPr lang="en-US" sz="3600" dirty="0" err="1"/>
              <a:t>doanh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sạn</a:t>
            </a:r>
            <a:r>
              <a:rPr lang="en-US" sz="3600" dirty="0"/>
              <a:t> </a:t>
            </a:r>
            <a:r>
              <a:rPr lang="en-US" sz="3600" dirty="0" err="1"/>
              <a:t>luôn</a:t>
            </a:r>
            <a:r>
              <a:rPr lang="en-US" sz="3600" dirty="0"/>
              <a:t> </a:t>
            </a:r>
            <a:r>
              <a:rPr lang="en-US" sz="3600" dirty="0" err="1"/>
              <a:t>đòi</a:t>
            </a:r>
            <a:r>
              <a:rPr lang="en-US" sz="3600" dirty="0"/>
              <a:t> </a:t>
            </a:r>
            <a:r>
              <a:rPr lang="en-US" sz="3600" dirty="0" err="1"/>
              <a:t>hỏi</a:t>
            </a:r>
            <a:r>
              <a:rPr lang="en-US" sz="3600" dirty="0"/>
              <a:t> </a:t>
            </a:r>
            <a:r>
              <a:rPr lang="en-US" sz="3600" dirty="0" err="1"/>
              <a:t>một</a:t>
            </a:r>
            <a:r>
              <a:rPr lang="en-US" sz="3600" dirty="0"/>
              <a:t> dung </a:t>
            </a:r>
            <a:r>
              <a:rPr lang="en-US" sz="3600" dirty="0" err="1"/>
              <a:t>lượng</a:t>
            </a:r>
            <a:r>
              <a:rPr lang="en-US" sz="3600" dirty="0"/>
              <a:t> </a:t>
            </a:r>
            <a:r>
              <a:rPr lang="en-US" sz="3600" dirty="0" err="1"/>
              <a:t>lao</a:t>
            </a:r>
            <a:r>
              <a:rPr lang="en-US" sz="3600" dirty="0"/>
              <a:t> </a:t>
            </a:r>
            <a:r>
              <a:rPr lang="en-US" sz="3600" dirty="0" err="1"/>
              <a:t>động</a:t>
            </a:r>
            <a:r>
              <a:rPr lang="en-US" sz="3600" dirty="0"/>
              <a:t> </a:t>
            </a:r>
            <a:r>
              <a:rPr lang="en-US" sz="3600" dirty="0" err="1"/>
              <a:t>trực</a:t>
            </a:r>
            <a:r>
              <a:rPr lang="en-US" sz="3600" dirty="0"/>
              <a:t> </a:t>
            </a:r>
            <a:r>
              <a:rPr lang="en-US" sz="3600" dirty="0" err="1"/>
              <a:t>tiếp</a:t>
            </a:r>
            <a:r>
              <a:rPr lang="en-US" sz="3600" dirty="0"/>
              <a:t> </a:t>
            </a:r>
            <a:r>
              <a:rPr lang="en-US" sz="3600" dirty="0" err="1"/>
              <a:t>tương</a:t>
            </a:r>
            <a:r>
              <a:rPr lang="en-US" sz="3600" dirty="0"/>
              <a:t> </a:t>
            </a:r>
            <a:r>
              <a:rPr lang="en-US" sz="3600" dirty="0" err="1"/>
              <a:t>đối</a:t>
            </a:r>
            <a:r>
              <a:rPr lang="en-US" sz="3600" dirty="0"/>
              <a:t> </a:t>
            </a:r>
            <a:r>
              <a:rPr lang="en-US" sz="3600" dirty="0" err="1"/>
              <a:t>lớn</a:t>
            </a:r>
            <a:r>
              <a:rPr lang="en-US" sz="3600" dirty="0"/>
              <a:t>. Do </a:t>
            </a:r>
            <a:r>
              <a:rPr lang="en-US" sz="3600" dirty="0" err="1"/>
              <a:t>đó</a:t>
            </a:r>
            <a:r>
              <a:rPr lang="en-US" sz="3600" dirty="0"/>
              <a:t> </a:t>
            </a:r>
            <a:r>
              <a:rPr lang="en-US" sz="3600" dirty="0" err="1"/>
              <a:t>phát</a:t>
            </a:r>
            <a:r>
              <a:rPr lang="en-US" sz="3600" dirty="0"/>
              <a:t> </a:t>
            </a:r>
            <a:r>
              <a:rPr lang="en-US" sz="3600" dirty="0" err="1"/>
              <a:t>triển</a:t>
            </a:r>
            <a:r>
              <a:rPr lang="en-US" sz="3600" dirty="0"/>
              <a:t> </a:t>
            </a:r>
            <a:r>
              <a:rPr lang="en-US" sz="3600" dirty="0" err="1"/>
              <a:t>kinh</a:t>
            </a:r>
            <a:r>
              <a:rPr lang="en-US" sz="3600" dirty="0"/>
              <a:t> </a:t>
            </a:r>
            <a:r>
              <a:rPr lang="en-US" sz="3600" dirty="0" err="1"/>
              <a:t>doanh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sạn</a:t>
            </a:r>
            <a:r>
              <a:rPr lang="en-US" sz="3600" dirty="0"/>
              <a:t> </a:t>
            </a:r>
            <a:r>
              <a:rPr lang="en-US" sz="3600" dirty="0" err="1"/>
              <a:t>góp</a:t>
            </a:r>
            <a:r>
              <a:rPr lang="en-US" sz="3600" dirty="0"/>
              <a:t> </a:t>
            </a:r>
            <a:r>
              <a:rPr lang="en-US" sz="3600" dirty="0" err="1"/>
              <a:t>phần</a:t>
            </a:r>
            <a:r>
              <a:rPr lang="en-US" sz="3600" dirty="0"/>
              <a:t> </a:t>
            </a:r>
            <a:r>
              <a:rPr lang="en-US" sz="3600" dirty="0" err="1"/>
              <a:t>giải</a:t>
            </a:r>
            <a:r>
              <a:rPr lang="en-US" sz="3600" dirty="0"/>
              <a:t> </a:t>
            </a:r>
            <a:r>
              <a:rPr lang="en-US" sz="3600" dirty="0" err="1"/>
              <a:t>quyết</a:t>
            </a:r>
            <a:r>
              <a:rPr lang="en-US" sz="3600" dirty="0"/>
              <a:t> </a:t>
            </a: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7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48294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754"/>
            <a:ext cx="12032341" cy="1043369"/>
          </a:xfrm>
        </p:spPr>
        <p:txBody>
          <a:bodyPr>
            <a:normAutofit fontScale="90000"/>
          </a:bodyPr>
          <a:lstStyle/>
          <a:p>
            <a:pPr algn="l" fontAlgn="base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2.1 HOẠT ĐỘNG KINH DOANH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436728" y="955328"/>
            <a:ext cx="10536072" cy="590267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57150" lvl="2" algn="just"/>
            <a:r>
              <a:rPr lang="en-US" sz="4000" b="1" dirty="0" smtClean="0"/>
              <a:t>2.1.4 Ý </a:t>
            </a:r>
            <a:r>
              <a:rPr lang="en-US" sz="4000" b="1" dirty="0" err="1"/>
              <a:t>nghĩa</a:t>
            </a:r>
            <a:r>
              <a:rPr lang="en-US" sz="4000" b="1" dirty="0"/>
              <a:t> </a:t>
            </a:r>
            <a:r>
              <a:rPr lang="en-US" sz="4000" b="1" dirty="0" err="1"/>
              <a:t>của</a:t>
            </a:r>
            <a:r>
              <a:rPr lang="en-US" sz="4000" b="1" dirty="0"/>
              <a:t> </a:t>
            </a:r>
            <a:r>
              <a:rPr lang="en-US" sz="4000" b="1" dirty="0" err="1"/>
              <a:t>hoạt</a:t>
            </a:r>
            <a:r>
              <a:rPr lang="en-US" sz="4000" b="1" dirty="0"/>
              <a:t> </a:t>
            </a:r>
            <a:r>
              <a:rPr lang="en-US" sz="4000" b="1" dirty="0" err="1"/>
              <a:t>động</a:t>
            </a:r>
            <a:r>
              <a:rPr lang="en-US" sz="4000" b="1" dirty="0"/>
              <a:t> </a:t>
            </a:r>
            <a:r>
              <a:rPr lang="en-US" sz="4000" b="1" dirty="0" err="1"/>
              <a:t>kinh</a:t>
            </a:r>
            <a:r>
              <a:rPr lang="en-US" sz="4000" b="1" dirty="0"/>
              <a:t> </a:t>
            </a:r>
            <a:r>
              <a:rPr lang="en-US" sz="4000" b="1" dirty="0" err="1"/>
              <a:t>doanh</a:t>
            </a:r>
            <a:r>
              <a:rPr lang="en-US" sz="4000" b="1" dirty="0"/>
              <a:t> </a:t>
            </a:r>
            <a:r>
              <a:rPr lang="en-US" sz="4000" b="1" dirty="0" err="1"/>
              <a:t>khách</a:t>
            </a:r>
            <a:r>
              <a:rPr lang="en-US" sz="4000" b="1" dirty="0"/>
              <a:t> </a:t>
            </a:r>
            <a:r>
              <a:rPr lang="en-US" sz="4000" b="1" dirty="0" err="1"/>
              <a:t>sạn</a:t>
            </a:r>
            <a:endParaRPr lang="en-US" sz="4000" dirty="0"/>
          </a:p>
          <a:p>
            <a:pPr marL="457200" lvl="3" algn="just"/>
            <a:r>
              <a:rPr lang="en-US" sz="4000" u="sng" dirty="0" smtClean="0"/>
              <a:t>2.1.4.2 </a:t>
            </a:r>
            <a:r>
              <a:rPr lang="en-US" sz="4000" u="sng" dirty="0" err="1" smtClean="0"/>
              <a:t>Về</a:t>
            </a:r>
            <a:r>
              <a:rPr lang="en-US" sz="4000" u="sng" dirty="0" smtClean="0"/>
              <a:t> </a:t>
            </a:r>
            <a:r>
              <a:rPr lang="en-US" sz="4000" u="sng" dirty="0" err="1"/>
              <a:t>xã</a:t>
            </a:r>
            <a:r>
              <a:rPr lang="en-US" sz="4000" u="sng" dirty="0"/>
              <a:t> </a:t>
            </a:r>
            <a:r>
              <a:rPr lang="en-US" sz="4000" u="sng" dirty="0" err="1"/>
              <a:t>hội</a:t>
            </a:r>
            <a:r>
              <a:rPr lang="en-US" sz="4000" u="sng" dirty="0"/>
              <a:t>:</a:t>
            </a:r>
            <a:endParaRPr lang="en-US" sz="4000" dirty="0"/>
          </a:p>
          <a:p>
            <a:pPr algn="just"/>
            <a:r>
              <a:rPr lang="en-US" sz="4000" dirty="0" err="1"/>
              <a:t>Thông</a:t>
            </a:r>
            <a:r>
              <a:rPr lang="en-US" sz="4000" dirty="0"/>
              <a:t> qua </a:t>
            </a:r>
            <a:r>
              <a:rPr lang="en-US" sz="4000" dirty="0" err="1"/>
              <a:t>việc</a:t>
            </a:r>
            <a:r>
              <a:rPr lang="en-US" sz="4000" dirty="0"/>
              <a:t> </a:t>
            </a:r>
            <a:r>
              <a:rPr lang="en-US" sz="4000" dirty="0" err="1"/>
              <a:t>đáp</a:t>
            </a:r>
            <a:r>
              <a:rPr lang="en-US" sz="4000" dirty="0"/>
              <a:t> </a:t>
            </a:r>
            <a:r>
              <a:rPr lang="en-US" sz="4000" dirty="0" err="1"/>
              <a:t>ứng</a:t>
            </a:r>
            <a:r>
              <a:rPr lang="en-US" sz="4000" dirty="0"/>
              <a:t> </a:t>
            </a:r>
            <a:r>
              <a:rPr lang="en-US" sz="4000" dirty="0" err="1"/>
              <a:t>nhu</a:t>
            </a:r>
            <a:r>
              <a:rPr lang="en-US" sz="4000" dirty="0"/>
              <a:t> </a:t>
            </a:r>
            <a:r>
              <a:rPr lang="en-US" sz="4000" dirty="0" err="1"/>
              <a:t>cầu</a:t>
            </a:r>
            <a:r>
              <a:rPr lang="en-US" sz="4000" dirty="0"/>
              <a:t> </a:t>
            </a:r>
            <a:r>
              <a:rPr lang="en-US" sz="4000" dirty="0" err="1"/>
              <a:t>nghỉ</a:t>
            </a:r>
            <a:r>
              <a:rPr lang="en-US" sz="4000" dirty="0"/>
              <a:t> </a:t>
            </a:r>
            <a:r>
              <a:rPr lang="en-US" sz="4000" dirty="0" err="1"/>
              <a:t>ngơi</a:t>
            </a:r>
            <a:r>
              <a:rPr lang="en-US" sz="4000" dirty="0"/>
              <a:t> </a:t>
            </a:r>
            <a:r>
              <a:rPr lang="en-US" sz="4000" dirty="0" err="1"/>
              <a:t>trong</a:t>
            </a:r>
            <a:r>
              <a:rPr lang="en-US" sz="4000" dirty="0"/>
              <a:t> </a:t>
            </a:r>
            <a:r>
              <a:rPr lang="en-US" sz="4000" dirty="0" err="1"/>
              <a:t>thời</a:t>
            </a:r>
            <a:r>
              <a:rPr lang="en-US" sz="4000" dirty="0"/>
              <a:t> </a:t>
            </a:r>
            <a:r>
              <a:rPr lang="en-US" sz="4000" dirty="0" err="1"/>
              <a:t>gian</a:t>
            </a:r>
            <a:r>
              <a:rPr lang="en-US" sz="4000" dirty="0"/>
              <a:t> </a:t>
            </a:r>
            <a:r>
              <a:rPr lang="en-US" sz="4000" dirty="0" err="1"/>
              <a:t>đi</a:t>
            </a:r>
            <a:r>
              <a:rPr lang="en-US" sz="4000" dirty="0"/>
              <a:t> du </a:t>
            </a:r>
            <a:r>
              <a:rPr lang="en-US" sz="4000" dirty="0" err="1"/>
              <a:t>lịch</a:t>
            </a:r>
            <a:r>
              <a:rPr lang="en-US" sz="4000" dirty="0"/>
              <a:t> </a:t>
            </a:r>
            <a:r>
              <a:rPr lang="en-US" sz="4000" dirty="0" err="1"/>
              <a:t>của</a:t>
            </a:r>
            <a:r>
              <a:rPr lang="en-US" sz="4000" dirty="0"/>
              <a:t> con </a:t>
            </a:r>
            <a:r>
              <a:rPr lang="en-US" sz="4000" dirty="0" err="1"/>
              <a:t>người</a:t>
            </a:r>
            <a:r>
              <a:rPr lang="en-US" sz="4000" dirty="0"/>
              <a:t>, </a:t>
            </a:r>
            <a:r>
              <a:rPr lang="en-US" sz="4000" dirty="0" err="1"/>
              <a:t>kinh</a:t>
            </a:r>
            <a:r>
              <a:rPr lang="en-US" sz="4000" dirty="0"/>
              <a:t> </a:t>
            </a:r>
            <a:r>
              <a:rPr lang="en-US" sz="4000" dirty="0" err="1"/>
              <a:t>doanh</a:t>
            </a:r>
            <a:r>
              <a:rPr lang="en-US" sz="4000" dirty="0"/>
              <a:t> </a:t>
            </a:r>
            <a:r>
              <a:rPr lang="en-US" sz="4000" dirty="0" err="1"/>
              <a:t>khách</a:t>
            </a:r>
            <a:r>
              <a:rPr lang="en-US" sz="4000" dirty="0"/>
              <a:t> </a:t>
            </a:r>
            <a:r>
              <a:rPr lang="en-US" sz="4000" dirty="0" err="1"/>
              <a:t>sạn</a:t>
            </a:r>
            <a:r>
              <a:rPr lang="en-US" sz="4000" dirty="0"/>
              <a:t> </a:t>
            </a:r>
            <a:r>
              <a:rPr lang="en-US" sz="4000" dirty="0" err="1"/>
              <a:t>góp</a:t>
            </a:r>
            <a:r>
              <a:rPr lang="en-US" sz="4000" dirty="0"/>
              <a:t> </a:t>
            </a:r>
            <a:r>
              <a:rPr lang="en-US" sz="4000" dirty="0" err="1"/>
              <a:t>phần</a:t>
            </a:r>
            <a:r>
              <a:rPr lang="en-US" sz="4000" dirty="0"/>
              <a:t> </a:t>
            </a:r>
            <a:r>
              <a:rPr lang="en-US" sz="4000" dirty="0" err="1"/>
              <a:t>gìn</a:t>
            </a:r>
            <a:r>
              <a:rPr lang="en-US" sz="4000" dirty="0"/>
              <a:t> </a:t>
            </a:r>
            <a:r>
              <a:rPr lang="en-US" sz="4000" dirty="0" err="1"/>
              <a:t>giữ</a:t>
            </a:r>
            <a:r>
              <a:rPr lang="en-US" sz="4000" dirty="0"/>
              <a:t> </a:t>
            </a:r>
            <a:r>
              <a:rPr lang="en-US" sz="4000" dirty="0" err="1"/>
              <a:t>và</a:t>
            </a:r>
            <a:r>
              <a:rPr lang="en-US" sz="4000" dirty="0"/>
              <a:t> </a:t>
            </a:r>
            <a:r>
              <a:rPr lang="en-US" sz="4000" dirty="0" err="1"/>
              <a:t>phục</a:t>
            </a:r>
            <a:r>
              <a:rPr lang="en-US" sz="4000" dirty="0"/>
              <a:t> </a:t>
            </a:r>
            <a:r>
              <a:rPr lang="en-US" sz="4000" dirty="0" err="1"/>
              <a:t>hồi</a:t>
            </a:r>
            <a:r>
              <a:rPr lang="en-US" sz="4000" dirty="0"/>
              <a:t> </a:t>
            </a:r>
            <a:r>
              <a:rPr lang="en-US" sz="4000" dirty="0" err="1"/>
              <a:t>khả</a:t>
            </a:r>
            <a:r>
              <a:rPr lang="en-US" sz="4000" dirty="0"/>
              <a:t> </a:t>
            </a:r>
            <a:r>
              <a:rPr lang="en-US" sz="4000" dirty="0" err="1"/>
              <a:t>năng</a:t>
            </a:r>
            <a:r>
              <a:rPr lang="en-US" sz="4000" dirty="0"/>
              <a:t> </a:t>
            </a:r>
            <a:r>
              <a:rPr lang="en-US" sz="4000" dirty="0" err="1"/>
              <a:t>lao</a:t>
            </a:r>
            <a:r>
              <a:rPr lang="en-US" sz="4000" dirty="0"/>
              <a:t> </a:t>
            </a:r>
            <a:r>
              <a:rPr lang="en-US" sz="4000" dirty="0" err="1"/>
              <a:t>động</a:t>
            </a:r>
            <a:r>
              <a:rPr lang="en-US" sz="4000" dirty="0"/>
              <a:t> </a:t>
            </a:r>
            <a:r>
              <a:rPr lang="en-US" sz="4000" dirty="0" err="1"/>
              <a:t>và</a:t>
            </a:r>
            <a:r>
              <a:rPr lang="en-US" sz="4000" dirty="0"/>
              <a:t> </a:t>
            </a:r>
            <a:r>
              <a:rPr lang="en-US" sz="4000" dirty="0" err="1"/>
              <a:t>sức</a:t>
            </a:r>
            <a:r>
              <a:rPr lang="en-US" sz="4000" dirty="0"/>
              <a:t> </a:t>
            </a:r>
            <a:r>
              <a:rPr lang="en-US" sz="4000" dirty="0" err="1"/>
              <a:t>sản</a:t>
            </a:r>
            <a:r>
              <a:rPr lang="en-US" sz="4000" dirty="0"/>
              <a:t> </a:t>
            </a:r>
            <a:r>
              <a:rPr lang="en-US" sz="4000" dirty="0" err="1"/>
              <a:t>xuất</a:t>
            </a:r>
            <a:r>
              <a:rPr lang="en-US" sz="4000" dirty="0"/>
              <a:t> </a:t>
            </a:r>
            <a:r>
              <a:rPr lang="en-US" sz="4000" dirty="0" err="1"/>
              <a:t>của</a:t>
            </a:r>
            <a:r>
              <a:rPr lang="en-US" sz="4000" dirty="0"/>
              <a:t> </a:t>
            </a:r>
            <a:r>
              <a:rPr lang="en-US" sz="4000" dirty="0" err="1"/>
              <a:t>người</a:t>
            </a:r>
            <a:r>
              <a:rPr lang="en-US" sz="4000" dirty="0"/>
              <a:t> </a:t>
            </a:r>
            <a:r>
              <a:rPr lang="en-US" sz="4000" dirty="0" err="1"/>
              <a:t>lao</a:t>
            </a:r>
            <a:r>
              <a:rPr lang="en-US" sz="4000" dirty="0"/>
              <a:t> </a:t>
            </a:r>
            <a:r>
              <a:rPr lang="en-US" sz="4000" dirty="0" err="1"/>
              <a:t>động</a:t>
            </a:r>
            <a:r>
              <a:rPr lang="en-US" sz="4000" dirty="0"/>
              <a:t>.</a:t>
            </a:r>
          </a:p>
          <a:p>
            <a:pPr algn="just"/>
            <a:endParaRPr lang="en-US" sz="3600" dirty="0"/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7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045713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754"/>
            <a:ext cx="12032341" cy="1043369"/>
          </a:xfrm>
        </p:spPr>
        <p:txBody>
          <a:bodyPr>
            <a:normAutofit fontScale="90000"/>
          </a:bodyPr>
          <a:lstStyle/>
          <a:p>
            <a:pPr algn="l" fontAlgn="base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2.1 HOẠT ĐỘNG KINH DOANH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436728" y="955328"/>
            <a:ext cx="10536072" cy="590267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57150" lvl="2" algn="just"/>
            <a:r>
              <a:rPr lang="en-US" sz="4000" b="1" dirty="0" smtClean="0"/>
              <a:t>2.1.4 Ý </a:t>
            </a:r>
            <a:r>
              <a:rPr lang="en-US" sz="4000" b="1" dirty="0" err="1"/>
              <a:t>nghĩa</a:t>
            </a:r>
            <a:r>
              <a:rPr lang="en-US" sz="4000" b="1" dirty="0"/>
              <a:t> </a:t>
            </a:r>
            <a:r>
              <a:rPr lang="en-US" sz="4000" b="1" dirty="0" err="1"/>
              <a:t>của</a:t>
            </a:r>
            <a:r>
              <a:rPr lang="en-US" sz="4000" b="1" dirty="0"/>
              <a:t> </a:t>
            </a:r>
            <a:r>
              <a:rPr lang="en-US" sz="4000" b="1" dirty="0" err="1"/>
              <a:t>hoạt</a:t>
            </a:r>
            <a:r>
              <a:rPr lang="en-US" sz="4000" b="1" dirty="0"/>
              <a:t> </a:t>
            </a:r>
            <a:r>
              <a:rPr lang="en-US" sz="4000" b="1" dirty="0" err="1"/>
              <a:t>động</a:t>
            </a:r>
            <a:r>
              <a:rPr lang="en-US" sz="4000" b="1" dirty="0"/>
              <a:t> </a:t>
            </a:r>
            <a:r>
              <a:rPr lang="en-US" sz="4000" b="1" dirty="0" err="1"/>
              <a:t>kinh</a:t>
            </a:r>
            <a:r>
              <a:rPr lang="en-US" sz="4000" b="1" dirty="0"/>
              <a:t> </a:t>
            </a:r>
            <a:r>
              <a:rPr lang="en-US" sz="4000" b="1" dirty="0" err="1"/>
              <a:t>doanh</a:t>
            </a:r>
            <a:r>
              <a:rPr lang="en-US" sz="4000" b="1" dirty="0"/>
              <a:t> </a:t>
            </a:r>
            <a:r>
              <a:rPr lang="en-US" sz="4000" b="1" dirty="0" err="1"/>
              <a:t>khách</a:t>
            </a:r>
            <a:r>
              <a:rPr lang="en-US" sz="4000" b="1" dirty="0"/>
              <a:t> </a:t>
            </a:r>
            <a:r>
              <a:rPr lang="en-US" sz="4000" b="1" dirty="0" err="1"/>
              <a:t>sạn</a:t>
            </a:r>
            <a:endParaRPr lang="en-US" sz="4000" dirty="0"/>
          </a:p>
          <a:p>
            <a:pPr marL="457200" lvl="3" algn="just"/>
            <a:r>
              <a:rPr lang="en-US" sz="4000" u="sng" dirty="0" smtClean="0"/>
              <a:t>2.1.4.2 </a:t>
            </a:r>
            <a:r>
              <a:rPr lang="en-US" sz="4000" u="sng" dirty="0" err="1" smtClean="0"/>
              <a:t>Về</a:t>
            </a:r>
            <a:r>
              <a:rPr lang="en-US" sz="4000" u="sng" dirty="0" smtClean="0"/>
              <a:t> </a:t>
            </a:r>
            <a:r>
              <a:rPr lang="en-US" sz="4000" u="sng" dirty="0" err="1"/>
              <a:t>xã</a:t>
            </a:r>
            <a:r>
              <a:rPr lang="en-US" sz="4000" u="sng" dirty="0"/>
              <a:t> </a:t>
            </a:r>
            <a:r>
              <a:rPr lang="en-US" sz="4000" u="sng" dirty="0" err="1"/>
              <a:t>hội</a:t>
            </a:r>
            <a:r>
              <a:rPr lang="en-US" sz="4000" u="sng" dirty="0"/>
              <a:t>:</a:t>
            </a:r>
            <a:endParaRPr lang="en-US" sz="4000" dirty="0"/>
          </a:p>
          <a:p>
            <a:pPr algn="just"/>
            <a:r>
              <a:rPr lang="en-US" sz="3600" dirty="0" err="1"/>
              <a:t>Hoạt</a:t>
            </a:r>
            <a:r>
              <a:rPr lang="en-US" sz="3600" dirty="0"/>
              <a:t> </a:t>
            </a:r>
            <a:r>
              <a:rPr lang="en-US" sz="3600" dirty="0" err="1"/>
              <a:t>động</a:t>
            </a:r>
            <a:r>
              <a:rPr lang="en-US" sz="3600" dirty="0"/>
              <a:t> </a:t>
            </a:r>
            <a:r>
              <a:rPr lang="en-US" sz="3600" dirty="0" err="1"/>
              <a:t>kinh</a:t>
            </a:r>
            <a:r>
              <a:rPr lang="en-US" sz="3600" dirty="0"/>
              <a:t> </a:t>
            </a:r>
            <a:r>
              <a:rPr lang="en-US" sz="3600" dirty="0" err="1"/>
              <a:t>doanh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sạn</a:t>
            </a:r>
            <a:r>
              <a:rPr lang="en-US" sz="3600" dirty="0"/>
              <a:t> </a:t>
            </a:r>
            <a:r>
              <a:rPr lang="en-US" sz="3600" dirty="0" err="1"/>
              <a:t>còn</a:t>
            </a:r>
            <a:r>
              <a:rPr lang="en-US" sz="3600" dirty="0"/>
              <a:t> </a:t>
            </a:r>
            <a:r>
              <a:rPr lang="en-US" sz="3600" dirty="0" err="1"/>
              <a:t>làm</a:t>
            </a:r>
            <a:r>
              <a:rPr lang="en-US" sz="3600" dirty="0"/>
              <a:t> </a:t>
            </a:r>
            <a:r>
              <a:rPr lang="en-US" sz="3600" dirty="0" err="1"/>
              <a:t>tăng</a:t>
            </a:r>
            <a:r>
              <a:rPr lang="en-US" sz="3600" dirty="0"/>
              <a:t> </a:t>
            </a:r>
            <a:r>
              <a:rPr lang="en-US" sz="3600" dirty="0" err="1"/>
              <a:t>nhu</a:t>
            </a:r>
            <a:r>
              <a:rPr lang="en-US" sz="3600" dirty="0"/>
              <a:t> </a:t>
            </a:r>
            <a:r>
              <a:rPr lang="en-US" sz="3600" dirty="0" err="1"/>
              <a:t>cầu</a:t>
            </a:r>
            <a:r>
              <a:rPr lang="en-US" sz="3600" dirty="0"/>
              <a:t> </a:t>
            </a:r>
            <a:r>
              <a:rPr lang="en-US" sz="3600" dirty="0" err="1"/>
              <a:t>tìm</a:t>
            </a:r>
            <a:r>
              <a:rPr lang="en-US" sz="3600" dirty="0"/>
              <a:t> </a:t>
            </a:r>
            <a:r>
              <a:rPr lang="en-US" sz="3600" dirty="0" err="1"/>
              <a:t>hiểu</a:t>
            </a:r>
            <a:r>
              <a:rPr lang="en-US" sz="3600" dirty="0"/>
              <a:t> di </a:t>
            </a:r>
            <a:r>
              <a:rPr lang="en-US" sz="3600" dirty="0" err="1"/>
              <a:t>tích</a:t>
            </a:r>
            <a:r>
              <a:rPr lang="en-US" sz="3600" dirty="0"/>
              <a:t>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sử</a:t>
            </a:r>
            <a:r>
              <a:rPr lang="en-US" sz="3600" dirty="0"/>
              <a:t> </a:t>
            </a:r>
            <a:r>
              <a:rPr lang="en-US" sz="3600" dirty="0" err="1"/>
              <a:t>văn</a:t>
            </a:r>
            <a:r>
              <a:rPr lang="en-US" sz="3600" dirty="0"/>
              <a:t> </a:t>
            </a:r>
            <a:r>
              <a:rPr lang="en-US" sz="3600" dirty="0" err="1"/>
              <a:t>hóa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đất</a:t>
            </a:r>
            <a:r>
              <a:rPr lang="en-US" sz="3600" dirty="0"/>
              <a:t> </a:t>
            </a:r>
            <a:r>
              <a:rPr lang="en-US" sz="3600" dirty="0" err="1"/>
              <a:t>nước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thành</a:t>
            </a:r>
            <a:r>
              <a:rPr lang="en-US" sz="3600" dirty="0"/>
              <a:t> </a:t>
            </a:r>
            <a:r>
              <a:rPr lang="en-US" sz="3600" dirty="0" err="1"/>
              <a:t>tựu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công</a:t>
            </a:r>
            <a:r>
              <a:rPr lang="en-US" sz="3600" dirty="0"/>
              <a:t> </a:t>
            </a:r>
            <a:r>
              <a:rPr lang="en-US" sz="3600" dirty="0" err="1"/>
              <a:t>cuộc</a:t>
            </a:r>
            <a:r>
              <a:rPr lang="en-US" sz="3600" dirty="0"/>
              <a:t> </a:t>
            </a:r>
            <a:r>
              <a:rPr lang="en-US" sz="3600" dirty="0" err="1"/>
              <a:t>xây</a:t>
            </a:r>
            <a:r>
              <a:rPr lang="en-US" sz="3600" dirty="0"/>
              <a:t> </a:t>
            </a:r>
            <a:r>
              <a:rPr lang="en-US" sz="3600" dirty="0" err="1"/>
              <a:t>dựng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bảo</a:t>
            </a:r>
            <a:r>
              <a:rPr lang="en-US" sz="3600" dirty="0"/>
              <a:t> </a:t>
            </a:r>
            <a:r>
              <a:rPr lang="en-US" sz="3600" dirty="0" err="1"/>
              <a:t>vệ</a:t>
            </a:r>
            <a:r>
              <a:rPr lang="en-US" sz="3600" dirty="0"/>
              <a:t> </a:t>
            </a:r>
            <a:r>
              <a:rPr lang="en-US" sz="3600" dirty="0" err="1"/>
              <a:t>đất</a:t>
            </a:r>
            <a:r>
              <a:rPr lang="en-US" sz="3600" dirty="0"/>
              <a:t> </a:t>
            </a:r>
            <a:r>
              <a:rPr lang="en-US" sz="3600" dirty="0" err="1"/>
              <a:t>nước</a:t>
            </a:r>
            <a:r>
              <a:rPr lang="en-US" sz="3600" dirty="0"/>
              <a:t>, </a:t>
            </a:r>
            <a:r>
              <a:rPr lang="en-US" sz="3600" dirty="0" err="1"/>
              <a:t>góp</a:t>
            </a:r>
            <a:r>
              <a:rPr lang="en-US" sz="3600" dirty="0"/>
              <a:t> </a:t>
            </a:r>
            <a:r>
              <a:rPr lang="en-US" sz="3600" dirty="0" err="1"/>
              <a:t>phần</a:t>
            </a:r>
            <a:r>
              <a:rPr lang="en-US" sz="3600" dirty="0"/>
              <a:t> </a:t>
            </a:r>
            <a:r>
              <a:rPr lang="en-US" sz="3600" dirty="0" err="1"/>
              <a:t>giáo</a:t>
            </a:r>
            <a:r>
              <a:rPr lang="en-US" sz="3600" dirty="0"/>
              <a:t> </a:t>
            </a:r>
            <a:r>
              <a:rPr lang="en-US" sz="3600" dirty="0" err="1"/>
              <a:t>dục</a:t>
            </a:r>
            <a:r>
              <a:rPr lang="en-US" sz="3600" dirty="0"/>
              <a:t> </a:t>
            </a:r>
            <a:r>
              <a:rPr lang="en-US" sz="3600" dirty="0" err="1"/>
              <a:t>lòng</a:t>
            </a:r>
            <a:r>
              <a:rPr lang="en-US" sz="3600" dirty="0"/>
              <a:t> </a:t>
            </a:r>
            <a:r>
              <a:rPr lang="en-US" sz="3600" dirty="0" err="1"/>
              <a:t>yêu</a:t>
            </a:r>
            <a:r>
              <a:rPr lang="en-US" sz="3600" dirty="0"/>
              <a:t> </a:t>
            </a:r>
            <a:r>
              <a:rPr lang="en-US" sz="3600" dirty="0" err="1"/>
              <a:t>nước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lòng</a:t>
            </a:r>
            <a:r>
              <a:rPr lang="en-US" sz="3600" dirty="0"/>
              <a:t> </a:t>
            </a:r>
            <a:r>
              <a:rPr lang="en-US" sz="3600" dirty="0" err="1"/>
              <a:t>tự</a:t>
            </a:r>
            <a:r>
              <a:rPr lang="en-US" sz="3600" dirty="0"/>
              <a:t> </a:t>
            </a:r>
            <a:r>
              <a:rPr lang="en-US" sz="3600" dirty="0" err="1"/>
              <a:t>hào</a:t>
            </a:r>
            <a:r>
              <a:rPr lang="en-US" sz="3600" dirty="0"/>
              <a:t> </a:t>
            </a:r>
            <a:r>
              <a:rPr lang="en-US" sz="3600" dirty="0" err="1"/>
              <a:t>dân</a:t>
            </a:r>
            <a:r>
              <a:rPr lang="en-US" sz="3600" dirty="0"/>
              <a:t> </a:t>
            </a:r>
            <a:r>
              <a:rPr lang="en-US" sz="3600" dirty="0" err="1"/>
              <a:t>tộc</a:t>
            </a:r>
            <a:r>
              <a:rPr lang="en-US" sz="3600" dirty="0"/>
              <a:t> </a:t>
            </a:r>
            <a:r>
              <a:rPr lang="en-US" sz="3600" dirty="0" err="1"/>
              <a:t>cho</a:t>
            </a:r>
            <a:r>
              <a:rPr lang="en-US" sz="3600" dirty="0"/>
              <a:t> </a:t>
            </a:r>
            <a:r>
              <a:rPr lang="en-US" sz="3600" dirty="0" err="1"/>
              <a:t>thế</a:t>
            </a:r>
            <a:r>
              <a:rPr lang="en-US" sz="3600" dirty="0"/>
              <a:t> </a:t>
            </a:r>
            <a:r>
              <a:rPr lang="en-US" sz="3600" dirty="0" err="1"/>
              <a:t>hệ</a:t>
            </a:r>
            <a:r>
              <a:rPr lang="en-US" sz="3600" dirty="0"/>
              <a:t> </a:t>
            </a:r>
            <a:r>
              <a:rPr lang="en-US" sz="3600" dirty="0" err="1"/>
              <a:t>trẻ</a:t>
            </a:r>
            <a:endParaRPr lang="en-US" sz="3600" dirty="0"/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7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207863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754"/>
            <a:ext cx="12032341" cy="1043369"/>
          </a:xfrm>
        </p:spPr>
        <p:txBody>
          <a:bodyPr>
            <a:normAutofit fontScale="90000"/>
          </a:bodyPr>
          <a:lstStyle/>
          <a:p>
            <a:pPr algn="l" fontAlgn="base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2.1 HOẠT ĐỘNG KINH DOANH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436728" y="955328"/>
            <a:ext cx="10536072" cy="590267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57150" lvl="2" algn="just"/>
            <a:r>
              <a:rPr lang="en-US" sz="4000" b="1" dirty="0" smtClean="0"/>
              <a:t>2.1.4 Ý </a:t>
            </a:r>
            <a:r>
              <a:rPr lang="en-US" sz="4000" b="1" dirty="0" err="1"/>
              <a:t>nghĩa</a:t>
            </a:r>
            <a:r>
              <a:rPr lang="en-US" sz="4000" b="1" dirty="0"/>
              <a:t> </a:t>
            </a:r>
            <a:r>
              <a:rPr lang="en-US" sz="4000" b="1" dirty="0" err="1"/>
              <a:t>của</a:t>
            </a:r>
            <a:r>
              <a:rPr lang="en-US" sz="4000" b="1" dirty="0"/>
              <a:t> </a:t>
            </a:r>
            <a:r>
              <a:rPr lang="en-US" sz="4000" b="1" dirty="0" err="1"/>
              <a:t>hoạt</a:t>
            </a:r>
            <a:r>
              <a:rPr lang="en-US" sz="4000" b="1" dirty="0"/>
              <a:t> </a:t>
            </a:r>
            <a:r>
              <a:rPr lang="en-US" sz="4000" b="1" dirty="0" err="1"/>
              <a:t>động</a:t>
            </a:r>
            <a:r>
              <a:rPr lang="en-US" sz="4000" b="1" dirty="0"/>
              <a:t> </a:t>
            </a:r>
            <a:r>
              <a:rPr lang="en-US" sz="4000" b="1" dirty="0" err="1"/>
              <a:t>kinh</a:t>
            </a:r>
            <a:r>
              <a:rPr lang="en-US" sz="4000" b="1" dirty="0"/>
              <a:t> </a:t>
            </a:r>
            <a:r>
              <a:rPr lang="en-US" sz="4000" b="1" dirty="0" err="1"/>
              <a:t>doanh</a:t>
            </a:r>
            <a:r>
              <a:rPr lang="en-US" sz="4000" b="1" dirty="0"/>
              <a:t> </a:t>
            </a:r>
            <a:r>
              <a:rPr lang="en-US" sz="4000" b="1" dirty="0" err="1"/>
              <a:t>khách</a:t>
            </a:r>
            <a:r>
              <a:rPr lang="en-US" sz="4000" b="1" dirty="0"/>
              <a:t> </a:t>
            </a:r>
            <a:r>
              <a:rPr lang="en-US" sz="4000" b="1" dirty="0" err="1"/>
              <a:t>sạn</a:t>
            </a:r>
            <a:endParaRPr lang="en-US" sz="4000" dirty="0"/>
          </a:p>
          <a:p>
            <a:pPr marL="457200" lvl="3" algn="just"/>
            <a:r>
              <a:rPr lang="en-US" sz="4000" u="sng" dirty="0" smtClean="0"/>
              <a:t>2.1.4.2 </a:t>
            </a:r>
            <a:r>
              <a:rPr lang="en-US" sz="4000" u="sng" dirty="0" err="1" smtClean="0"/>
              <a:t>Về</a:t>
            </a:r>
            <a:r>
              <a:rPr lang="en-US" sz="4000" u="sng" dirty="0" smtClean="0"/>
              <a:t> </a:t>
            </a:r>
            <a:r>
              <a:rPr lang="en-US" sz="4000" u="sng" dirty="0" err="1"/>
              <a:t>xã</a:t>
            </a:r>
            <a:r>
              <a:rPr lang="en-US" sz="4000" u="sng" dirty="0"/>
              <a:t> </a:t>
            </a:r>
            <a:r>
              <a:rPr lang="en-US" sz="4000" u="sng" dirty="0" err="1"/>
              <a:t>hội</a:t>
            </a:r>
            <a:r>
              <a:rPr lang="en-US" sz="4000" u="sng" dirty="0"/>
              <a:t>:</a:t>
            </a:r>
            <a:endParaRPr lang="en-US" sz="4000" dirty="0"/>
          </a:p>
          <a:p>
            <a:pPr algn="just"/>
            <a:r>
              <a:rPr lang="en-US" sz="3600" dirty="0" err="1"/>
              <a:t>Kinh</a:t>
            </a:r>
            <a:r>
              <a:rPr lang="en-US" sz="3600" dirty="0"/>
              <a:t> </a:t>
            </a:r>
            <a:r>
              <a:rPr lang="en-US" sz="3600" dirty="0" err="1"/>
              <a:t>doanh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sạn</a:t>
            </a:r>
            <a:r>
              <a:rPr lang="en-US" sz="3600" dirty="0"/>
              <a:t> </a:t>
            </a:r>
            <a:r>
              <a:rPr lang="en-US" sz="3600" dirty="0" err="1"/>
              <a:t>còn</a:t>
            </a:r>
            <a:r>
              <a:rPr lang="en-US" sz="3600" dirty="0"/>
              <a:t> </a:t>
            </a:r>
            <a:r>
              <a:rPr lang="en-US" sz="3600" dirty="0" err="1"/>
              <a:t>tạo</a:t>
            </a:r>
            <a:r>
              <a:rPr lang="en-US" sz="3600" dirty="0"/>
              <a:t> </a:t>
            </a:r>
            <a:r>
              <a:rPr lang="en-US" sz="3600" dirty="0" err="1"/>
              <a:t>điều</a:t>
            </a:r>
            <a:r>
              <a:rPr lang="en-US" sz="3600" dirty="0"/>
              <a:t> </a:t>
            </a:r>
            <a:r>
              <a:rPr lang="en-US" sz="3600" dirty="0" err="1"/>
              <a:t>kiện</a:t>
            </a:r>
            <a:r>
              <a:rPr lang="en-US" sz="3600" dirty="0"/>
              <a:t> </a:t>
            </a:r>
            <a:r>
              <a:rPr lang="en-US" sz="3600" dirty="0" err="1"/>
              <a:t>thuận</a:t>
            </a:r>
            <a:r>
              <a:rPr lang="en-US" sz="3600" dirty="0"/>
              <a:t> </a:t>
            </a:r>
            <a:r>
              <a:rPr lang="en-US" sz="3600" dirty="0" err="1"/>
              <a:t>cho</a:t>
            </a:r>
            <a:r>
              <a:rPr lang="en-US" sz="3600" dirty="0"/>
              <a:t> </a:t>
            </a:r>
            <a:r>
              <a:rPr lang="en-US" sz="3600" dirty="0" err="1"/>
              <a:t>sự</a:t>
            </a:r>
            <a:r>
              <a:rPr lang="en-US" sz="3600" dirty="0"/>
              <a:t> </a:t>
            </a:r>
            <a:r>
              <a:rPr lang="en-US" sz="3600" dirty="0" err="1"/>
              <a:t>gặp</a:t>
            </a:r>
            <a:r>
              <a:rPr lang="en-US" sz="3600" dirty="0"/>
              <a:t> </a:t>
            </a:r>
            <a:r>
              <a:rPr lang="en-US" sz="3600" dirty="0" err="1"/>
              <a:t>gỡ</a:t>
            </a:r>
            <a:r>
              <a:rPr lang="en-US" sz="3600" dirty="0"/>
              <a:t> </a:t>
            </a:r>
            <a:r>
              <a:rPr lang="en-US" sz="3600" dirty="0" err="1"/>
              <a:t>giao</a:t>
            </a:r>
            <a:r>
              <a:rPr lang="en-US" sz="3600" dirty="0"/>
              <a:t> </a:t>
            </a:r>
            <a:r>
              <a:rPr lang="en-US" sz="3600" dirty="0" err="1"/>
              <a:t>lưu</a:t>
            </a:r>
            <a:r>
              <a:rPr lang="en-US" sz="3600" dirty="0"/>
              <a:t> </a:t>
            </a:r>
            <a:r>
              <a:rPr lang="en-US" sz="3600" dirty="0" err="1"/>
              <a:t>giữa</a:t>
            </a:r>
            <a:r>
              <a:rPr lang="en-US" sz="3600" dirty="0"/>
              <a:t> </a:t>
            </a:r>
            <a:r>
              <a:rPr lang="en-US" sz="3600" dirty="0" err="1"/>
              <a:t>mọi</a:t>
            </a:r>
            <a:r>
              <a:rPr lang="en-US" sz="3600" dirty="0"/>
              <a:t> </a:t>
            </a:r>
            <a:r>
              <a:rPr lang="en-US" sz="3600" dirty="0" err="1"/>
              <a:t>người</a:t>
            </a:r>
            <a:r>
              <a:rPr lang="en-US" sz="3600" dirty="0"/>
              <a:t> </a:t>
            </a:r>
            <a:r>
              <a:rPr lang="en-US" sz="3600" dirty="0" err="1"/>
              <a:t>từ</a:t>
            </a:r>
            <a:r>
              <a:rPr lang="en-US" sz="3600" dirty="0"/>
              <a:t> </a:t>
            </a:r>
            <a:r>
              <a:rPr lang="en-US" sz="3600" dirty="0" err="1"/>
              <a:t>mọi</a:t>
            </a:r>
            <a:r>
              <a:rPr lang="en-US" sz="3600" dirty="0"/>
              <a:t> </a:t>
            </a:r>
            <a:r>
              <a:rPr lang="en-US" sz="3600" dirty="0" err="1"/>
              <a:t>nơi</a:t>
            </a:r>
            <a:r>
              <a:rPr lang="en-US" sz="3600" dirty="0"/>
              <a:t>, </a:t>
            </a:r>
            <a:r>
              <a:rPr lang="en-US" sz="3600" dirty="0" err="1"/>
              <a:t>mọi</a:t>
            </a:r>
            <a:r>
              <a:rPr lang="en-US" sz="3600" dirty="0"/>
              <a:t> </a:t>
            </a:r>
            <a:r>
              <a:rPr lang="en-US" sz="3600" dirty="0" err="1"/>
              <a:t>quốc</a:t>
            </a:r>
            <a:r>
              <a:rPr lang="en-US" sz="3600" dirty="0"/>
              <a:t> </a:t>
            </a:r>
            <a:r>
              <a:rPr lang="en-US" sz="3600" dirty="0" err="1"/>
              <a:t>gia</a:t>
            </a:r>
            <a:r>
              <a:rPr lang="en-US" sz="3600" dirty="0"/>
              <a:t> </a:t>
            </a:r>
            <a:r>
              <a:rPr lang="en-US" sz="3600" dirty="0" err="1"/>
              <a:t>khác</a:t>
            </a:r>
            <a:r>
              <a:rPr lang="en-US" sz="3600" dirty="0"/>
              <a:t> </a:t>
            </a:r>
            <a:r>
              <a:rPr lang="en-US" sz="3600" dirty="0" err="1"/>
              <a:t>nhau</a:t>
            </a:r>
            <a:r>
              <a:rPr lang="en-US" sz="3600" dirty="0"/>
              <a:t>,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châu</a:t>
            </a:r>
            <a:r>
              <a:rPr lang="en-US" sz="3600" dirty="0"/>
              <a:t> </a:t>
            </a:r>
            <a:r>
              <a:rPr lang="en-US" sz="3600" dirty="0" err="1"/>
              <a:t>lục</a:t>
            </a:r>
            <a:r>
              <a:rPr lang="en-US" sz="3600" dirty="0"/>
              <a:t> </a:t>
            </a:r>
            <a:r>
              <a:rPr lang="en-US" sz="3600" dirty="0" err="1"/>
              <a:t>trên</a:t>
            </a:r>
            <a:r>
              <a:rPr lang="en-US" sz="3600" dirty="0"/>
              <a:t> </a:t>
            </a:r>
            <a:r>
              <a:rPr lang="en-US" sz="3600" dirty="0" err="1"/>
              <a:t>thế</a:t>
            </a:r>
            <a:r>
              <a:rPr lang="en-US" sz="3600" dirty="0"/>
              <a:t> </a:t>
            </a:r>
            <a:r>
              <a:rPr lang="en-US" sz="3600" dirty="0" err="1"/>
              <a:t>giới</a:t>
            </a:r>
            <a:r>
              <a:rPr lang="en-US" sz="3600" dirty="0"/>
              <a:t>. </a:t>
            </a:r>
            <a:r>
              <a:rPr lang="en-US" sz="3600" dirty="0" err="1"/>
              <a:t>Điều</a:t>
            </a:r>
            <a:r>
              <a:rPr lang="en-US" sz="3600" dirty="0"/>
              <a:t> </a:t>
            </a:r>
            <a:r>
              <a:rPr lang="en-US" sz="3600" dirty="0" err="1"/>
              <a:t>này</a:t>
            </a:r>
            <a:r>
              <a:rPr lang="en-US" sz="3600" dirty="0"/>
              <a:t> </a:t>
            </a:r>
            <a:r>
              <a:rPr lang="en-US" sz="3600" dirty="0" err="1"/>
              <a:t>làm</a:t>
            </a:r>
            <a:r>
              <a:rPr lang="en-US" sz="3600" dirty="0"/>
              <a:t> </a:t>
            </a:r>
            <a:r>
              <a:rPr lang="en-US" sz="3600" dirty="0" err="1"/>
              <a:t>tăng</a:t>
            </a:r>
            <a:r>
              <a:rPr lang="en-US" sz="3600" dirty="0"/>
              <a:t> ý </a:t>
            </a:r>
            <a:r>
              <a:rPr lang="en-US" sz="3600" dirty="0" err="1"/>
              <a:t>nghĩa</a:t>
            </a:r>
            <a:r>
              <a:rPr lang="en-US" sz="3600" dirty="0"/>
              <a:t> </a:t>
            </a:r>
            <a:r>
              <a:rPr lang="en-US" sz="3600" dirty="0" err="1"/>
              <a:t>vì</a:t>
            </a:r>
            <a:r>
              <a:rPr lang="en-US" sz="3600" dirty="0"/>
              <a:t> </a:t>
            </a:r>
            <a:r>
              <a:rPr lang="en-US" sz="3600" dirty="0" err="1"/>
              <a:t>mục</a:t>
            </a:r>
            <a:r>
              <a:rPr lang="en-US" sz="3600" dirty="0"/>
              <a:t> </a:t>
            </a:r>
            <a:r>
              <a:rPr lang="en-US" sz="3600" dirty="0" err="1"/>
              <a:t>đích</a:t>
            </a:r>
            <a:r>
              <a:rPr lang="en-US" sz="3600" dirty="0"/>
              <a:t> </a:t>
            </a:r>
            <a:r>
              <a:rPr lang="en-US" sz="3600" dirty="0" err="1"/>
              <a:t>hòa</a:t>
            </a:r>
            <a:r>
              <a:rPr lang="en-US" sz="3600" dirty="0"/>
              <a:t> </a:t>
            </a:r>
            <a:r>
              <a:rPr lang="en-US" sz="3600" dirty="0" err="1"/>
              <a:t>bình</a:t>
            </a:r>
            <a:r>
              <a:rPr lang="en-US" sz="3600" dirty="0"/>
              <a:t> </a:t>
            </a:r>
            <a:r>
              <a:rPr lang="en-US" sz="3600" dirty="0" err="1"/>
              <a:t>hữu</a:t>
            </a:r>
            <a:r>
              <a:rPr lang="en-US" sz="3600" dirty="0"/>
              <a:t> </a:t>
            </a:r>
            <a:r>
              <a:rPr lang="en-US" sz="3600" dirty="0" err="1"/>
              <a:t>nghị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tính</a:t>
            </a:r>
            <a:r>
              <a:rPr lang="en-US" sz="3600" dirty="0"/>
              <a:t> </a:t>
            </a:r>
            <a:r>
              <a:rPr lang="en-US" sz="3600" dirty="0" err="1"/>
              <a:t>đại</a:t>
            </a:r>
            <a:r>
              <a:rPr lang="en-US" sz="3600" dirty="0"/>
              <a:t> </a:t>
            </a:r>
            <a:r>
              <a:rPr lang="en-US" sz="3600" dirty="0" err="1"/>
              <a:t>đoàn</a:t>
            </a:r>
            <a:r>
              <a:rPr lang="en-US" sz="3600" dirty="0"/>
              <a:t> </a:t>
            </a:r>
            <a:r>
              <a:rPr lang="en-US" sz="3600" dirty="0" err="1"/>
              <a:t>kết</a:t>
            </a:r>
            <a:r>
              <a:rPr lang="en-US" sz="3600" dirty="0"/>
              <a:t> </a:t>
            </a:r>
            <a:r>
              <a:rPr lang="en-US" sz="3600" dirty="0" err="1"/>
              <a:t>giữa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dân</a:t>
            </a:r>
            <a:r>
              <a:rPr lang="en-US" sz="3600" dirty="0"/>
              <a:t> </a:t>
            </a:r>
            <a:r>
              <a:rPr lang="en-US" sz="3600" dirty="0" err="1"/>
              <a:t>tộc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kinh</a:t>
            </a:r>
            <a:r>
              <a:rPr lang="en-US" sz="3600" dirty="0"/>
              <a:t> </a:t>
            </a:r>
            <a:r>
              <a:rPr lang="en-US" sz="3600" dirty="0" err="1"/>
              <a:t>doanh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nói</a:t>
            </a:r>
            <a:r>
              <a:rPr lang="en-US" sz="3600" dirty="0"/>
              <a:t> </a:t>
            </a:r>
            <a:r>
              <a:rPr lang="en-US" sz="3600" dirty="0" err="1"/>
              <a:t>chung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kinh</a:t>
            </a:r>
            <a:r>
              <a:rPr lang="en-US" sz="3600" dirty="0"/>
              <a:t> </a:t>
            </a:r>
            <a:r>
              <a:rPr lang="en-US" sz="3600" dirty="0" err="1"/>
              <a:t>doanh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sạn</a:t>
            </a:r>
            <a:r>
              <a:rPr lang="en-US" sz="3600" dirty="0"/>
              <a:t> </a:t>
            </a:r>
            <a:r>
              <a:rPr lang="en-US" sz="3600" dirty="0" err="1"/>
              <a:t>nói</a:t>
            </a:r>
            <a:r>
              <a:rPr lang="en-US" sz="3600" dirty="0"/>
              <a:t> </a:t>
            </a:r>
            <a:r>
              <a:rPr lang="en-US" sz="3600" dirty="0" err="1"/>
              <a:t>riêng</a:t>
            </a:r>
            <a:r>
              <a:rPr lang="en-US" sz="3600" dirty="0"/>
              <a:t>.</a:t>
            </a:r>
          </a:p>
          <a:p>
            <a:pPr algn="just"/>
            <a:endParaRPr lang="en-US" sz="3600" dirty="0"/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7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858234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754"/>
            <a:ext cx="12032341" cy="1043369"/>
          </a:xfrm>
        </p:spPr>
        <p:txBody>
          <a:bodyPr>
            <a:normAutofit fontScale="90000"/>
          </a:bodyPr>
          <a:lstStyle/>
          <a:p>
            <a:pPr algn="l" fontAlgn="base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2.1 HOẠT ĐỘNG KINH DOANH KHÁCH SẠN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436728" y="955328"/>
            <a:ext cx="10536072" cy="590267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57150" lvl="2" algn="just"/>
            <a:r>
              <a:rPr lang="en-US" sz="4000" b="1" dirty="0" smtClean="0"/>
              <a:t>2.1.4 Ý </a:t>
            </a:r>
            <a:r>
              <a:rPr lang="en-US" sz="4000" b="1" dirty="0" err="1"/>
              <a:t>nghĩa</a:t>
            </a:r>
            <a:r>
              <a:rPr lang="en-US" sz="4000" b="1" dirty="0"/>
              <a:t> </a:t>
            </a:r>
            <a:r>
              <a:rPr lang="en-US" sz="4000" b="1" dirty="0" err="1"/>
              <a:t>của</a:t>
            </a:r>
            <a:r>
              <a:rPr lang="en-US" sz="4000" b="1" dirty="0"/>
              <a:t> </a:t>
            </a:r>
            <a:r>
              <a:rPr lang="en-US" sz="4000" b="1" dirty="0" err="1"/>
              <a:t>hoạt</a:t>
            </a:r>
            <a:r>
              <a:rPr lang="en-US" sz="4000" b="1" dirty="0"/>
              <a:t> </a:t>
            </a:r>
            <a:r>
              <a:rPr lang="en-US" sz="4000" b="1" dirty="0" err="1"/>
              <a:t>động</a:t>
            </a:r>
            <a:r>
              <a:rPr lang="en-US" sz="4000" b="1" dirty="0"/>
              <a:t> </a:t>
            </a:r>
            <a:r>
              <a:rPr lang="en-US" sz="4000" b="1" dirty="0" err="1"/>
              <a:t>kinh</a:t>
            </a:r>
            <a:r>
              <a:rPr lang="en-US" sz="4000" b="1" dirty="0"/>
              <a:t> </a:t>
            </a:r>
            <a:r>
              <a:rPr lang="en-US" sz="4000" b="1" dirty="0" err="1"/>
              <a:t>doanh</a:t>
            </a:r>
            <a:r>
              <a:rPr lang="en-US" sz="4000" b="1" dirty="0"/>
              <a:t> </a:t>
            </a:r>
            <a:r>
              <a:rPr lang="en-US" sz="4000" b="1" dirty="0" err="1"/>
              <a:t>khách</a:t>
            </a:r>
            <a:r>
              <a:rPr lang="en-US" sz="4000" b="1" dirty="0"/>
              <a:t> </a:t>
            </a:r>
            <a:r>
              <a:rPr lang="en-US" sz="4000" b="1" dirty="0" err="1"/>
              <a:t>sạn</a:t>
            </a:r>
            <a:endParaRPr lang="en-US" sz="4000" dirty="0"/>
          </a:p>
          <a:p>
            <a:pPr marL="457200" lvl="3" algn="just"/>
            <a:r>
              <a:rPr lang="en-US" sz="4000" u="sng" dirty="0" smtClean="0"/>
              <a:t>2.1.4.2 </a:t>
            </a:r>
            <a:r>
              <a:rPr lang="en-US" sz="4000" u="sng" dirty="0" err="1" smtClean="0"/>
              <a:t>Về</a:t>
            </a:r>
            <a:r>
              <a:rPr lang="en-US" sz="4000" u="sng" dirty="0" smtClean="0"/>
              <a:t> </a:t>
            </a:r>
            <a:r>
              <a:rPr lang="en-US" sz="4000" u="sng" dirty="0" err="1"/>
              <a:t>xã</a:t>
            </a:r>
            <a:r>
              <a:rPr lang="en-US" sz="4000" u="sng" dirty="0"/>
              <a:t> </a:t>
            </a:r>
            <a:r>
              <a:rPr lang="en-US" sz="4000" u="sng" dirty="0" err="1"/>
              <a:t>hội</a:t>
            </a:r>
            <a:r>
              <a:rPr lang="en-US" sz="4000" u="sng" dirty="0"/>
              <a:t>:</a:t>
            </a:r>
            <a:endParaRPr lang="en-US" sz="4000" dirty="0"/>
          </a:p>
          <a:p>
            <a:pPr algn="just"/>
            <a:r>
              <a:rPr lang="en-US" sz="3600" dirty="0" err="1"/>
              <a:t>Kinh</a:t>
            </a:r>
            <a:r>
              <a:rPr lang="en-US" sz="3600" dirty="0"/>
              <a:t> </a:t>
            </a:r>
            <a:r>
              <a:rPr lang="en-US" sz="3600" dirty="0" err="1"/>
              <a:t>doanh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sạn</a:t>
            </a:r>
            <a:r>
              <a:rPr lang="en-US" sz="3600" dirty="0"/>
              <a:t>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nơi</a:t>
            </a:r>
            <a:r>
              <a:rPr lang="en-US" sz="3600" dirty="0"/>
              <a:t> </a:t>
            </a:r>
            <a:r>
              <a:rPr lang="en-US" sz="3600" dirty="0" err="1"/>
              <a:t>chứng</a:t>
            </a:r>
            <a:r>
              <a:rPr lang="en-US" sz="3600" dirty="0"/>
              <a:t> </a:t>
            </a:r>
            <a:r>
              <a:rPr lang="en-US" sz="3600" dirty="0" err="1"/>
              <a:t>kiến</a:t>
            </a:r>
            <a:r>
              <a:rPr lang="en-US" sz="3600" dirty="0"/>
              <a:t> </a:t>
            </a:r>
            <a:r>
              <a:rPr lang="en-US" sz="3600" dirty="0" err="1"/>
              <a:t>những</a:t>
            </a:r>
            <a:r>
              <a:rPr lang="en-US" sz="3600" dirty="0"/>
              <a:t> </a:t>
            </a:r>
            <a:r>
              <a:rPr lang="en-US" sz="3600" dirty="0" err="1"/>
              <a:t>sự</a:t>
            </a:r>
            <a:r>
              <a:rPr lang="en-US" sz="3600" dirty="0"/>
              <a:t> </a:t>
            </a:r>
            <a:r>
              <a:rPr lang="en-US" sz="3600" dirty="0" err="1"/>
              <a:t>kiện</a:t>
            </a:r>
            <a:r>
              <a:rPr lang="en-US" sz="3600" dirty="0"/>
              <a:t> </a:t>
            </a:r>
            <a:r>
              <a:rPr lang="en-US" sz="3600" dirty="0" err="1"/>
              <a:t>ký</a:t>
            </a:r>
            <a:r>
              <a:rPr lang="en-US" sz="3600" dirty="0"/>
              <a:t> </a:t>
            </a:r>
            <a:r>
              <a:rPr lang="en-US" sz="3600" dirty="0" err="1"/>
              <a:t>kết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văn</a:t>
            </a:r>
            <a:r>
              <a:rPr lang="en-US" sz="3600" dirty="0"/>
              <a:t> </a:t>
            </a:r>
            <a:r>
              <a:rPr lang="en-US" sz="3600" dirty="0" err="1"/>
              <a:t>bản</a:t>
            </a:r>
            <a:r>
              <a:rPr lang="en-US" sz="3600" dirty="0"/>
              <a:t> </a:t>
            </a:r>
            <a:r>
              <a:rPr lang="en-US" sz="3600" dirty="0" err="1"/>
              <a:t>chính</a:t>
            </a:r>
            <a:r>
              <a:rPr lang="en-US" sz="3600" dirty="0"/>
              <a:t> </a:t>
            </a:r>
            <a:r>
              <a:rPr lang="en-US" sz="3600" dirty="0" err="1"/>
              <a:t>trị</a:t>
            </a:r>
            <a:r>
              <a:rPr lang="en-US" sz="3600" dirty="0"/>
              <a:t>, </a:t>
            </a:r>
            <a:r>
              <a:rPr lang="en-US" sz="3600" dirty="0" err="1"/>
              <a:t>kinh</a:t>
            </a:r>
            <a:r>
              <a:rPr lang="en-US" sz="3600" dirty="0"/>
              <a:t> </a:t>
            </a:r>
            <a:r>
              <a:rPr lang="en-US" sz="3600" dirty="0" err="1"/>
              <a:t>tế</a:t>
            </a:r>
            <a:r>
              <a:rPr lang="en-US" sz="3600" dirty="0"/>
              <a:t> </a:t>
            </a:r>
            <a:r>
              <a:rPr lang="en-US" sz="3600" dirty="0" err="1"/>
              <a:t>quan</a:t>
            </a:r>
            <a:r>
              <a:rPr lang="en-US" sz="3600" dirty="0"/>
              <a:t> </a:t>
            </a:r>
            <a:r>
              <a:rPr lang="en-US" sz="3600" dirty="0" err="1"/>
              <a:t>trọng</a:t>
            </a:r>
            <a:r>
              <a:rPr lang="en-US" sz="3600" dirty="0"/>
              <a:t> </a:t>
            </a:r>
            <a:r>
              <a:rPr lang="en-US" sz="3600" dirty="0" err="1"/>
              <a:t>trong</a:t>
            </a:r>
            <a:r>
              <a:rPr lang="en-US" sz="3600" dirty="0"/>
              <a:t> </a:t>
            </a:r>
            <a:r>
              <a:rPr lang="en-US" sz="3600" dirty="0" err="1"/>
              <a:t>nước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thế</a:t>
            </a:r>
            <a:r>
              <a:rPr lang="en-US" sz="3600" dirty="0"/>
              <a:t> </a:t>
            </a:r>
            <a:r>
              <a:rPr lang="en-US" sz="3600" dirty="0" err="1"/>
              <a:t>giới</a:t>
            </a:r>
            <a:r>
              <a:rPr lang="en-US" sz="3600" dirty="0"/>
              <a:t>. </a:t>
            </a:r>
          </a:p>
          <a:p>
            <a:pPr algn="just"/>
            <a:endParaRPr lang="en-US" sz="3600" dirty="0"/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7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801139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754"/>
            <a:ext cx="12032341" cy="1043369"/>
          </a:xfrm>
        </p:spPr>
        <p:txBody>
          <a:bodyPr>
            <a:normAutofit fontScale="90000"/>
          </a:bodyPr>
          <a:lstStyle/>
          <a:p>
            <a:pPr algn="l" fontAlgn="base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sz="4800" b="1" kern="0" dirty="0" smtClean="0">
                <a:solidFill>
                  <a:srgbClr val="FF0000"/>
                </a:solidFill>
                <a:cs typeface="Arial" charset="0"/>
              </a:rPr>
              <a:t>2.2 MỘT SỐ LOẠI HÌNH CƠ SỞ LƯU TRÚ</a:t>
            </a:r>
            <a:endParaRPr lang="en-US" sz="4800" b="1" kern="0" dirty="0">
              <a:solidFill>
                <a:srgbClr val="FF0000"/>
              </a:solidFill>
              <a:cs typeface="Arial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1009650"/>
            <a:ext cx="12192000" cy="62674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457200" lvl="2" algn="just"/>
            <a:r>
              <a:rPr lang="en-US" sz="3600" b="1" dirty="0" smtClean="0"/>
              <a:t>2.2.1 Motel</a:t>
            </a:r>
            <a:r>
              <a:rPr lang="en-US" sz="3600" b="1" dirty="0"/>
              <a:t>: </a:t>
            </a:r>
            <a:endParaRPr lang="en-US" sz="3600" dirty="0"/>
          </a:p>
          <a:p>
            <a:pPr algn="just"/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cơ</a:t>
            </a:r>
            <a:r>
              <a:rPr lang="en-US" sz="3600" dirty="0"/>
              <a:t> </a:t>
            </a:r>
            <a:r>
              <a:rPr lang="en-US" sz="3600" dirty="0" err="1"/>
              <a:t>sở</a:t>
            </a:r>
            <a:r>
              <a:rPr lang="en-US" sz="3600" dirty="0"/>
              <a:t> </a:t>
            </a:r>
            <a:r>
              <a:rPr lang="en-US" sz="3600" dirty="0" err="1"/>
              <a:t>lưu</a:t>
            </a:r>
            <a:r>
              <a:rPr lang="en-US" sz="3600" dirty="0"/>
              <a:t> </a:t>
            </a:r>
            <a:r>
              <a:rPr lang="en-US" sz="3600" dirty="0" err="1"/>
              <a:t>trú</a:t>
            </a:r>
            <a:r>
              <a:rPr lang="en-US" sz="3600" dirty="0"/>
              <a:t> </a:t>
            </a:r>
            <a:r>
              <a:rPr lang="en-US" sz="3600" dirty="0" err="1"/>
              <a:t>dạng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sạn</a:t>
            </a:r>
            <a:r>
              <a:rPr lang="en-US" sz="3600" dirty="0"/>
              <a:t> </a:t>
            </a:r>
            <a:r>
              <a:rPr lang="en-US" sz="3600" dirty="0" err="1"/>
              <a:t>được</a:t>
            </a:r>
            <a:r>
              <a:rPr lang="en-US" sz="3600" dirty="0"/>
              <a:t> </a:t>
            </a:r>
            <a:r>
              <a:rPr lang="en-US" sz="3600" dirty="0" err="1"/>
              <a:t>xây</a:t>
            </a:r>
            <a:r>
              <a:rPr lang="en-US" sz="3600" dirty="0"/>
              <a:t> </a:t>
            </a:r>
            <a:r>
              <a:rPr lang="en-US" sz="3600" dirty="0" err="1"/>
              <a:t>dựng</a:t>
            </a:r>
            <a:r>
              <a:rPr lang="en-US" sz="3600" dirty="0"/>
              <a:t> </a:t>
            </a:r>
            <a:r>
              <a:rPr lang="en-US" sz="3600" dirty="0" err="1"/>
              <a:t>gần</a:t>
            </a:r>
            <a:r>
              <a:rPr lang="en-US" sz="3600" dirty="0"/>
              <a:t> </a:t>
            </a:r>
            <a:r>
              <a:rPr lang="en-US" sz="3600" dirty="0" err="1"/>
              <a:t>đường</a:t>
            </a:r>
            <a:r>
              <a:rPr lang="en-US" sz="3600" dirty="0"/>
              <a:t> </a:t>
            </a:r>
            <a:r>
              <a:rPr lang="en-US" sz="3600" dirty="0" err="1"/>
              <a:t>giao</a:t>
            </a:r>
            <a:r>
              <a:rPr lang="en-US" sz="3600" dirty="0"/>
              <a:t> </a:t>
            </a:r>
            <a:r>
              <a:rPr lang="en-US" sz="3600" dirty="0" err="1"/>
              <a:t>thông</a:t>
            </a:r>
            <a:r>
              <a:rPr lang="en-US" sz="3600" dirty="0"/>
              <a:t> </a:t>
            </a:r>
            <a:r>
              <a:rPr lang="en-US" sz="3600" dirty="0" err="1"/>
              <a:t>với</a:t>
            </a:r>
            <a:r>
              <a:rPr lang="en-US" sz="3600" dirty="0"/>
              <a:t> </a:t>
            </a:r>
            <a:r>
              <a:rPr lang="en-US" sz="3600" dirty="0" err="1"/>
              <a:t>lối</a:t>
            </a:r>
            <a:r>
              <a:rPr lang="en-US" sz="3600" dirty="0"/>
              <a:t> </a:t>
            </a:r>
            <a:r>
              <a:rPr lang="en-US" sz="3600" dirty="0" err="1"/>
              <a:t>kiến</a:t>
            </a:r>
            <a:r>
              <a:rPr lang="en-US" sz="3600" dirty="0"/>
              <a:t> </a:t>
            </a:r>
            <a:r>
              <a:rPr lang="en-US" sz="3600" dirty="0" err="1"/>
              <a:t>trúc</a:t>
            </a:r>
            <a:r>
              <a:rPr lang="en-US" sz="3600" dirty="0"/>
              <a:t> </a:t>
            </a:r>
            <a:r>
              <a:rPr lang="en-US" sz="3600" dirty="0" err="1"/>
              <a:t>thấp</a:t>
            </a:r>
            <a:r>
              <a:rPr lang="en-US" sz="3600" dirty="0"/>
              <a:t> </a:t>
            </a:r>
            <a:r>
              <a:rPr lang="en-US" sz="3600" dirty="0" err="1"/>
              <a:t>tầng</a:t>
            </a:r>
            <a:r>
              <a:rPr lang="en-US" sz="3600" dirty="0"/>
              <a:t>, </a:t>
            </a:r>
            <a:r>
              <a:rPr lang="en-US" sz="3600" dirty="0" err="1"/>
              <a:t>bảo</a:t>
            </a:r>
            <a:r>
              <a:rPr lang="en-US" sz="3600" dirty="0"/>
              <a:t> </a:t>
            </a:r>
            <a:r>
              <a:rPr lang="en-US" sz="3600" dirty="0" err="1"/>
              <a:t>đảm</a:t>
            </a:r>
            <a:r>
              <a:rPr lang="en-US" sz="3600" dirty="0"/>
              <a:t> </a:t>
            </a:r>
            <a:r>
              <a:rPr lang="en-US" sz="3600" dirty="0" err="1"/>
              <a:t>phục</a:t>
            </a:r>
            <a:r>
              <a:rPr lang="en-US" sz="3600" dirty="0"/>
              <a:t> </a:t>
            </a:r>
            <a:r>
              <a:rPr lang="en-US" sz="3600" dirty="0" err="1"/>
              <a:t>vụ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đi</a:t>
            </a:r>
            <a:r>
              <a:rPr lang="en-US" sz="3600" dirty="0"/>
              <a:t> </a:t>
            </a:r>
            <a:r>
              <a:rPr lang="en-US" sz="3600" dirty="0" err="1"/>
              <a:t>bằng</a:t>
            </a:r>
            <a:r>
              <a:rPr lang="en-US" sz="3600" dirty="0"/>
              <a:t> </a:t>
            </a:r>
            <a:r>
              <a:rPr lang="en-US" sz="3600" dirty="0" err="1"/>
              <a:t>phương</a:t>
            </a:r>
            <a:r>
              <a:rPr lang="en-US" sz="3600" dirty="0"/>
              <a:t> </a:t>
            </a:r>
            <a:r>
              <a:rPr lang="en-US" sz="3600" dirty="0" err="1"/>
              <a:t>tiện</a:t>
            </a:r>
            <a:r>
              <a:rPr lang="en-US" sz="3600" dirty="0"/>
              <a:t> </a:t>
            </a:r>
            <a:r>
              <a:rPr lang="en-US" sz="3600" dirty="0" err="1"/>
              <a:t>cơ</a:t>
            </a:r>
            <a:r>
              <a:rPr lang="en-US" sz="3600" dirty="0"/>
              <a:t> </a:t>
            </a:r>
            <a:r>
              <a:rPr lang="en-US" sz="3600" dirty="0" err="1"/>
              <a:t>giới</a:t>
            </a:r>
            <a:r>
              <a:rPr lang="en-US" sz="3600" dirty="0"/>
              <a:t>,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dịch</a:t>
            </a:r>
            <a:r>
              <a:rPr lang="en-US" sz="3600" dirty="0"/>
              <a:t> </a:t>
            </a:r>
            <a:r>
              <a:rPr lang="en-US" sz="3600" dirty="0" err="1"/>
              <a:t>vụ</a:t>
            </a:r>
            <a:r>
              <a:rPr lang="en-US" sz="3600" dirty="0"/>
              <a:t> </a:t>
            </a:r>
            <a:r>
              <a:rPr lang="en-US" sz="3600" dirty="0" err="1"/>
              <a:t>bảo</a:t>
            </a:r>
            <a:r>
              <a:rPr lang="en-US" sz="3600" dirty="0"/>
              <a:t> </a:t>
            </a:r>
            <a:r>
              <a:rPr lang="en-US" sz="3600" dirty="0" err="1"/>
              <a:t>dưỡng</a:t>
            </a:r>
            <a:r>
              <a:rPr lang="en-US" sz="3600" dirty="0"/>
              <a:t>, </a:t>
            </a:r>
            <a:r>
              <a:rPr lang="en-US" sz="3600" dirty="0" err="1"/>
              <a:t>sửa</a:t>
            </a:r>
            <a:r>
              <a:rPr lang="en-US" sz="3600" dirty="0"/>
              <a:t> </a:t>
            </a:r>
            <a:r>
              <a:rPr lang="en-US" sz="3600" dirty="0" err="1"/>
              <a:t>chữa</a:t>
            </a:r>
            <a:r>
              <a:rPr lang="en-US" sz="3600" dirty="0"/>
              <a:t> </a:t>
            </a:r>
            <a:r>
              <a:rPr lang="en-US" sz="3600" dirty="0" err="1"/>
              <a:t>phương</a:t>
            </a:r>
            <a:r>
              <a:rPr lang="en-US" sz="3600" dirty="0"/>
              <a:t> </a:t>
            </a:r>
            <a:r>
              <a:rPr lang="en-US" sz="3600" dirty="0" err="1"/>
              <a:t>tiện</a:t>
            </a:r>
            <a:r>
              <a:rPr lang="en-US" sz="3600" dirty="0"/>
              <a:t> </a:t>
            </a:r>
            <a:r>
              <a:rPr lang="en-US" sz="3600" dirty="0" err="1"/>
              <a:t>vận</a:t>
            </a:r>
            <a:r>
              <a:rPr lang="en-US" sz="3600" dirty="0"/>
              <a:t> </a:t>
            </a:r>
            <a:r>
              <a:rPr lang="en-US" sz="3600" dirty="0" err="1"/>
              <a:t>chuyển</a:t>
            </a:r>
            <a:r>
              <a:rPr lang="en-US" sz="3600" dirty="0"/>
              <a:t> </a:t>
            </a:r>
            <a:r>
              <a:rPr lang="en-US" sz="3600" dirty="0" err="1"/>
              <a:t>cho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.</a:t>
            </a:r>
          </a:p>
          <a:p>
            <a:pPr algn="just"/>
            <a:r>
              <a:rPr lang="en-US" sz="3600" dirty="0" err="1"/>
              <a:t>Đối</a:t>
            </a:r>
            <a:r>
              <a:rPr lang="en-US" sz="3600" dirty="0"/>
              <a:t> </a:t>
            </a:r>
            <a:r>
              <a:rPr lang="en-US" sz="3600" dirty="0" err="1"/>
              <a:t>tượng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: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những</a:t>
            </a:r>
            <a:r>
              <a:rPr lang="en-US" sz="3600" dirty="0"/>
              <a:t> </a:t>
            </a:r>
            <a:r>
              <a:rPr lang="en-US" sz="3600" dirty="0" err="1"/>
              <a:t>người</a:t>
            </a:r>
            <a:r>
              <a:rPr lang="en-US" sz="3600" dirty="0"/>
              <a:t> </a:t>
            </a:r>
            <a:r>
              <a:rPr lang="en-US" sz="3600" dirty="0" err="1"/>
              <a:t>đi</a:t>
            </a:r>
            <a:r>
              <a:rPr lang="en-US" sz="3600" dirty="0"/>
              <a:t> </a:t>
            </a:r>
            <a:r>
              <a:rPr lang="en-US" sz="3600" dirty="0" err="1"/>
              <a:t>lại</a:t>
            </a:r>
            <a:r>
              <a:rPr lang="en-US" sz="3600" dirty="0"/>
              <a:t> </a:t>
            </a:r>
            <a:r>
              <a:rPr lang="en-US" sz="3600" dirty="0" err="1"/>
              <a:t>sử</a:t>
            </a:r>
            <a:r>
              <a:rPr lang="en-US" sz="3600" dirty="0"/>
              <a:t> </a:t>
            </a:r>
            <a:r>
              <a:rPr lang="en-US" sz="3600" dirty="0" err="1"/>
              <a:t>dụng</a:t>
            </a:r>
            <a:r>
              <a:rPr lang="en-US" sz="3600" dirty="0"/>
              <a:t> </a:t>
            </a:r>
            <a:r>
              <a:rPr lang="en-US" sz="3600" dirty="0" err="1"/>
              <a:t>phương</a:t>
            </a:r>
            <a:r>
              <a:rPr lang="en-US" sz="3600" dirty="0"/>
              <a:t> </a:t>
            </a:r>
            <a:r>
              <a:rPr lang="en-US" sz="3600" dirty="0" err="1"/>
              <a:t>tiện</a:t>
            </a:r>
            <a:r>
              <a:rPr lang="en-US" sz="3600" dirty="0"/>
              <a:t> </a:t>
            </a:r>
            <a:r>
              <a:rPr lang="en-US" sz="3600" dirty="0" err="1"/>
              <a:t>vận</a:t>
            </a:r>
            <a:r>
              <a:rPr lang="en-US" sz="3600" dirty="0"/>
              <a:t> </a:t>
            </a:r>
            <a:r>
              <a:rPr lang="en-US" sz="3600" dirty="0" err="1"/>
              <a:t>chuyển</a:t>
            </a:r>
            <a:r>
              <a:rPr lang="en-US" sz="3600" dirty="0"/>
              <a:t> </a:t>
            </a:r>
            <a:r>
              <a:rPr lang="en-US" sz="3600" dirty="0" err="1"/>
              <a:t>là</a:t>
            </a:r>
            <a:r>
              <a:rPr lang="en-US" sz="3600" dirty="0"/>
              <a:t> ô </a:t>
            </a:r>
            <a:r>
              <a:rPr lang="en-US" sz="3600" dirty="0" err="1"/>
              <a:t>tô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mô</a:t>
            </a:r>
            <a:r>
              <a:rPr lang="en-US" sz="3600" dirty="0"/>
              <a:t> </a:t>
            </a:r>
            <a:r>
              <a:rPr lang="en-US" sz="3600" dirty="0" err="1"/>
              <a:t>tô</a:t>
            </a:r>
            <a:r>
              <a:rPr lang="en-US" sz="3600" dirty="0"/>
              <a:t> </a:t>
            </a:r>
            <a:r>
              <a:rPr lang="en-US" sz="3600" dirty="0" err="1"/>
              <a:t>trên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tuyến</a:t>
            </a:r>
            <a:r>
              <a:rPr lang="en-US" sz="3600" dirty="0"/>
              <a:t> </a:t>
            </a:r>
            <a:r>
              <a:rPr lang="en-US" sz="3600" dirty="0" err="1"/>
              <a:t>đường</a:t>
            </a:r>
            <a:r>
              <a:rPr lang="en-US" sz="3600" dirty="0"/>
              <a:t> </a:t>
            </a:r>
            <a:r>
              <a:rPr lang="en-US" sz="3600" dirty="0" err="1"/>
              <a:t>quốc</a:t>
            </a:r>
            <a:r>
              <a:rPr lang="en-US" sz="3600" dirty="0"/>
              <a:t> </a:t>
            </a:r>
            <a:r>
              <a:rPr lang="en-US" sz="3600" dirty="0" err="1"/>
              <a:t>lộ</a:t>
            </a:r>
            <a:r>
              <a:rPr lang="en-US" sz="3600" dirty="0"/>
              <a:t>.</a:t>
            </a:r>
          </a:p>
          <a:p>
            <a:pPr algn="just"/>
            <a:r>
              <a:rPr lang="en-US" sz="3600" dirty="0" err="1"/>
              <a:t>Sản</a:t>
            </a:r>
            <a:r>
              <a:rPr lang="en-US" sz="3600" dirty="0"/>
              <a:t> </a:t>
            </a:r>
            <a:r>
              <a:rPr lang="en-US" sz="3600" dirty="0" err="1"/>
              <a:t>phẩm</a:t>
            </a:r>
            <a:r>
              <a:rPr lang="en-US" sz="3600" dirty="0"/>
              <a:t> </a:t>
            </a:r>
            <a:r>
              <a:rPr lang="en-US" sz="3600" dirty="0" err="1"/>
              <a:t>dịch</a:t>
            </a:r>
            <a:r>
              <a:rPr lang="en-US" sz="3600" dirty="0"/>
              <a:t> </a:t>
            </a:r>
            <a:r>
              <a:rPr lang="en-US" sz="3600" dirty="0" err="1"/>
              <a:t>vụ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Motel </a:t>
            </a:r>
            <a:r>
              <a:rPr lang="en-US" sz="3600" dirty="0" err="1"/>
              <a:t>cung</a:t>
            </a:r>
            <a:r>
              <a:rPr lang="en-US" sz="3600" dirty="0"/>
              <a:t> </a:t>
            </a:r>
            <a:r>
              <a:rPr lang="en-US" sz="3600" dirty="0" err="1"/>
              <a:t>cấp</a:t>
            </a:r>
            <a:r>
              <a:rPr lang="en-US" sz="3600" dirty="0"/>
              <a:t> </a:t>
            </a:r>
            <a:r>
              <a:rPr lang="en-US" sz="3600" dirty="0" err="1"/>
              <a:t>chủ</a:t>
            </a:r>
            <a:r>
              <a:rPr lang="en-US" sz="3600" dirty="0"/>
              <a:t> </a:t>
            </a:r>
            <a:r>
              <a:rPr lang="en-US" sz="3600" dirty="0" err="1"/>
              <a:t>yếu</a:t>
            </a:r>
            <a:r>
              <a:rPr lang="en-US" sz="3600" dirty="0"/>
              <a:t>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dịch</a:t>
            </a:r>
            <a:r>
              <a:rPr lang="en-US" sz="3600" dirty="0"/>
              <a:t> </a:t>
            </a:r>
            <a:r>
              <a:rPr lang="en-US" sz="3600" dirty="0" err="1"/>
              <a:t>vụ</a:t>
            </a:r>
            <a:r>
              <a:rPr lang="en-US" sz="3600" dirty="0"/>
              <a:t> </a:t>
            </a:r>
            <a:r>
              <a:rPr lang="en-US" sz="3600" dirty="0" err="1"/>
              <a:t>buồng</a:t>
            </a:r>
            <a:r>
              <a:rPr lang="en-US" sz="3600" dirty="0"/>
              <a:t> </a:t>
            </a:r>
            <a:r>
              <a:rPr lang="en-US" sz="3600" dirty="0" err="1"/>
              <a:t>ngủ</a:t>
            </a:r>
            <a:r>
              <a:rPr lang="en-US" sz="3600" dirty="0"/>
              <a:t>, </a:t>
            </a:r>
            <a:r>
              <a:rPr lang="en-US" sz="3600" dirty="0" err="1"/>
              <a:t>bán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tiếp</a:t>
            </a:r>
            <a:r>
              <a:rPr lang="en-US" sz="3600" dirty="0"/>
              <a:t> </a:t>
            </a:r>
            <a:r>
              <a:rPr lang="en-US" sz="3600" dirty="0" err="1"/>
              <a:t>nhiên</a:t>
            </a:r>
            <a:r>
              <a:rPr lang="en-US" sz="3600" dirty="0"/>
              <a:t> </a:t>
            </a:r>
            <a:r>
              <a:rPr lang="en-US" sz="3600" dirty="0" err="1"/>
              <a:t>liệu</a:t>
            </a:r>
            <a:r>
              <a:rPr lang="en-US" sz="3600" dirty="0"/>
              <a:t> </a:t>
            </a:r>
            <a:r>
              <a:rPr lang="en-US" sz="3600" dirty="0" err="1"/>
              <a:t>xăng</a:t>
            </a:r>
            <a:r>
              <a:rPr lang="en-US" sz="3600" dirty="0"/>
              <a:t> </a:t>
            </a:r>
            <a:r>
              <a:rPr lang="en-US" sz="3600" dirty="0" err="1"/>
              <a:t>dầu</a:t>
            </a:r>
            <a:r>
              <a:rPr lang="en-US" sz="3600" dirty="0"/>
              <a:t>, </a:t>
            </a:r>
            <a:r>
              <a:rPr lang="en-US" sz="3600" dirty="0" err="1"/>
              <a:t>sửa</a:t>
            </a:r>
            <a:r>
              <a:rPr lang="en-US" sz="3600" dirty="0"/>
              <a:t> </a:t>
            </a:r>
            <a:r>
              <a:rPr lang="en-US" sz="3600" dirty="0" err="1"/>
              <a:t>chữa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bảo</a:t>
            </a:r>
            <a:r>
              <a:rPr lang="en-US" sz="3600" dirty="0"/>
              <a:t> </a:t>
            </a:r>
            <a:r>
              <a:rPr lang="en-US" sz="3600" dirty="0" err="1"/>
              <a:t>dưỡng</a:t>
            </a:r>
            <a:r>
              <a:rPr lang="en-US" sz="3600" dirty="0"/>
              <a:t>.</a:t>
            </a:r>
          </a:p>
          <a:p>
            <a:pPr algn="just"/>
            <a:endParaRPr lang="en-US" sz="3600" dirty="0"/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7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521474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754"/>
            <a:ext cx="12032341" cy="1043369"/>
          </a:xfrm>
        </p:spPr>
        <p:txBody>
          <a:bodyPr>
            <a:normAutofit fontScale="90000"/>
          </a:bodyPr>
          <a:lstStyle/>
          <a:p>
            <a:pPr algn="l" fontAlgn="base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sz="4800" b="1" kern="0" dirty="0" smtClean="0">
                <a:solidFill>
                  <a:srgbClr val="FF0000"/>
                </a:solidFill>
                <a:cs typeface="Arial" charset="0"/>
              </a:rPr>
              <a:t>2.2 MỘT SỐ LOẠI HÌNH CƠ SỞ LƯU TRÚ</a:t>
            </a:r>
            <a:endParaRPr lang="en-US" sz="4800" b="1" kern="0" dirty="0">
              <a:solidFill>
                <a:srgbClr val="FF0000"/>
              </a:solidFill>
              <a:cs typeface="Arial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1009650"/>
            <a:ext cx="12192000" cy="62674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457200" lvl="2" algn="just"/>
            <a:r>
              <a:rPr lang="en-US" sz="3600" b="1" dirty="0" smtClean="0"/>
              <a:t>2.2.1 Motel</a:t>
            </a:r>
            <a:r>
              <a:rPr lang="en-US" sz="3600" b="1" dirty="0"/>
              <a:t>: </a:t>
            </a:r>
            <a:endParaRPr lang="en-US" sz="3600" dirty="0"/>
          </a:p>
          <a:p>
            <a:pPr algn="just"/>
            <a:endParaRPr lang="en-US" sz="3600" dirty="0"/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7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499" y="838200"/>
            <a:ext cx="9029700" cy="601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8204028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754"/>
            <a:ext cx="12032341" cy="1043369"/>
          </a:xfrm>
        </p:spPr>
        <p:txBody>
          <a:bodyPr>
            <a:normAutofit fontScale="90000"/>
          </a:bodyPr>
          <a:lstStyle/>
          <a:p>
            <a:pPr algn="l" fontAlgn="base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sz="4800" b="1" kern="0" dirty="0" smtClean="0">
                <a:solidFill>
                  <a:srgbClr val="FF0000"/>
                </a:solidFill>
                <a:cs typeface="Arial" charset="0"/>
              </a:rPr>
              <a:t>2.2 MỘT SỐ LOẠI HÌNH CƠ SỞ LƯU TRÚ</a:t>
            </a:r>
            <a:endParaRPr lang="en-US" sz="4800" b="1" kern="0" dirty="0">
              <a:solidFill>
                <a:srgbClr val="FF0000"/>
              </a:solidFill>
              <a:cs typeface="Arial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1009651"/>
            <a:ext cx="3619500" cy="11048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457200" lvl="2" algn="just"/>
            <a:r>
              <a:rPr lang="en-US" sz="3600" b="1" dirty="0" smtClean="0"/>
              <a:t>2.2.1 Motel</a:t>
            </a:r>
            <a:r>
              <a:rPr lang="en-US" sz="3600" b="1" dirty="0"/>
              <a:t>: </a:t>
            </a:r>
            <a:endParaRPr lang="en-US" sz="3600" dirty="0"/>
          </a:p>
          <a:p>
            <a:pPr algn="just"/>
            <a:endParaRPr lang="en-US" sz="3600" dirty="0"/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7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504" y="1543050"/>
            <a:ext cx="11658031" cy="52705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7564983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754"/>
            <a:ext cx="12032341" cy="1043369"/>
          </a:xfrm>
        </p:spPr>
        <p:txBody>
          <a:bodyPr>
            <a:normAutofit fontScale="90000"/>
          </a:bodyPr>
          <a:lstStyle/>
          <a:p>
            <a:pPr algn="l" fontAlgn="base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sz="4800" b="1" kern="0" dirty="0" smtClean="0">
                <a:solidFill>
                  <a:srgbClr val="FF0000"/>
                </a:solidFill>
                <a:cs typeface="Arial" charset="0"/>
              </a:rPr>
              <a:t>2.2 MỘT SỐ LOẠI HÌNH CƠ SỞ LƯU TRÚ</a:t>
            </a:r>
            <a:endParaRPr lang="en-US" sz="4800" b="1" kern="0" dirty="0">
              <a:solidFill>
                <a:srgbClr val="FF0000"/>
              </a:solidFill>
              <a:cs typeface="Arial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1009650"/>
            <a:ext cx="12192000" cy="62674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457200" lvl="2" algn="just"/>
            <a:r>
              <a:rPr lang="en-US" sz="4000" b="1" dirty="0" smtClean="0"/>
              <a:t>2.2.2 </a:t>
            </a:r>
            <a:r>
              <a:rPr lang="en-US" sz="4000" b="1" dirty="0" err="1" smtClean="0"/>
              <a:t>Làng</a:t>
            </a:r>
            <a:r>
              <a:rPr lang="en-US" sz="4000" b="1" dirty="0" smtClean="0"/>
              <a:t> </a:t>
            </a:r>
            <a:r>
              <a:rPr lang="en-US" sz="4000" b="1" dirty="0"/>
              <a:t>du </a:t>
            </a:r>
            <a:r>
              <a:rPr lang="en-US" sz="4000" b="1" dirty="0" err="1"/>
              <a:t>lịch</a:t>
            </a:r>
            <a:r>
              <a:rPr lang="en-US" sz="4000" b="1" dirty="0"/>
              <a:t>: </a:t>
            </a:r>
            <a:endParaRPr lang="en-US" sz="4000" dirty="0"/>
          </a:p>
          <a:p>
            <a:pPr algn="just"/>
            <a:r>
              <a:rPr lang="en-US" sz="4000" dirty="0" err="1"/>
              <a:t>Làng</a:t>
            </a:r>
            <a:r>
              <a:rPr lang="en-US" sz="4000" dirty="0"/>
              <a:t> du </a:t>
            </a:r>
            <a:r>
              <a:rPr lang="en-US" sz="4000" dirty="0" err="1"/>
              <a:t>lịch</a:t>
            </a:r>
            <a:r>
              <a:rPr lang="en-US" sz="4000" dirty="0"/>
              <a:t> </a:t>
            </a:r>
            <a:r>
              <a:rPr lang="en-US" sz="4000" dirty="0" err="1"/>
              <a:t>ra</a:t>
            </a:r>
            <a:r>
              <a:rPr lang="en-US" sz="4000" dirty="0"/>
              <a:t> </a:t>
            </a:r>
            <a:r>
              <a:rPr lang="en-US" sz="4000" dirty="0" err="1"/>
              <a:t>đời</a:t>
            </a:r>
            <a:r>
              <a:rPr lang="en-US" sz="4000" dirty="0"/>
              <a:t> ở </a:t>
            </a:r>
            <a:r>
              <a:rPr lang="en-US" sz="4000" dirty="0" err="1"/>
              <a:t>Pháp</a:t>
            </a:r>
            <a:r>
              <a:rPr lang="en-US" sz="4000" dirty="0"/>
              <a:t> </a:t>
            </a:r>
            <a:r>
              <a:rPr lang="en-US" sz="4000" dirty="0" err="1"/>
              <a:t>và</a:t>
            </a:r>
            <a:r>
              <a:rPr lang="en-US" sz="4000" dirty="0"/>
              <a:t> </a:t>
            </a:r>
            <a:r>
              <a:rPr lang="en-US" sz="4000" dirty="0" err="1"/>
              <a:t>xuất</a:t>
            </a:r>
            <a:r>
              <a:rPr lang="en-US" sz="4000" dirty="0"/>
              <a:t> </a:t>
            </a:r>
            <a:r>
              <a:rPr lang="en-US" sz="4000" dirty="0" err="1"/>
              <a:t>hiện</a:t>
            </a:r>
            <a:r>
              <a:rPr lang="en-US" sz="4000" dirty="0"/>
              <a:t> </a:t>
            </a:r>
            <a:r>
              <a:rPr lang="en-US" sz="4000" dirty="0" err="1"/>
              <a:t>năm</a:t>
            </a:r>
            <a:r>
              <a:rPr lang="en-US" sz="4000" dirty="0"/>
              <a:t> 1943, </a:t>
            </a:r>
            <a:r>
              <a:rPr lang="en-US" sz="4000" dirty="0" err="1"/>
              <a:t>ngày</a:t>
            </a:r>
            <a:r>
              <a:rPr lang="en-US" sz="4000" dirty="0"/>
              <a:t> nay </a:t>
            </a:r>
            <a:r>
              <a:rPr lang="en-US" sz="4000" dirty="0" err="1"/>
              <a:t>làng</a:t>
            </a:r>
            <a:r>
              <a:rPr lang="en-US" sz="4000" dirty="0"/>
              <a:t> du </a:t>
            </a:r>
            <a:r>
              <a:rPr lang="en-US" sz="4000" dirty="0" err="1"/>
              <a:t>lịch</a:t>
            </a:r>
            <a:r>
              <a:rPr lang="en-US" sz="4000" dirty="0"/>
              <a:t> </a:t>
            </a:r>
            <a:r>
              <a:rPr lang="en-US" sz="4000" dirty="0" err="1"/>
              <a:t>được</a:t>
            </a:r>
            <a:r>
              <a:rPr lang="en-US" sz="4000" dirty="0"/>
              <a:t> </a:t>
            </a:r>
            <a:r>
              <a:rPr lang="en-US" sz="4000" dirty="0" err="1"/>
              <a:t>xây</a:t>
            </a:r>
            <a:r>
              <a:rPr lang="en-US" sz="4000" dirty="0"/>
              <a:t> </a:t>
            </a:r>
            <a:r>
              <a:rPr lang="en-US" sz="4000" dirty="0" err="1"/>
              <a:t>dựng</a:t>
            </a:r>
            <a:r>
              <a:rPr lang="en-US" sz="4000" dirty="0"/>
              <a:t> ở </a:t>
            </a:r>
            <a:r>
              <a:rPr lang="en-US" sz="4000" dirty="0" err="1"/>
              <a:t>các</a:t>
            </a:r>
            <a:r>
              <a:rPr lang="en-US" sz="4000" dirty="0"/>
              <a:t> </a:t>
            </a:r>
            <a:r>
              <a:rPr lang="en-US" sz="4000" dirty="0" err="1"/>
              <a:t>điểm</a:t>
            </a:r>
            <a:r>
              <a:rPr lang="en-US" sz="4000" dirty="0"/>
              <a:t> du </a:t>
            </a:r>
            <a:r>
              <a:rPr lang="en-US" sz="4000" dirty="0" err="1"/>
              <a:t>lịch</a:t>
            </a:r>
            <a:r>
              <a:rPr lang="en-US" sz="4000" dirty="0"/>
              <a:t> </a:t>
            </a:r>
            <a:r>
              <a:rPr lang="en-US" sz="4000" dirty="0" err="1"/>
              <a:t>nghỉ</a:t>
            </a:r>
            <a:r>
              <a:rPr lang="en-US" sz="4000" dirty="0"/>
              <a:t> </a:t>
            </a:r>
            <a:r>
              <a:rPr lang="en-US" sz="4000" dirty="0" err="1"/>
              <a:t>dưỡng</a:t>
            </a:r>
            <a:r>
              <a:rPr lang="en-US" sz="4000" dirty="0"/>
              <a:t> </a:t>
            </a:r>
            <a:r>
              <a:rPr lang="en-US" sz="4000" dirty="0" err="1"/>
              <a:t>nơi</a:t>
            </a:r>
            <a:r>
              <a:rPr lang="en-US" sz="4000" dirty="0"/>
              <a:t> </a:t>
            </a:r>
            <a:r>
              <a:rPr lang="en-US" sz="4000" dirty="0" err="1"/>
              <a:t>giàu</a:t>
            </a:r>
            <a:r>
              <a:rPr lang="en-US" sz="4000" dirty="0"/>
              <a:t> </a:t>
            </a:r>
            <a:r>
              <a:rPr lang="en-US" sz="4000" dirty="0" err="1"/>
              <a:t>tài</a:t>
            </a:r>
            <a:r>
              <a:rPr lang="en-US" sz="4000" dirty="0"/>
              <a:t> </a:t>
            </a:r>
            <a:r>
              <a:rPr lang="en-US" sz="4000" dirty="0" err="1"/>
              <a:t>nguyên</a:t>
            </a:r>
            <a:r>
              <a:rPr lang="en-US" sz="4000" dirty="0"/>
              <a:t> </a:t>
            </a:r>
            <a:r>
              <a:rPr lang="en-US" sz="4000" dirty="0" err="1"/>
              <a:t>thiên</a:t>
            </a:r>
            <a:r>
              <a:rPr lang="en-US" sz="4000" dirty="0"/>
              <a:t> </a:t>
            </a:r>
            <a:r>
              <a:rPr lang="en-US" sz="4000" dirty="0" err="1"/>
              <a:t>nhiên</a:t>
            </a:r>
            <a:r>
              <a:rPr lang="en-US" sz="4000" dirty="0"/>
              <a:t>.</a:t>
            </a:r>
          </a:p>
          <a:p>
            <a:pPr algn="just"/>
            <a:r>
              <a:rPr lang="en-US" sz="4000" dirty="0"/>
              <a:t>-Theo </a:t>
            </a:r>
            <a:r>
              <a:rPr lang="en-US" sz="4000" dirty="0" err="1"/>
              <a:t>quy</a:t>
            </a:r>
            <a:r>
              <a:rPr lang="en-US" sz="4000" dirty="0"/>
              <a:t> </a:t>
            </a:r>
            <a:r>
              <a:rPr lang="en-US" sz="4000" dirty="0" err="1"/>
              <a:t>chế</a:t>
            </a:r>
            <a:r>
              <a:rPr lang="en-US" sz="4000" dirty="0"/>
              <a:t> </a:t>
            </a:r>
            <a:r>
              <a:rPr lang="en-US" sz="4000" dirty="0" err="1"/>
              <a:t>quản</a:t>
            </a:r>
            <a:r>
              <a:rPr lang="en-US" sz="4000" dirty="0"/>
              <a:t> </a:t>
            </a:r>
            <a:r>
              <a:rPr lang="en-US" sz="4000" dirty="0" err="1"/>
              <a:t>lý</a:t>
            </a:r>
            <a:r>
              <a:rPr lang="en-US" sz="4000" dirty="0"/>
              <a:t> </a:t>
            </a:r>
            <a:r>
              <a:rPr lang="en-US" sz="4000" dirty="0" err="1"/>
              <a:t>cơ</a:t>
            </a:r>
            <a:r>
              <a:rPr lang="en-US" sz="4000" dirty="0"/>
              <a:t> </a:t>
            </a:r>
            <a:r>
              <a:rPr lang="en-US" sz="4000" dirty="0" err="1"/>
              <a:t>sở</a:t>
            </a:r>
            <a:r>
              <a:rPr lang="en-US" sz="4000" dirty="0"/>
              <a:t> </a:t>
            </a:r>
            <a:r>
              <a:rPr lang="en-US" sz="4000" dirty="0" err="1"/>
              <a:t>lưu</a:t>
            </a:r>
            <a:r>
              <a:rPr lang="en-US" sz="4000" dirty="0"/>
              <a:t> </a:t>
            </a:r>
            <a:r>
              <a:rPr lang="en-US" sz="4000" dirty="0" err="1"/>
              <a:t>trú</a:t>
            </a:r>
            <a:r>
              <a:rPr lang="en-US" sz="4000" dirty="0"/>
              <a:t> </a:t>
            </a:r>
            <a:r>
              <a:rPr lang="en-US" sz="4000" dirty="0" err="1"/>
              <a:t>bao</a:t>
            </a:r>
            <a:r>
              <a:rPr lang="en-US" sz="4000" dirty="0"/>
              <a:t> </a:t>
            </a:r>
            <a:r>
              <a:rPr lang="en-US" sz="4000" dirty="0" err="1"/>
              <a:t>gồm</a:t>
            </a:r>
            <a:r>
              <a:rPr lang="en-US" sz="4000" dirty="0"/>
              <a:t>: </a:t>
            </a:r>
            <a:r>
              <a:rPr lang="en-US" sz="4000" dirty="0" err="1"/>
              <a:t>quần</a:t>
            </a:r>
            <a:r>
              <a:rPr lang="en-US" sz="4000" dirty="0"/>
              <a:t> </a:t>
            </a:r>
            <a:r>
              <a:rPr lang="en-US" sz="4000" dirty="0" err="1"/>
              <a:t>thể</a:t>
            </a:r>
            <a:r>
              <a:rPr lang="en-US" sz="4000" dirty="0"/>
              <a:t> </a:t>
            </a:r>
            <a:r>
              <a:rPr lang="en-US" sz="4000" dirty="0" err="1"/>
              <a:t>các</a:t>
            </a:r>
            <a:r>
              <a:rPr lang="en-US" sz="4000" dirty="0"/>
              <a:t> </a:t>
            </a:r>
            <a:r>
              <a:rPr lang="en-US" sz="4000" dirty="0" err="1"/>
              <a:t>ngôi</a:t>
            </a:r>
            <a:r>
              <a:rPr lang="en-US" sz="4000" dirty="0"/>
              <a:t> </a:t>
            </a:r>
            <a:r>
              <a:rPr lang="en-US" sz="4000" dirty="0" err="1"/>
              <a:t>nhà</a:t>
            </a:r>
            <a:r>
              <a:rPr lang="en-US" sz="4000" dirty="0"/>
              <a:t> </a:t>
            </a:r>
            <a:r>
              <a:rPr lang="en-US" sz="4000" dirty="0" err="1"/>
              <a:t>được</a:t>
            </a:r>
            <a:r>
              <a:rPr lang="en-US" sz="4000" dirty="0"/>
              <a:t> </a:t>
            </a:r>
            <a:r>
              <a:rPr lang="en-US" sz="4000" dirty="0" err="1"/>
              <a:t>quy</a:t>
            </a:r>
            <a:r>
              <a:rPr lang="en-US" sz="4000" dirty="0"/>
              <a:t> </a:t>
            </a:r>
            <a:r>
              <a:rPr lang="en-US" sz="4000" dirty="0" err="1"/>
              <a:t>hoạch</a:t>
            </a:r>
            <a:r>
              <a:rPr lang="en-US" sz="4000" dirty="0"/>
              <a:t> </a:t>
            </a:r>
            <a:r>
              <a:rPr lang="en-US" sz="4000" dirty="0" err="1"/>
              <a:t>xây</a:t>
            </a:r>
            <a:r>
              <a:rPr lang="en-US" sz="4000" dirty="0"/>
              <a:t> </a:t>
            </a:r>
            <a:r>
              <a:rPr lang="en-US" sz="4000" dirty="0" err="1"/>
              <a:t>dựng</a:t>
            </a:r>
            <a:r>
              <a:rPr lang="en-US" sz="4000" dirty="0"/>
              <a:t> </a:t>
            </a:r>
            <a:r>
              <a:rPr lang="en-US" sz="4000" dirty="0" err="1"/>
              <a:t>với</a:t>
            </a:r>
            <a:r>
              <a:rPr lang="en-US" sz="4000" dirty="0"/>
              <a:t> </a:t>
            </a:r>
            <a:r>
              <a:rPr lang="en-US" sz="4000" dirty="0" err="1"/>
              <a:t>đủ</a:t>
            </a:r>
            <a:r>
              <a:rPr lang="en-US" sz="4000" dirty="0"/>
              <a:t> </a:t>
            </a:r>
            <a:r>
              <a:rPr lang="en-US" sz="4000" dirty="0" err="1"/>
              <a:t>cơ</a:t>
            </a:r>
            <a:r>
              <a:rPr lang="en-US" sz="4000" dirty="0"/>
              <a:t> </a:t>
            </a:r>
            <a:r>
              <a:rPr lang="en-US" sz="4000" dirty="0" err="1"/>
              <a:t>sở</a:t>
            </a:r>
            <a:r>
              <a:rPr lang="en-US" sz="4000" dirty="0"/>
              <a:t> </a:t>
            </a:r>
            <a:r>
              <a:rPr lang="en-US" sz="4000" dirty="0" err="1"/>
              <a:t>dịch</a:t>
            </a:r>
            <a:r>
              <a:rPr lang="en-US" sz="4000" dirty="0"/>
              <a:t> </a:t>
            </a:r>
            <a:r>
              <a:rPr lang="en-US" sz="4000" dirty="0" err="1"/>
              <a:t>vụ</a:t>
            </a:r>
            <a:r>
              <a:rPr lang="en-US" sz="4000" dirty="0"/>
              <a:t> </a:t>
            </a:r>
            <a:r>
              <a:rPr lang="en-US" sz="4000" dirty="0" err="1"/>
              <a:t>sinh</a:t>
            </a:r>
            <a:r>
              <a:rPr lang="en-US" sz="4000" dirty="0"/>
              <a:t> </a:t>
            </a:r>
            <a:r>
              <a:rPr lang="en-US" sz="4000" dirty="0" err="1"/>
              <a:t>hoạt</a:t>
            </a:r>
            <a:r>
              <a:rPr lang="en-US" sz="4000" dirty="0"/>
              <a:t> </a:t>
            </a:r>
            <a:r>
              <a:rPr lang="en-US" sz="4000" dirty="0" err="1"/>
              <a:t>và</a:t>
            </a:r>
            <a:r>
              <a:rPr lang="en-US" sz="4000" dirty="0"/>
              <a:t> </a:t>
            </a:r>
            <a:r>
              <a:rPr lang="en-US" sz="4000" dirty="0" err="1"/>
              <a:t>vui</a:t>
            </a:r>
            <a:r>
              <a:rPr lang="en-US" sz="4000" dirty="0"/>
              <a:t> </a:t>
            </a:r>
            <a:r>
              <a:rPr lang="en-US" sz="4000" dirty="0" err="1"/>
              <a:t>chơi</a:t>
            </a:r>
            <a:r>
              <a:rPr lang="en-US" sz="4000" dirty="0"/>
              <a:t> </a:t>
            </a:r>
            <a:r>
              <a:rPr lang="en-US" sz="4000" dirty="0" err="1"/>
              <a:t>giải</a:t>
            </a:r>
            <a:r>
              <a:rPr lang="en-US" sz="4000" dirty="0"/>
              <a:t> </a:t>
            </a:r>
            <a:r>
              <a:rPr lang="en-US" sz="4000" dirty="0" err="1"/>
              <a:t>trí</a:t>
            </a:r>
            <a:r>
              <a:rPr lang="en-US" sz="4000" dirty="0"/>
              <a:t> </a:t>
            </a:r>
            <a:r>
              <a:rPr lang="en-US" sz="4000" dirty="0" err="1"/>
              <a:t>cần</a:t>
            </a:r>
            <a:r>
              <a:rPr lang="en-US" sz="4000" dirty="0"/>
              <a:t> </a:t>
            </a:r>
            <a:r>
              <a:rPr lang="en-US" sz="4000" dirty="0" err="1"/>
              <a:t>thiết</a:t>
            </a:r>
            <a:r>
              <a:rPr lang="en-US" sz="4000" dirty="0"/>
              <a:t>.</a:t>
            </a:r>
          </a:p>
          <a:p>
            <a:pPr algn="just"/>
            <a:endParaRPr lang="en-US" sz="3600" dirty="0"/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7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732718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754"/>
            <a:ext cx="12032341" cy="1043369"/>
          </a:xfrm>
        </p:spPr>
        <p:txBody>
          <a:bodyPr>
            <a:normAutofit fontScale="90000"/>
          </a:bodyPr>
          <a:lstStyle/>
          <a:p>
            <a:pPr algn="l" fontAlgn="base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sz="4800" b="1" kern="0" dirty="0" smtClean="0">
                <a:solidFill>
                  <a:srgbClr val="FF0000"/>
                </a:solidFill>
                <a:cs typeface="Arial" charset="0"/>
              </a:rPr>
              <a:t>2.2 MỘT SỐ LOẠI HÌNH CƠ SỞ LƯU TRÚ</a:t>
            </a:r>
            <a:endParaRPr lang="en-US" sz="4800" b="1" kern="0" dirty="0">
              <a:solidFill>
                <a:srgbClr val="FF0000"/>
              </a:solidFill>
              <a:cs typeface="Arial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1009650"/>
            <a:ext cx="12192000" cy="5848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457200" lvl="2" algn="just"/>
            <a:r>
              <a:rPr lang="en-US" sz="3600" b="1" dirty="0" smtClean="0"/>
              <a:t>2.2.2 </a:t>
            </a:r>
            <a:r>
              <a:rPr lang="en-US" sz="3600" b="1" dirty="0" err="1" smtClean="0"/>
              <a:t>Làng</a:t>
            </a:r>
            <a:r>
              <a:rPr lang="en-US" sz="3600" b="1" dirty="0" smtClean="0"/>
              <a:t> </a:t>
            </a:r>
            <a:r>
              <a:rPr lang="en-US" sz="3600" b="1" dirty="0"/>
              <a:t>du </a:t>
            </a:r>
            <a:r>
              <a:rPr lang="en-US" sz="3600" b="1" dirty="0" err="1"/>
              <a:t>lịch</a:t>
            </a:r>
            <a:r>
              <a:rPr lang="en-US" sz="3600" b="1" dirty="0"/>
              <a:t>: </a:t>
            </a:r>
            <a:endParaRPr lang="en-US" sz="3600" dirty="0"/>
          </a:p>
          <a:p>
            <a:pPr algn="just"/>
            <a:r>
              <a:rPr lang="en-US" sz="3600" dirty="0"/>
              <a:t>-</a:t>
            </a:r>
            <a:r>
              <a:rPr lang="en-US" sz="3600" dirty="0" err="1"/>
              <a:t>Đặc</a:t>
            </a:r>
            <a:r>
              <a:rPr lang="en-US" sz="3600" dirty="0"/>
              <a:t> </a:t>
            </a:r>
            <a:r>
              <a:rPr lang="en-US" sz="3600" dirty="0" err="1"/>
              <a:t>điểm</a:t>
            </a:r>
            <a:r>
              <a:rPr lang="en-US" sz="3600" dirty="0"/>
              <a:t>:</a:t>
            </a:r>
          </a:p>
          <a:p>
            <a:pPr algn="just"/>
            <a:r>
              <a:rPr lang="en-US" sz="3600" dirty="0"/>
              <a:t>+</a:t>
            </a:r>
            <a:r>
              <a:rPr lang="en-US" sz="3600" dirty="0" err="1"/>
              <a:t>Làng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khác</a:t>
            </a:r>
            <a:r>
              <a:rPr lang="en-US" sz="3600" dirty="0"/>
              <a:t> </a:t>
            </a:r>
            <a:r>
              <a:rPr lang="en-US" sz="3600" dirty="0" err="1"/>
              <a:t>với</a:t>
            </a:r>
            <a:r>
              <a:rPr lang="en-US" sz="3600" dirty="0"/>
              <a:t> </a:t>
            </a:r>
            <a:r>
              <a:rPr lang="en-US" sz="3600" dirty="0" err="1"/>
              <a:t>trung</a:t>
            </a:r>
            <a:r>
              <a:rPr lang="en-US" sz="3600" dirty="0"/>
              <a:t> </a:t>
            </a:r>
            <a:r>
              <a:rPr lang="en-US" sz="3600" dirty="0" err="1"/>
              <a:t>tâm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 ở </a:t>
            </a:r>
            <a:r>
              <a:rPr lang="en-US" sz="3600" dirty="0" err="1"/>
              <a:t>chỗ</a:t>
            </a:r>
            <a:r>
              <a:rPr lang="en-US" sz="3600" dirty="0"/>
              <a:t>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nó</a:t>
            </a:r>
            <a:r>
              <a:rPr lang="en-US" sz="3600" dirty="0"/>
              <a:t> </a:t>
            </a:r>
            <a:r>
              <a:rPr lang="en-US" sz="3600" dirty="0" err="1"/>
              <a:t>không</a:t>
            </a:r>
            <a:r>
              <a:rPr lang="en-US" sz="3600" dirty="0"/>
              <a:t> </a:t>
            </a:r>
            <a:r>
              <a:rPr lang="en-US" sz="3600" dirty="0" err="1"/>
              <a:t>phục</a:t>
            </a:r>
            <a:r>
              <a:rPr lang="en-US" sz="3600" dirty="0"/>
              <a:t> </a:t>
            </a:r>
            <a:r>
              <a:rPr lang="en-US" sz="3600" dirty="0" err="1"/>
              <a:t>vụ</a:t>
            </a:r>
            <a:r>
              <a:rPr lang="en-US" sz="3600" dirty="0"/>
              <a:t> </a:t>
            </a:r>
            <a:r>
              <a:rPr lang="en-US" sz="3600" dirty="0" err="1"/>
              <a:t>mục</a:t>
            </a:r>
            <a:r>
              <a:rPr lang="en-US" sz="3600" dirty="0"/>
              <a:t> </a:t>
            </a:r>
            <a:r>
              <a:rPr lang="en-US" sz="3600" dirty="0" err="1"/>
              <a:t>đích</a:t>
            </a:r>
            <a:r>
              <a:rPr lang="en-US" sz="3600" dirty="0"/>
              <a:t> </a:t>
            </a:r>
            <a:r>
              <a:rPr lang="en-US" sz="3600" dirty="0" err="1"/>
              <a:t>tham</a:t>
            </a:r>
            <a:r>
              <a:rPr lang="en-US" sz="3600" dirty="0"/>
              <a:t> </a:t>
            </a:r>
            <a:r>
              <a:rPr lang="en-US" sz="3600" dirty="0" err="1"/>
              <a:t>quan</a:t>
            </a:r>
            <a:r>
              <a:rPr lang="en-US" sz="3600" dirty="0"/>
              <a:t> (</a:t>
            </a:r>
            <a:r>
              <a:rPr lang="en-US" sz="3600" dirty="0" err="1"/>
              <a:t>Nếu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không</a:t>
            </a:r>
            <a:r>
              <a:rPr lang="en-US" sz="3600" dirty="0"/>
              <a:t> </a:t>
            </a:r>
            <a:r>
              <a:rPr lang="en-US" sz="3600" dirty="0" err="1"/>
              <a:t>lưu</a:t>
            </a:r>
            <a:r>
              <a:rPr lang="en-US" sz="3600" dirty="0"/>
              <a:t> </a:t>
            </a:r>
            <a:r>
              <a:rPr lang="en-US" sz="3600" dirty="0" err="1"/>
              <a:t>trú</a:t>
            </a:r>
            <a:r>
              <a:rPr lang="en-US" sz="3600" dirty="0"/>
              <a:t> ở </a:t>
            </a:r>
            <a:r>
              <a:rPr lang="en-US" sz="3600" dirty="0" err="1"/>
              <a:t>đó</a:t>
            </a:r>
            <a:r>
              <a:rPr lang="en-US" sz="3600" dirty="0"/>
              <a:t> </a:t>
            </a:r>
            <a:r>
              <a:rPr lang="en-US" sz="3600" dirty="0" err="1"/>
              <a:t>thì</a:t>
            </a:r>
            <a:r>
              <a:rPr lang="en-US" sz="3600" dirty="0"/>
              <a:t> </a:t>
            </a:r>
            <a:r>
              <a:rPr lang="en-US" sz="3600" dirty="0" err="1"/>
              <a:t>không</a:t>
            </a:r>
            <a:r>
              <a:rPr lang="en-US" sz="3600" dirty="0"/>
              <a:t> </a:t>
            </a:r>
            <a:r>
              <a:rPr lang="en-US" sz="3600" dirty="0" err="1"/>
              <a:t>được</a:t>
            </a:r>
            <a:r>
              <a:rPr lang="en-US" sz="3600" dirty="0"/>
              <a:t> </a:t>
            </a:r>
            <a:r>
              <a:rPr lang="en-US" sz="3600" dirty="0" err="1"/>
              <a:t>phép</a:t>
            </a:r>
            <a:r>
              <a:rPr lang="en-US" sz="3600" dirty="0"/>
              <a:t> </a:t>
            </a:r>
            <a:r>
              <a:rPr lang="en-US" sz="3600" dirty="0" err="1"/>
              <a:t>tham</a:t>
            </a:r>
            <a:r>
              <a:rPr lang="en-US" sz="3600" dirty="0"/>
              <a:t> </a:t>
            </a:r>
            <a:r>
              <a:rPr lang="en-US" sz="3600" dirty="0" err="1"/>
              <a:t>quan</a:t>
            </a:r>
            <a:r>
              <a:rPr lang="en-US" sz="3600" dirty="0"/>
              <a:t>, </a:t>
            </a:r>
            <a:r>
              <a:rPr lang="en-US" sz="3600" dirty="0" err="1"/>
              <a:t>khách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thường</a:t>
            </a:r>
            <a:r>
              <a:rPr lang="en-US" sz="3600" dirty="0"/>
              <a:t> </a:t>
            </a:r>
            <a:r>
              <a:rPr lang="en-US" sz="3600" dirty="0" err="1"/>
              <a:t>phải</a:t>
            </a:r>
            <a:r>
              <a:rPr lang="en-US" sz="3600" dirty="0"/>
              <a:t> </a:t>
            </a:r>
            <a:r>
              <a:rPr lang="en-US" sz="3600" dirty="0" err="1"/>
              <a:t>đăng</a:t>
            </a:r>
            <a:r>
              <a:rPr lang="en-US" sz="3600" dirty="0"/>
              <a:t> </a:t>
            </a:r>
            <a:r>
              <a:rPr lang="en-US" sz="3600" dirty="0" err="1"/>
              <a:t>ký</a:t>
            </a:r>
            <a:r>
              <a:rPr lang="en-US" sz="3600" dirty="0"/>
              <a:t> </a:t>
            </a:r>
            <a:r>
              <a:rPr lang="en-US" sz="3600" dirty="0" err="1"/>
              <a:t>trước</a:t>
            </a:r>
            <a:r>
              <a:rPr lang="en-US" sz="3600" dirty="0"/>
              <a:t> </a:t>
            </a:r>
            <a:r>
              <a:rPr lang="en-US" sz="3600" dirty="0" err="1"/>
              <a:t>với</a:t>
            </a:r>
            <a:r>
              <a:rPr lang="en-US" sz="3600" dirty="0"/>
              <a:t> </a:t>
            </a:r>
            <a:r>
              <a:rPr lang="en-US" sz="3600" dirty="0" err="1"/>
              <a:t>cơ</a:t>
            </a:r>
            <a:r>
              <a:rPr lang="en-US" sz="3600" dirty="0"/>
              <a:t> </a:t>
            </a:r>
            <a:r>
              <a:rPr lang="en-US" sz="3600" dirty="0" err="1"/>
              <a:t>quan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).</a:t>
            </a:r>
          </a:p>
          <a:p>
            <a:pPr algn="just"/>
            <a:r>
              <a:rPr lang="en-US" sz="3600" dirty="0"/>
              <a:t>+</a:t>
            </a:r>
            <a:r>
              <a:rPr lang="en-US" sz="3600" dirty="0" err="1"/>
              <a:t>Làng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một</a:t>
            </a:r>
            <a:r>
              <a:rPr lang="en-US" sz="3600" dirty="0"/>
              <a:t> </a:t>
            </a:r>
            <a:r>
              <a:rPr lang="en-US" sz="3600" dirty="0" err="1"/>
              <a:t>khu</a:t>
            </a:r>
            <a:r>
              <a:rPr lang="en-US" sz="3600" dirty="0"/>
              <a:t> </a:t>
            </a:r>
            <a:r>
              <a:rPr lang="en-US" sz="3600" dirty="0" err="1"/>
              <a:t>độc</a:t>
            </a:r>
            <a:r>
              <a:rPr lang="en-US" sz="3600" dirty="0"/>
              <a:t> </a:t>
            </a:r>
            <a:r>
              <a:rPr lang="en-US" sz="3600" dirty="0" err="1"/>
              <a:t>lập</a:t>
            </a:r>
            <a:r>
              <a:rPr lang="en-US" sz="3600" dirty="0"/>
              <a:t> </a:t>
            </a:r>
            <a:r>
              <a:rPr lang="en-US" sz="3600" dirty="0" err="1"/>
              <a:t>bao</a:t>
            </a:r>
            <a:r>
              <a:rPr lang="en-US" sz="3600" dirty="0"/>
              <a:t> </a:t>
            </a:r>
            <a:r>
              <a:rPr lang="en-US" sz="3600" dirty="0" err="1"/>
              <a:t>gồm</a:t>
            </a:r>
            <a:r>
              <a:rPr lang="en-US" sz="3600" dirty="0"/>
              <a:t> </a:t>
            </a:r>
            <a:r>
              <a:rPr lang="en-US" sz="3600" dirty="0" err="1"/>
              <a:t>những</a:t>
            </a:r>
            <a:r>
              <a:rPr lang="en-US" sz="3600" dirty="0"/>
              <a:t> </a:t>
            </a:r>
            <a:r>
              <a:rPr lang="en-US" sz="3600" dirty="0" err="1"/>
              <a:t>biệt</a:t>
            </a:r>
            <a:r>
              <a:rPr lang="en-US" sz="3600" dirty="0"/>
              <a:t> </a:t>
            </a:r>
            <a:r>
              <a:rPr lang="en-US" sz="3600" dirty="0" err="1"/>
              <a:t>thự</a:t>
            </a:r>
            <a:r>
              <a:rPr lang="en-US" sz="3600" dirty="0"/>
              <a:t> hay Bungalow </a:t>
            </a:r>
            <a:r>
              <a:rPr lang="en-US" sz="3600" dirty="0" err="1"/>
              <a:t>một</a:t>
            </a:r>
            <a:r>
              <a:rPr lang="en-US" sz="3600" dirty="0"/>
              <a:t> </a:t>
            </a:r>
            <a:r>
              <a:rPr lang="en-US" sz="3600" dirty="0" err="1"/>
              <a:t>tầng</a:t>
            </a:r>
            <a:r>
              <a:rPr lang="en-US" sz="3600" dirty="0"/>
              <a:t>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cấu</a:t>
            </a:r>
            <a:r>
              <a:rPr lang="en-US" sz="3600" dirty="0"/>
              <a:t> </a:t>
            </a:r>
            <a:r>
              <a:rPr lang="en-US" sz="3600" dirty="0" err="1"/>
              <a:t>trúc</a:t>
            </a:r>
            <a:r>
              <a:rPr lang="en-US" sz="3600" dirty="0"/>
              <a:t> </a:t>
            </a:r>
            <a:r>
              <a:rPr lang="en-US" sz="3600" dirty="0" err="1"/>
              <a:t>gọn</a:t>
            </a:r>
            <a:r>
              <a:rPr lang="en-US" sz="3600" dirty="0"/>
              <a:t> </a:t>
            </a:r>
            <a:r>
              <a:rPr lang="en-US" sz="3600" dirty="0" err="1"/>
              <a:t>nhẹ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được</a:t>
            </a:r>
            <a:r>
              <a:rPr lang="en-US" sz="3600" dirty="0"/>
              <a:t> </a:t>
            </a:r>
            <a:r>
              <a:rPr lang="en-US" sz="3600" dirty="0" err="1"/>
              <a:t>xây</a:t>
            </a:r>
            <a:r>
              <a:rPr lang="en-US" sz="3600" dirty="0"/>
              <a:t> </a:t>
            </a:r>
            <a:r>
              <a:rPr lang="en-US" sz="3600" dirty="0" err="1"/>
              <a:t>dựng</a:t>
            </a:r>
            <a:r>
              <a:rPr lang="en-US" sz="3600" dirty="0"/>
              <a:t> </a:t>
            </a:r>
            <a:r>
              <a:rPr lang="en-US" sz="3600" dirty="0" err="1"/>
              <a:t>bởi</a:t>
            </a:r>
            <a:r>
              <a:rPr lang="en-US" sz="3600" dirty="0"/>
              <a:t> </a:t>
            </a:r>
            <a:r>
              <a:rPr lang="en-US" sz="3600" dirty="0" err="1"/>
              <a:t>vật</a:t>
            </a:r>
            <a:r>
              <a:rPr lang="en-US" sz="3600" dirty="0"/>
              <a:t> </a:t>
            </a:r>
            <a:r>
              <a:rPr lang="en-US" sz="3600" dirty="0" err="1"/>
              <a:t>liệu</a:t>
            </a:r>
            <a:r>
              <a:rPr lang="en-US" sz="3600" dirty="0"/>
              <a:t> </a:t>
            </a:r>
            <a:r>
              <a:rPr lang="en-US" sz="3600" dirty="0" err="1"/>
              <a:t>nhẹ</a:t>
            </a:r>
            <a:r>
              <a:rPr lang="en-US" sz="3600" dirty="0"/>
              <a:t> </a:t>
            </a:r>
            <a:r>
              <a:rPr lang="en-US" sz="3600" dirty="0" err="1"/>
              <a:t>mang</a:t>
            </a:r>
            <a:r>
              <a:rPr lang="en-US" sz="3600" dirty="0"/>
              <a:t> </a:t>
            </a:r>
            <a:r>
              <a:rPr lang="en-US" sz="3600" dirty="0" err="1"/>
              <a:t>tính</a:t>
            </a:r>
            <a:r>
              <a:rPr lang="en-US" sz="3600" dirty="0"/>
              <a:t> </a:t>
            </a:r>
            <a:r>
              <a:rPr lang="en-US" sz="3600" dirty="0" err="1"/>
              <a:t>truyền</a:t>
            </a:r>
            <a:r>
              <a:rPr lang="en-US" sz="3600" dirty="0"/>
              <a:t> </a:t>
            </a:r>
            <a:r>
              <a:rPr lang="en-US" sz="3600" dirty="0" err="1"/>
              <a:t>thống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địa</a:t>
            </a:r>
            <a:r>
              <a:rPr lang="en-US" sz="3600" dirty="0"/>
              <a:t> </a:t>
            </a:r>
            <a:r>
              <a:rPr lang="en-US" sz="3600" dirty="0" err="1"/>
              <a:t>phương</a:t>
            </a:r>
            <a:r>
              <a:rPr lang="en-US" sz="3600" dirty="0"/>
              <a:t>.</a:t>
            </a: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7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7308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754"/>
            <a:ext cx="12032341" cy="1043369"/>
          </a:xfrm>
        </p:spPr>
        <p:txBody>
          <a:bodyPr>
            <a:normAutofit fontScale="90000"/>
          </a:bodyPr>
          <a:lstStyle/>
          <a:p>
            <a:pPr algn="l" fontAlgn="base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sz="4800" b="1" kern="0" dirty="0" smtClean="0">
                <a:solidFill>
                  <a:srgbClr val="FF0000"/>
                </a:solidFill>
                <a:cs typeface="Arial" charset="0"/>
              </a:rPr>
              <a:t>2.2 MỘT SỐ LOẠI HÌNH CƠ SỞ LƯU TRÚ</a:t>
            </a:r>
            <a:endParaRPr lang="en-US" sz="4800" b="1" kern="0" dirty="0">
              <a:solidFill>
                <a:srgbClr val="FF0000"/>
              </a:solidFill>
              <a:cs typeface="Arial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1009650"/>
            <a:ext cx="10287000" cy="5848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457200" lvl="2" algn="just"/>
            <a:r>
              <a:rPr lang="en-US" sz="3600" b="1" dirty="0" smtClean="0"/>
              <a:t>2.2.2 </a:t>
            </a:r>
            <a:r>
              <a:rPr lang="en-US" sz="3600" b="1" dirty="0" err="1" smtClean="0"/>
              <a:t>Làng</a:t>
            </a:r>
            <a:r>
              <a:rPr lang="en-US" sz="3600" b="1" dirty="0" smtClean="0"/>
              <a:t> </a:t>
            </a:r>
            <a:r>
              <a:rPr lang="en-US" sz="3600" b="1" dirty="0"/>
              <a:t>du </a:t>
            </a:r>
            <a:r>
              <a:rPr lang="en-US" sz="3600" b="1" dirty="0" err="1"/>
              <a:t>lịch</a:t>
            </a:r>
            <a:r>
              <a:rPr lang="en-US" sz="3600" b="1" dirty="0"/>
              <a:t>: </a:t>
            </a:r>
            <a:endParaRPr lang="en-US" sz="3600" dirty="0"/>
          </a:p>
          <a:p>
            <a:pPr algn="just"/>
            <a:r>
              <a:rPr lang="en-US" sz="3600" dirty="0"/>
              <a:t>-</a:t>
            </a:r>
            <a:r>
              <a:rPr lang="en-US" sz="3600" dirty="0" err="1"/>
              <a:t>Đặc</a:t>
            </a:r>
            <a:r>
              <a:rPr lang="en-US" sz="3600" dirty="0"/>
              <a:t> </a:t>
            </a:r>
            <a:r>
              <a:rPr lang="en-US" sz="3600" dirty="0" err="1"/>
              <a:t>điểm</a:t>
            </a:r>
            <a:r>
              <a:rPr lang="en-US" sz="3600" dirty="0"/>
              <a:t>:</a:t>
            </a:r>
          </a:p>
          <a:p>
            <a:pPr algn="just"/>
            <a:r>
              <a:rPr lang="en-US" sz="3600" dirty="0" smtClean="0"/>
              <a:t>+</a:t>
            </a:r>
            <a:r>
              <a:rPr lang="en-US" sz="3600" dirty="0" err="1"/>
              <a:t>Làng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được</a:t>
            </a:r>
            <a:r>
              <a:rPr lang="en-US" sz="3600" dirty="0"/>
              <a:t> </a:t>
            </a:r>
            <a:r>
              <a:rPr lang="en-US" sz="3600" dirty="0" err="1"/>
              <a:t>quy</a:t>
            </a:r>
            <a:r>
              <a:rPr lang="en-US" sz="3600" dirty="0"/>
              <a:t> </a:t>
            </a:r>
            <a:r>
              <a:rPr lang="en-US" sz="3600" dirty="0" err="1"/>
              <a:t>hoạch</a:t>
            </a:r>
            <a:r>
              <a:rPr lang="en-US" sz="3600" dirty="0"/>
              <a:t> </a:t>
            </a:r>
            <a:r>
              <a:rPr lang="en-US" sz="3600" dirty="0" err="1"/>
              <a:t>thành</a:t>
            </a:r>
            <a:r>
              <a:rPr lang="en-US" sz="3600" dirty="0"/>
              <a:t> </a:t>
            </a:r>
            <a:r>
              <a:rPr lang="en-US" sz="3600" dirty="0" err="1"/>
              <a:t>từng</a:t>
            </a:r>
            <a:r>
              <a:rPr lang="en-US" sz="3600" dirty="0"/>
              <a:t> </a:t>
            </a:r>
            <a:r>
              <a:rPr lang="en-US" sz="3600" dirty="0" err="1"/>
              <a:t>khu</a:t>
            </a:r>
            <a:r>
              <a:rPr lang="en-US" sz="3600" dirty="0"/>
              <a:t> </a:t>
            </a:r>
            <a:r>
              <a:rPr lang="en-US" sz="3600" dirty="0" err="1"/>
              <a:t>riêng</a:t>
            </a:r>
            <a:r>
              <a:rPr lang="en-US" sz="3600" dirty="0"/>
              <a:t> </a:t>
            </a:r>
            <a:r>
              <a:rPr lang="en-US" sz="3600" dirty="0" err="1"/>
              <a:t>biệt</a:t>
            </a:r>
            <a:r>
              <a:rPr lang="en-US" sz="3600" dirty="0"/>
              <a:t>: </a:t>
            </a:r>
            <a:r>
              <a:rPr lang="en-US" sz="3600" dirty="0" err="1"/>
              <a:t>khu</a:t>
            </a:r>
            <a:r>
              <a:rPr lang="en-US" sz="3600" dirty="0"/>
              <a:t> </a:t>
            </a:r>
            <a:r>
              <a:rPr lang="en-US" sz="3600" dirty="0" err="1"/>
              <a:t>lưu</a:t>
            </a:r>
            <a:r>
              <a:rPr lang="en-US" sz="3600" dirty="0"/>
              <a:t> </a:t>
            </a:r>
            <a:r>
              <a:rPr lang="en-US" sz="3600" dirty="0" err="1"/>
              <a:t>trú</a:t>
            </a:r>
            <a:r>
              <a:rPr lang="en-US" sz="3600" dirty="0"/>
              <a:t>, </a:t>
            </a:r>
            <a:r>
              <a:rPr lang="en-US" sz="3600" dirty="0" err="1"/>
              <a:t>ăn</a:t>
            </a:r>
            <a:r>
              <a:rPr lang="en-US" sz="3600" dirty="0"/>
              <a:t> </a:t>
            </a:r>
            <a:r>
              <a:rPr lang="en-US" sz="3600" dirty="0" err="1"/>
              <a:t>uống</a:t>
            </a:r>
            <a:r>
              <a:rPr lang="en-US" sz="3600" dirty="0"/>
              <a:t>, </a:t>
            </a:r>
            <a:r>
              <a:rPr lang="en-US" sz="3600" dirty="0" err="1"/>
              <a:t>khu</a:t>
            </a:r>
            <a:r>
              <a:rPr lang="en-US" sz="3600" dirty="0"/>
              <a:t> </a:t>
            </a:r>
            <a:r>
              <a:rPr lang="en-US" sz="3600" dirty="0" err="1"/>
              <a:t>thể</a:t>
            </a:r>
            <a:r>
              <a:rPr lang="en-US" sz="3600" dirty="0"/>
              <a:t> </a:t>
            </a:r>
            <a:r>
              <a:rPr lang="en-US" sz="3600" dirty="0" err="1"/>
              <a:t>thao</a:t>
            </a:r>
            <a:r>
              <a:rPr lang="en-US" sz="3600" dirty="0"/>
              <a:t>, </a:t>
            </a:r>
            <a:r>
              <a:rPr lang="en-US" sz="3600" dirty="0" err="1"/>
              <a:t>khu</a:t>
            </a:r>
            <a:r>
              <a:rPr lang="en-US" sz="3600" dirty="0"/>
              <a:t> </a:t>
            </a:r>
            <a:r>
              <a:rPr lang="en-US" sz="3600" dirty="0" err="1"/>
              <a:t>thương</a:t>
            </a:r>
            <a:r>
              <a:rPr lang="en-US" sz="3600" dirty="0"/>
              <a:t> </a:t>
            </a:r>
            <a:r>
              <a:rPr lang="en-US" sz="3600" dirty="0" err="1"/>
              <a:t>mại</a:t>
            </a:r>
            <a:r>
              <a:rPr lang="en-US" sz="3600" dirty="0"/>
              <a:t>…</a:t>
            </a:r>
          </a:p>
          <a:p>
            <a:pPr algn="just"/>
            <a:r>
              <a:rPr lang="en-US" sz="3600" dirty="0"/>
              <a:t>+</a:t>
            </a:r>
            <a:r>
              <a:rPr lang="en-US" sz="3600" dirty="0" err="1"/>
              <a:t>Đối</a:t>
            </a:r>
            <a:r>
              <a:rPr lang="en-US" sz="3600" dirty="0"/>
              <a:t> </a:t>
            </a:r>
            <a:r>
              <a:rPr lang="en-US" sz="3600" dirty="0" err="1"/>
              <a:t>tượng</a:t>
            </a:r>
            <a:r>
              <a:rPr lang="en-US" sz="3600" dirty="0"/>
              <a:t>: </a:t>
            </a:r>
            <a:r>
              <a:rPr lang="en-US" sz="3600" dirty="0" err="1"/>
              <a:t>bao</a:t>
            </a:r>
            <a:r>
              <a:rPr lang="en-US" sz="3600" dirty="0"/>
              <a:t> </a:t>
            </a:r>
            <a:r>
              <a:rPr lang="en-US" sz="3600" dirty="0" err="1"/>
              <a:t>gồm</a:t>
            </a:r>
            <a:r>
              <a:rPr lang="en-US" sz="3600" dirty="0"/>
              <a:t> </a:t>
            </a:r>
            <a:r>
              <a:rPr lang="en-US" sz="3600" dirty="0" err="1"/>
              <a:t>nhiều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đối</a:t>
            </a:r>
            <a:r>
              <a:rPr lang="en-US" sz="3600" dirty="0"/>
              <a:t> </a:t>
            </a:r>
            <a:r>
              <a:rPr lang="en-US" sz="3600" dirty="0" err="1"/>
              <a:t>tượng</a:t>
            </a:r>
            <a:r>
              <a:rPr lang="en-US" sz="3600" dirty="0"/>
              <a:t> </a:t>
            </a:r>
            <a:r>
              <a:rPr lang="en-US" sz="3600" dirty="0" err="1"/>
              <a:t>khác</a:t>
            </a:r>
            <a:r>
              <a:rPr lang="en-US" sz="3600" dirty="0"/>
              <a:t> </a:t>
            </a:r>
            <a:r>
              <a:rPr lang="en-US" sz="3600" dirty="0" err="1"/>
              <a:t>nhau</a:t>
            </a:r>
            <a:r>
              <a:rPr lang="en-US" sz="3600" dirty="0"/>
              <a:t> </a:t>
            </a:r>
            <a:r>
              <a:rPr lang="en-US" sz="3600" dirty="0" err="1"/>
              <a:t>nhưng</a:t>
            </a:r>
            <a:r>
              <a:rPr lang="en-US" sz="3600" dirty="0"/>
              <a:t> </a:t>
            </a:r>
            <a:r>
              <a:rPr lang="en-US" sz="3600" dirty="0" err="1"/>
              <a:t>đa</a:t>
            </a:r>
            <a:r>
              <a:rPr lang="en-US" sz="3600" dirty="0"/>
              <a:t> </a:t>
            </a:r>
            <a:r>
              <a:rPr lang="en-US" sz="3600" dirty="0" err="1"/>
              <a:t>phần</a:t>
            </a:r>
            <a:r>
              <a:rPr lang="en-US" sz="3600" dirty="0"/>
              <a:t>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những</a:t>
            </a:r>
            <a:r>
              <a:rPr lang="en-US" sz="3600" dirty="0"/>
              <a:t> </a:t>
            </a:r>
            <a:r>
              <a:rPr lang="en-US" sz="3600" dirty="0" err="1"/>
              <a:t>người</a:t>
            </a:r>
            <a:r>
              <a:rPr lang="en-US" sz="3600" dirty="0"/>
              <a:t>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khả</a:t>
            </a:r>
            <a:r>
              <a:rPr lang="en-US" sz="3600" dirty="0"/>
              <a:t> </a:t>
            </a:r>
            <a:r>
              <a:rPr lang="en-US" sz="3600" dirty="0" err="1"/>
              <a:t>năng</a:t>
            </a:r>
            <a:r>
              <a:rPr lang="en-US" sz="3600" dirty="0"/>
              <a:t> </a:t>
            </a:r>
            <a:r>
              <a:rPr lang="en-US" sz="3600" dirty="0" err="1"/>
              <a:t>thanh</a:t>
            </a:r>
            <a:r>
              <a:rPr lang="en-US" sz="3600" dirty="0"/>
              <a:t> </a:t>
            </a:r>
            <a:r>
              <a:rPr lang="en-US" sz="3600" dirty="0" err="1"/>
              <a:t>toán</a:t>
            </a:r>
            <a:r>
              <a:rPr lang="en-US" sz="3600" dirty="0"/>
              <a:t> </a:t>
            </a:r>
            <a:r>
              <a:rPr lang="en-US" sz="3600" dirty="0" err="1"/>
              <a:t>cao</a:t>
            </a:r>
            <a:r>
              <a:rPr lang="en-US" sz="3600" dirty="0"/>
              <a:t>, </a:t>
            </a:r>
            <a:r>
              <a:rPr lang="en-US" sz="3600" dirty="0" err="1"/>
              <a:t>đi</a:t>
            </a:r>
            <a:r>
              <a:rPr lang="en-US" sz="3600" dirty="0"/>
              <a:t> </a:t>
            </a:r>
            <a:r>
              <a:rPr lang="en-US" sz="3600" dirty="0" err="1"/>
              <a:t>theo</a:t>
            </a:r>
            <a:r>
              <a:rPr lang="en-US" sz="3600" dirty="0"/>
              <a:t> </a:t>
            </a:r>
            <a:r>
              <a:rPr lang="en-US" sz="3600" dirty="0" err="1"/>
              <a:t>đoàn</a:t>
            </a:r>
            <a:r>
              <a:rPr lang="en-US" sz="3600" dirty="0"/>
              <a:t> </a:t>
            </a:r>
            <a:r>
              <a:rPr lang="en-US" sz="3600" dirty="0" err="1"/>
              <a:t>hoặc</a:t>
            </a:r>
            <a:r>
              <a:rPr lang="en-US" sz="3600" dirty="0"/>
              <a:t> </a:t>
            </a:r>
            <a:r>
              <a:rPr lang="en-US" sz="3600" dirty="0" err="1"/>
              <a:t>cá</a:t>
            </a:r>
            <a:r>
              <a:rPr lang="en-US" sz="3600" dirty="0"/>
              <a:t> </a:t>
            </a:r>
            <a:r>
              <a:rPr lang="en-US" sz="3600" dirty="0" err="1"/>
              <a:t>nhân</a:t>
            </a:r>
            <a:r>
              <a:rPr lang="en-US" sz="3600" dirty="0"/>
              <a:t> </a:t>
            </a:r>
            <a:r>
              <a:rPr lang="en-US" sz="3600" dirty="0" err="1"/>
              <a:t>thông</a:t>
            </a:r>
            <a:r>
              <a:rPr lang="en-US" sz="3600" dirty="0"/>
              <a:t> qua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tổ</a:t>
            </a:r>
            <a:r>
              <a:rPr lang="en-US" sz="3600" dirty="0"/>
              <a:t> </a:t>
            </a:r>
            <a:r>
              <a:rPr lang="en-US" sz="3600" dirty="0" err="1"/>
              <a:t>chức</a:t>
            </a:r>
            <a:r>
              <a:rPr lang="en-US" sz="3600" dirty="0"/>
              <a:t> </a:t>
            </a:r>
            <a:r>
              <a:rPr lang="en-US" sz="3600" dirty="0" err="1"/>
              <a:t>theo</a:t>
            </a:r>
            <a:r>
              <a:rPr lang="en-US" sz="3600" dirty="0"/>
              <a:t> </a:t>
            </a:r>
            <a:r>
              <a:rPr lang="en-US" sz="3600" dirty="0" err="1"/>
              <a:t>giá</a:t>
            </a:r>
            <a:r>
              <a:rPr lang="en-US" sz="3600" dirty="0"/>
              <a:t> </a:t>
            </a:r>
            <a:r>
              <a:rPr lang="en-US" sz="3600" dirty="0" err="1"/>
              <a:t>trọn</a:t>
            </a:r>
            <a:r>
              <a:rPr lang="en-US" sz="3600" dirty="0"/>
              <a:t> </a:t>
            </a:r>
            <a:r>
              <a:rPr lang="en-US" sz="3600" dirty="0" err="1"/>
              <a:t>gói</a:t>
            </a:r>
            <a:r>
              <a:rPr lang="en-US" sz="3600" dirty="0"/>
              <a:t>. </a:t>
            </a:r>
            <a:r>
              <a:rPr lang="en-US" sz="3600" dirty="0" err="1"/>
              <a:t>Thời</a:t>
            </a:r>
            <a:r>
              <a:rPr lang="en-US" sz="3600" dirty="0"/>
              <a:t> </a:t>
            </a:r>
            <a:r>
              <a:rPr lang="en-US" sz="3600" dirty="0" err="1"/>
              <a:t>gian</a:t>
            </a:r>
            <a:r>
              <a:rPr lang="en-US" sz="3600" dirty="0"/>
              <a:t> </a:t>
            </a:r>
            <a:r>
              <a:rPr lang="en-US" sz="3600" dirty="0" err="1"/>
              <a:t>lưu</a:t>
            </a:r>
            <a:r>
              <a:rPr lang="en-US" sz="3600" dirty="0"/>
              <a:t> </a:t>
            </a:r>
            <a:r>
              <a:rPr lang="en-US" sz="3600" dirty="0" err="1"/>
              <a:t>lại</a:t>
            </a:r>
            <a:r>
              <a:rPr lang="en-US" sz="3600" dirty="0"/>
              <a:t> </a:t>
            </a:r>
            <a:r>
              <a:rPr lang="en-US" sz="3600" dirty="0" err="1"/>
              <a:t>tại</a:t>
            </a:r>
            <a:r>
              <a:rPr lang="en-US" sz="3600" dirty="0"/>
              <a:t> </a:t>
            </a:r>
            <a:r>
              <a:rPr lang="en-US" sz="3600" dirty="0" err="1"/>
              <a:t>làng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thường</a:t>
            </a:r>
            <a:r>
              <a:rPr lang="en-US" sz="3600" dirty="0"/>
              <a:t> </a:t>
            </a:r>
            <a:r>
              <a:rPr lang="en-US" sz="3600" dirty="0" err="1"/>
              <a:t>kéo</a:t>
            </a:r>
            <a:r>
              <a:rPr lang="en-US" sz="3600" dirty="0"/>
              <a:t> </a:t>
            </a:r>
            <a:r>
              <a:rPr lang="en-US" sz="3600" dirty="0" err="1"/>
              <a:t>dài</a:t>
            </a:r>
            <a:r>
              <a:rPr lang="en-US" sz="3600" dirty="0"/>
              <a:t>.</a:t>
            </a: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7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652037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754"/>
            <a:ext cx="12032341" cy="1043369"/>
          </a:xfrm>
        </p:spPr>
        <p:txBody>
          <a:bodyPr>
            <a:normAutofit fontScale="90000"/>
          </a:bodyPr>
          <a:lstStyle/>
          <a:p>
            <a:pPr algn="l" fontAlgn="base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sz="4800" b="1" kern="0" dirty="0" smtClean="0">
                <a:solidFill>
                  <a:srgbClr val="FF0000"/>
                </a:solidFill>
                <a:cs typeface="Arial" charset="0"/>
              </a:rPr>
              <a:t>2.2 MỘT SỐ LOẠI HÌNH CƠ SỞ LƯU TRÚ</a:t>
            </a:r>
            <a:endParaRPr lang="en-US" sz="4800" b="1" kern="0" dirty="0">
              <a:solidFill>
                <a:srgbClr val="FF0000"/>
              </a:solidFill>
              <a:cs typeface="Arial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1143000"/>
            <a:ext cx="11106150" cy="60579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457200" lvl="2" algn="just"/>
            <a:r>
              <a:rPr lang="en-US" sz="4000" b="1" dirty="0" smtClean="0"/>
              <a:t>2.2.3 </a:t>
            </a:r>
            <a:r>
              <a:rPr lang="en-US" sz="4000" b="1" dirty="0" err="1" smtClean="0"/>
              <a:t>Lều</a:t>
            </a:r>
            <a:r>
              <a:rPr lang="en-US" sz="4000" b="1" dirty="0" smtClean="0"/>
              <a:t> </a:t>
            </a:r>
            <a:r>
              <a:rPr lang="en-US" sz="4000" b="1" dirty="0" err="1"/>
              <a:t>trại</a:t>
            </a:r>
            <a:r>
              <a:rPr lang="en-US" sz="4000" b="1" dirty="0"/>
              <a:t>:</a:t>
            </a:r>
            <a:endParaRPr lang="en-US" sz="4000" dirty="0"/>
          </a:p>
          <a:p>
            <a:pPr algn="just"/>
            <a:r>
              <a:rPr lang="en-US" sz="4000" dirty="0" err="1"/>
              <a:t>Lều</a:t>
            </a:r>
            <a:r>
              <a:rPr lang="en-US" sz="4000" dirty="0"/>
              <a:t> </a:t>
            </a:r>
            <a:r>
              <a:rPr lang="en-US" sz="4000" dirty="0" err="1"/>
              <a:t>trại</a:t>
            </a:r>
            <a:r>
              <a:rPr lang="en-US" sz="4000" dirty="0"/>
              <a:t> </a:t>
            </a:r>
            <a:r>
              <a:rPr lang="en-US" sz="4000" dirty="0" err="1"/>
              <a:t>dùng</a:t>
            </a:r>
            <a:r>
              <a:rPr lang="en-US" sz="4000" dirty="0"/>
              <a:t> </a:t>
            </a:r>
            <a:r>
              <a:rPr lang="en-US" sz="4000" dirty="0" err="1"/>
              <a:t>để</a:t>
            </a:r>
            <a:r>
              <a:rPr lang="en-US" sz="4000" dirty="0"/>
              <a:t> </a:t>
            </a:r>
            <a:r>
              <a:rPr lang="en-US" sz="4000" dirty="0" err="1"/>
              <a:t>chỉ</a:t>
            </a:r>
            <a:r>
              <a:rPr lang="en-US" sz="4000" dirty="0"/>
              <a:t> </a:t>
            </a:r>
            <a:r>
              <a:rPr lang="en-US" sz="4000" dirty="0" err="1"/>
              <a:t>hành</a:t>
            </a:r>
            <a:r>
              <a:rPr lang="en-US" sz="4000" dirty="0"/>
              <a:t> </a:t>
            </a:r>
            <a:r>
              <a:rPr lang="en-US" sz="4000" dirty="0" err="1"/>
              <a:t>động</a:t>
            </a:r>
            <a:r>
              <a:rPr lang="en-US" sz="4000" dirty="0"/>
              <a:t> </a:t>
            </a:r>
            <a:r>
              <a:rPr lang="en-US" sz="4000" dirty="0" err="1"/>
              <a:t>cắm</a:t>
            </a:r>
            <a:r>
              <a:rPr lang="en-US" sz="4000" dirty="0"/>
              <a:t> </a:t>
            </a:r>
            <a:r>
              <a:rPr lang="en-US" sz="4000" dirty="0" err="1"/>
              <a:t>trại</a:t>
            </a:r>
            <a:r>
              <a:rPr lang="en-US" sz="4000" dirty="0"/>
              <a:t>, </a:t>
            </a:r>
            <a:r>
              <a:rPr lang="en-US" sz="4000" dirty="0" err="1"/>
              <a:t>cá</a:t>
            </a:r>
            <a:r>
              <a:rPr lang="en-US" sz="4000" dirty="0"/>
              <a:t> </a:t>
            </a:r>
            <a:r>
              <a:rPr lang="en-US" sz="4000" dirty="0" err="1"/>
              <a:t>nhân</a:t>
            </a:r>
            <a:r>
              <a:rPr lang="en-US" sz="4000" dirty="0"/>
              <a:t>, </a:t>
            </a:r>
            <a:r>
              <a:rPr lang="en-US" sz="4000" dirty="0" err="1"/>
              <a:t>gia</a:t>
            </a:r>
            <a:r>
              <a:rPr lang="en-US" sz="4000" dirty="0"/>
              <a:t> </a:t>
            </a:r>
            <a:r>
              <a:rPr lang="en-US" sz="4000" dirty="0" err="1"/>
              <a:t>đình</a:t>
            </a:r>
            <a:r>
              <a:rPr lang="en-US" sz="4000" dirty="0"/>
              <a:t> </a:t>
            </a:r>
            <a:r>
              <a:rPr lang="en-US" sz="4000" dirty="0" err="1"/>
              <a:t>hoặc</a:t>
            </a:r>
            <a:r>
              <a:rPr lang="en-US" sz="4000" dirty="0"/>
              <a:t> </a:t>
            </a:r>
            <a:r>
              <a:rPr lang="en-US" sz="4000" dirty="0" err="1"/>
              <a:t>nhóm</a:t>
            </a:r>
            <a:r>
              <a:rPr lang="en-US" sz="4000" dirty="0"/>
              <a:t> </a:t>
            </a:r>
            <a:r>
              <a:rPr lang="en-US" sz="4000" dirty="0" err="1"/>
              <a:t>người</a:t>
            </a:r>
            <a:r>
              <a:rPr lang="en-US" sz="4000" dirty="0"/>
              <a:t> </a:t>
            </a:r>
            <a:r>
              <a:rPr lang="en-US" sz="4000" dirty="0" err="1"/>
              <a:t>lưu</a:t>
            </a:r>
            <a:r>
              <a:rPr lang="en-US" sz="4000" dirty="0"/>
              <a:t> </a:t>
            </a:r>
            <a:r>
              <a:rPr lang="en-US" sz="4000" dirty="0" err="1"/>
              <a:t>trú</a:t>
            </a:r>
            <a:r>
              <a:rPr lang="en-US" sz="4000" dirty="0"/>
              <a:t> </a:t>
            </a:r>
            <a:r>
              <a:rPr lang="en-US" sz="4000" dirty="0" err="1"/>
              <a:t>từ</a:t>
            </a:r>
            <a:r>
              <a:rPr lang="en-US" sz="4000" dirty="0"/>
              <a:t> 1 </a:t>
            </a:r>
            <a:r>
              <a:rPr lang="en-US" sz="4000" dirty="0" err="1"/>
              <a:t>ngày</a:t>
            </a:r>
            <a:r>
              <a:rPr lang="en-US" sz="4000" dirty="0"/>
              <a:t> </a:t>
            </a:r>
            <a:r>
              <a:rPr lang="en-US" sz="4000" dirty="0" err="1"/>
              <a:t>đến</a:t>
            </a:r>
            <a:r>
              <a:rPr lang="en-US" sz="4000" dirty="0"/>
              <a:t> 1 </a:t>
            </a:r>
            <a:r>
              <a:rPr lang="en-US" sz="4000" dirty="0" err="1"/>
              <a:t>tháng</a:t>
            </a:r>
            <a:r>
              <a:rPr lang="en-US" sz="4000" dirty="0"/>
              <a:t> </a:t>
            </a:r>
            <a:r>
              <a:rPr lang="en-US" sz="4000" dirty="0" err="1"/>
              <a:t>trong</a:t>
            </a:r>
            <a:r>
              <a:rPr lang="en-US" sz="4000" dirty="0"/>
              <a:t> </a:t>
            </a:r>
            <a:r>
              <a:rPr lang="en-US" sz="4000" dirty="0" err="1"/>
              <a:t>khu</a:t>
            </a:r>
            <a:r>
              <a:rPr lang="en-US" sz="4000" dirty="0"/>
              <a:t> </a:t>
            </a:r>
            <a:r>
              <a:rPr lang="en-US" sz="4000" dirty="0" err="1"/>
              <a:t>vực</a:t>
            </a:r>
            <a:r>
              <a:rPr lang="en-US" sz="4000" dirty="0"/>
              <a:t> </a:t>
            </a:r>
            <a:r>
              <a:rPr lang="en-US" sz="4000" dirty="0" err="1"/>
              <a:t>được</a:t>
            </a:r>
            <a:r>
              <a:rPr lang="en-US" sz="4000" dirty="0"/>
              <a:t> </a:t>
            </a:r>
            <a:r>
              <a:rPr lang="en-US" sz="4000" dirty="0" err="1"/>
              <a:t>quy</a:t>
            </a:r>
            <a:r>
              <a:rPr lang="en-US" sz="4000" dirty="0"/>
              <a:t> </a:t>
            </a:r>
            <a:r>
              <a:rPr lang="en-US" sz="4000" dirty="0" err="1"/>
              <a:t>hoạch</a:t>
            </a:r>
            <a:r>
              <a:rPr lang="en-US" sz="4000" dirty="0"/>
              <a:t>.</a:t>
            </a:r>
          </a:p>
          <a:p>
            <a:pPr algn="just"/>
            <a:r>
              <a:rPr lang="en-US" sz="4000" dirty="0"/>
              <a:t>-Theo </a:t>
            </a:r>
            <a:r>
              <a:rPr lang="en-US" sz="4000" dirty="0" err="1"/>
              <a:t>quy</a:t>
            </a:r>
            <a:r>
              <a:rPr lang="en-US" sz="4000" dirty="0"/>
              <a:t> </a:t>
            </a:r>
            <a:r>
              <a:rPr lang="en-US" sz="4000" dirty="0" err="1"/>
              <a:t>chế</a:t>
            </a:r>
            <a:r>
              <a:rPr lang="en-US" sz="4000" dirty="0"/>
              <a:t> </a:t>
            </a:r>
            <a:r>
              <a:rPr lang="en-US" sz="4000" dirty="0" err="1"/>
              <a:t>quản</a:t>
            </a:r>
            <a:r>
              <a:rPr lang="en-US" sz="4000" dirty="0"/>
              <a:t> </a:t>
            </a:r>
            <a:r>
              <a:rPr lang="en-US" sz="4000" dirty="0" err="1"/>
              <a:t>lý</a:t>
            </a:r>
            <a:r>
              <a:rPr lang="en-US" sz="4000" dirty="0"/>
              <a:t> </a:t>
            </a:r>
            <a:r>
              <a:rPr lang="en-US" sz="4000" dirty="0" err="1"/>
              <a:t>cơ</a:t>
            </a:r>
            <a:r>
              <a:rPr lang="en-US" sz="4000" dirty="0"/>
              <a:t> </a:t>
            </a:r>
            <a:r>
              <a:rPr lang="en-US" sz="4000" dirty="0" err="1"/>
              <a:t>sở</a:t>
            </a:r>
            <a:r>
              <a:rPr lang="en-US" sz="4000" dirty="0"/>
              <a:t> </a:t>
            </a:r>
            <a:r>
              <a:rPr lang="en-US" sz="4000" dirty="0" err="1"/>
              <a:t>lưu</a:t>
            </a:r>
            <a:r>
              <a:rPr lang="en-US" sz="4000" dirty="0"/>
              <a:t> </a:t>
            </a:r>
            <a:r>
              <a:rPr lang="en-US" sz="4000" dirty="0" err="1"/>
              <a:t>trú</a:t>
            </a:r>
            <a:r>
              <a:rPr lang="en-US" sz="4000" dirty="0"/>
              <a:t> </a:t>
            </a:r>
            <a:r>
              <a:rPr lang="en-US" sz="4000" dirty="0" err="1"/>
              <a:t>của</a:t>
            </a:r>
            <a:r>
              <a:rPr lang="en-US" sz="4000" dirty="0"/>
              <a:t> </a:t>
            </a:r>
            <a:r>
              <a:rPr lang="en-US" sz="4000" dirty="0" err="1"/>
              <a:t>Việt</a:t>
            </a:r>
            <a:r>
              <a:rPr lang="en-US" sz="4000" dirty="0"/>
              <a:t> Nam: Camping </a:t>
            </a:r>
            <a:r>
              <a:rPr lang="en-US" sz="4000" dirty="0" err="1"/>
              <a:t>là</a:t>
            </a:r>
            <a:r>
              <a:rPr lang="en-US" sz="4000" dirty="0"/>
              <a:t> </a:t>
            </a:r>
            <a:r>
              <a:rPr lang="en-US" sz="4000" dirty="0" err="1"/>
              <a:t>khu</a:t>
            </a:r>
            <a:r>
              <a:rPr lang="en-US" sz="4000" dirty="0"/>
              <a:t> </a:t>
            </a:r>
            <a:r>
              <a:rPr lang="en-US" sz="4000" dirty="0" err="1"/>
              <a:t>đất</a:t>
            </a:r>
            <a:r>
              <a:rPr lang="en-US" sz="4000" dirty="0"/>
              <a:t> </a:t>
            </a:r>
            <a:r>
              <a:rPr lang="en-US" sz="4000" dirty="0" err="1"/>
              <a:t>được</a:t>
            </a:r>
            <a:r>
              <a:rPr lang="en-US" sz="4000" dirty="0"/>
              <a:t> </a:t>
            </a:r>
            <a:r>
              <a:rPr lang="en-US" sz="4000" dirty="0" err="1"/>
              <a:t>quy</a:t>
            </a:r>
            <a:r>
              <a:rPr lang="en-US" sz="4000" dirty="0"/>
              <a:t> </a:t>
            </a:r>
            <a:r>
              <a:rPr lang="en-US" sz="4000" dirty="0" err="1"/>
              <a:t>hoạch</a:t>
            </a:r>
            <a:r>
              <a:rPr lang="en-US" sz="4000" dirty="0"/>
              <a:t> </a:t>
            </a:r>
            <a:r>
              <a:rPr lang="en-US" sz="4000" dirty="0" err="1"/>
              <a:t>sẵn</a:t>
            </a:r>
            <a:r>
              <a:rPr lang="en-US" sz="4000" dirty="0"/>
              <a:t> </a:t>
            </a:r>
            <a:r>
              <a:rPr lang="en-US" sz="4000" dirty="0" err="1"/>
              <a:t>có</a:t>
            </a:r>
            <a:r>
              <a:rPr lang="en-US" sz="4000" dirty="0"/>
              <a:t> </a:t>
            </a:r>
            <a:r>
              <a:rPr lang="en-US" sz="4000" dirty="0" err="1"/>
              <a:t>trang</a:t>
            </a:r>
            <a:r>
              <a:rPr lang="en-US" sz="4000" dirty="0"/>
              <a:t> </a:t>
            </a:r>
            <a:r>
              <a:rPr lang="en-US" sz="4000" dirty="0" err="1"/>
              <a:t>thiết</a:t>
            </a:r>
            <a:r>
              <a:rPr lang="en-US" sz="4000" dirty="0"/>
              <a:t> </a:t>
            </a:r>
            <a:r>
              <a:rPr lang="en-US" sz="4000" dirty="0" err="1"/>
              <a:t>bị</a:t>
            </a:r>
            <a:r>
              <a:rPr lang="en-US" sz="4000" dirty="0"/>
              <a:t> </a:t>
            </a:r>
            <a:r>
              <a:rPr lang="en-US" sz="4000" dirty="0" err="1"/>
              <a:t>phục</a:t>
            </a:r>
            <a:r>
              <a:rPr lang="en-US" sz="4000" dirty="0"/>
              <a:t> </a:t>
            </a:r>
            <a:r>
              <a:rPr lang="en-US" sz="4000" dirty="0" err="1"/>
              <a:t>vụ</a:t>
            </a:r>
            <a:r>
              <a:rPr lang="en-US" sz="4000" dirty="0"/>
              <a:t> </a:t>
            </a:r>
            <a:r>
              <a:rPr lang="en-US" sz="4000" dirty="0" err="1"/>
              <a:t>đón</a:t>
            </a:r>
            <a:r>
              <a:rPr lang="en-US" sz="4000" dirty="0"/>
              <a:t> </a:t>
            </a:r>
            <a:r>
              <a:rPr lang="en-US" sz="4000" dirty="0" err="1"/>
              <a:t>khách</a:t>
            </a:r>
            <a:r>
              <a:rPr lang="en-US" sz="4000" dirty="0"/>
              <a:t> </a:t>
            </a:r>
            <a:r>
              <a:rPr lang="en-US" sz="4000" dirty="0" err="1"/>
              <a:t>đến</a:t>
            </a:r>
            <a:r>
              <a:rPr lang="en-US" sz="4000" dirty="0"/>
              <a:t> </a:t>
            </a:r>
            <a:r>
              <a:rPr lang="en-US" sz="4000" dirty="0" err="1"/>
              <a:t>cắm</a:t>
            </a:r>
            <a:r>
              <a:rPr lang="en-US" sz="4000" dirty="0"/>
              <a:t> </a:t>
            </a:r>
            <a:r>
              <a:rPr lang="en-US" sz="4000" dirty="0" err="1"/>
              <a:t>trại</a:t>
            </a:r>
            <a:r>
              <a:rPr lang="en-US" sz="4000" dirty="0"/>
              <a:t> </a:t>
            </a:r>
            <a:r>
              <a:rPr lang="en-US" sz="4000" dirty="0" err="1"/>
              <a:t>hoặc</a:t>
            </a:r>
            <a:r>
              <a:rPr lang="en-US" sz="4000" dirty="0"/>
              <a:t> </a:t>
            </a:r>
            <a:r>
              <a:rPr lang="en-US" sz="4000" dirty="0" err="1"/>
              <a:t>khách</a:t>
            </a:r>
            <a:r>
              <a:rPr lang="en-US" sz="4000" dirty="0"/>
              <a:t> </a:t>
            </a:r>
            <a:r>
              <a:rPr lang="en-US" sz="4000" dirty="0" err="1"/>
              <a:t>có</a:t>
            </a:r>
            <a:r>
              <a:rPr lang="en-US" sz="4000" dirty="0"/>
              <a:t> </a:t>
            </a:r>
            <a:r>
              <a:rPr lang="en-US" sz="4000" dirty="0" err="1"/>
              <a:t>phương</a:t>
            </a:r>
            <a:r>
              <a:rPr lang="en-US" sz="4000" dirty="0"/>
              <a:t> </a:t>
            </a:r>
            <a:r>
              <a:rPr lang="en-US" sz="4000" dirty="0" err="1"/>
              <a:t>tiện</a:t>
            </a:r>
            <a:r>
              <a:rPr lang="en-US" sz="4000" dirty="0"/>
              <a:t> </a:t>
            </a:r>
            <a:r>
              <a:rPr lang="en-US" sz="4000" dirty="0" err="1"/>
              <a:t>vận</a:t>
            </a:r>
            <a:r>
              <a:rPr lang="en-US" sz="4000" dirty="0"/>
              <a:t> </a:t>
            </a:r>
            <a:r>
              <a:rPr lang="en-US" sz="4000" dirty="0" err="1"/>
              <a:t>chuyển</a:t>
            </a:r>
            <a:r>
              <a:rPr lang="en-US" sz="4000" dirty="0"/>
              <a:t> </a:t>
            </a:r>
            <a:r>
              <a:rPr lang="en-US" sz="4000" dirty="0" err="1"/>
              <a:t>là</a:t>
            </a:r>
            <a:r>
              <a:rPr lang="en-US" sz="4000" dirty="0"/>
              <a:t> ô </a:t>
            </a:r>
            <a:r>
              <a:rPr lang="en-US" sz="4000" dirty="0" err="1"/>
              <a:t>tô</a:t>
            </a:r>
            <a:r>
              <a:rPr lang="en-US" sz="4000" dirty="0"/>
              <a:t>, </a:t>
            </a:r>
            <a:r>
              <a:rPr lang="en-US" sz="4000" dirty="0" err="1"/>
              <a:t>xe</a:t>
            </a:r>
            <a:r>
              <a:rPr lang="en-US" sz="4000" dirty="0"/>
              <a:t> </a:t>
            </a:r>
            <a:r>
              <a:rPr lang="en-US" sz="4000" dirty="0" err="1"/>
              <a:t>máy</a:t>
            </a:r>
            <a:r>
              <a:rPr lang="en-US" sz="4000" dirty="0"/>
              <a:t> </a:t>
            </a:r>
            <a:r>
              <a:rPr lang="en-US" sz="4000" dirty="0" err="1"/>
              <a:t>đến</a:t>
            </a:r>
            <a:r>
              <a:rPr lang="en-US" sz="4000" dirty="0"/>
              <a:t> </a:t>
            </a:r>
            <a:r>
              <a:rPr lang="en-US" sz="4000" dirty="0" err="1"/>
              <a:t>nghỉ</a:t>
            </a:r>
            <a:r>
              <a:rPr lang="en-US" sz="4000" dirty="0"/>
              <a:t>.</a:t>
            </a:r>
          </a:p>
          <a:p>
            <a:pPr algn="just"/>
            <a:endParaRPr lang="en-US" sz="4000" dirty="0"/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7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475409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754"/>
            <a:ext cx="12032341" cy="1043369"/>
          </a:xfrm>
        </p:spPr>
        <p:txBody>
          <a:bodyPr>
            <a:normAutofit fontScale="90000"/>
          </a:bodyPr>
          <a:lstStyle/>
          <a:p>
            <a:pPr algn="l" fontAlgn="base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sz="4800" b="1" kern="0" dirty="0" smtClean="0">
                <a:solidFill>
                  <a:srgbClr val="FF0000"/>
                </a:solidFill>
                <a:cs typeface="Arial" charset="0"/>
              </a:rPr>
              <a:t>2.2 MỘT SỐ LOẠI HÌNH CƠ SỞ LƯU TRÚ</a:t>
            </a:r>
            <a:endParaRPr lang="en-US" sz="4800" b="1" kern="0" dirty="0">
              <a:solidFill>
                <a:srgbClr val="FF0000"/>
              </a:solidFill>
              <a:cs typeface="Arial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685800"/>
            <a:ext cx="12192000" cy="64579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457200" lvl="2" algn="just"/>
            <a:r>
              <a:rPr lang="en-US" sz="3400" b="1" dirty="0" smtClean="0"/>
              <a:t>2.2.3 </a:t>
            </a:r>
            <a:r>
              <a:rPr lang="en-US" sz="3400" b="1" dirty="0" err="1" smtClean="0"/>
              <a:t>Lều</a:t>
            </a:r>
            <a:r>
              <a:rPr lang="en-US" sz="3400" b="1" dirty="0" smtClean="0"/>
              <a:t> </a:t>
            </a:r>
            <a:r>
              <a:rPr lang="en-US" sz="3400" b="1" dirty="0" err="1"/>
              <a:t>trại</a:t>
            </a:r>
            <a:r>
              <a:rPr lang="en-US" sz="3400" b="1" dirty="0"/>
              <a:t>:</a:t>
            </a:r>
            <a:endParaRPr lang="en-US" sz="3400" dirty="0"/>
          </a:p>
          <a:p>
            <a:pPr algn="just"/>
            <a:r>
              <a:rPr lang="en-US" sz="3400" dirty="0"/>
              <a:t>- </a:t>
            </a:r>
            <a:r>
              <a:rPr lang="en-US" sz="3400" dirty="0" err="1"/>
              <a:t>Đặc</a:t>
            </a:r>
            <a:r>
              <a:rPr lang="en-US" sz="3400" dirty="0"/>
              <a:t> </a:t>
            </a:r>
            <a:r>
              <a:rPr lang="en-US" sz="3400" dirty="0" err="1"/>
              <a:t>điểm</a:t>
            </a:r>
            <a:r>
              <a:rPr lang="en-US" sz="3400" dirty="0"/>
              <a:t>:</a:t>
            </a:r>
          </a:p>
          <a:p>
            <a:pPr algn="just"/>
            <a:r>
              <a:rPr lang="en-US" sz="3400" dirty="0"/>
              <a:t>+</a:t>
            </a:r>
            <a:r>
              <a:rPr lang="en-US" sz="3400" dirty="0" err="1"/>
              <a:t>Thường</a:t>
            </a:r>
            <a:r>
              <a:rPr lang="en-US" sz="3400" dirty="0"/>
              <a:t> </a:t>
            </a:r>
            <a:r>
              <a:rPr lang="en-US" sz="3400" dirty="0" err="1"/>
              <a:t>nằm</a:t>
            </a:r>
            <a:r>
              <a:rPr lang="en-US" sz="3400" dirty="0"/>
              <a:t> ở </a:t>
            </a:r>
            <a:r>
              <a:rPr lang="en-US" sz="3400" dirty="0" err="1"/>
              <a:t>những</a:t>
            </a:r>
            <a:r>
              <a:rPr lang="en-US" sz="3400" dirty="0"/>
              <a:t> </a:t>
            </a:r>
            <a:r>
              <a:rPr lang="en-US" sz="3400" dirty="0" err="1"/>
              <a:t>nơi</a:t>
            </a:r>
            <a:r>
              <a:rPr lang="en-US" sz="3400" dirty="0"/>
              <a:t> </a:t>
            </a:r>
            <a:r>
              <a:rPr lang="en-US" sz="3400" dirty="0" err="1"/>
              <a:t>giàu</a:t>
            </a:r>
            <a:r>
              <a:rPr lang="en-US" sz="3400" dirty="0"/>
              <a:t> </a:t>
            </a:r>
            <a:r>
              <a:rPr lang="en-US" sz="3400" dirty="0" err="1"/>
              <a:t>tài</a:t>
            </a:r>
            <a:r>
              <a:rPr lang="en-US" sz="3400" dirty="0"/>
              <a:t> </a:t>
            </a:r>
            <a:r>
              <a:rPr lang="en-US" sz="3400" dirty="0" err="1"/>
              <a:t>nguyên</a:t>
            </a:r>
            <a:r>
              <a:rPr lang="en-US" sz="3400" dirty="0"/>
              <a:t> </a:t>
            </a:r>
            <a:r>
              <a:rPr lang="en-US" sz="3400" dirty="0" err="1"/>
              <a:t>thiên</a:t>
            </a:r>
            <a:r>
              <a:rPr lang="en-US" sz="3400" dirty="0"/>
              <a:t> </a:t>
            </a:r>
            <a:r>
              <a:rPr lang="en-US" sz="3400" dirty="0" err="1"/>
              <a:t>nhiên</a:t>
            </a:r>
            <a:endParaRPr lang="en-US" sz="3400" dirty="0"/>
          </a:p>
          <a:p>
            <a:pPr algn="just"/>
            <a:r>
              <a:rPr lang="en-US" sz="3400" dirty="0"/>
              <a:t>+Camping </a:t>
            </a:r>
            <a:r>
              <a:rPr lang="en-US" sz="3400" dirty="0" err="1"/>
              <a:t>được</a:t>
            </a:r>
            <a:r>
              <a:rPr lang="en-US" sz="3400" dirty="0"/>
              <a:t> </a:t>
            </a:r>
            <a:r>
              <a:rPr lang="en-US" sz="3400" dirty="0" err="1"/>
              <a:t>tạo</a:t>
            </a:r>
            <a:r>
              <a:rPr lang="en-US" sz="3400" dirty="0"/>
              <a:t> </a:t>
            </a:r>
            <a:r>
              <a:rPr lang="en-US" sz="3400" dirty="0" err="1"/>
              <a:t>nên</a:t>
            </a:r>
            <a:r>
              <a:rPr lang="en-US" sz="3400" dirty="0"/>
              <a:t> </a:t>
            </a:r>
            <a:r>
              <a:rPr lang="en-US" sz="3400" dirty="0" err="1"/>
              <a:t>bởi</a:t>
            </a:r>
            <a:r>
              <a:rPr lang="en-US" sz="3400" dirty="0"/>
              <a:t> </a:t>
            </a:r>
            <a:r>
              <a:rPr lang="en-US" sz="3400" dirty="0" err="1"/>
              <a:t>những</a:t>
            </a:r>
            <a:r>
              <a:rPr lang="en-US" sz="3400" dirty="0"/>
              <a:t> </a:t>
            </a:r>
            <a:r>
              <a:rPr lang="en-US" sz="3400" dirty="0" err="1"/>
              <a:t>vật</a:t>
            </a:r>
            <a:r>
              <a:rPr lang="en-US" sz="3400" dirty="0"/>
              <a:t> </a:t>
            </a:r>
            <a:r>
              <a:rPr lang="en-US" sz="3400" dirty="0" err="1"/>
              <a:t>liệu</a:t>
            </a:r>
            <a:r>
              <a:rPr lang="en-US" sz="3400" dirty="0"/>
              <a:t> </a:t>
            </a:r>
            <a:r>
              <a:rPr lang="en-US" sz="3400" dirty="0" err="1"/>
              <a:t>kém</a:t>
            </a:r>
            <a:r>
              <a:rPr lang="en-US" sz="3400" dirty="0"/>
              <a:t> </a:t>
            </a:r>
            <a:r>
              <a:rPr lang="en-US" sz="3400" dirty="0" err="1"/>
              <a:t>chắc</a:t>
            </a:r>
            <a:r>
              <a:rPr lang="en-US" sz="3400" dirty="0"/>
              <a:t> </a:t>
            </a:r>
            <a:r>
              <a:rPr lang="en-US" sz="3400" dirty="0" err="1"/>
              <a:t>bền</a:t>
            </a:r>
            <a:r>
              <a:rPr lang="en-US" sz="3400" dirty="0"/>
              <a:t> </a:t>
            </a:r>
            <a:r>
              <a:rPr lang="en-US" sz="3400" dirty="0" err="1"/>
              <a:t>có</a:t>
            </a:r>
            <a:r>
              <a:rPr lang="en-US" sz="3400" dirty="0"/>
              <a:t> </a:t>
            </a:r>
            <a:r>
              <a:rPr lang="en-US" sz="3400" dirty="0" err="1"/>
              <a:t>tính</a:t>
            </a:r>
            <a:r>
              <a:rPr lang="en-US" sz="3400" dirty="0"/>
              <a:t> di </a:t>
            </a:r>
            <a:r>
              <a:rPr lang="en-US" sz="3400" dirty="0" err="1"/>
              <a:t>động</a:t>
            </a:r>
            <a:r>
              <a:rPr lang="en-US" sz="3400" dirty="0"/>
              <a:t>, </a:t>
            </a:r>
            <a:r>
              <a:rPr lang="en-US" sz="3400" dirty="0" err="1"/>
              <a:t>và</a:t>
            </a:r>
            <a:r>
              <a:rPr lang="en-US" sz="3400" dirty="0"/>
              <a:t> </a:t>
            </a:r>
            <a:r>
              <a:rPr lang="en-US" sz="3400" dirty="0" err="1"/>
              <a:t>thường</a:t>
            </a:r>
            <a:r>
              <a:rPr lang="en-US" sz="3400" dirty="0"/>
              <a:t> </a:t>
            </a:r>
            <a:r>
              <a:rPr lang="en-US" sz="3400" dirty="0" err="1"/>
              <a:t>được</a:t>
            </a:r>
            <a:r>
              <a:rPr lang="en-US" sz="3400" dirty="0"/>
              <a:t> </a:t>
            </a:r>
            <a:r>
              <a:rPr lang="en-US" sz="3400" dirty="0" err="1"/>
              <a:t>quy</a:t>
            </a:r>
            <a:r>
              <a:rPr lang="en-US" sz="3400" dirty="0"/>
              <a:t> </a:t>
            </a:r>
            <a:r>
              <a:rPr lang="en-US" sz="3400" dirty="0" err="1"/>
              <a:t>hoạch</a:t>
            </a:r>
            <a:r>
              <a:rPr lang="en-US" sz="3400" dirty="0"/>
              <a:t> </a:t>
            </a:r>
            <a:r>
              <a:rPr lang="en-US" sz="3400" dirty="0" err="1"/>
              <a:t>thành</a:t>
            </a:r>
            <a:r>
              <a:rPr lang="en-US" sz="3400" dirty="0"/>
              <a:t> </a:t>
            </a:r>
            <a:r>
              <a:rPr lang="en-US" sz="3400" dirty="0" err="1"/>
              <a:t>khu</a:t>
            </a:r>
            <a:r>
              <a:rPr lang="en-US" sz="3400" dirty="0"/>
              <a:t> </a:t>
            </a:r>
            <a:r>
              <a:rPr lang="en-US" sz="3400" dirty="0" err="1"/>
              <a:t>riêng</a:t>
            </a:r>
            <a:r>
              <a:rPr lang="en-US" sz="3400" dirty="0"/>
              <a:t> </a:t>
            </a:r>
            <a:r>
              <a:rPr lang="en-US" sz="3400" dirty="0" err="1"/>
              <a:t>biệt</a:t>
            </a:r>
            <a:r>
              <a:rPr lang="en-US" sz="3400" dirty="0"/>
              <a:t>.</a:t>
            </a:r>
          </a:p>
          <a:p>
            <a:pPr algn="just"/>
            <a:r>
              <a:rPr lang="en-US" sz="3400" dirty="0"/>
              <a:t>+ </a:t>
            </a:r>
            <a:r>
              <a:rPr lang="en-US" sz="3400" dirty="0" err="1"/>
              <a:t>Trong</a:t>
            </a:r>
            <a:r>
              <a:rPr lang="en-US" sz="3400" dirty="0"/>
              <a:t> </a:t>
            </a:r>
            <a:r>
              <a:rPr lang="en-US" sz="3400" dirty="0" err="1"/>
              <a:t>kinh</a:t>
            </a:r>
            <a:r>
              <a:rPr lang="en-US" sz="3400" dirty="0"/>
              <a:t> </a:t>
            </a:r>
            <a:r>
              <a:rPr lang="en-US" sz="3400" dirty="0" err="1"/>
              <a:t>doanh</a:t>
            </a:r>
            <a:r>
              <a:rPr lang="en-US" sz="3400" dirty="0"/>
              <a:t> </a:t>
            </a:r>
            <a:r>
              <a:rPr lang="en-US" sz="3400" dirty="0" err="1"/>
              <a:t>lều</a:t>
            </a:r>
            <a:r>
              <a:rPr lang="en-US" sz="3400" dirty="0"/>
              <a:t> </a:t>
            </a:r>
            <a:r>
              <a:rPr lang="en-US" sz="3400" dirty="0" err="1"/>
              <a:t>trại</a:t>
            </a:r>
            <a:r>
              <a:rPr lang="en-US" sz="3400" dirty="0"/>
              <a:t>, </a:t>
            </a:r>
            <a:r>
              <a:rPr lang="en-US" sz="3400" dirty="0" err="1"/>
              <a:t>khách</a:t>
            </a:r>
            <a:r>
              <a:rPr lang="en-US" sz="3400" dirty="0"/>
              <a:t> du </a:t>
            </a:r>
            <a:r>
              <a:rPr lang="en-US" sz="3400" dirty="0" err="1"/>
              <a:t>lịch</a:t>
            </a:r>
            <a:r>
              <a:rPr lang="en-US" sz="3400" dirty="0"/>
              <a:t> </a:t>
            </a:r>
            <a:r>
              <a:rPr lang="en-US" sz="3400" dirty="0" err="1"/>
              <a:t>được</a:t>
            </a:r>
            <a:r>
              <a:rPr lang="en-US" sz="3400" dirty="0"/>
              <a:t> </a:t>
            </a:r>
            <a:r>
              <a:rPr lang="en-US" sz="3400" dirty="0" err="1"/>
              <a:t>cung</a:t>
            </a:r>
            <a:r>
              <a:rPr lang="en-US" sz="3400" dirty="0"/>
              <a:t> </a:t>
            </a:r>
            <a:r>
              <a:rPr lang="en-US" sz="3400" dirty="0" err="1"/>
              <a:t>cấp</a:t>
            </a:r>
            <a:r>
              <a:rPr lang="en-US" sz="3400" dirty="0"/>
              <a:t> </a:t>
            </a:r>
            <a:r>
              <a:rPr lang="en-US" sz="3400" dirty="0" err="1"/>
              <a:t>các</a:t>
            </a:r>
            <a:r>
              <a:rPr lang="en-US" sz="3400" dirty="0"/>
              <a:t> </a:t>
            </a:r>
            <a:r>
              <a:rPr lang="en-US" sz="3400" dirty="0" err="1"/>
              <a:t>dịch</a:t>
            </a:r>
            <a:r>
              <a:rPr lang="en-US" sz="3400" dirty="0"/>
              <a:t> </a:t>
            </a:r>
            <a:r>
              <a:rPr lang="en-US" sz="3400" dirty="0" err="1"/>
              <a:t>vụ</a:t>
            </a:r>
            <a:r>
              <a:rPr lang="en-US" sz="3400" dirty="0"/>
              <a:t> </a:t>
            </a:r>
            <a:r>
              <a:rPr lang="en-US" sz="3400" dirty="0" err="1"/>
              <a:t>như</a:t>
            </a:r>
            <a:r>
              <a:rPr lang="en-US" sz="3400" dirty="0"/>
              <a:t>: </a:t>
            </a:r>
            <a:r>
              <a:rPr lang="en-US" sz="3400" dirty="0" err="1"/>
              <a:t>nơi</a:t>
            </a:r>
            <a:r>
              <a:rPr lang="en-US" sz="3400" dirty="0"/>
              <a:t> </a:t>
            </a:r>
            <a:r>
              <a:rPr lang="en-US" sz="3400" dirty="0" err="1"/>
              <a:t>ăn</a:t>
            </a:r>
            <a:r>
              <a:rPr lang="en-US" sz="3400" dirty="0"/>
              <a:t>, </a:t>
            </a:r>
            <a:r>
              <a:rPr lang="en-US" sz="3400" dirty="0" err="1"/>
              <a:t>nghỉ</a:t>
            </a:r>
            <a:r>
              <a:rPr lang="en-US" sz="3400" dirty="0"/>
              <a:t>, </a:t>
            </a:r>
            <a:r>
              <a:rPr lang="en-US" sz="3400" dirty="0" err="1"/>
              <a:t>khu</a:t>
            </a:r>
            <a:r>
              <a:rPr lang="en-US" sz="3400" dirty="0"/>
              <a:t> </a:t>
            </a:r>
            <a:r>
              <a:rPr lang="en-US" sz="3400" dirty="0" err="1"/>
              <a:t>thể</a:t>
            </a:r>
            <a:r>
              <a:rPr lang="en-US" sz="3400" dirty="0"/>
              <a:t> </a:t>
            </a:r>
            <a:r>
              <a:rPr lang="en-US" sz="3400" dirty="0" err="1"/>
              <a:t>thao</a:t>
            </a:r>
            <a:r>
              <a:rPr lang="en-US" sz="3400" dirty="0"/>
              <a:t> </a:t>
            </a:r>
            <a:r>
              <a:rPr lang="en-US" sz="3400" dirty="0" err="1"/>
              <a:t>và</a:t>
            </a:r>
            <a:r>
              <a:rPr lang="en-US" sz="3400" dirty="0"/>
              <a:t> </a:t>
            </a:r>
            <a:r>
              <a:rPr lang="en-US" sz="3400" dirty="0" err="1"/>
              <a:t>khu</a:t>
            </a:r>
            <a:r>
              <a:rPr lang="en-US" sz="3400" dirty="0"/>
              <a:t> </a:t>
            </a:r>
            <a:r>
              <a:rPr lang="en-US" sz="3400" dirty="0" err="1"/>
              <a:t>vui</a:t>
            </a:r>
            <a:r>
              <a:rPr lang="en-US" sz="3400" dirty="0"/>
              <a:t> </a:t>
            </a:r>
            <a:r>
              <a:rPr lang="en-US" sz="3400" dirty="0" err="1"/>
              <a:t>chơi</a:t>
            </a:r>
            <a:r>
              <a:rPr lang="en-US" sz="3400" dirty="0"/>
              <a:t> </a:t>
            </a:r>
            <a:r>
              <a:rPr lang="en-US" sz="3400" dirty="0" err="1"/>
              <a:t>giải</a:t>
            </a:r>
            <a:r>
              <a:rPr lang="en-US" sz="3400" dirty="0"/>
              <a:t> </a:t>
            </a:r>
            <a:r>
              <a:rPr lang="en-US" sz="3400" dirty="0" err="1"/>
              <a:t>trí</a:t>
            </a:r>
            <a:r>
              <a:rPr lang="en-US" sz="3400" dirty="0"/>
              <a:t>.</a:t>
            </a:r>
          </a:p>
          <a:p>
            <a:pPr algn="just"/>
            <a:r>
              <a:rPr lang="en-US" sz="3400" dirty="0"/>
              <a:t>+</a:t>
            </a:r>
            <a:r>
              <a:rPr lang="en-US" sz="3400" dirty="0" err="1"/>
              <a:t>Kiến</a:t>
            </a:r>
            <a:r>
              <a:rPr lang="en-US" sz="3400" dirty="0"/>
              <a:t> </a:t>
            </a:r>
            <a:r>
              <a:rPr lang="en-US" sz="3400" dirty="0" err="1"/>
              <a:t>trúc</a:t>
            </a:r>
            <a:r>
              <a:rPr lang="en-US" sz="3400" dirty="0"/>
              <a:t> </a:t>
            </a:r>
            <a:r>
              <a:rPr lang="en-US" sz="3400" dirty="0" err="1"/>
              <a:t>của</a:t>
            </a:r>
            <a:r>
              <a:rPr lang="en-US" sz="3400" dirty="0"/>
              <a:t> </a:t>
            </a:r>
            <a:r>
              <a:rPr lang="en-US" sz="3400" dirty="0" err="1"/>
              <a:t>lều</a:t>
            </a:r>
            <a:r>
              <a:rPr lang="en-US" sz="3400" dirty="0"/>
              <a:t> </a:t>
            </a:r>
            <a:r>
              <a:rPr lang="en-US" sz="3400" dirty="0" err="1"/>
              <a:t>trại</a:t>
            </a:r>
            <a:r>
              <a:rPr lang="en-US" sz="3400" dirty="0"/>
              <a:t> </a:t>
            </a:r>
            <a:r>
              <a:rPr lang="en-US" sz="3400" dirty="0" err="1"/>
              <a:t>khi</a:t>
            </a:r>
            <a:r>
              <a:rPr lang="en-US" sz="3400" dirty="0"/>
              <a:t> </a:t>
            </a:r>
            <a:r>
              <a:rPr lang="en-US" sz="3400" dirty="0" err="1"/>
              <a:t>thiết</a:t>
            </a:r>
            <a:r>
              <a:rPr lang="en-US" sz="3400" dirty="0"/>
              <a:t> </a:t>
            </a:r>
            <a:r>
              <a:rPr lang="en-US" sz="3400" dirty="0" err="1"/>
              <a:t>kế</a:t>
            </a:r>
            <a:r>
              <a:rPr lang="en-US" sz="3400" dirty="0"/>
              <a:t> </a:t>
            </a:r>
            <a:r>
              <a:rPr lang="en-US" sz="3400" dirty="0" err="1"/>
              <a:t>cần</a:t>
            </a:r>
            <a:r>
              <a:rPr lang="en-US" sz="3400" dirty="0"/>
              <a:t> </a:t>
            </a:r>
            <a:r>
              <a:rPr lang="en-US" sz="3400" dirty="0" err="1"/>
              <a:t>chú</a:t>
            </a:r>
            <a:r>
              <a:rPr lang="en-US" sz="3400" dirty="0"/>
              <a:t> ý </a:t>
            </a:r>
            <a:r>
              <a:rPr lang="en-US" sz="3400" dirty="0" err="1"/>
              <a:t>đến</a:t>
            </a:r>
            <a:r>
              <a:rPr lang="en-US" sz="3400" dirty="0"/>
              <a:t> </a:t>
            </a:r>
            <a:r>
              <a:rPr lang="en-US" sz="3400" dirty="0" err="1"/>
              <a:t>những</a:t>
            </a:r>
            <a:r>
              <a:rPr lang="en-US" sz="3400" dirty="0"/>
              <a:t> </a:t>
            </a:r>
            <a:r>
              <a:rPr lang="en-US" sz="3400" dirty="0" err="1"/>
              <a:t>vấn</a:t>
            </a:r>
            <a:r>
              <a:rPr lang="en-US" sz="3400" dirty="0"/>
              <a:t> </a:t>
            </a:r>
            <a:r>
              <a:rPr lang="en-US" sz="3400" dirty="0" err="1"/>
              <a:t>đề</a:t>
            </a:r>
            <a:r>
              <a:rPr lang="en-US" sz="3400" dirty="0"/>
              <a:t> </a:t>
            </a:r>
            <a:r>
              <a:rPr lang="en-US" sz="3400" dirty="0" err="1"/>
              <a:t>sau</a:t>
            </a:r>
            <a:r>
              <a:rPr lang="en-US" sz="3400" dirty="0"/>
              <a:t>: </a:t>
            </a:r>
            <a:r>
              <a:rPr lang="en-US" sz="3400" dirty="0" err="1"/>
              <a:t>nơi</a:t>
            </a:r>
            <a:r>
              <a:rPr lang="en-US" sz="3400" dirty="0"/>
              <a:t> </a:t>
            </a:r>
            <a:r>
              <a:rPr lang="en-US" sz="3400" dirty="0" err="1"/>
              <a:t>đón</a:t>
            </a:r>
            <a:r>
              <a:rPr lang="en-US" sz="3400" dirty="0"/>
              <a:t> </a:t>
            </a:r>
            <a:r>
              <a:rPr lang="en-US" sz="3400" dirty="0" err="1"/>
              <a:t>tiếp</a:t>
            </a:r>
            <a:r>
              <a:rPr lang="en-US" sz="3400" dirty="0"/>
              <a:t> </a:t>
            </a:r>
            <a:r>
              <a:rPr lang="en-US" sz="3400" dirty="0" err="1"/>
              <a:t>khách</a:t>
            </a:r>
            <a:r>
              <a:rPr lang="en-US" sz="3400" dirty="0"/>
              <a:t>, </a:t>
            </a:r>
            <a:r>
              <a:rPr lang="en-US" sz="3400" dirty="0" err="1"/>
              <a:t>khu</a:t>
            </a:r>
            <a:r>
              <a:rPr lang="en-US" sz="3400" dirty="0"/>
              <a:t> </a:t>
            </a:r>
            <a:r>
              <a:rPr lang="en-US" sz="3400" dirty="0" err="1"/>
              <a:t>vực</a:t>
            </a:r>
            <a:r>
              <a:rPr lang="en-US" sz="3400" dirty="0"/>
              <a:t> </a:t>
            </a:r>
            <a:r>
              <a:rPr lang="en-US" sz="3400" dirty="0" err="1"/>
              <a:t>cắm</a:t>
            </a:r>
            <a:r>
              <a:rPr lang="en-US" sz="3400" dirty="0"/>
              <a:t> </a:t>
            </a:r>
            <a:r>
              <a:rPr lang="en-US" sz="3400" dirty="0" err="1"/>
              <a:t>trại</a:t>
            </a:r>
            <a:r>
              <a:rPr lang="en-US" sz="3400" dirty="0"/>
              <a:t>, </a:t>
            </a:r>
            <a:r>
              <a:rPr lang="en-US" sz="3400" dirty="0" err="1"/>
              <a:t>khu</a:t>
            </a:r>
            <a:r>
              <a:rPr lang="en-US" sz="3400" dirty="0"/>
              <a:t> </a:t>
            </a:r>
            <a:r>
              <a:rPr lang="en-US" sz="3400" dirty="0" err="1"/>
              <a:t>thương</a:t>
            </a:r>
            <a:r>
              <a:rPr lang="en-US" sz="3400" dirty="0"/>
              <a:t> </a:t>
            </a:r>
            <a:r>
              <a:rPr lang="en-US" sz="3400" dirty="0" err="1"/>
              <a:t>mại</a:t>
            </a:r>
            <a:r>
              <a:rPr lang="en-US" sz="3400" dirty="0"/>
              <a:t>, </a:t>
            </a:r>
            <a:r>
              <a:rPr lang="en-US" sz="3400" dirty="0" err="1"/>
              <a:t>khu</a:t>
            </a:r>
            <a:r>
              <a:rPr lang="en-US" sz="3400" dirty="0"/>
              <a:t> </a:t>
            </a:r>
            <a:r>
              <a:rPr lang="en-US" sz="3400" dirty="0" err="1"/>
              <a:t>thể</a:t>
            </a:r>
            <a:r>
              <a:rPr lang="en-US" sz="3400" dirty="0"/>
              <a:t> </a:t>
            </a:r>
            <a:r>
              <a:rPr lang="en-US" sz="3400" dirty="0" err="1"/>
              <a:t>thao</a:t>
            </a:r>
            <a:r>
              <a:rPr lang="en-US" sz="3400" dirty="0"/>
              <a:t> </a:t>
            </a:r>
            <a:r>
              <a:rPr lang="en-US" sz="3400" dirty="0" err="1"/>
              <a:t>ngoài</a:t>
            </a:r>
            <a:r>
              <a:rPr lang="en-US" sz="3400" dirty="0"/>
              <a:t> </a:t>
            </a:r>
            <a:r>
              <a:rPr lang="en-US" sz="3400" dirty="0" err="1"/>
              <a:t>trời</a:t>
            </a:r>
            <a:r>
              <a:rPr lang="en-US" sz="3400" dirty="0" smtClean="0"/>
              <a:t>.</a:t>
            </a:r>
            <a:endParaRPr lang="en-US" sz="3400" dirty="0"/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7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671220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754"/>
            <a:ext cx="12032341" cy="1043369"/>
          </a:xfrm>
        </p:spPr>
        <p:txBody>
          <a:bodyPr>
            <a:normAutofit fontScale="90000"/>
          </a:bodyPr>
          <a:lstStyle/>
          <a:p>
            <a:pPr algn="l" fontAlgn="base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sz="4800" b="1" kern="0" dirty="0" smtClean="0">
                <a:solidFill>
                  <a:srgbClr val="FF0000"/>
                </a:solidFill>
                <a:cs typeface="Arial" charset="0"/>
              </a:rPr>
              <a:t>2.2 MỘT SỐ LOẠI HÌNH CƠ SỞ LƯU TRÚ</a:t>
            </a:r>
            <a:endParaRPr lang="en-US" sz="4800" b="1" kern="0" dirty="0">
              <a:solidFill>
                <a:srgbClr val="FF0000"/>
              </a:solidFill>
              <a:cs typeface="Arial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1009650"/>
            <a:ext cx="10591800" cy="5848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457200" lvl="2" algn="just"/>
            <a:r>
              <a:rPr lang="en-US" sz="4000" b="1" dirty="0" smtClean="0"/>
              <a:t>2.2.4 Bungalow </a:t>
            </a:r>
            <a:r>
              <a:rPr lang="en-US" sz="4000" b="1" dirty="0" err="1"/>
              <a:t>và</a:t>
            </a:r>
            <a:r>
              <a:rPr lang="en-US" sz="4000" b="1" dirty="0"/>
              <a:t> </a:t>
            </a:r>
            <a:r>
              <a:rPr lang="en-US" sz="4000" b="1" dirty="0" err="1"/>
              <a:t>biệt</a:t>
            </a:r>
            <a:r>
              <a:rPr lang="en-US" sz="4000" b="1" dirty="0"/>
              <a:t> </a:t>
            </a:r>
            <a:r>
              <a:rPr lang="en-US" sz="4000" b="1" dirty="0" err="1"/>
              <a:t>thự</a:t>
            </a:r>
            <a:endParaRPr lang="en-US" sz="4000" dirty="0"/>
          </a:p>
          <a:p>
            <a:pPr algn="just"/>
            <a:r>
              <a:rPr lang="en-US" sz="4000" dirty="0"/>
              <a:t>Bungalow: Theo </a:t>
            </a:r>
            <a:r>
              <a:rPr lang="en-US" sz="4000" dirty="0" err="1"/>
              <a:t>quy</a:t>
            </a:r>
            <a:r>
              <a:rPr lang="en-US" sz="4000" dirty="0"/>
              <a:t> </a:t>
            </a:r>
            <a:r>
              <a:rPr lang="en-US" sz="4000" dirty="0" err="1"/>
              <a:t>chế</a:t>
            </a:r>
            <a:r>
              <a:rPr lang="en-US" sz="4000" dirty="0"/>
              <a:t> </a:t>
            </a:r>
            <a:r>
              <a:rPr lang="en-US" sz="4000" dirty="0" err="1"/>
              <a:t>quản</a:t>
            </a:r>
            <a:r>
              <a:rPr lang="en-US" sz="4000" dirty="0"/>
              <a:t> </a:t>
            </a:r>
            <a:r>
              <a:rPr lang="en-US" sz="4000" dirty="0" err="1"/>
              <a:t>lý</a:t>
            </a:r>
            <a:r>
              <a:rPr lang="en-US" sz="4000" dirty="0"/>
              <a:t> </a:t>
            </a:r>
            <a:r>
              <a:rPr lang="en-US" sz="4000" dirty="0" err="1"/>
              <a:t>cơ</a:t>
            </a:r>
            <a:r>
              <a:rPr lang="en-US" sz="4000" dirty="0"/>
              <a:t> </a:t>
            </a:r>
            <a:r>
              <a:rPr lang="en-US" sz="4000" dirty="0" err="1"/>
              <a:t>sở</a:t>
            </a:r>
            <a:r>
              <a:rPr lang="en-US" sz="4000" dirty="0"/>
              <a:t> </a:t>
            </a:r>
            <a:r>
              <a:rPr lang="en-US" sz="4000" dirty="0" err="1"/>
              <a:t>lưu</a:t>
            </a:r>
            <a:r>
              <a:rPr lang="en-US" sz="4000" dirty="0"/>
              <a:t> </a:t>
            </a:r>
            <a:r>
              <a:rPr lang="en-US" sz="4000" dirty="0" err="1"/>
              <a:t>trú</a:t>
            </a:r>
            <a:r>
              <a:rPr lang="en-US" sz="4000" dirty="0"/>
              <a:t> </a:t>
            </a:r>
            <a:r>
              <a:rPr lang="en-US" sz="4000" dirty="0" err="1"/>
              <a:t>của</a:t>
            </a:r>
            <a:r>
              <a:rPr lang="en-US" sz="4000" dirty="0"/>
              <a:t> </a:t>
            </a:r>
            <a:r>
              <a:rPr lang="en-US" sz="4000" dirty="0" err="1"/>
              <a:t>Việt</a:t>
            </a:r>
            <a:r>
              <a:rPr lang="en-US" sz="4000" dirty="0"/>
              <a:t> Nam: Bungalow </a:t>
            </a:r>
            <a:r>
              <a:rPr lang="en-US" sz="4000" dirty="0" err="1"/>
              <a:t>là</a:t>
            </a:r>
            <a:r>
              <a:rPr lang="en-US" sz="4000" dirty="0"/>
              <a:t> </a:t>
            </a:r>
            <a:r>
              <a:rPr lang="en-US" sz="4000" dirty="0" err="1"/>
              <a:t>cơ</a:t>
            </a:r>
            <a:r>
              <a:rPr lang="en-US" sz="4000" dirty="0"/>
              <a:t> </a:t>
            </a:r>
            <a:r>
              <a:rPr lang="en-US" sz="4000" dirty="0" err="1"/>
              <a:t>sở</a:t>
            </a:r>
            <a:r>
              <a:rPr lang="en-US" sz="4000" dirty="0"/>
              <a:t> </a:t>
            </a:r>
            <a:r>
              <a:rPr lang="en-US" sz="4000" dirty="0" err="1"/>
              <a:t>lưu</a:t>
            </a:r>
            <a:r>
              <a:rPr lang="en-US" sz="4000" dirty="0"/>
              <a:t> </a:t>
            </a:r>
            <a:r>
              <a:rPr lang="en-US" sz="4000" dirty="0" err="1"/>
              <a:t>trú</a:t>
            </a:r>
            <a:r>
              <a:rPr lang="en-US" sz="4000" dirty="0"/>
              <a:t> </a:t>
            </a:r>
            <a:r>
              <a:rPr lang="en-US" sz="4000" dirty="0" err="1"/>
              <a:t>bằng</a:t>
            </a:r>
            <a:r>
              <a:rPr lang="en-US" sz="4000" dirty="0"/>
              <a:t> </a:t>
            </a:r>
            <a:r>
              <a:rPr lang="en-US" sz="4000" dirty="0" err="1"/>
              <a:t>gỗ</a:t>
            </a:r>
            <a:r>
              <a:rPr lang="en-US" sz="4000" dirty="0"/>
              <a:t> </a:t>
            </a:r>
            <a:r>
              <a:rPr lang="en-US" sz="4000" dirty="0" err="1"/>
              <a:t>hoặc</a:t>
            </a:r>
            <a:r>
              <a:rPr lang="en-US" sz="4000" dirty="0"/>
              <a:t> </a:t>
            </a:r>
            <a:r>
              <a:rPr lang="en-US" sz="4000" dirty="0" err="1"/>
              <a:t>vật</a:t>
            </a:r>
            <a:r>
              <a:rPr lang="en-US" sz="4000" dirty="0"/>
              <a:t> </a:t>
            </a:r>
            <a:r>
              <a:rPr lang="en-US" sz="4000" dirty="0" err="1"/>
              <a:t>liệu</a:t>
            </a:r>
            <a:r>
              <a:rPr lang="en-US" sz="4000" dirty="0"/>
              <a:t> </a:t>
            </a:r>
            <a:r>
              <a:rPr lang="en-US" sz="4000" dirty="0" err="1"/>
              <a:t>nhẹ</a:t>
            </a:r>
            <a:r>
              <a:rPr lang="en-US" sz="4000" dirty="0"/>
              <a:t> </a:t>
            </a:r>
            <a:r>
              <a:rPr lang="en-US" sz="4000" dirty="0" err="1"/>
              <a:t>theo</a:t>
            </a:r>
            <a:r>
              <a:rPr lang="en-US" sz="4000" dirty="0"/>
              <a:t> </a:t>
            </a:r>
            <a:r>
              <a:rPr lang="en-US" sz="4000" dirty="0" err="1"/>
              <a:t>phương</a:t>
            </a:r>
            <a:r>
              <a:rPr lang="en-US" sz="4000" dirty="0"/>
              <a:t> </a:t>
            </a:r>
            <a:r>
              <a:rPr lang="en-US" sz="4000" dirty="0" err="1"/>
              <a:t>pháp</a:t>
            </a:r>
            <a:r>
              <a:rPr lang="en-US" sz="4000" dirty="0"/>
              <a:t> </a:t>
            </a:r>
            <a:r>
              <a:rPr lang="en-US" sz="4000" dirty="0" err="1"/>
              <a:t>lắp</a:t>
            </a:r>
            <a:r>
              <a:rPr lang="en-US" sz="4000" dirty="0"/>
              <a:t> </a:t>
            </a:r>
            <a:r>
              <a:rPr lang="en-US" sz="4000" dirty="0" err="1"/>
              <a:t>ghép</a:t>
            </a:r>
            <a:r>
              <a:rPr lang="en-US" sz="4000" dirty="0"/>
              <a:t> </a:t>
            </a:r>
            <a:r>
              <a:rPr lang="en-US" sz="4000" dirty="0" err="1"/>
              <a:t>đơn</a:t>
            </a:r>
            <a:r>
              <a:rPr lang="en-US" sz="4000" dirty="0"/>
              <a:t> </a:t>
            </a:r>
            <a:r>
              <a:rPr lang="en-US" sz="4000" dirty="0" err="1"/>
              <a:t>giản</a:t>
            </a:r>
            <a:r>
              <a:rPr lang="en-US" sz="4000" dirty="0"/>
              <a:t>. Bungalow </a:t>
            </a:r>
            <a:r>
              <a:rPr lang="en-US" sz="4000" dirty="0" err="1"/>
              <a:t>được</a:t>
            </a:r>
            <a:r>
              <a:rPr lang="en-US" sz="4000" dirty="0"/>
              <a:t> </a:t>
            </a:r>
            <a:r>
              <a:rPr lang="en-US" sz="4000" dirty="0" err="1"/>
              <a:t>làm</a:t>
            </a:r>
            <a:r>
              <a:rPr lang="en-US" sz="4000" dirty="0"/>
              <a:t> </a:t>
            </a:r>
            <a:r>
              <a:rPr lang="en-US" sz="4000" dirty="0" err="1"/>
              <a:t>đơn</a:t>
            </a:r>
            <a:r>
              <a:rPr lang="en-US" sz="4000" dirty="0"/>
              <a:t> </a:t>
            </a:r>
            <a:r>
              <a:rPr lang="en-US" sz="4000" dirty="0" err="1"/>
              <a:t>chiếc</a:t>
            </a:r>
            <a:r>
              <a:rPr lang="en-US" sz="4000" dirty="0"/>
              <a:t> hay </a:t>
            </a:r>
            <a:r>
              <a:rPr lang="en-US" sz="4000" dirty="0" err="1"/>
              <a:t>thành</a:t>
            </a:r>
            <a:r>
              <a:rPr lang="en-US" sz="4000" dirty="0"/>
              <a:t> </a:t>
            </a:r>
            <a:r>
              <a:rPr lang="en-US" sz="4000" dirty="0" err="1"/>
              <a:t>một</a:t>
            </a:r>
            <a:r>
              <a:rPr lang="en-US" sz="4000" dirty="0"/>
              <a:t> </a:t>
            </a:r>
            <a:r>
              <a:rPr lang="en-US" sz="4000" dirty="0" err="1"/>
              <a:t>dãy</a:t>
            </a:r>
            <a:r>
              <a:rPr lang="en-US" sz="4000" dirty="0"/>
              <a:t>, </a:t>
            </a:r>
            <a:r>
              <a:rPr lang="en-US" sz="4000" dirty="0" err="1"/>
              <a:t>thành</a:t>
            </a:r>
            <a:r>
              <a:rPr lang="en-US" sz="4000" dirty="0"/>
              <a:t> </a:t>
            </a:r>
            <a:r>
              <a:rPr lang="en-US" sz="4000" dirty="0" err="1"/>
              <a:t>cụm</a:t>
            </a:r>
            <a:r>
              <a:rPr lang="en-US" sz="4000" dirty="0"/>
              <a:t> </a:t>
            </a:r>
            <a:r>
              <a:rPr lang="en-US" sz="4000" dirty="0" err="1"/>
              <a:t>và</a:t>
            </a:r>
            <a:r>
              <a:rPr lang="en-US" sz="4000" dirty="0"/>
              <a:t> </a:t>
            </a:r>
            <a:r>
              <a:rPr lang="en-US" sz="4000" dirty="0" err="1"/>
              <a:t>thường</a:t>
            </a:r>
            <a:r>
              <a:rPr lang="en-US" sz="4000" dirty="0"/>
              <a:t> </a:t>
            </a:r>
            <a:r>
              <a:rPr lang="en-US" sz="4000" dirty="0" err="1"/>
              <a:t>được</a:t>
            </a:r>
            <a:r>
              <a:rPr lang="en-US" sz="4000" dirty="0"/>
              <a:t> </a:t>
            </a:r>
            <a:r>
              <a:rPr lang="en-US" sz="4000" dirty="0" err="1"/>
              <a:t>xây</a:t>
            </a:r>
            <a:r>
              <a:rPr lang="en-US" sz="4000" dirty="0"/>
              <a:t> </a:t>
            </a:r>
            <a:r>
              <a:rPr lang="en-US" sz="4000" dirty="0" err="1"/>
              <a:t>dựng</a:t>
            </a:r>
            <a:r>
              <a:rPr lang="en-US" sz="4000" dirty="0"/>
              <a:t> ở </a:t>
            </a:r>
            <a:r>
              <a:rPr lang="en-US" sz="4000" dirty="0" err="1"/>
              <a:t>các</a:t>
            </a:r>
            <a:r>
              <a:rPr lang="en-US" sz="4000" dirty="0"/>
              <a:t> </a:t>
            </a:r>
            <a:r>
              <a:rPr lang="en-US" sz="4000" dirty="0" err="1"/>
              <a:t>khu</a:t>
            </a:r>
            <a:r>
              <a:rPr lang="en-US" sz="4000" dirty="0"/>
              <a:t> du </a:t>
            </a:r>
            <a:r>
              <a:rPr lang="en-US" sz="4000" dirty="0" err="1"/>
              <a:t>lịch</a:t>
            </a:r>
            <a:r>
              <a:rPr lang="en-US" sz="4000" dirty="0"/>
              <a:t> </a:t>
            </a:r>
            <a:r>
              <a:rPr lang="en-US" sz="4000" dirty="0" err="1"/>
              <a:t>nghỉ</a:t>
            </a:r>
            <a:r>
              <a:rPr lang="en-US" sz="4000" dirty="0"/>
              <a:t> </a:t>
            </a:r>
            <a:r>
              <a:rPr lang="en-US" sz="4000" dirty="0" err="1"/>
              <a:t>mát</a:t>
            </a:r>
            <a:r>
              <a:rPr lang="en-US" sz="4000" dirty="0"/>
              <a:t> </a:t>
            </a:r>
            <a:r>
              <a:rPr lang="en-US" sz="4000" dirty="0" err="1"/>
              <a:t>vùng</a:t>
            </a:r>
            <a:r>
              <a:rPr lang="en-US" sz="4000" dirty="0"/>
              <a:t> </a:t>
            </a:r>
            <a:r>
              <a:rPr lang="en-US" sz="4000" dirty="0" err="1"/>
              <a:t>biển</a:t>
            </a:r>
            <a:r>
              <a:rPr lang="en-US" sz="4000" dirty="0"/>
              <a:t>, </a:t>
            </a:r>
            <a:r>
              <a:rPr lang="en-US" sz="4000" dirty="0" err="1"/>
              <a:t>vùng</a:t>
            </a:r>
            <a:r>
              <a:rPr lang="en-US" sz="4000" dirty="0"/>
              <a:t> </a:t>
            </a:r>
            <a:r>
              <a:rPr lang="en-US" sz="4000" dirty="0" err="1"/>
              <a:t>núi</a:t>
            </a:r>
            <a:r>
              <a:rPr lang="en-US" sz="4000" dirty="0"/>
              <a:t> </a:t>
            </a:r>
            <a:r>
              <a:rPr lang="en-US" sz="4000" dirty="0" err="1"/>
              <a:t>hoặc</a:t>
            </a:r>
            <a:r>
              <a:rPr lang="en-US" sz="4000" dirty="0"/>
              <a:t> ở </a:t>
            </a:r>
            <a:r>
              <a:rPr lang="en-US" sz="4000" dirty="0" err="1"/>
              <a:t>làng</a:t>
            </a:r>
            <a:r>
              <a:rPr lang="en-US" sz="4000" dirty="0"/>
              <a:t> du </a:t>
            </a:r>
            <a:r>
              <a:rPr lang="en-US" sz="4000" dirty="0" err="1"/>
              <a:t>lịch</a:t>
            </a:r>
            <a:r>
              <a:rPr lang="en-US" sz="4000" dirty="0"/>
              <a:t>.</a:t>
            </a: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7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453174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754"/>
            <a:ext cx="12032341" cy="1043369"/>
          </a:xfrm>
        </p:spPr>
        <p:txBody>
          <a:bodyPr>
            <a:normAutofit fontScale="90000"/>
          </a:bodyPr>
          <a:lstStyle/>
          <a:p>
            <a:pPr algn="l" fontAlgn="base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sz="4800" b="1" kern="0" dirty="0" smtClean="0">
                <a:solidFill>
                  <a:srgbClr val="FF0000"/>
                </a:solidFill>
                <a:cs typeface="Arial" charset="0"/>
              </a:rPr>
              <a:t>2.2 MỘT SỐ LOẠI HÌNH CƠ SỞ LƯU TRÚ</a:t>
            </a:r>
            <a:endParaRPr lang="en-US" sz="4800" b="1" kern="0" dirty="0">
              <a:solidFill>
                <a:srgbClr val="FF0000"/>
              </a:solidFill>
              <a:cs typeface="Arial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1333500"/>
            <a:ext cx="2724150" cy="11049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just"/>
            <a:r>
              <a:rPr lang="en-US" sz="4000" dirty="0" smtClean="0"/>
              <a:t>Bungalow:</a:t>
            </a:r>
            <a:endParaRPr lang="en-US" sz="4000" dirty="0"/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7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909637"/>
            <a:ext cx="7905750" cy="5929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758438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754"/>
            <a:ext cx="12032341" cy="1043369"/>
          </a:xfrm>
        </p:spPr>
        <p:txBody>
          <a:bodyPr>
            <a:normAutofit fontScale="90000"/>
          </a:bodyPr>
          <a:lstStyle/>
          <a:p>
            <a:pPr algn="l" fontAlgn="base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sz="4800" b="1" kern="0" dirty="0" smtClean="0">
                <a:solidFill>
                  <a:srgbClr val="FF0000"/>
                </a:solidFill>
                <a:cs typeface="Arial" charset="0"/>
              </a:rPr>
              <a:t>2.2 MỘT SỐ LOẠI HÌNH CƠ SỞ LƯU TRÚ</a:t>
            </a:r>
            <a:endParaRPr lang="en-US" sz="4800" b="1" kern="0" dirty="0">
              <a:solidFill>
                <a:srgbClr val="FF0000"/>
              </a:solidFill>
              <a:cs typeface="Arial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1009650"/>
            <a:ext cx="10591800" cy="5848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just"/>
            <a:r>
              <a:rPr lang="en-US" sz="4000" dirty="0" err="1"/>
              <a:t>Biệt</a:t>
            </a:r>
            <a:r>
              <a:rPr lang="en-US" sz="4000" dirty="0"/>
              <a:t> </a:t>
            </a:r>
            <a:r>
              <a:rPr lang="en-US" sz="4000" dirty="0" err="1"/>
              <a:t>thự</a:t>
            </a:r>
            <a:r>
              <a:rPr lang="en-US" sz="4000" dirty="0"/>
              <a:t>: Theo </a:t>
            </a:r>
            <a:r>
              <a:rPr lang="en-US" sz="4000" dirty="0" err="1"/>
              <a:t>quy</a:t>
            </a:r>
            <a:r>
              <a:rPr lang="en-US" sz="4000" dirty="0"/>
              <a:t> </a:t>
            </a:r>
            <a:r>
              <a:rPr lang="en-US" sz="4000" dirty="0" err="1"/>
              <a:t>chế</a:t>
            </a:r>
            <a:r>
              <a:rPr lang="en-US" sz="4000" dirty="0"/>
              <a:t> </a:t>
            </a:r>
            <a:r>
              <a:rPr lang="en-US" sz="4000" dirty="0" err="1"/>
              <a:t>quản</a:t>
            </a:r>
            <a:r>
              <a:rPr lang="en-US" sz="4000" dirty="0"/>
              <a:t> </a:t>
            </a:r>
            <a:r>
              <a:rPr lang="en-US" sz="4000" dirty="0" err="1"/>
              <a:t>lý</a:t>
            </a:r>
            <a:r>
              <a:rPr lang="en-US" sz="4000" dirty="0"/>
              <a:t> </a:t>
            </a:r>
            <a:r>
              <a:rPr lang="en-US" sz="4000" dirty="0" err="1"/>
              <a:t>cơ</a:t>
            </a:r>
            <a:r>
              <a:rPr lang="en-US" sz="4000" dirty="0"/>
              <a:t> </a:t>
            </a:r>
            <a:r>
              <a:rPr lang="en-US" sz="4000" dirty="0" err="1"/>
              <a:t>sở</a:t>
            </a:r>
            <a:r>
              <a:rPr lang="en-US" sz="4000" dirty="0"/>
              <a:t> </a:t>
            </a:r>
            <a:r>
              <a:rPr lang="en-US" sz="4000" dirty="0" err="1"/>
              <a:t>lưu</a:t>
            </a:r>
            <a:r>
              <a:rPr lang="en-US" sz="4000" dirty="0"/>
              <a:t> </a:t>
            </a:r>
            <a:r>
              <a:rPr lang="en-US" sz="4000" dirty="0" err="1"/>
              <a:t>trú</a:t>
            </a:r>
            <a:r>
              <a:rPr lang="en-US" sz="4000" dirty="0"/>
              <a:t> </a:t>
            </a:r>
            <a:r>
              <a:rPr lang="en-US" sz="4000" dirty="0" err="1"/>
              <a:t>của</a:t>
            </a:r>
            <a:r>
              <a:rPr lang="en-US" sz="4000" dirty="0"/>
              <a:t> </a:t>
            </a:r>
            <a:r>
              <a:rPr lang="en-US" sz="4000" dirty="0" err="1"/>
              <a:t>Việt</a:t>
            </a:r>
            <a:r>
              <a:rPr lang="en-US" sz="4000" dirty="0"/>
              <a:t> Nam: </a:t>
            </a:r>
            <a:r>
              <a:rPr lang="en-US" sz="4000" dirty="0" err="1"/>
              <a:t>Biệt</a:t>
            </a:r>
            <a:r>
              <a:rPr lang="en-US" sz="4000" dirty="0"/>
              <a:t> </a:t>
            </a:r>
            <a:r>
              <a:rPr lang="en-US" sz="4000" dirty="0" err="1"/>
              <a:t>thự</a:t>
            </a:r>
            <a:r>
              <a:rPr lang="en-US" sz="4000" dirty="0"/>
              <a:t> </a:t>
            </a:r>
            <a:r>
              <a:rPr lang="en-US" sz="4000" dirty="0" err="1"/>
              <a:t>và</a:t>
            </a:r>
            <a:r>
              <a:rPr lang="en-US" sz="4000" dirty="0"/>
              <a:t> </a:t>
            </a:r>
            <a:r>
              <a:rPr lang="en-US" sz="4000" dirty="0" err="1"/>
              <a:t>căn</a:t>
            </a:r>
            <a:r>
              <a:rPr lang="en-US" sz="4000" dirty="0"/>
              <a:t> </a:t>
            </a:r>
            <a:r>
              <a:rPr lang="en-US" sz="4000" dirty="0" err="1"/>
              <a:t>hộ</a:t>
            </a:r>
            <a:r>
              <a:rPr lang="en-US" sz="4000" dirty="0"/>
              <a:t> </a:t>
            </a:r>
            <a:r>
              <a:rPr lang="en-US" sz="4000" dirty="0" err="1"/>
              <a:t>cho</a:t>
            </a:r>
            <a:r>
              <a:rPr lang="en-US" sz="4000" dirty="0"/>
              <a:t> </a:t>
            </a:r>
            <a:r>
              <a:rPr lang="en-US" sz="4000" dirty="0" err="1"/>
              <a:t>thuê</a:t>
            </a:r>
            <a:r>
              <a:rPr lang="en-US" sz="4000" dirty="0"/>
              <a:t> </a:t>
            </a:r>
            <a:r>
              <a:rPr lang="en-US" sz="4000" dirty="0" err="1"/>
              <a:t>là</a:t>
            </a:r>
            <a:r>
              <a:rPr lang="en-US" sz="4000" dirty="0"/>
              <a:t> </a:t>
            </a:r>
            <a:r>
              <a:rPr lang="en-US" sz="4000" dirty="0" err="1"/>
              <a:t>nhà</a:t>
            </a:r>
            <a:r>
              <a:rPr lang="en-US" sz="4000" dirty="0"/>
              <a:t> ở </a:t>
            </a:r>
            <a:r>
              <a:rPr lang="en-US" sz="4000" dirty="0" err="1"/>
              <a:t>có</a:t>
            </a:r>
            <a:r>
              <a:rPr lang="en-US" sz="4000" dirty="0"/>
              <a:t> </a:t>
            </a:r>
            <a:r>
              <a:rPr lang="en-US" sz="4000" dirty="0" err="1"/>
              <a:t>đầy</a:t>
            </a:r>
            <a:r>
              <a:rPr lang="en-US" sz="4000" dirty="0"/>
              <a:t> </a:t>
            </a:r>
            <a:r>
              <a:rPr lang="en-US" sz="4000" dirty="0" err="1"/>
              <a:t>đủ</a:t>
            </a:r>
            <a:r>
              <a:rPr lang="en-US" sz="4000" dirty="0"/>
              <a:t> </a:t>
            </a:r>
            <a:r>
              <a:rPr lang="en-US" sz="4000" dirty="0" err="1"/>
              <a:t>tiện</a:t>
            </a:r>
            <a:r>
              <a:rPr lang="en-US" sz="4000" dirty="0"/>
              <a:t> </a:t>
            </a:r>
            <a:r>
              <a:rPr lang="en-US" sz="4000" dirty="0" err="1"/>
              <a:t>nghi</a:t>
            </a:r>
            <a:r>
              <a:rPr lang="en-US" sz="4000" dirty="0"/>
              <a:t> </a:t>
            </a:r>
            <a:r>
              <a:rPr lang="en-US" sz="4000" dirty="0" err="1"/>
              <a:t>cần</a:t>
            </a:r>
            <a:r>
              <a:rPr lang="en-US" sz="4000" dirty="0"/>
              <a:t> </a:t>
            </a:r>
            <a:r>
              <a:rPr lang="en-US" sz="4000" dirty="0" err="1"/>
              <a:t>thiết</a:t>
            </a:r>
            <a:r>
              <a:rPr lang="en-US" sz="4000" dirty="0"/>
              <a:t> </a:t>
            </a:r>
            <a:r>
              <a:rPr lang="en-US" sz="4000" dirty="0" err="1"/>
              <a:t>phục</a:t>
            </a:r>
            <a:r>
              <a:rPr lang="en-US" sz="4000" dirty="0"/>
              <a:t> </a:t>
            </a:r>
            <a:r>
              <a:rPr lang="en-US" sz="4000" dirty="0" err="1"/>
              <a:t>vụ</a:t>
            </a:r>
            <a:r>
              <a:rPr lang="en-US" sz="4000" dirty="0"/>
              <a:t> </a:t>
            </a:r>
            <a:r>
              <a:rPr lang="en-US" sz="4000" dirty="0" err="1"/>
              <a:t>việc</a:t>
            </a:r>
            <a:r>
              <a:rPr lang="en-US" sz="4000" dirty="0"/>
              <a:t> </a:t>
            </a:r>
            <a:r>
              <a:rPr lang="en-US" sz="4000" dirty="0" err="1"/>
              <a:t>lưu</a:t>
            </a:r>
            <a:r>
              <a:rPr lang="en-US" sz="4000" dirty="0"/>
              <a:t> </a:t>
            </a:r>
            <a:r>
              <a:rPr lang="en-US" sz="4000" dirty="0" err="1"/>
              <a:t>trú</a:t>
            </a:r>
            <a:r>
              <a:rPr lang="en-US" sz="4000" dirty="0"/>
              <a:t>, </a:t>
            </a:r>
            <a:r>
              <a:rPr lang="en-US" sz="4000" dirty="0" err="1"/>
              <a:t>biệt</a:t>
            </a:r>
            <a:r>
              <a:rPr lang="en-US" sz="4000" dirty="0"/>
              <a:t> </a:t>
            </a:r>
            <a:r>
              <a:rPr lang="en-US" sz="4000" dirty="0" err="1"/>
              <a:t>thự</a:t>
            </a:r>
            <a:r>
              <a:rPr lang="en-US" sz="4000" dirty="0"/>
              <a:t> </a:t>
            </a:r>
            <a:r>
              <a:rPr lang="en-US" sz="4000" dirty="0" err="1"/>
              <a:t>được</a:t>
            </a:r>
            <a:r>
              <a:rPr lang="en-US" sz="4000" dirty="0"/>
              <a:t> </a:t>
            </a:r>
            <a:r>
              <a:rPr lang="en-US" sz="4000" dirty="0" err="1"/>
              <a:t>xây</a:t>
            </a:r>
            <a:r>
              <a:rPr lang="en-US" sz="4000" dirty="0"/>
              <a:t> </a:t>
            </a:r>
            <a:r>
              <a:rPr lang="en-US" sz="4000" dirty="0" err="1"/>
              <a:t>dựng</a:t>
            </a:r>
            <a:r>
              <a:rPr lang="en-US" sz="4000" dirty="0"/>
              <a:t> </a:t>
            </a:r>
            <a:r>
              <a:rPr lang="en-US" sz="4000" dirty="0" err="1"/>
              <a:t>trong</a:t>
            </a:r>
            <a:r>
              <a:rPr lang="en-US" sz="4000" dirty="0"/>
              <a:t> </a:t>
            </a:r>
            <a:r>
              <a:rPr lang="en-US" sz="4000" dirty="0" err="1"/>
              <a:t>các</a:t>
            </a:r>
            <a:r>
              <a:rPr lang="en-US" sz="4000" dirty="0"/>
              <a:t> </a:t>
            </a:r>
            <a:r>
              <a:rPr lang="en-US" sz="4000" dirty="0" err="1"/>
              <a:t>khu</a:t>
            </a:r>
            <a:r>
              <a:rPr lang="en-US" sz="4000" dirty="0"/>
              <a:t> du </a:t>
            </a:r>
            <a:r>
              <a:rPr lang="en-US" sz="4000" dirty="0" err="1"/>
              <a:t>lịch</a:t>
            </a:r>
            <a:r>
              <a:rPr lang="en-US" sz="4000" dirty="0"/>
              <a:t> </a:t>
            </a:r>
            <a:r>
              <a:rPr lang="en-US" sz="4000" dirty="0" err="1"/>
              <a:t>ven</a:t>
            </a:r>
            <a:r>
              <a:rPr lang="en-US" sz="4000" dirty="0"/>
              <a:t> </a:t>
            </a:r>
            <a:r>
              <a:rPr lang="en-US" sz="4000" dirty="0" err="1"/>
              <a:t>biển</a:t>
            </a:r>
            <a:r>
              <a:rPr lang="en-US" sz="4000" dirty="0"/>
              <a:t>, </a:t>
            </a:r>
            <a:r>
              <a:rPr lang="en-US" sz="4000" dirty="0" err="1"/>
              <a:t>núi</a:t>
            </a:r>
            <a:r>
              <a:rPr lang="en-US" sz="4000" dirty="0"/>
              <a:t>, </a:t>
            </a:r>
            <a:r>
              <a:rPr lang="en-US" sz="4000" dirty="0" err="1"/>
              <a:t>nghỉ</a:t>
            </a:r>
            <a:r>
              <a:rPr lang="en-US" sz="4000" dirty="0"/>
              <a:t> </a:t>
            </a:r>
            <a:r>
              <a:rPr lang="en-US" sz="4000" dirty="0" err="1"/>
              <a:t>dưỡng</a:t>
            </a:r>
            <a:r>
              <a:rPr lang="en-US" sz="4000" dirty="0"/>
              <a:t>, </a:t>
            </a:r>
            <a:r>
              <a:rPr lang="en-US" sz="4000" dirty="0" err="1"/>
              <a:t>làng</a:t>
            </a:r>
            <a:r>
              <a:rPr lang="en-US" sz="4000" dirty="0"/>
              <a:t> du </a:t>
            </a:r>
            <a:r>
              <a:rPr lang="en-US" sz="4000" dirty="0" err="1"/>
              <a:t>lịch</a:t>
            </a:r>
            <a:r>
              <a:rPr lang="en-US" sz="4000" dirty="0"/>
              <a:t> </a:t>
            </a:r>
            <a:r>
              <a:rPr lang="en-US" sz="4000" dirty="0" err="1"/>
              <a:t>hoặc</a:t>
            </a:r>
            <a:r>
              <a:rPr lang="en-US" sz="4000" dirty="0"/>
              <a:t> </a:t>
            </a:r>
            <a:r>
              <a:rPr lang="en-US" sz="4000" dirty="0" err="1"/>
              <a:t>bãi</a:t>
            </a:r>
            <a:r>
              <a:rPr lang="en-US" sz="4000" dirty="0"/>
              <a:t> </a:t>
            </a:r>
            <a:r>
              <a:rPr lang="en-US" sz="4000" dirty="0" err="1"/>
              <a:t>cắm</a:t>
            </a:r>
            <a:r>
              <a:rPr lang="en-US" sz="4000" dirty="0"/>
              <a:t> </a:t>
            </a:r>
            <a:r>
              <a:rPr lang="en-US" sz="4000" dirty="0" err="1"/>
              <a:t>trại</a:t>
            </a:r>
            <a:r>
              <a:rPr lang="en-US" sz="4000" dirty="0"/>
              <a:t>.</a:t>
            </a: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7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448907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754"/>
            <a:ext cx="12032341" cy="1043369"/>
          </a:xfrm>
        </p:spPr>
        <p:txBody>
          <a:bodyPr>
            <a:normAutofit fontScale="90000"/>
          </a:bodyPr>
          <a:lstStyle/>
          <a:p>
            <a:pPr algn="l" fontAlgn="base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sz="4800" b="1" kern="0" dirty="0" smtClean="0">
                <a:solidFill>
                  <a:srgbClr val="FF0000"/>
                </a:solidFill>
                <a:cs typeface="Arial" charset="0"/>
              </a:rPr>
              <a:t>2.2 MỘT SỐ LOẠI HÌNH CƠ SỞ LƯU TRÚ</a:t>
            </a:r>
            <a:endParaRPr lang="en-US" sz="4800" b="1" kern="0" dirty="0">
              <a:solidFill>
                <a:srgbClr val="FF0000"/>
              </a:solidFill>
              <a:cs typeface="Arial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1009650"/>
            <a:ext cx="2533650" cy="2495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just"/>
            <a:r>
              <a:rPr lang="en-US" sz="4000" dirty="0" err="1"/>
              <a:t>Biệt</a:t>
            </a:r>
            <a:r>
              <a:rPr lang="en-US" sz="4000" dirty="0"/>
              <a:t> </a:t>
            </a:r>
            <a:r>
              <a:rPr lang="en-US" sz="4000" dirty="0" err="1"/>
              <a:t>thự</a:t>
            </a:r>
            <a:r>
              <a:rPr lang="en-US" sz="4000" dirty="0" smtClean="0"/>
              <a:t>: </a:t>
            </a:r>
            <a:r>
              <a:rPr lang="en-US" sz="4000" dirty="0" err="1" smtClean="0"/>
              <a:t>cổ</a:t>
            </a:r>
            <a:r>
              <a:rPr lang="en-US" sz="4000" dirty="0" smtClean="0"/>
              <a:t> </a:t>
            </a:r>
            <a:r>
              <a:rPr lang="en-US" sz="4000" dirty="0" err="1" smtClean="0"/>
              <a:t>điển</a:t>
            </a:r>
            <a:r>
              <a:rPr lang="en-US" sz="4000" dirty="0" smtClean="0"/>
              <a:t> </a:t>
            </a:r>
            <a:r>
              <a:rPr lang="en-US" sz="4000" dirty="0" err="1" smtClean="0"/>
              <a:t>xa</a:t>
            </a:r>
            <a:r>
              <a:rPr lang="en-US" sz="4000" dirty="0" smtClean="0"/>
              <a:t> </a:t>
            </a:r>
            <a:r>
              <a:rPr lang="en-US" sz="4000" dirty="0" err="1" smtClean="0"/>
              <a:t>hoa</a:t>
            </a:r>
            <a:r>
              <a:rPr lang="en-US" sz="4000" dirty="0" smtClean="0"/>
              <a:t> </a:t>
            </a:r>
            <a:r>
              <a:rPr lang="en-US" sz="4000" dirty="0" err="1" smtClean="0"/>
              <a:t>tráng</a:t>
            </a:r>
            <a:r>
              <a:rPr lang="en-US" sz="4000" dirty="0" smtClean="0"/>
              <a:t> </a:t>
            </a:r>
            <a:r>
              <a:rPr lang="en-US" sz="4000" dirty="0" err="1" smtClean="0"/>
              <a:t>lệ</a:t>
            </a:r>
            <a:endParaRPr lang="en-US" sz="4000" dirty="0"/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7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8050" y="1024698"/>
            <a:ext cx="8731280" cy="58102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5487166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sz="5400" dirty="0">
                <a:solidFill>
                  <a:srgbClr val="FF0000"/>
                </a:solidFill>
              </a:rPr>
              <a:t>CỦNG CỐ BÀI</a:t>
            </a:r>
            <a:endParaRPr lang="en-US" sz="5400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00491" y="1257678"/>
            <a:ext cx="8720920" cy="54322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endParaRPr lang="en-US" sz="3600" b="1" dirty="0" smtClean="0"/>
          </a:p>
          <a:p>
            <a:pPr lvl="1"/>
            <a:r>
              <a:rPr lang="vi-VN" sz="4400" b="1" dirty="0" smtClean="0"/>
              <a:t>CÂU </a:t>
            </a:r>
            <a:r>
              <a:rPr lang="vi-VN" sz="4400" b="1" dirty="0"/>
              <a:t>HỎI</a:t>
            </a:r>
            <a:r>
              <a:rPr lang="en-US" sz="4400" b="1" dirty="0"/>
              <a:t>:</a:t>
            </a:r>
          </a:p>
          <a:p>
            <a:pPr>
              <a:lnSpc>
                <a:spcPct val="150000"/>
              </a:lnSpc>
            </a:pPr>
            <a:r>
              <a:rPr lang="en-US" sz="4400" dirty="0" err="1"/>
              <a:t>Trình</a:t>
            </a:r>
            <a:r>
              <a:rPr lang="en-US" sz="4400" dirty="0"/>
              <a:t> </a:t>
            </a:r>
            <a:r>
              <a:rPr lang="en-US" sz="4400" dirty="0" err="1"/>
              <a:t>bày</a:t>
            </a:r>
            <a:r>
              <a:rPr lang="en-US" sz="4400" dirty="0"/>
              <a:t> </a:t>
            </a:r>
            <a:r>
              <a:rPr lang="en-US" sz="4400" dirty="0" err="1"/>
              <a:t>đặc</a:t>
            </a:r>
            <a:r>
              <a:rPr lang="en-US" sz="4400" dirty="0"/>
              <a:t> </a:t>
            </a:r>
            <a:r>
              <a:rPr lang="en-US" sz="4400" dirty="0" err="1"/>
              <a:t>điểm</a:t>
            </a:r>
            <a:r>
              <a:rPr lang="en-US" sz="4400" dirty="0"/>
              <a:t> </a:t>
            </a:r>
            <a:r>
              <a:rPr lang="en-US" sz="4400" dirty="0" err="1"/>
              <a:t>mối</a:t>
            </a:r>
            <a:r>
              <a:rPr lang="en-US" sz="4400" dirty="0"/>
              <a:t> </a:t>
            </a:r>
            <a:r>
              <a:rPr lang="en-US" sz="4400" dirty="0" err="1"/>
              <a:t>quan</a:t>
            </a:r>
            <a:r>
              <a:rPr lang="en-US" sz="4400" dirty="0"/>
              <a:t> </a:t>
            </a:r>
            <a:r>
              <a:rPr lang="en-US" sz="4400" dirty="0" err="1"/>
              <a:t>hệ</a:t>
            </a:r>
            <a:r>
              <a:rPr lang="en-US" sz="4400" dirty="0"/>
              <a:t> </a:t>
            </a:r>
            <a:r>
              <a:rPr lang="en-US" sz="4400" dirty="0" err="1"/>
              <a:t>giữa</a:t>
            </a:r>
            <a:r>
              <a:rPr lang="en-US" sz="4400" dirty="0"/>
              <a:t> </a:t>
            </a:r>
            <a:r>
              <a:rPr lang="en-US" sz="4400" dirty="0" err="1"/>
              <a:t>sản</a:t>
            </a:r>
            <a:r>
              <a:rPr lang="en-US" sz="4400" dirty="0"/>
              <a:t> </a:t>
            </a:r>
            <a:r>
              <a:rPr lang="en-US" sz="4400" dirty="0" err="1"/>
              <a:t>xuất</a:t>
            </a:r>
            <a:r>
              <a:rPr lang="en-US" sz="4400" dirty="0"/>
              <a:t> </a:t>
            </a:r>
            <a:r>
              <a:rPr lang="en-US" sz="4400" dirty="0" err="1"/>
              <a:t>và</a:t>
            </a:r>
            <a:r>
              <a:rPr lang="en-US" sz="4400" dirty="0"/>
              <a:t> </a:t>
            </a:r>
            <a:r>
              <a:rPr lang="en-US" sz="4400" dirty="0" err="1"/>
              <a:t>tiêu</a:t>
            </a:r>
            <a:r>
              <a:rPr lang="en-US" sz="4400" dirty="0"/>
              <a:t> </a:t>
            </a:r>
            <a:r>
              <a:rPr lang="en-US" sz="4400" dirty="0" err="1"/>
              <a:t>dùng</a:t>
            </a:r>
            <a:r>
              <a:rPr lang="en-US" sz="4400" dirty="0"/>
              <a:t> </a:t>
            </a:r>
            <a:r>
              <a:rPr lang="en-US" sz="4400" dirty="0" err="1"/>
              <a:t>sản</a:t>
            </a:r>
            <a:r>
              <a:rPr lang="en-US" sz="4400" dirty="0"/>
              <a:t> </a:t>
            </a:r>
            <a:r>
              <a:rPr lang="en-US" sz="4400" dirty="0" err="1"/>
              <a:t>phẩm</a:t>
            </a:r>
            <a:r>
              <a:rPr lang="en-US" sz="4400" dirty="0"/>
              <a:t> </a:t>
            </a:r>
            <a:r>
              <a:rPr lang="en-US" sz="4400" dirty="0" err="1"/>
              <a:t>khách</a:t>
            </a:r>
            <a:r>
              <a:rPr lang="en-US" sz="4400" dirty="0"/>
              <a:t> </a:t>
            </a:r>
            <a:r>
              <a:rPr lang="en-US" sz="4400" dirty="0" err="1"/>
              <a:t>sạn</a:t>
            </a:r>
            <a:r>
              <a:rPr lang="en-US" sz="4400" dirty="0" smtClean="0"/>
              <a:t>?</a:t>
            </a:r>
            <a:endParaRPr lang="en-US" sz="4400" dirty="0"/>
          </a:p>
          <a:p>
            <a:pPr lvl="1"/>
            <a:endParaRPr lang="en-US" sz="3600" b="1" dirty="0"/>
          </a:p>
          <a:p>
            <a:pPr lvl="2"/>
            <a:endParaRPr lang="en-US" sz="3300" i="1" dirty="0"/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805356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20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325158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354842"/>
            <a:ext cx="8596668" cy="902836"/>
          </a:xfrm>
        </p:spPr>
        <p:txBody>
          <a:bodyPr>
            <a:noAutofit/>
          </a:bodyPr>
          <a:lstStyle/>
          <a:p>
            <a:r>
              <a:rPr lang="en-US" sz="5400" dirty="0" smtClean="0">
                <a:solidFill>
                  <a:srgbClr val="FF0000"/>
                </a:solidFill>
              </a:rPr>
              <a:t>HƯỚNG DẪN TỰ HỌC</a:t>
            </a:r>
            <a:endParaRPr lang="en-US" sz="5400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00491" y="1257678"/>
            <a:ext cx="8720920" cy="25083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vi-VN" sz="4400" b="1" dirty="0"/>
              <a:t>Đọc trước bài giảng môn học từ trang </a:t>
            </a:r>
            <a:r>
              <a:rPr lang="en-US" sz="4400" b="1" dirty="0" smtClean="0"/>
              <a:t>28</a:t>
            </a:r>
            <a:r>
              <a:rPr lang="vi-VN" sz="4400" b="1" dirty="0" smtClean="0"/>
              <a:t> </a:t>
            </a:r>
            <a:r>
              <a:rPr lang="vi-VN" sz="4400" b="1" dirty="0"/>
              <a:t>đến trang </a:t>
            </a:r>
            <a:r>
              <a:rPr lang="en-US" sz="4400" b="1" dirty="0" smtClean="0"/>
              <a:t>32</a:t>
            </a:r>
            <a:endParaRPr lang="en-US" sz="4400" b="1" dirty="0"/>
          </a:p>
          <a:p>
            <a:pPr lvl="1"/>
            <a:endParaRPr lang="en-US" sz="3600" b="1" dirty="0"/>
          </a:p>
          <a:p>
            <a:pPr lvl="2"/>
            <a:endParaRPr lang="en-US" sz="3300" i="1" dirty="0"/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805356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21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195648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871TGp_picture_light_ani">
  <a:themeElements>
    <a:clrScheme name="Custom 59">
      <a:dk1>
        <a:srgbClr val="000000"/>
      </a:dk1>
      <a:lt1>
        <a:srgbClr val="FFFFFF"/>
      </a:lt1>
      <a:dk2>
        <a:srgbClr val="006666"/>
      </a:dk2>
      <a:lt2>
        <a:srgbClr val="C0C0C0"/>
      </a:lt2>
      <a:accent1>
        <a:srgbClr val="5DCB99"/>
      </a:accent1>
      <a:accent2>
        <a:srgbClr val="89CD4B"/>
      </a:accent2>
      <a:accent3>
        <a:srgbClr val="D57D7D"/>
      </a:accent3>
      <a:accent4>
        <a:srgbClr val="9197CF"/>
      </a:accent4>
      <a:accent5>
        <a:srgbClr val="BA8FD5"/>
      </a:accent5>
      <a:accent6>
        <a:srgbClr val="69ACD9"/>
      </a:accent6>
      <a:hlink>
        <a:srgbClr val="BBC749"/>
      </a:hlink>
      <a:folHlink>
        <a:srgbClr val="D6BE5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62B6E0"/>
        </a:accent1>
        <a:accent2>
          <a:srgbClr val="4DD3B9"/>
        </a:accent2>
        <a:accent3>
          <a:srgbClr val="FFFFFF"/>
        </a:accent3>
        <a:accent4>
          <a:srgbClr val="000000"/>
        </a:accent4>
        <a:accent5>
          <a:srgbClr val="B7D7ED"/>
        </a:accent5>
        <a:accent6>
          <a:srgbClr val="45BFA7"/>
        </a:accent6>
        <a:hlink>
          <a:srgbClr val="8496E4"/>
        </a:hlink>
        <a:folHlink>
          <a:srgbClr val="A782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DCB99"/>
        </a:accent1>
        <a:accent2>
          <a:srgbClr val="89CD4B"/>
        </a:accent2>
        <a:accent3>
          <a:srgbClr val="FFFFFF"/>
        </a:accent3>
        <a:accent4>
          <a:srgbClr val="000000"/>
        </a:accent4>
        <a:accent5>
          <a:srgbClr val="B6E2CA"/>
        </a:accent5>
        <a:accent6>
          <a:srgbClr val="7CBA43"/>
        </a:accent6>
        <a:hlink>
          <a:srgbClr val="BBC749"/>
        </a:hlink>
        <a:folHlink>
          <a:srgbClr val="D6BE5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871TGp_picture_light_ani">
  <a:themeElements>
    <a:clrScheme name="Custom 59">
      <a:dk1>
        <a:srgbClr val="000000"/>
      </a:dk1>
      <a:lt1>
        <a:srgbClr val="FFFFFF"/>
      </a:lt1>
      <a:dk2>
        <a:srgbClr val="006666"/>
      </a:dk2>
      <a:lt2>
        <a:srgbClr val="C0C0C0"/>
      </a:lt2>
      <a:accent1>
        <a:srgbClr val="5DCB99"/>
      </a:accent1>
      <a:accent2>
        <a:srgbClr val="89CD4B"/>
      </a:accent2>
      <a:accent3>
        <a:srgbClr val="D57D7D"/>
      </a:accent3>
      <a:accent4>
        <a:srgbClr val="9197CF"/>
      </a:accent4>
      <a:accent5>
        <a:srgbClr val="BA8FD5"/>
      </a:accent5>
      <a:accent6>
        <a:srgbClr val="69ACD9"/>
      </a:accent6>
      <a:hlink>
        <a:srgbClr val="BBC749"/>
      </a:hlink>
      <a:folHlink>
        <a:srgbClr val="D6BE5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62B6E0"/>
        </a:accent1>
        <a:accent2>
          <a:srgbClr val="4DD3B9"/>
        </a:accent2>
        <a:accent3>
          <a:srgbClr val="FFFFFF"/>
        </a:accent3>
        <a:accent4>
          <a:srgbClr val="000000"/>
        </a:accent4>
        <a:accent5>
          <a:srgbClr val="B7D7ED"/>
        </a:accent5>
        <a:accent6>
          <a:srgbClr val="45BFA7"/>
        </a:accent6>
        <a:hlink>
          <a:srgbClr val="8496E4"/>
        </a:hlink>
        <a:folHlink>
          <a:srgbClr val="A782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DCB99"/>
        </a:accent1>
        <a:accent2>
          <a:srgbClr val="89CD4B"/>
        </a:accent2>
        <a:accent3>
          <a:srgbClr val="FFFFFF"/>
        </a:accent3>
        <a:accent4>
          <a:srgbClr val="000000"/>
        </a:accent4>
        <a:accent5>
          <a:srgbClr val="B6E2CA"/>
        </a:accent5>
        <a:accent6>
          <a:srgbClr val="7CBA43"/>
        </a:accent6>
        <a:hlink>
          <a:srgbClr val="BBC749"/>
        </a:hlink>
        <a:folHlink>
          <a:srgbClr val="D6BE5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839</TotalTime>
  <Words>2970</Words>
  <Application>Microsoft Office PowerPoint</Application>
  <PresentationFormat>Custom</PresentationFormat>
  <Paragraphs>217</Paragraphs>
  <Slides>42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42</vt:i4>
      </vt:variant>
    </vt:vector>
  </HeadingPairs>
  <TitlesOfParts>
    <vt:vector size="45" baseType="lpstr">
      <vt:lpstr>Facet</vt:lpstr>
      <vt:lpstr>871TGp_picture_light_ani</vt:lpstr>
      <vt:lpstr>1_871TGp_picture_light_ani</vt:lpstr>
      <vt:lpstr>TRƯỜNG CAO ĐẲNG LÝ TỰ TRỌNG THÀNH PHỐ HỒ CHÍ MINH </vt:lpstr>
      <vt:lpstr> KIỂM TRA BÀI </vt:lpstr>
      <vt:lpstr> Môn học: TỔNG QUAN DU LỊCH VÀ KHÁCH SẠN  </vt:lpstr>
      <vt:lpstr>MỤC TIÊU</vt:lpstr>
      <vt:lpstr>NỘI DUNG</vt:lpstr>
      <vt:lpstr>2.1 HOẠT ĐỘNG KINH DOANH KHÁCH SẠN</vt:lpstr>
      <vt:lpstr>2.1 HOẠT ĐỘNG KINH DOANH KHÁCH SẠN</vt:lpstr>
      <vt:lpstr>2.1 HOẠT ĐỘNG KINH DOANH KHÁCH SẠN</vt:lpstr>
      <vt:lpstr>2.1 HOẠT ĐỘNG KINH DOANH KHÁCH SẠN</vt:lpstr>
      <vt:lpstr>2.1 HOẠT ĐỘNG KINH DOANH KHÁCH SẠN</vt:lpstr>
      <vt:lpstr>2.1 HOẠT ĐỘNG KINH DOANH KHÁCH SẠN</vt:lpstr>
      <vt:lpstr>2.1 HOẠT ĐỘNG KINH DOANH KHÁCH SẠN</vt:lpstr>
      <vt:lpstr>2.1 HOẠT ĐỘNG KINH DOANH KHÁCH SẠN</vt:lpstr>
      <vt:lpstr>2.1 HOẠT ĐỘNG KINH DOANH KHÁCH SẠN</vt:lpstr>
      <vt:lpstr>2.1 HOẠT ĐỘNG KINH DOANH KHÁCH SẠN</vt:lpstr>
      <vt:lpstr>2.1 HOẠT ĐỘNG KINH DOANH KHÁCH SẠN</vt:lpstr>
      <vt:lpstr>2.1 HOẠT ĐỘNG KINH DOANH KHÁCH SẠN</vt:lpstr>
      <vt:lpstr>2.1 HOẠT ĐỘNG KINH DOANH KHÁCH SẠN</vt:lpstr>
      <vt:lpstr>2.1 HOẠT ĐỘNG KINH DOANH KHÁCH SẠN</vt:lpstr>
      <vt:lpstr>2.1 HOẠT ĐỘNG KINH DOANH KHÁCH SẠN</vt:lpstr>
      <vt:lpstr>2.1 HOẠT ĐỘNG KINH DOANH KHÁCH SẠN</vt:lpstr>
      <vt:lpstr>2.1 HOẠT ĐỘNG KINH DOANH KHÁCH SẠN</vt:lpstr>
      <vt:lpstr>2.1 HOẠT ĐỘNG KINH DOANH KHÁCH SẠN</vt:lpstr>
      <vt:lpstr>2.1 HOẠT ĐỘNG KINH DOANH KHÁCH SẠN</vt:lpstr>
      <vt:lpstr>2.1 HOẠT ĐỘNG KINH DOANH KHÁCH SẠN</vt:lpstr>
      <vt:lpstr>2.1 HOẠT ĐỘNG KINH DOANH KHÁCH SẠN</vt:lpstr>
      <vt:lpstr>2.1 HOẠT ĐỘNG KINH DOANH KHÁCH SẠN</vt:lpstr>
      <vt:lpstr>2.1 HOẠT ĐỘNG KINH DOANH KHÁCH SẠN</vt:lpstr>
      <vt:lpstr>2.2 MỘT SỐ LOẠI HÌNH CƠ SỞ LƯU TRÚ</vt:lpstr>
      <vt:lpstr>2.2 MỘT SỐ LOẠI HÌNH CƠ SỞ LƯU TRÚ</vt:lpstr>
      <vt:lpstr>2.2 MỘT SỐ LOẠI HÌNH CƠ SỞ LƯU TRÚ</vt:lpstr>
      <vt:lpstr>2.2 MỘT SỐ LOẠI HÌNH CƠ SỞ LƯU TRÚ</vt:lpstr>
      <vt:lpstr>2.2 MỘT SỐ LOẠI HÌNH CƠ SỞ LƯU TRÚ</vt:lpstr>
      <vt:lpstr>2.2 MỘT SỐ LOẠI HÌNH CƠ SỞ LƯU TRÚ</vt:lpstr>
      <vt:lpstr>2.2 MỘT SỐ LOẠI HÌNH CƠ SỞ LƯU TRÚ</vt:lpstr>
      <vt:lpstr>2.2 MỘT SỐ LOẠI HÌNH CƠ SỞ LƯU TRÚ</vt:lpstr>
      <vt:lpstr>2.2 MỘT SỐ LOẠI HÌNH CƠ SỞ LƯU TRÚ</vt:lpstr>
      <vt:lpstr>2.2 MỘT SỐ LOẠI HÌNH CƠ SỞ LƯU TRÚ</vt:lpstr>
      <vt:lpstr>2.2 MỘT SỐ LOẠI HÌNH CƠ SỞ LƯU TRÚ</vt:lpstr>
      <vt:lpstr>2.2 MỘT SỐ LOẠI HÌNH CƠ SỞ LƯU TRÚ</vt:lpstr>
      <vt:lpstr>CỦNG CỐ BÀI</vt:lpstr>
      <vt:lpstr>HƯỚNG DẪN TỰ HỌC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CHƯƠNG 3: NGỘ ĐỘC THỰC PHẨM DO NGUYÊN LIỆU VÀ SẢN PHẨM CHƯA NGỘ ĐỘC</dc:title>
  <dc:creator>Windows User</dc:creator>
  <cp:lastModifiedBy>admin</cp:lastModifiedBy>
  <cp:revision>80</cp:revision>
  <dcterms:created xsi:type="dcterms:W3CDTF">2020-12-28T10:22:22Z</dcterms:created>
  <dcterms:modified xsi:type="dcterms:W3CDTF">2021-03-05T10:02:57Z</dcterms:modified>
</cp:coreProperties>
</file>