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4"/>
  </p:notesMasterIdLst>
  <p:sldIdLst>
    <p:sldId id="256" r:id="rId4"/>
    <p:sldId id="266" r:id="rId5"/>
    <p:sldId id="268" r:id="rId6"/>
    <p:sldId id="269" r:id="rId7"/>
    <p:sldId id="267" r:id="rId8"/>
    <p:sldId id="291" r:id="rId9"/>
    <p:sldId id="292" r:id="rId10"/>
    <p:sldId id="293" r:id="rId11"/>
    <p:sldId id="310" r:id="rId12"/>
    <p:sldId id="304" r:id="rId13"/>
    <p:sldId id="305" r:id="rId14"/>
    <p:sldId id="307" r:id="rId15"/>
    <p:sldId id="306" r:id="rId16"/>
    <p:sldId id="309" r:id="rId17"/>
    <p:sldId id="308" r:id="rId18"/>
    <p:sldId id="303" r:id="rId19"/>
    <p:sldId id="311" r:id="rId20"/>
    <p:sldId id="314" r:id="rId21"/>
    <p:sldId id="296" r:id="rId22"/>
    <p:sldId id="315" r:id="rId23"/>
    <p:sldId id="299" r:id="rId24"/>
    <p:sldId id="297" r:id="rId25"/>
    <p:sldId id="298" r:id="rId26"/>
    <p:sldId id="295" r:id="rId27"/>
    <p:sldId id="316" r:id="rId28"/>
    <p:sldId id="300" r:id="rId29"/>
    <p:sldId id="301" r:id="rId30"/>
    <p:sldId id="302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312" r:id="rId40"/>
    <p:sldId id="313" r:id="rId41"/>
    <p:sldId id="265" r:id="rId42"/>
    <p:sldId id="290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>
        <p:scale>
          <a:sx n="77" d="100"/>
          <a:sy n="77" d="100"/>
        </p:scale>
        <p:origin x="-396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59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CAO ĐẲNG 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T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INH</a:t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GIẢNG VIÊN: PHẠM THỊ THANH THÚY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3: </a:t>
            </a:r>
            <a:r>
              <a:rPr lang="en-US" sz="4800" b="1" dirty="0">
                <a:solidFill>
                  <a:srgbClr val="FF0000"/>
                </a:solidFill>
              </a:rPr>
              <a:t>TỔ CHỨC KINH DOANH DỊCH VỤ ĂN UỐNG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8,3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/>
              <a:t>MỤC TIÊU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6907" y="1184858"/>
            <a:ext cx="8173494" cy="5488898"/>
          </a:xfrm>
        </p:spPr>
        <p:txBody>
          <a:bodyPr/>
          <a:lstStyle/>
          <a:p>
            <a:pPr lvl="0" algn="just">
              <a:buFont typeface="Wingdings" pitchFamily="2" charset="2"/>
              <a:buChar char="Ø"/>
            </a:pPr>
            <a:r>
              <a:rPr lang="en-US" sz="4000" b="1" dirty="0"/>
              <a:t>  </a:t>
            </a:r>
            <a:r>
              <a:rPr lang="en-US" sz="4000" b="1" dirty="0" err="1"/>
              <a:t>Kiến</a:t>
            </a:r>
            <a:r>
              <a:rPr lang="en-US" sz="4000" b="1" dirty="0"/>
              <a:t> </a:t>
            </a:r>
            <a:r>
              <a:rPr lang="en-US" sz="4000" b="1" dirty="0" err="1"/>
              <a:t>thức</a:t>
            </a:r>
            <a:r>
              <a:rPr lang="en-US" sz="4000" b="1" dirty="0"/>
              <a:t>: </a:t>
            </a:r>
            <a:r>
              <a:rPr lang="de-DE" sz="4000" dirty="0"/>
              <a:t>Trang bị cho người học một số kiến thức cơ bản về tổ chức kinh doanh dịch vụ ăn uống trong khách sạn.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Kỹ</a:t>
            </a:r>
            <a:r>
              <a:rPr lang="en-US" sz="4000" b="1" dirty="0"/>
              <a:t> </a:t>
            </a:r>
            <a:r>
              <a:rPr lang="en-US" sz="4000" b="1" dirty="0" err="1"/>
              <a:t>năng</a:t>
            </a:r>
            <a:r>
              <a:rPr lang="en-US" sz="4000" b="1" dirty="0"/>
              <a:t>: </a:t>
            </a:r>
            <a:r>
              <a:rPr lang="de-DE" sz="4000" dirty="0"/>
              <a:t>Lên kế hoạch thực đơn ăn uống trong khách sạn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Thái</a:t>
            </a:r>
            <a:r>
              <a:rPr lang="en-US" sz="4000" b="1" dirty="0"/>
              <a:t> </a:t>
            </a:r>
            <a:r>
              <a:rPr lang="en-US" sz="4000" b="1" dirty="0" err="1"/>
              <a:t>độ</a:t>
            </a:r>
            <a:r>
              <a:rPr lang="en-US" sz="4000" b="1" dirty="0"/>
              <a:t>: </a:t>
            </a:r>
            <a:r>
              <a:rPr lang="vi-VN" sz="4000" dirty="0"/>
              <a:t>T</a:t>
            </a:r>
            <a:r>
              <a:rPr lang="en-US" sz="4000" dirty="0" err="1"/>
              <a:t>ích</a:t>
            </a:r>
            <a:r>
              <a:rPr lang="en-US" sz="4000" dirty="0"/>
              <a:t> </a:t>
            </a:r>
            <a:r>
              <a:rPr lang="en-US" sz="4000" dirty="0" err="1"/>
              <a:t>cực</a:t>
            </a:r>
            <a:r>
              <a:rPr lang="en-US" sz="4000" b="1" dirty="0"/>
              <a:t>,</a:t>
            </a:r>
            <a:r>
              <a:rPr lang="en-US" sz="4000" dirty="0"/>
              <a:t> </a:t>
            </a:r>
            <a:r>
              <a:rPr lang="en-US" sz="4000" dirty="0" err="1"/>
              <a:t>nghiêm</a:t>
            </a:r>
            <a:r>
              <a:rPr lang="en-US" sz="4000" dirty="0"/>
              <a:t> </a:t>
            </a:r>
            <a:r>
              <a:rPr lang="en-US" sz="4000" dirty="0" err="1"/>
              <a:t>túc</a:t>
            </a:r>
            <a:r>
              <a:rPr lang="en-US" sz="4000" dirty="0"/>
              <a:t>, ham </a:t>
            </a:r>
            <a:r>
              <a:rPr lang="en-US" sz="4000" dirty="0" err="1"/>
              <a:t>học</a:t>
            </a:r>
            <a:r>
              <a:rPr lang="en-US" sz="4000" dirty="0"/>
              <a:t> </a:t>
            </a:r>
            <a:r>
              <a:rPr lang="en-US" sz="4000" dirty="0" err="1"/>
              <a:t>hỏi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8015"/>
            <a:ext cx="10406129" cy="45963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3.1 KHÁI NIỆM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3.2 KẾ HOẠCH XÂY DỰNG THỰC ĐƠN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>
                <a:solidFill>
                  <a:prstClr val="black"/>
                </a:solidFill>
                <a:cs typeface="Arial" charset="0"/>
              </a:rPr>
              <a:t>3.2.1 </a:t>
            </a:r>
            <a:r>
              <a:rPr lang="en-US" sz="4400" b="1" kern="0" dirty="0" err="1">
                <a:solidFill>
                  <a:prstClr val="black"/>
                </a:solidFill>
                <a:cs typeface="Arial" charset="0"/>
              </a:rPr>
              <a:t>Phân</a:t>
            </a:r>
            <a:r>
              <a:rPr lang="en-US" sz="4400" b="1" kern="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cs typeface="Arial" charset="0"/>
              </a:rPr>
              <a:t>loại</a:t>
            </a:r>
            <a:r>
              <a:rPr lang="en-US" sz="4400" b="1" kern="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cs typeface="Arial" charset="0"/>
              </a:rPr>
              <a:t>thực</a:t>
            </a:r>
            <a:r>
              <a:rPr lang="en-US" sz="4400" b="1" kern="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4400" b="1" kern="0" dirty="0" err="1" smtClean="0">
                <a:solidFill>
                  <a:prstClr val="black"/>
                </a:solidFill>
                <a:cs typeface="Arial" charset="0"/>
              </a:rPr>
              <a:t>đơn</a:t>
            </a:r>
            <a:endParaRPr lang="en-US" sz="4400" b="1" kern="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3.1 KHÁI NIỆM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56085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3.1 KHÁI NIỆM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56085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lẫn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608010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3.1 KHÁI NIỆM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7" y="991673"/>
            <a:ext cx="8578211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họat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650414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911" y="146183"/>
            <a:ext cx="10622836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XÂY DỰNG THỰC ĐƠN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02" y="1193831"/>
            <a:ext cx="8410832" cy="5664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28995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911" y="146183"/>
            <a:ext cx="10622836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XÂY DỰNG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1078730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nhuận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43906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642738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30-35%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=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gốc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/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0.35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85392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10935586" cy="53408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85.000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242.000.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đôn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8026796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642738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525224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506260" cy="52726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079372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069531" cy="43855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nhuận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4492637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2060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4952592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873" y="1332931"/>
            <a:ext cx="8287603" cy="552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741724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390993" cy="527320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67567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230355" cy="4247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63089595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143858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tùy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7928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304495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3983839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424373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8069874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1211" y="880459"/>
            <a:ext cx="11887200" cy="597754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0809336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096828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63550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just">
              <a:buFontTx/>
              <a:buChar char="-"/>
            </a:pP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369176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773305"/>
            <a:ext cx="9984117" cy="58869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92430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773304"/>
            <a:ext cx="9045003" cy="60846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4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6448410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6" y="991673"/>
            <a:ext cx="94380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endParaRPr lang="en-US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0674036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11108581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tùy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2107108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3696" y="991673"/>
            <a:ext cx="8600303" cy="47665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2489991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75" y="1210963"/>
            <a:ext cx="8418055" cy="561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515665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857" y="1273517"/>
            <a:ext cx="7429501" cy="557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871099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314" y="1072862"/>
            <a:ext cx="6071543" cy="578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2016522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57" y="1511642"/>
            <a:ext cx="8001002" cy="533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325217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1" y="1524000"/>
            <a:ext cx="80010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942316"/>
      </p:ext>
    </p:extLst>
  </p:cSld>
  <p:clrMapOvr>
    <a:masterClrMapping/>
  </p:clrMapOvr>
  <p:transition spd="slow">
    <p:cov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endParaRPr lang="en-US" sz="12800" b="1" dirty="0"/>
          </a:p>
          <a:p>
            <a:pPr algn="ctr"/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37" y="876299"/>
            <a:ext cx="8369917" cy="598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833876"/>
      </p:ext>
    </p:extLst>
  </p:cSld>
  <p:clrMapOvr>
    <a:masterClrMapping/>
  </p:clrMapOvr>
  <p:transition spd="slow">
    <p:cov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AutoShape 2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85" y="1334530"/>
            <a:ext cx="7752238" cy="552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996994"/>
      </p:ext>
    </p:extLst>
  </p:cSld>
  <p:clrMapOvr>
    <a:masterClrMapping/>
  </p:clrMapOvr>
  <p:transition spd="slow">
    <p:cov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60" y="1297459"/>
            <a:ext cx="8324140" cy="5535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598271"/>
      </p:ext>
    </p:extLst>
  </p:cSld>
  <p:clrMapOvr>
    <a:masterClrMapping/>
  </p:clrMapOvr>
  <p:transition spd="slow">
    <p:cov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89" y="1408670"/>
            <a:ext cx="8303741" cy="544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198874"/>
      </p:ext>
    </p:extLst>
  </p:cSld>
  <p:clrMapOvr>
    <a:masterClrMapping/>
  </p:clrMapOvr>
  <p:transition spd="slow">
    <p:cov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313" y="1458097"/>
            <a:ext cx="7578087" cy="5387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1303243"/>
      </p:ext>
    </p:extLst>
  </p:cSld>
  <p:clrMapOvr>
    <a:masterClrMapping/>
  </p:clrMapOvr>
  <p:transition spd="slow">
    <p:cove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940828" cy="5712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dirty="0"/>
              <a:t>CÂU HỎI</a:t>
            </a:r>
            <a:r>
              <a:rPr lang="en-US" sz="3600" b="1" dirty="0"/>
              <a:t>:</a:t>
            </a:r>
          </a:p>
          <a:p>
            <a:pPr lvl="1"/>
            <a:endParaRPr lang="en-US" sz="3600" b="1" dirty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3600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>
                <a:latin typeface="Times New Roman" pitchFamily="18" charset="0"/>
                <a:cs typeface="Times New Roman" pitchFamily="18" charset="0"/>
              </a:rPr>
              <a:t>Trình bày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GIAO BÀI VỀ NHÀ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572118" cy="4321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endParaRPr lang="en-US" sz="3600" b="1" dirty="0"/>
          </a:p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16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dirty="0" smtClean="0"/>
              <a:t>23</a:t>
            </a:r>
            <a:endParaRPr lang="en-US" sz="44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219184556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421</TotalTime>
  <Words>1384</Words>
  <Application>Microsoft Office PowerPoint</Application>
  <PresentationFormat>Custom</PresentationFormat>
  <Paragraphs>114</Paragraphs>
  <Slides>40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NỘI DUNG</vt:lpstr>
      <vt:lpstr>3.1 KHÁI NIỆM</vt:lpstr>
      <vt:lpstr>3.1 KHÁI NIỆM</vt:lpstr>
      <vt:lpstr>3.1 KHÁI NIỆM</vt:lpstr>
      <vt:lpstr>3.2 KẾ HOẠCH XÂY DỰNG THỰC ĐƠN</vt:lpstr>
      <vt:lpstr>3.2 KẾ HOẠCH XÂY DỰNG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  </vt:lpstr>
      <vt:lpstr>3.2 KẾ HOẠCH THỰC ĐƠN  </vt:lpstr>
      <vt:lpstr>3.2 KẾ HOẠCH THỰC ĐƠN</vt:lpstr>
      <vt:lpstr>3.2 KẾ HOẠCH THỰC ĐƠN </vt:lpstr>
      <vt:lpstr> </vt:lpstr>
      <vt:lpstr> </vt:lpstr>
      <vt:lpstr> </vt:lpstr>
      <vt:lpstr> </vt:lpstr>
      <vt:lpstr> </vt:lpstr>
      <vt:lpstr> </vt:lpstr>
      <vt:lpstr>CỦNG CỐ BÀI</vt:lpstr>
      <vt:lpstr>GIAO BÀI VỀ NHÀ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36</cp:revision>
  <dcterms:created xsi:type="dcterms:W3CDTF">2020-12-28T10:22:22Z</dcterms:created>
  <dcterms:modified xsi:type="dcterms:W3CDTF">2021-03-17T13:46:10Z</dcterms:modified>
</cp:coreProperties>
</file>