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41"/>
  </p:notesMasterIdLst>
  <p:sldIdLst>
    <p:sldId id="256" r:id="rId4"/>
    <p:sldId id="266" r:id="rId5"/>
    <p:sldId id="268" r:id="rId6"/>
    <p:sldId id="342" r:id="rId7"/>
    <p:sldId id="267" r:id="rId8"/>
    <p:sldId id="334" r:id="rId9"/>
    <p:sldId id="331" r:id="rId10"/>
    <p:sldId id="333" r:id="rId11"/>
    <p:sldId id="343" r:id="rId12"/>
    <p:sldId id="344" r:id="rId13"/>
    <p:sldId id="335" r:id="rId14"/>
    <p:sldId id="336" r:id="rId15"/>
    <p:sldId id="337" r:id="rId16"/>
    <p:sldId id="338" r:id="rId17"/>
    <p:sldId id="339" r:id="rId18"/>
    <p:sldId id="346" r:id="rId19"/>
    <p:sldId id="345" r:id="rId20"/>
    <p:sldId id="347" r:id="rId21"/>
    <p:sldId id="330" r:id="rId22"/>
    <p:sldId id="340" r:id="rId23"/>
    <p:sldId id="317" r:id="rId24"/>
    <p:sldId id="318" r:id="rId25"/>
    <p:sldId id="319" r:id="rId26"/>
    <p:sldId id="320" r:id="rId27"/>
    <p:sldId id="289" r:id="rId28"/>
    <p:sldId id="321" r:id="rId29"/>
    <p:sldId id="322" r:id="rId30"/>
    <p:sldId id="323" r:id="rId31"/>
    <p:sldId id="324" r:id="rId32"/>
    <p:sldId id="295" r:id="rId33"/>
    <p:sldId id="325" r:id="rId34"/>
    <p:sldId id="326" r:id="rId35"/>
    <p:sldId id="265" r:id="rId36"/>
    <p:sldId id="329" r:id="rId37"/>
    <p:sldId id="341" r:id="rId38"/>
    <p:sldId id="327" r:id="rId39"/>
    <p:sldId id="311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9412" autoAdjust="0"/>
    <p:restoredTop sz="94660"/>
  </p:normalViewPr>
  <p:slideViewPr>
    <p:cSldViewPr snapToGrid="0">
      <p:cViewPr>
        <p:scale>
          <a:sx n="60" d="100"/>
          <a:sy n="60" d="100"/>
        </p:scale>
        <p:origin x="-840" y="-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6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CAO ĐẲNG 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INH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LỚP: 20C1-KLB1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GIẢNG VIÊN: PHẠM THỊ THANH THÚY</a:t>
            </a:r>
            <a:endParaRPr lang="en-US" sz="3200" b="1" kern="0" dirty="0">
              <a:cs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459421"/>
            <a:ext cx="10972800" cy="39413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3: </a:t>
            </a:r>
            <a:r>
              <a:rPr lang="en-US" sz="4800" b="1" dirty="0">
                <a:solidFill>
                  <a:srgbClr val="FF0000"/>
                </a:solidFill>
              </a:rPr>
              <a:t>TỔ CHỨC KINH DOANH DỊCH VỤ ĂN UỐNG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ÔN TẬP CUỐI MÔN</a:t>
            </a:r>
            <a:endParaRPr lang="en-US" sz="4800" b="1" dirty="0" smtClean="0">
              <a:solidFill>
                <a:srgbClr val="FF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Buổi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10, 2 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090" y="1600200"/>
            <a:ext cx="8064310" cy="4953000"/>
          </a:xfrm>
        </p:spPr>
        <p:txBody>
          <a:bodyPr/>
          <a:lstStyle/>
          <a:p>
            <a:pPr lvl="0" algn="just"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  </a:t>
            </a:r>
            <a:r>
              <a:rPr lang="en-US" b="1" dirty="0" err="1" smtClean="0">
                <a:solidFill>
                  <a:srgbClr val="FF0000"/>
                </a:solidFill>
              </a:rPr>
              <a:t>Kiến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r>
              <a:rPr lang="en-US" dirty="0" smtClean="0"/>
              <a:t>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môn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.</a:t>
            </a:r>
          </a:p>
          <a:p>
            <a:pPr lvl="0" algn="just"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FF0000"/>
                </a:solidFill>
              </a:rPr>
              <a:t>Kỹ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năng</a:t>
            </a:r>
            <a:r>
              <a:rPr lang="en-US" b="1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/>
              <a:t>Nắm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niệm</a:t>
            </a:r>
            <a:r>
              <a:rPr lang="en-US" dirty="0" smtClean="0"/>
              <a:t>, </a:t>
            </a:r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,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du </a:t>
            </a:r>
            <a:r>
              <a:rPr lang="en-US" dirty="0" err="1" smtClean="0"/>
              <a:t>lịch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sạn</a:t>
            </a:r>
            <a:r>
              <a:rPr lang="en-US" dirty="0" smtClean="0"/>
              <a:t>.</a:t>
            </a:r>
          </a:p>
          <a:p>
            <a:pPr lvl="0" algn="just"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FF0000"/>
                </a:solidFill>
              </a:rPr>
              <a:t>Thái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độ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</a:p>
          <a:p>
            <a:pPr marL="0" lvl="0" indent="0" algn="just">
              <a:buNone/>
            </a:pP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nghiêm</a:t>
            </a:r>
            <a:r>
              <a:rPr lang="en-US" dirty="0"/>
              <a:t> </a:t>
            </a:r>
            <a:r>
              <a:rPr lang="en-US" dirty="0" err="1"/>
              <a:t>túc</a:t>
            </a:r>
            <a:r>
              <a:rPr lang="en-US" dirty="0"/>
              <a:t>, </a:t>
            </a:r>
            <a:r>
              <a:rPr lang="en-US" dirty="0" err="1"/>
              <a:t>lắng</a:t>
            </a:r>
            <a:r>
              <a:rPr lang="en-US" dirty="0"/>
              <a:t> </a:t>
            </a:r>
            <a:r>
              <a:rPr lang="en-US" dirty="0" err="1"/>
              <a:t>nghe</a:t>
            </a:r>
            <a:r>
              <a:rPr lang="en-US" dirty="0"/>
              <a:t> </a:t>
            </a:r>
            <a:r>
              <a:rPr lang="en-US" dirty="0" err="1"/>
              <a:t>giảng</a:t>
            </a:r>
            <a:r>
              <a:rPr lang="en-US" dirty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,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dựng</a:t>
            </a:r>
            <a:r>
              <a:rPr lang="en-US" dirty="0"/>
              <a:t> </a:t>
            </a:r>
            <a:r>
              <a:rPr lang="en-US" dirty="0" err="1"/>
              <a:t>bài</a:t>
            </a:r>
            <a:endParaRPr lang="en-US" dirty="0"/>
          </a:p>
          <a:p>
            <a:pPr marL="0" indent="0" algn="just">
              <a:buNone/>
            </a:pP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/>
              <a:t>cực</a:t>
            </a:r>
            <a:r>
              <a:rPr lang="en-US" dirty="0"/>
              <a:t> </a:t>
            </a:r>
            <a:r>
              <a:rPr lang="en-US" dirty="0" err="1"/>
              <a:t>rèn</a:t>
            </a:r>
            <a:r>
              <a:rPr lang="en-US" dirty="0"/>
              <a:t> </a:t>
            </a:r>
            <a:r>
              <a:rPr lang="en-US" dirty="0" err="1"/>
              <a:t>luyện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,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trách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,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.</a:t>
            </a:r>
          </a:p>
          <a:p>
            <a:pPr lvl="0">
              <a:buFont typeface="Wingdings" pitchFamily="2" charset="2"/>
              <a:buChar char="Ø"/>
            </a:pP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02970"/>
            <a:ext cx="3772644" cy="38158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459421"/>
            <a:ext cx="10972800" cy="39413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3: </a:t>
            </a:r>
            <a:r>
              <a:rPr lang="en-US" sz="4800" b="1" dirty="0">
                <a:solidFill>
                  <a:srgbClr val="FF0000"/>
                </a:solidFill>
              </a:rPr>
              <a:t>TỔ CHỨC KINH DOANH DỊCH VỤ ĂN </a:t>
            </a:r>
            <a:r>
              <a:rPr lang="en-US" sz="4800" b="1" dirty="0" smtClean="0">
                <a:solidFill>
                  <a:srgbClr val="FF0000"/>
                </a:solidFill>
              </a:rPr>
              <a:t>UỐNG</a:t>
            </a:r>
            <a:endParaRPr lang="en-US" sz="4800" b="1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182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1797269"/>
            <a:ext cx="11999542" cy="506073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2388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3.3.2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mời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4400" dirty="0">
              <a:latin typeface="Times New Roman" pitchFamily="18" charset="0"/>
              <a:cs typeface="Times New Roman" pitchFamily="18" charset="0"/>
            </a:endParaRPr>
          </a:p>
          <a:p>
            <a:pPr marL="52388" lvl="2" algn="just"/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Tức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nắm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8041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1797269"/>
            <a:ext cx="11999542" cy="506073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2388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3.3.2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mời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4400" dirty="0">
              <a:latin typeface="Times New Roman" pitchFamily="18" charset="0"/>
              <a:cs typeface="Times New Roman" pitchFamily="18" charset="0"/>
            </a:endParaRPr>
          </a:p>
          <a:p>
            <a:pPr marL="52388" lvl="2" algn="just"/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ón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cửa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bưng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gắp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rót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bữa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92292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" y="1797269"/>
            <a:ext cx="12159201" cy="506073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2388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3.3.2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mời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4400" dirty="0">
              <a:latin typeface="Times New Roman" pitchFamily="18" charset="0"/>
              <a:cs typeface="Times New Roman" pitchFamily="18" charset="0"/>
            </a:endParaRPr>
          </a:p>
          <a:p>
            <a:pPr marL="52388" lvl="2" algn="just"/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thậm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quán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vùng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tộc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4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181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" y="1797269"/>
            <a:ext cx="12159201" cy="506073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2388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3.3.2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mời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nghiêm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7507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" y="1513482"/>
            <a:ext cx="12159201" cy="7882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2388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3.3.2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mời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3" name="AutoShape 2" descr="KỸ NĂNG PHỤC VỤ KHÁCH HÀNG TRONG NHÀ HÀNG - Viecoi.v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278152"/>
            <a:ext cx="7620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17906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" y="1655376"/>
            <a:ext cx="12159201" cy="7882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2388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3.3.2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mời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3" name="AutoShape 2" descr="KỸ NĂNG PHỤC VỤ KHÁCH HÀNG TRONG NHÀ HÀNG - Viecoi.v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35" y="2557462"/>
            <a:ext cx="6462556" cy="430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94127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" y="1797269"/>
            <a:ext cx="12159201" cy="506073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17475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3.3.3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tỏ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kịp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9195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" y="1797269"/>
            <a:ext cx="12159201" cy="506073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17475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3.3.3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2388" lvl="2"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0579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" y="1797269"/>
            <a:ext cx="12159201" cy="506073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17475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3.3.4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dọn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nhẫn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5101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" y="1797269"/>
            <a:ext cx="12159201" cy="5060731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17475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3.3.4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dọn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khỏi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khẩn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065449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" y="1797269"/>
            <a:ext cx="12159201" cy="5060731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17475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3.3.4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dọn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khỏi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khẩn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85448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1560779"/>
            <a:ext cx="4619297" cy="245942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17475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3.3.4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dọn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291" y="1749972"/>
            <a:ext cx="7652306" cy="5092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5270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" y="1560780"/>
            <a:ext cx="12159201" cy="8355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17475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3.3.4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dọn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986" y="2396352"/>
            <a:ext cx="7967228" cy="4461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32369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59201" cy="1383072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" y="1860334"/>
            <a:ext cx="3090042" cy="320040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17475"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3.3.4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dọn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6106" y="1198136"/>
            <a:ext cx="8477250" cy="564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66264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33774" y="1797269"/>
            <a:ext cx="9711747" cy="476122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base">
              <a:spcAft>
                <a:spcPct val="0"/>
              </a:spcAft>
              <a:defRPr/>
            </a:pPr>
            <a:r>
              <a:rPr lang="en-US" sz="8800" b="1" kern="0" dirty="0" smtClean="0">
                <a:solidFill>
                  <a:srgbClr val="FF0000"/>
                </a:solidFill>
                <a:cs typeface="Arial" charset="0"/>
              </a:rPr>
              <a:t>ÔN </a:t>
            </a:r>
            <a:r>
              <a:rPr lang="en-US" sz="8800" b="1" kern="0" dirty="0">
                <a:solidFill>
                  <a:srgbClr val="FF0000"/>
                </a:solidFill>
                <a:cs typeface="Arial" charset="0"/>
              </a:rPr>
              <a:t>TẬP CUỐI MÔN</a:t>
            </a:r>
            <a:endParaRPr lang="en-US" sz="8800" b="1" dirty="0">
              <a:solidFill>
                <a:srgbClr val="FF0000"/>
              </a:solidFill>
            </a:endParaRPr>
          </a:p>
          <a:p>
            <a:pPr lvl="0"/>
            <a:endParaRPr lang="en-US" sz="8800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640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55" y="146183"/>
            <a:ext cx="9285890" cy="1383072"/>
          </a:xfrm>
        </p:spPr>
        <p:txBody>
          <a:bodyPr>
            <a:noAutofit/>
          </a:bodyPr>
          <a:lstStyle/>
          <a:p>
            <a:r>
              <a:rPr lang="de-DE" sz="4000" dirty="0">
                <a:solidFill>
                  <a:srgbClr val="FF0000"/>
                </a:solidFill>
              </a:rPr>
              <a:t>Chương 1: </a:t>
            </a:r>
            <a:r>
              <a:rPr lang="de-DE" sz="4000" dirty="0" smtClean="0">
                <a:solidFill>
                  <a:srgbClr val="FF0000"/>
                </a:solidFill>
              </a:rPr>
              <a:t>KHÁI QUÁT VỀ HOẠT ĐỘNG DU LỊCH VÀ KHÁCH SẠN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1797269"/>
            <a:ext cx="9711747" cy="387831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endParaRPr lang="en-US" sz="4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4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1679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55" y="146183"/>
            <a:ext cx="9285890" cy="1383072"/>
          </a:xfrm>
        </p:spPr>
        <p:txBody>
          <a:bodyPr>
            <a:noAutofit/>
          </a:bodyPr>
          <a:lstStyle/>
          <a:p>
            <a:r>
              <a:rPr lang="de-DE" sz="4000" dirty="0">
                <a:solidFill>
                  <a:srgbClr val="FF0000"/>
                </a:solidFill>
              </a:rPr>
              <a:t>Chương 1: KHÁI QUÁT VỀ HOẠT ĐỘNG DU LỊCH VÀ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1811505"/>
            <a:ext cx="10260654" cy="44316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/>
            <a:r>
              <a:rPr lang="en-US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4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endParaRPr lang="en-US" sz="4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en-US" sz="4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bánh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tỉnh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4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276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55" y="146183"/>
            <a:ext cx="9380483" cy="1383072"/>
          </a:xfrm>
        </p:spPr>
        <p:txBody>
          <a:bodyPr>
            <a:noAutofit/>
          </a:bodyPr>
          <a:lstStyle/>
          <a:p>
            <a:r>
              <a:rPr lang="de-DE" sz="4000" dirty="0">
                <a:solidFill>
                  <a:srgbClr val="FF0000"/>
                </a:solidFill>
              </a:rPr>
              <a:t>Chương 1: KHÁI QUÁT VỀ HOẠT ĐỘNG DU LỊCH VÀ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1732675"/>
            <a:ext cx="9711747" cy="443166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/>
            <a:r>
              <a:rPr lang="en-US" sz="5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5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5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5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endParaRPr lang="en-US" sz="5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en-US" sz="5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Tháp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Maslow?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2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5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5083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55" y="146183"/>
            <a:ext cx="9285890" cy="1383072"/>
          </a:xfrm>
        </p:spPr>
        <p:txBody>
          <a:bodyPr>
            <a:noAutofit/>
          </a:bodyPr>
          <a:lstStyle/>
          <a:p>
            <a:r>
              <a:rPr lang="de-DE" sz="4000" dirty="0">
                <a:solidFill>
                  <a:srgbClr val="FF0000"/>
                </a:solidFill>
              </a:rPr>
              <a:t>Chương 1: KHÁI QUÁT VỀ HOẠT ĐỘNG DU LỊCH VÀ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3" y="1545021"/>
            <a:ext cx="11506109" cy="501346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/>
            <a:r>
              <a:rPr lang="en-US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4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endParaRPr lang="en-US" sz="4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bốn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4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bốn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4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2037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55" y="146183"/>
            <a:ext cx="9285890" cy="1383072"/>
          </a:xfrm>
        </p:spPr>
        <p:txBody>
          <a:bodyPr>
            <a:noAutofit/>
          </a:bodyPr>
          <a:lstStyle/>
          <a:p>
            <a:r>
              <a:rPr lang="de-DE" sz="4000" dirty="0">
                <a:solidFill>
                  <a:srgbClr val="FF0000"/>
                </a:solidFill>
              </a:rPr>
              <a:t>Chương 1: KHÁI QUÁT VỀ HOẠT ĐỘNG DU LỊCH VÀ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2126825"/>
            <a:ext cx="9711747" cy="44316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/>
            <a:r>
              <a:rPr lang="en-US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4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endParaRPr lang="en-US" sz="4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en-US" sz="4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4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9865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4" y="146182"/>
            <a:ext cx="8605342" cy="1619555"/>
          </a:xfrm>
        </p:spPr>
        <p:txBody>
          <a:bodyPr>
            <a:norm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2: </a:t>
            </a:r>
            <a:r>
              <a:rPr lang="en-US" sz="4000" dirty="0" smtClean="0">
                <a:solidFill>
                  <a:srgbClr val="FF0000"/>
                </a:solidFill>
              </a:rPr>
              <a:t>TỔ CHỨC HOẠT ĐỘNG KINH DOANH TRONG KHÁCH SẠN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1639613"/>
            <a:ext cx="11017397" cy="5070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742950" lvl="0" indent="-742950" algn="just">
              <a:buFont typeface="+mj-lt"/>
              <a:buAutoNum type="arabicPeriod"/>
            </a:pPr>
            <a:r>
              <a:rPr lang="de-DE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Hoạt </a:t>
            </a:r>
            <a:r>
              <a:rPr lang="de-DE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 kinh doanh trong khách </a:t>
            </a:r>
            <a:r>
              <a:rPr lang="de-DE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sạn</a:t>
            </a:r>
          </a:p>
          <a:p>
            <a:pPr marL="742950" lvl="0" indent="-742950" algn="just">
              <a:buFont typeface="+mj-lt"/>
              <a:buAutoNum type="arabicPeriod"/>
            </a:pPr>
            <a:endParaRPr lang="de-DE" sz="4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de-DE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-Trình bày khái niệm hoạt </a:t>
            </a:r>
            <a:r>
              <a:rPr lang="de-DE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 kinh doanh trong khách </a:t>
            </a:r>
            <a:r>
              <a:rPr lang="de-DE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sạn?</a:t>
            </a:r>
          </a:p>
          <a:p>
            <a:pPr algn="just"/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4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de-D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39883" y="6494283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70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4" y="146183"/>
            <a:ext cx="8889120" cy="1493430"/>
          </a:xfrm>
        </p:spPr>
        <p:txBody>
          <a:bodyPr>
            <a:norm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2: TỔ CHỨC HOẠT ĐỘNG KINH DOANH TRONG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1639613"/>
            <a:ext cx="9898046" cy="5070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/>
            <a:r>
              <a:rPr lang="de-DE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Một </a:t>
            </a:r>
            <a:r>
              <a:rPr lang="de-DE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 loại hình cơ sở lưu </a:t>
            </a:r>
            <a:r>
              <a:rPr lang="de-DE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trú</a:t>
            </a:r>
          </a:p>
          <a:p>
            <a:pPr lvl="0" algn="just"/>
            <a:endParaRPr lang="de-DE" sz="4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trú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Vũng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Tàu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trú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4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8821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8573811" cy="1335776"/>
          </a:xfrm>
        </p:spPr>
        <p:txBody>
          <a:bodyPr>
            <a:norm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2: TỔ CHỨC HOẠT ĐỘNG KINH DOANH TRONG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1639613"/>
            <a:ext cx="9898046" cy="5070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de-DE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Phân </a:t>
            </a:r>
            <a:r>
              <a:rPr lang="de-DE" sz="5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 khách </a:t>
            </a:r>
            <a:r>
              <a:rPr lang="de-DE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sạn</a:t>
            </a:r>
          </a:p>
          <a:p>
            <a:pPr lvl="0"/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799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8558045" cy="1256948"/>
          </a:xfrm>
        </p:spPr>
        <p:txBody>
          <a:bodyPr>
            <a:no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2: TỔ CHỨC HOẠT ĐỘNG KINH DOANH TRONG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1639613"/>
            <a:ext cx="9898046" cy="5070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just"/>
            <a:r>
              <a:rPr lang="de-DE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Xếp </a:t>
            </a:r>
            <a:r>
              <a:rPr lang="de-DE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hạng khách </a:t>
            </a:r>
            <a:r>
              <a:rPr lang="de-DE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sạn</a:t>
            </a:r>
          </a:p>
          <a:p>
            <a:pPr lvl="0" algn="just"/>
            <a:endParaRPr lang="de-DE" sz="4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4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12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5062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4" y="146182"/>
            <a:ext cx="8605342" cy="1351541"/>
          </a:xfrm>
        </p:spPr>
        <p:txBody>
          <a:bodyPr>
            <a:norm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2: TỔ CHỨC HOẠT ĐỘNG KINH DOANH TRONG KHÁCH SẠN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1639613"/>
            <a:ext cx="9898046" cy="50702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de-DE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Bố </a:t>
            </a:r>
            <a:r>
              <a:rPr lang="de-DE" sz="5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trí các khu vực và hệ thống trang thiết bị, tiện nghi bên trong khách sạn</a:t>
            </a:r>
            <a:endParaRPr lang="en-US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772557" y="6494283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13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7253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4" y="146183"/>
            <a:ext cx="8589576" cy="1130824"/>
          </a:xfrm>
        </p:spPr>
        <p:txBody>
          <a:bodyPr>
            <a:no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3: </a:t>
            </a:r>
            <a:r>
              <a:rPr lang="en-US" sz="4000" dirty="0" smtClean="0">
                <a:solidFill>
                  <a:srgbClr val="FF0000"/>
                </a:solidFill>
              </a:rPr>
              <a:t>TỔ CHỨC KINH DOANH DỊCH VỤ ĂN UỐNG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1608083"/>
            <a:ext cx="8951894" cy="510181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742950" lvl="0" indent="-742950">
              <a:buAutoNum type="arabicPeriod"/>
            </a:pPr>
            <a:r>
              <a:rPr lang="de-DE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Khái niệm</a:t>
            </a:r>
          </a:p>
          <a:p>
            <a:pPr marL="742950" lvl="0" indent="-742950">
              <a:buAutoNum type="arabicPeriod"/>
            </a:pPr>
            <a:endParaRPr lang="de-DE" sz="4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de-DE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 bày khái niệm?</a:t>
            </a:r>
            <a:endParaRPr lang="en-US" sz="48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2345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25" y="146183"/>
            <a:ext cx="9270123" cy="1509196"/>
          </a:xfrm>
        </p:spPr>
        <p:txBody>
          <a:bodyPr>
            <a:no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3: TỔ CHỨC KINH DOANH DỊCH VỤ ĂN UỐNG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1497697"/>
            <a:ext cx="11285411" cy="4996586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de-DE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Kế </a:t>
            </a:r>
            <a:r>
              <a:rPr lang="de-DE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hoạch thực </a:t>
            </a:r>
            <a:r>
              <a:rPr lang="de-DE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</a:p>
          <a:p>
            <a:pPr lvl="0"/>
            <a:endParaRPr lang="en-US" sz="4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4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lvl="0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040668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Chương</a:t>
            </a:r>
            <a:r>
              <a:rPr lang="en-US" sz="4000" dirty="0">
                <a:solidFill>
                  <a:srgbClr val="FF0000"/>
                </a:solidFill>
              </a:rPr>
              <a:t> 3: TỔ CHỨC KINH DOANH DỊCH VỤ ĂN UỐNG</a:t>
            </a:r>
            <a:endParaRPr lang="en-US" sz="4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1481959"/>
            <a:ext cx="11506108" cy="522793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de-DE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Tổ </a:t>
            </a:r>
            <a:r>
              <a:rPr lang="de-DE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chức phục vụ trực tiếp tại nhà </a:t>
            </a:r>
            <a:r>
              <a:rPr lang="de-DE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</a:p>
          <a:p>
            <a:pPr lvl="0" algn="just"/>
            <a:r>
              <a:rPr lang="en-US" sz="4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4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6694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46982"/>
            <a:ext cx="8596668" cy="1042228"/>
          </a:xfrm>
        </p:spPr>
        <p:txBody>
          <a:bodyPr>
            <a:normAutofit/>
          </a:bodyPr>
          <a:lstStyle/>
          <a:p>
            <a:r>
              <a:rPr lang="vi-VN" sz="4000" dirty="0">
                <a:solidFill>
                  <a:srgbClr val="FF0000"/>
                </a:solidFill>
              </a:rPr>
              <a:t>CỦNG CỐ BÀI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784698"/>
            <a:ext cx="9930875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vi-VN" sz="4400" b="1" dirty="0" smtClean="0">
                <a:latin typeface="Times New Roman" pitchFamily="18" charset="0"/>
                <a:cs typeface="Times New Roman" pitchFamily="18" charset="0"/>
              </a:rPr>
              <a:t>CÂU </a:t>
            </a:r>
            <a:r>
              <a:rPr lang="vi-VN" sz="4400" b="1" dirty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trú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Vũng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Tàu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trú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,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46982"/>
            <a:ext cx="8596668" cy="1042228"/>
          </a:xfrm>
        </p:spPr>
        <p:txBody>
          <a:bodyPr>
            <a:normAutofit/>
          </a:bodyPr>
          <a:lstStyle/>
          <a:p>
            <a:r>
              <a:rPr lang="vi-VN" sz="4000" dirty="0">
                <a:solidFill>
                  <a:srgbClr val="FF0000"/>
                </a:solidFill>
              </a:rPr>
              <a:t>CỦNG CỐ BÀI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895060"/>
            <a:ext cx="982051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4.Thế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bốn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5.Thế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bốn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6.Thời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027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46982"/>
            <a:ext cx="8596668" cy="1042228"/>
          </a:xfrm>
        </p:spPr>
        <p:txBody>
          <a:bodyPr>
            <a:normAutofit/>
          </a:bodyPr>
          <a:lstStyle/>
          <a:p>
            <a:r>
              <a:rPr lang="vi-VN" sz="4000" dirty="0">
                <a:solidFill>
                  <a:srgbClr val="FF0000"/>
                </a:solidFill>
              </a:rPr>
              <a:t>CỦNG CỐ BÀI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0360" y="895060"/>
            <a:ext cx="1208164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lvl="0" algn="just"/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8.Trình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9.Để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1268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1874"/>
            <a:ext cx="8596668" cy="819823"/>
          </a:xfrm>
        </p:spPr>
        <p:txBody>
          <a:bodyPr>
            <a:normAutofit/>
          </a:bodyPr>
          <a:lstStyle/>
          <a:p>
            <a:r>
              <a:rPr lang="vi-VN" sz="4000" dirty="0">
                <a:solidFill>
                  <a:srgbClr val="FF0000"/>
                </a:solidFill>
              </a:rPr>
              <a:t>CỦNG CỐ BÀI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" y="422080"/>
            <a:ext cx="10137228" cy="6170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10.Trình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bánh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tỉnh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11.Trình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Nêu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  <a:p>
            <a:pPr lvl="2"/>
            <a:endParaRPr lang="en-US" sz="33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7005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354842"/>
            <a:ext cx="8596668" cy="902836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HƯỚNG DẪN TỰ HỌC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304976"/>
            <a:ext cx="10939868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4800" b="1" dirty="0" err="1" smtClean="0"/>
              <a:t>Học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bài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thật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tốt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để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thi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kết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thúc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môn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học</a:t>
            </a:r>
            <a:r>
              <a:rPr lang="en-US" sz="4800" b="1" dirty="0" smtClean="0"/>
              <a:t>.</a:t>
            </a:r>
          </a:p>
          <a:p>
            <a:pPr lvl="1"/>
            <a:r>
              <a:rPr lang="en-US" sz="4800" b="1" dirty="0" err="1" smtClean="0"/>
              <a:t>Chúc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các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em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thành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công</a:t>
            </a:r>
            <a:r>
              <a:rPr lang="en-US" sz="4800" b="1" dirty="0" smtClean="0"/>
              <a:t>.</a:t>
            </a:r>
            <a:endParaRPr lang="en-US" sz="4800" b="1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</p:spTree>
    <p:extLst>
      <p:ext uri="{BB962C8B-B14F-4D97-AF65-F5344CB8AC3E}">
        <p14:creationId xmlns:p14="http://schemas.microsoft.com/office/powerpoint/2010/main" val="15319564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565</TotalTime>
  <Words>1849</Words>
  <Application>Microsoft Office PowerPoint</Application>
  <PresentationFormat>Custom</PresentationFormat>
  <Paragraphs>157</Paragraphs>
  <Slides>37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37</vt:i4>
      </vt:variant>
    </vt:vector>
  </HeadingPairs>
  <TitlesOfParts>
    <vt:vector size="40" baseType="lpstr">
      <vt:lpstr>Facet</vt:lpstr>
      <vt:lpstr>871TGp_picture_light_ani</vt:lpstr>
      <vt:lpstr>1_871TGp_picture_light_ani</vt:lpstr>
      <vt:lpstr>TRƯỜNG CAO ĐẲNG LÝ TỰ TRỌNG THÀNH PHỐ HỒ CHÍ MINH </vt:lpstr>
      <vt:lpstr> Môn học: TỔNG QUAN DU LỊCH VÀ KHÁCH SẠN </vt:lpstr>
      <vt:lpstr>MỤC TIÊU</vt:lpstr>
      <vt:lpstr> Môn học: TỔNG QUAN DU LỊCH VÀ KHÁCH SẠN 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PowerPoint Presentation</vt:lpstr>
      <vt:lpstr>Chương 1: KHÁI QUÁT VỀ HOẠT ĐỘNG DU LỊCH VÀ KHÁCH SẠN</vt:lpstr>
      <vt:lpstr>Chương 1: KHÁI QUÁT VỀ HOẠT ĐỘNG DU LỊCH VÀ KHÁCH SẠN</vt:lpstr>
      <vt:lpstr>Chương 1: KHÁI QUÁT VỀ HOẠT ĐỘNG DU LỊCH VÀ KHÁCH SẠN</vt:lpstr>
      <vt:lpstr>Chương 1: KHÁI QUÁT VỀ HOẠT ĐỘNG DU LỊCH VÀ KHÁCH SẠN</vt:lpstr>
      <vt:lpstr>Chương 1: KHÁI QUÁT VỀ HOẠT ĐỘNG DU LỊCH VÀ KHÁCH SẠN</vt:lpstr>
      <vt:lpstr>Chương 2: TỔ CHỨC HOẠT ĐỘNG KINH DOANH TRONG KHÁCH SẠN</vt:lpstr>
      <vt:lpstr>Chương 2: TỔ CHỨC HOẠT ĐỘNG KINH DOANH TRONG KHÁCH SẠN</vt:lpstr>
      <vt:lpstr>Chương 2: TỔ CHỨC HOẠT ĐỘNG KINH DOANH TRONG KHÁCH SẠN</vt:lpstr>
      <vt:lpstr>Chương 2: TỔ CHỨC HOẠT ĐỘNG KINH DOANH TRONG KHÁCH SẠN</vt:lpstr>
      <vt:lpstr>Chương 2: TỔ CHỨC HOẠT ĐỘNG KINH DOANH TRONG KHÁCH SẠN</vt:lpstr>
      <vt:lpstr>Chương 3: TỔ CHỨC KINH DOANH DỊCH VỤ ĂN UỐNG</vt:lpstr>
      <vt:lpstr>Chương 3: TỔ CHỨC KINH DOANH DỊCH VỤ ĂN UỐNG</vt:lpstr>
      <vt:lpstr>Chương 3: TỔ CHỨC KINH DOANH DỊCH VỤ ĂN UỐNG</vt:lpstr>
      <vt:lpstr>CỦNG CỐ BÀI</vt:lpstr>
      <vt:lpstr>CỦNG CỐ BÀI</vt:lpstr>
      <vt:lpstr>CỦNG CỐ BÀI</vt:lpstr>
      <vt:lpstr>CỦNG CỐ BÀI</vt:lpstr>
      <vt:lpstr>HƯỚNG DẪN TỰ HỌC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admin</cp:lastModifiedBy>
  <cp:revision>55</cp:revision>
  <dcterms:created xsi:type="dcterms:W3CDTF">2020-12-28T10:22:22Z</dcterms:created>
  <dcterms:modified xsi:type="dcterms:W3CDTF">2021-03-29T14:12:13Z</dcterms:modified>
</cp:coreProperties>
</file>