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60" r:id="rId3"/>
    <p:sldId id="259" r:id="rId4"/>
    <p:sldId id="263" r:id="rId5"/>
    <p:sldId id="262" r:id="rId6"/>
    <p:sldId id="264" r:id="rId7"/>
    <p:sldId id="266" r:id="rId8"/>
    <p:sldId id="265" r:id="rId9"/>
    <p:sldId id="267" r:id="rId10"/>
    <p:sldId id="268" r:id="rId11"/>
    <p:sldId id="269" r:id="rId12"/>
    <p:sldId id="270" r:id="rId13"/>
    <p:sldId id="272" r:id="rId14"/>
    <p:sldId id="274" r:id="rId15"/>
    <p:sldId id="283" r:id="rId16"/>
    <p:sldId id="284" r:id="rId17"/>
    <p:sldId id="285" r:id="rId18"/>
    <p:sldId id="301" r:id="rId19"/>
    <p:sldId id="273" r:id="rId20"/>
    <p:sldId id="278" r:id="rId21"/>
    <p:sldId id="286" r:id="rId22"/>
    <p:sldId id="288" r:id="rId23"/>
    <p:sldId id="291" r:id="rId24"/>
    <p:sldId id="279" r:id="rId25"/>
    <p:sldId id="290" r:id="rId26"/>
    <p:sldId id="292" r:id="rId27"/>
    <p:sldId id="293" r:id="rId28"/>
    <p:sldId id="289" r:id="rId29"/>
    <p:sldId id="294" r:id="rId30"/>
    <p:sldId id="295" r:id="rId31"/>
    <p:sldId id="296" r:id="rId32"/>
    <p:sldId id="297" r:id="rId33"/>
    <p:sldId id="298" r:id="rId34"/>
    <p:sldId id="299" r:id="rId35"/>
    <p:sldId id="300"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03C736-EEF0-4430-AA3C-FAF9DD75F87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AE56A2A-41AE-41FA-9A48-E1C4A4604C90}">
      <dgm:prSet phldrT="[Text]"/>
      <dgm:spPr/>
      <dgm:t>
        <a:bodyPr/>
        <a:lstStyle/>
        <a:p>
          <a:r>
            <a:rPr lang="en-US" b="1" dirty="0" err="1" smtClean="0">
              <a:latin typeface="Times New Roman" pitchFamily="18" charset="0"/>
              <a:cs typeface="Times New Roman" pitchFamily="18" charset="0"/>
            </a:rPr>
            <a:t>Các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biện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pháp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cú</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pháp</a:t>
          </a:r>
          <a:endParaRPr lang="en-US" b="1" dirty="0">
            <a:latin typeface="Times New Roman" pitchFamily="18" charset="0"/>
            <a:cs typeface="Times New Roman" pitchFamily="18" charset="0"/>
          </a:endParaRPr>
        </a:p>
      </dgm:t>
    </dgm:pt>
    <dgm:pt modelId="{D426F958-8CA3-431D-A7DA-BF6A14E72EF7}" type="parTrans" cxnId="{73BA2590-02E8-4176-9F81-F5F8ED347AE7}">
      <dgm:prSet/>
      <dgm:spPr/>
      <dgm:t>
        <a:bodyPr/>
        <a:lstStyle/>
        <a:p>
          <a:endParaRPr lang="en-US"/>
        </a:p>
      </dgm:t>
    </dgm:pt>
    <dgm:pt modelId="{06A6B89B-085F-40CB-8F17-1D95C5541E6B}" type="sibTrans" cxnId="{73BA2590-02E8-4176-9F81-F5F8ED347AE7}">
      <dgm:prSet/>
      <dgm:spPr/>
      <dgm:t>
        <a:bodyPr/>
        <a:lstStyle/>
        <a:p>
          <a:endParaRPr lang="en-US"/>
        </a:p>
      </dgm:t>
    </dgm:pt>
    <dgm:pt modelId="{49FD3EDC-C09E-4F60-936E-748514B9621E}">
      <dgm:prSet phldrT="[Text]"/>
      <dgm:spPr/>
      <dgm:t>
        <a:bodyPr/>
        <a:lstStyle/>
        <a:p>
          <a:r>
            <a:rPr lang="en-US" b="1" dirty="0" err="1" smtClean="0">
              <a:latin typeface="Times New Roman" pitchFamily="18" charset="0"/>
              <a:cs typeface="Times New Roman" pitchFamily="18" charset="0"/>
            </a:rPr>
            <a:t>Các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biện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pháp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vựng</a:t>
          </a:r>
          <a:r>
            <a:rPr lang="en-US"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dgm:t>
    </dgm:pt>
    <dgm:pt modelId="{54D9E6DF-8D84-489D-B007-E355447E4C31}" type="parTrans" cxnId="{147F34AC-6A8C-44C6-BC71-15D0B6FA0722}">
      <dgm:prSet/>
      <dgm:spPr/>
      <dgm:t>
        <a:bodyPr/>
        <a:lstStyle/>
        <a:p>
          <a:endParaRPr lang="en-US"/>
        </a:p>
      </dgm:t>
    </dgm:pt>
    <dgm:pt modelId="{3C4267DB-846C-40D9-94DE-8A8D636E4428}" type="sibTrans" cxnId="{147F34AC-6A8C-44C6-BC71-15D0B6FA0722}">
      <dgm:prSet/>
      <dgm:spPr/>
      <dgm:t>
        <a:bodyPr/>
        <a:lstStyle/>
        <a:p>
          <a:endParaRPr lang="en-US"/>
        </a:p>
      </dgm:t>
    </dgm:pt>
    <dgm:pt modelId="{03A4B1DC-C150-4678-B655-86EDF235BB17}">
      <dgm:prSet phldrT="[Text]"/>
      <dgm:spPr/>
      <dgm:t>
        <a:bodyPr/>
        <a:lstStyle/>
        <a:p>
          <a:r>
            <a:rPr lang="en-US" b="1" dirty="0" err="1" smtClean="0">
              <a:latin typeface="Times New Roman" pitchFamily="18" charset="0"/>
              <a:cs typeface="Times New Roman" pitchFamily="18" charset="0"/>
            </a:rPr>
            <a:t>Các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biện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pháp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ngữ</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âm</a:t>
          </a:r>
          <a:r>
            <a:rPr lang="en-US"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dgm:t>
    </dgm:pt>
    <dgm:pt modelId="{F36BE5A2-F7F2-4153-B611-F51F255C3F42}" type="parTrans" cxnId="{E838FF8E-0788-497D-9C2A-B7E0FD24876E}">
      <dgm:prSet/>
      <dgm:spPr/>
      <dgm:t>
        <a:bodyPr/>
        <a:lstStyle/>
        <a:p>
          <a:endParaRPr lang="en-US"/>
        </a:p>
      </dgm:t>
    </dgm:pt>
    <dgm:pt modelId="{2ED07C25-27C9-4B8A-B57C-08CD1B999703}" type="sibTrans" cxnId="{E838FF8E-0788-497D-9C2A-B7E0FD24876E}">
      <dgm:prSet/>
      <dgm:spPr/>
      <dgm:t>
        <a:bodyPr/>
        <a:lstStyle/>
        <a:p>
          <a:endParaRPr lang="en-US"/>
        </a:p>
      </dgm:t>
    </dgm:pt>
    <dgm:pt modelId="{82E0B82A-7B91-4EB9-9BBF-714F3B9064F9}" type="pres">
      <dgm:prSet presAssocID="{AF03C736-EEF0-4430-AA3C-FAF9DD75F87B}" presName="linear" presStyleCnt="0">
        <dgm:presLayoutVars>
          <dgm:dir/>
          <dgm:animLvl val="lvl"/>
          <dgm:resizeHandles val="exact"/>
        </dgm:presLayoutVars>
      </dgm:prSet>
      <dgm:spPr/>
      <dgm:t>
        <a:bodyPr/>
        <a:lstStyle/>
        <a:p>
          <a:endParaRPr lang="en-US"/>
        </a:p>
      </dgm:t>
    </dgm:pt>
    <dgm:pt modelId="{C0FC9318-56CC-4962-B49A-4AD280378CC9}" type="pres">
      <dgm:prSet presAssocID="{4AE56A2A-41AE-41FA-9A48-E1C4A4604C90}" presName="parentLin" presStyleCnt="0"/>
      <dgm:spPr/>
    </dgm:pt>
    <dgm:pt modelId="{104CCAA9-5565-4F14-8CEF-BE1E804B70CC}" type="pres">
      <dgm:prSet presAssocID="{4AE56A2A-41AE-41FA-9A48-E1C4A4604C90}" presName="parentLeftMargin" presStyleLbl="node1" presStyleIdx="0" presStyleCnt="3"/>
      <dgm:spPr/>
      <dgm:t>
        <a:bodyPr/>
        <a:lstStyle/>
        <a:p>
          <a:endParaRPr lang="en-US"/>
        </a:p>
      </dgm:t>
    </dgm:pt>
    <dgm:pt modelId="{4B0D602E-D092-4769-BE8E-3B46A8120DF3}" type="pres">
      <dgm:prSet presAssocID="{4AE56A2A-41AE-41FA-9A48-E1C4A4604C90}" presName="parentText" presStyleLbl="node1" presStyleIdx="0" presStyleCnt="3" custScaleX="135714">
        <dgm:presLayoutVars>
          <dgm:chMax val="0"/>
          <dgm:bulletEnabled val="1"/>
        </dgm:presLayoutVars>
      </dgm:prSet>
      <dgm:spPr/>
      <dgm:t>
        <a:bodyPr/>
        <a:lstStyle/>
        <a:p>
          <a:endParaRPr lang="en-US"/>
        </a:p>
      </dgm:t>
    </dgm:pt>
    <dgm:pt modelId="{46CDD9C3-5EB3-4101-B8B4-6B8437418DEE}" type="pres">
      <dgm:prSet presAssocID="{4AE56A2A-41AE-41FA-9A48-E1C4A4604C90}" presName="negativeSpace" presStyleCnt="0"/>
      <dgm:spPr/>
    </dgm:pt>
    <dgm:pt modelId="{121201BD-90DA-4377-8E5B-0B449A1092F7}" type="pres">
      <dgm:prSet presAssocID="{4AE56A2A-41AE-41FA-9A48-E1C4A4604C90}" presName="childText" presStyleLbl="conFgAcc1" presStyleIdx="0" presStyleCnt="3">
        <dgm:presLayoutVars>
          <dgm:bulletEnabled val="1"/>
        </dgm:presLayoutVars>
      </dgm:prSet>
      <dgm:spPr/>
    </dgm:pt>
    <dgm:pt modelId="{8114F5B6-C704-4DF6-990E-11E3F00D8717}" type="pres">
      <dgm:prSet presAssocID="{06A6B89B-085F-40CB-8F17-1D95C5541E6B}" presName="spaceBetweenRectangles" presStyleCnt="0"/>
      <dgm:spPr/>
    </dgm:pt>
    <dgm:pt modelId="{201BCF43-4135-4197-A63B-83ADED4EE311}" type="pres">
      <dgm:prSet presAssocID="{49FD3EDC-C09E-4F60-936E-748514B9621E}" presName="parentLin" presStyleCnt="0"/>
      <dgm:spPr/>
    </dgm:pt>
    <dgm:pt modelId="{1ABFE942-681F-413B-A27D-21C874E3C53B}" type="pres">
      <dgm:prSet presAssocID="{49FD3EDC-C09E-4F60-936E-748514B9621E}" presName="parentLeftMargin" presStyleLbl="node1" presStyleIdx="0" presStyleCnt="3"/>
      <dgm:spPr/>
      <dgm:t>
        <a:bodyPr/>
        <a:lstStyle/>
        <a:p>
          <a:endParaRPr lang="en-US"/>
        </a:p>
      </dgm:t>
    </dgm:pt>
    <dgm:pt modelId="{47147DD2-2113-46E0-BAA4-1E7FC16D6BAC}" type="pres">
      <dgm:prSet presAssocID="{49FD3EDC-C09E-4F60-936E-748514B9621E}" presName="parentText" presStyleLbl="node1" presStyleIdx="1" presStyleCnt="3" custScaleX="142857">
        <dgm:presLayoutVars>
          <dgm:chMax val="0"/>
          <dgm:bulletEnabled val="1"/>
        </dgm:presLayoutVars>
      </dgm:prSet>
      <dgm:spPr/>
      <dgm:t>
        <a:bodyPr/>
        <a:lstStyle/>
        <a:p>
          <a:endParaRPr lang="en-US"/>
        </a:p>
      </dgm:t>
    </dgm:pt>
    <dgm:pt modelId="{CC7C3C83-6B64-4CF8-A8A5-1D7A7E61B34A}" type="pres">
      <dgm:prSet presAssocID="{49FD3EDC-C09E-4F60-936E-748514B9621E}" presName="negativeSpace" presStyleCnt="0"/>
      <dgm:spPr/>
    </dgm:pt>
    <dgm:pt modelId="{0744D26D-CEF1-49D1-A5FC-4980D1B1D598}" type="pres">
      <dgm:prSet presAssocID="{49FD3EDC-C09E-4F60-936E-748514B9621E}" presName="childText" presStyleLbl="conFgAcc1" presStyleIdx="1" presStyleCnt="3">
        <dgm:presLayoutVars>
          <dgm:bulletEnabled val="1"/>
        </dgm:presLayoutVars>
      </dgm:prSet>
      <dgm:spPr/>
    </dgm:pt>
    <dgm:pt modelId="{2A322BBA-BD5F-4286-8768-BB1FCE1D6EE0}" type="pres">
      <dgm:prSet presAssocID="{3C4267DB-846C-40D9-94DE-8A8D636E4428}" presName="spaceBetweenRectangles" presStyleCnt="0"/>
      <dgm:spPr/>
    </dgm:pt>
    <dgm:pt modelId="{0E47B8DC-5B21-465C-A58C-AE409FEA9B5F}" type="pres">
      <dgm:prSet presAssocID="{03A4B1DC-C150-4678-B655-86EDF235BB17}" presName="parentLin" presStyleCnt="0"/>
      <dgm:spPr/>
    </dgm:pt>
    <dgm:pt modelId="{7DA46E82-097E-4E07-8667-D81F84A797B3}" type="pres">
      <dgm:prSet presAssocID="{03A4B1DC-C150-4678-B655-86EDF235BB17}" presName="parentLeftMargin" presStyleLbl="node1" presStyleIdx="1" presStyleCnt="3"/>
      <dgm:spPr/>
      <dgm:t>
        <a:bodyPr/>
        <a:lstStyle/>
        <a:p>
          <a:endParaRPr lang="en-US"/>
        </a:p>
      </dgm:t>
    </dgm:pt>
    <dgm:pt modelId="{E9532646-7C25-4ABF-84C3-53F363E9E636}" type="pres">
      <dgm:prSet presAssocID="{03A4B1DC-C150-4678-B655-86EDF235BB17}" presName="parentText" presStyleLbl="node1" presStyleIdx="2" presStyleCnt="3" custScaleX="142857">
        <dgm:presLayoutVars>
          <dgm:chMax val="0"/>
          <dgm:bulletEnabled val="1"/>
        </dgm:presLayoutVars>
      </dgm:prSet>
      <dgm:spPr/>
      <dgm:t>
        <a:bodyPr/>
        <a:lstStyle/>
        <a:p>
          <a:endParaRPr lang="en-US"/>
        </a:p>
      </dgm:t>
    </dgm:pt>
    <dgm:pt modelId="{5175FDB9-A9BA-4B06-B30A-51CFFA085937}" type="pres">
      <dgm:prSet presAssocID="{03A4B1DC-C150-4678-B655-86EDF235BB17}" presName="negativeSpace" presStyleCnt="0"/>
      <dgm:spPr/>
    </dgm:pt>
    <dgm:pt modelId="{FDD8A265-2407-4F96-9822-5AA9655E6F30}" type="pres">
      <dgm:prSet presAssocID="{03A4B1DC-C150-4678-B655-86EDF235BB17}" presName="childText" presStyleLbl="conFgAcc1" presStyleIdx="2" presStyleCnt="3">
        <dgm:presLayoutVars>
          <dgm:bulletEnabled val="1"/>
        </dgm:presLayoutVars>
      </dgm:prSet>
      <dgm:spPr/>
    </dgm:pt>
  </dgm:ptLst>
  <dgm:cxnLst>
    <dgm:cxn modelId="{990E2790-E010-410D-9BE1-78B67014CE47}" type="presOf" srcId="{4AE56A2A-41AE-41FA-9A48-E1C4A4604C90}" destId="{104CCAA9-5565-4F14-8CEF-BE1E804B70CC}" srcOrd="0" destOrd="0" presId="urn:microsoft.com/office/officeart/2005/8/layout/list1"/>
    <dgm:cxn modelId="{AA3E316B-0633-4639-A000-91AAC4663EB7}" type="presOf" srcId="{49FD3EDC-C09E-4F60-936E-748514B9621E}" destId="{47147DD2-2113-46E0-BAA4-1E7FC16D6BAC}" srcOrd="1" destOrd="0" presId="urn:microsoft.com/office/officeart/2005/8/layout/list1"/>
    <dgm:cxn modelId="{86EBD309-EC3B-4E05-A487-694AFFE596D7}" type="presOf" srcId="{03A4B1DC-C150-4678-B655-86EDF235BB17}" destId="{E9532646-7C25-4ABF-84C3-53F363E9E636}" srcOrd="1" destOrd="0" presId="urn:microsoft.com/office/officeart/2005/8/layout/list1"/>
    <dgm:cxn modelId="{A39064E6-2E31-47B9-88D7-65BE3590300C}" type="presOf" srcId="{03A4B1DC-C150-4678-B655-86EDF235BB17}" destId="{7DA46E82-097E-4E07-8667-D81F84A797B3}" srcOrd="0" destOrd="0" presId="urn:microsoft.com/office/officeart/2005/8/layout/list1"/>
    <dgm:cxn modelId="{147F34AC-6A8C-44C6-BC71-15D0B6FA0722}" srcId="{AF03C736-EEF0-4430-AA3C-FAF9DD75F87B}" destId="{49FD3EDC-C09E-4F60-936E-748514B9621E}" srcOrd="1" destOrd="0" parTransId="{54D9E6DF-8D84-489D-B007-E355447E4C31}" sibTransId="{3C4267DB-846C-40D9-94DE-8A8D636E4428}"/>
    <dgm:cxn modelId="{8C730B45-7AE7-44D7-B337-6E83F1C2A7D9}" type="presOf" srcId="{4AE56A2A-41AE-41FA-9A48-E1C4A4604C90}" destId="{4B0D602E-D092-4769-BE8E-3B46A8120DF3}" srcOrd="1" destOrd="0" presId="urn:microsoft.com/office/officeart/2005/8/layout/list1"/>
    <dgm:cxn modelId="{2188FEC8-58E7-4C0C-9D6C-CA1B51AD4872}" type="presOf" srcId="{49FD3EDC-C09E-4F60-936E-748514B9621E}" destId="{1ABFE942-681F-413B-A27D-21C874E3C53B}" srcOrd="0" destOrd="0" presId="urn:microsoft.com/office/officeart/2005/8/layout/list1"/>
    <dgm:cxn modelId="{7117B90E-8B80-40E9-AA6D-BF66042A2276}" type="presOf" srcId="{AF03C736-EEF0-4430-AA3C-FAF9DD75F87B}" destId="{82E0B82A-7B91-4EB9-9BBF-714F3B9064F9}" srcOrd="0" destOrd="0" presId="urn:microsoft.com/office/officeart/2005/8/layout/list1"/>
    <dgm:cxn modelId="{E838FF8E-0788-497D-9C2A-B7E0FD24876E}" srcId="{AF03C736-EEF0-4430-AA3C-FAF9DD75F87B}" destId="{03A4B1DC-C150-4678-B655-86EDF235BB17}" srcOrd="2" destOrd="0" parTransId="{F36BE5A2-F7F2-4153-B611-F51F255C3F42}" sibTransId="{2ED07C25-27C9-4B8A-B57C-08CD1B999703}"/>
    <dgm:cxn modelId="{73BA2590-02E8-4176-9F81-F5F8ED347AE7}" srcId="{AF03C736-EEF0-4430-AA3C-FAF9DD75F87B}" destId="{4AE56A2A-41AE-41FA-9A48-E1C4A4604C90}" srcOrd="0" destOrd="0" parTransId="{D426F958-8CA3-431D-A7DA-BF6A14E72EF7}" sibTransId="{06A6B89B-085F-40CB-8F17-1D95C5541E6B}"/>
    <dgm:cxn modelId="{976DA9EA-224C-4B8E-92FA-58E1C2E31830}" type="presParOf" srcId="{82E0B82A-7B91-4EB9-9BBF-714F3B9064F9}" destId="{C0FC9318-56CC-4962-B49A-4AD280378CC9}" srcOrd="0" destOrd="0" presId="urn:microsoft.com/office/officeart/2005/8/layout/list1"/>
    <dgm:cxn modelId="{453E0071-1980-47EF-8762-A55979B548E6}" type="presParOf" srcId="{C0FC9318-56CC-4962-B49A-4AD280378CC9}" destId="{104CCAA9-5565-4F14-8CEF-BE1E804B70CC}" srcOrd="0" destOrd="0" presId="urn:microsoft.com/office/officeart/2005/8/layout/list1"/>
    <dgm:cxn modelId="{B583D18E-6001-402C-AEC6-6157480A1BD0}" type="presParOf" srcId="{C0FC9318-56CC-4962-B49A-4AD280378CC9}" destId="{4B0D602E-D092-4769-BE8E-3B46A8120DF3}" srcOrd="1" destOrd="0" presId="urn:microsoft.com/office/officeart/2005/8/layout/list1"/>
    <dgm:cxn modelId="{4390A008-8121-4C53-9421-5735FB08AF9C}" type="presParOf" srcId="{82E0B82A-7B91-4EB9-9BBF-714F3B9064F9}" destId="{46CDD9C3-5EB3-4101-B8B4-6B8437418DEE}" srcOrd="1" destOrd="0" presId="urn:microsoft.com/office/officeart/2005/8/layout/list1"/>
    <dgm:cxn modelId="{8C689BD0-FBCF-42C5-9EA2-4000F2BA87B6}" type="presParOf" srcId="{82E0B82A-7B91-4EB9-9BBF-714F3B9064F9}" destId="{121201BD-90DA-4377-8E5B-0B449A1092F7}" srcOrd="2" destOrd="0" presId="urn:microsoft.com/office/officeart/2005/8/layout/list1"/>
    <dgm:cxn modelId="{C16BDC2E-A8F9-4AEC-A8BB-2966A890ACBF}" type="presParOf" srcId="{82E0B82A-7B91-4EB9-9BBF-714F3B9064F9}" destId="{8114F5B6-C704-4DF6-990E-11E3F00D8717}" srcOrd="3" destOrd="0" presId="urn:microsoft.com/office/officeart/2005/8/layout/list1"/>
    <dgm:cxn modelId="{D1792746-B1D8-4DBF-8D7E-01AEF2F51EE7}" type="presParOf" srcId="{82E0B82A-7B91-4EB9-9BBF-714F3B9064F9}" destId="{201BCF43-4135-4197-A63B-83ADED4EE311}" srcOrd="4" destOrd="0" presId="urn:microsoft.com/office/officeart/2005/8/layout/list1"/>
    <dgm:cxn modelId="{ED02D058-DA02-44C1-BE7D-7889B8EAC508}" type="presParOf" srcId="{201BCF43-4135-4197-A63B-83ADED4EE311}" destId="{1ABFE942-681F-413B-A27D-21C874E3C53B}" srcOrd="0" destOrd="0" presId="urn:microsoft.com/office/officeart/2005/8/layout/list1"/>
    <dgm:cxn modelId="{B6019579-A2EC-4F40-AAE6-CB3EA32B0B93}" type="presParOf" srcId="{201BCF43-4135-4197-A63B-83ADED4EE311}" destId="{47147DD2-2113-46E0-BAA4-1E7FC16D6BAC}" srcOrd="1" destOrd="0" presId="urn:microsoft.com/office/officeart/2005/8/layout/list1"/>
    <dgm:cxn modelId="{FD44889F-E8C9-4489-AB1A-E574DB29AA76}" type="presParOf" srcId="{82E0B82A-7B91-4EB9-9BBF-714F3B9064F9}" destId="{CC7C3C83-6B64-4CF8-A8A5-1D7A7E61B34A}" srcOrd="5" destOrd="0" presId="urn:microsoft.com/office/officeart/2005/8/layout/list1"/>
    <dgm:cxn modelId="{4496FA34-E41F-43E9-B470-934E98EE2204}" type="presParOf" srcId="{82E0B82A-7B91-4EB9-9BBF-714F3B9064F9}" destId="{0744D26D-CEF1-49D1-A5FC-4980D1B1D598}" srcOrd="6" destOrd="0" presId="urn:microsoft.com/office/officeart/2005/8/layout/list1"/>
    <dgm:cxn modelId="{5855E53D-7697-4AB6-BC39-140FF41C78F8}" type="presParOf" srcId="{82E0B82A-7B91-4EB9-9BBF-714F3B9064F9}" destId="{2A322BBA-BD5F-4286-8768-BB1FCE1D6EE0}" srcOrd="7" destOrd="0" presId="urn:microsoft.com/office/officeart/2005/8/layout/list1"/>
    <dgm:cxn modelId="{9270779F-4FEE-4AF9-AC85-3E121409F5E7}" type="presParOf" srcId="{82E0B82A-7B91-4EB9-9BBF-714F3B9064F9}" destId="{0E47B8DC-5B21-465C-A58C-AE409FEA9B5F}" srcOrd="8" destOrd="0" presId="urn:microsoft.com/office/officeart/2005/8/layout/list1"/>
    <dgm:cxn modelId="{53BD03B8-E5A6-4E86-8EAD-AA3905642CC2}" type="presParOf" srcId="{0E47B8DC-5B21-465C-A58C-AE409FEA9B5F}" destId="{7DA46E82-097E-4E07-8667-D81F84A797B3}" srcOrd="0" destOrd="0" presId="urn:microsoft.com/office/officeart/2005/8/layout/list1"/>
    <dgm:cxn modelId="{20655E70-5714-40CC-A778-36A00515621C}" type="presParOf" srcId="{0E47B8DC-5B21-465C-A58C-AE409FEA9B5F}" destId="{E9532646-7C25-4ABF-84C3-53F363E9E636}" srcOrd="1" destOrd="0" presId="urn:microsoft.com/office/officeart/2005/8/layout/list1"/>
    <dgm:cxn modelId="{A5C6BE55-4B3A-45EA-B867-56A805F2BCCB}" type="presParOf" srcId="{82E0B82A-7B91-4EB9-9BBF-714F3B9064F9}" destId="{5175FDB9-A9BA-4B06-B30A-51CFFA085937}" srcOrd="9" destOrd="0" presId="urn:microsoft.com/office/officeart/2005/8/layout/list1"/>
    <dgm:cxn modelId="{2E2D20B4-F2C2-494A-9006-12E8B6C276EA}" type="presParOf" srcId="{82E0B82A-7B91-4EB9-9BBF-714F3B9064F9}" destId="{FDD8A265-2407-4F96-9822-5AA9655E6F3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69EC5C-00C5-4465-AD87-A6B25FD435F8}" type="doc">
      <dgm:prSet loTypeId="urn:microsoft.com/office/officeart/2005/8/layout/chevron2" loCatId="list" qsTypeId="urn:microsoft.com/office/officeart/2005/8/quickstyle/3d2" qsCatId="3D" csTypeId="urn:microsoft.com/office/officeart/2005/8/colors/colorful5" csCatId="colorful" phldr="1"/>
      <dgm:spPr/>
      <dgm:t>
        <a:bodyPr/>
        <a:lstStyle/>
        <a:p>
          <a:endParaRPr lang="en-US"/>
        </a:p>
      </dgm:t>
    </dgm:pt>
    <dgm:pt modelId="{F54726A2-B8AB-4809-9C95-107ABE1E0372}">
      <dgm:prSet phldrT="[Text]"/>
      <dgm:spPr/>
      <dgm:t>
        <a:bodyPr/>
        <a:lstStyle/>
        <a:p>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Bài</a:t>
          </a:r>
          <a:r>
            <a:rPr lang="en-US" b="1" dirty="0" smtClean="0">
              <a:latin typeface="Times New Roman" pitchFamily="18" charset="0"/>
              <a:cs typeface="Times New Roman" pitchFamily="18" charset="0"/>
            </a:rPr>
            <a:t> I.1</a:t>
          </a:r>
          <a:endParaRPr lang="en-US" b="1" dirty="0">
            <a:latin typeface="Times New Roman" pitchFamily="18" charset="0"/>
            <a:cs typeface="Times New Roman" pitchFamily="18" charset="0"/>
          </a:endParaRPr>
        </a:p>
      </dgm:t>
    </dgm:pt>
    <dgm:pt modelId="{92591F6B-00C2-4CB4-AE0B-C4ABAD4CEC8E}" type="parTrans" cxnId="{C33E45E5-A6B5-4C19-863B-FB176521BC7C}">
      <dgm:prSet/>
      <dgm:spPr/>
      <dgm:t>
        <a:bodyPr/>
        <a:lstStyle/>
        <a:p>
          <a:endParaRPr lang="en-US"/>
        </a:p>
      </dgm:t>
    </dgm:pt>
    <dgm:pt modelId="{5DB5356D-705A-46C0-A9D4-52EE9DF5C01F}" type="sibTrans" cxnId="{C33E45E5-A6B5-4C19-863B-FB176521BC7C}">
      <dgm:prSet/>
      <dgm:spPr/>
      <dgm:t>
        <a:bodyPr/>
        <a:lstStyle/>
        <a:p>
          <a:endParaRPr lang="en-US"/>
        </a:p>
      </dgm:t>
    </dgm:pt>
    <dgm:pt modelId="{C44CF04B-A96A-470B-9036-6D45BD5F04C4}">
      <dgm:prSet phldrT="[Text]" custT="1"/>
      <dgm:spPr/>
      <dgm:t>
        <a:bodyPr/>
        <a:lstStyle/>
        <a:p>
          <a:r>
            <a:rPr lang="en-US" sz="2800" dirty="0" err="1" smtClean="0">
              <a:latin typeface="Times New Roman" pitchFamily="18" charset="0"/>
              <a:cs typeface="Times New Roman" pitchFamily="18" charset="0"/>
            </a:rPr>
            <a:t>Tìm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hiểu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nhịp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hưởng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thép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ngôn</a:t>
          </a:r>
          <a:endParaRPr lang="en-US" sz="2800" dirty="0" smtClean="0">
            <a:latin typeface="Times New Roman" pitchFamily="18" charset="0"/>
            <a:cs typeface="Times New Roman" pitchFamily="18" charset="0"/>
          </a:endParaRPr>
        </a:p>
      </dgm:t>
    </dgm:pt>
    <dgm:pt modelId="{52D9BFB8-CDC4-4C46-9BDF-2AD2D6EB7709}" type="parTrans" cxnId="{6B25E290-2E73-4035-B4CE-6B925EEAAF17}">
      <dgm:prSet/>
      <dgm:spPr/>
      <dgm:t>
        <a:bodyPr/>
        <a:lstStyle/>
        <a:p>
          <a:endParaRPr lang="en-US"/>
        </a:p>
      </dgm:t>
    </dgm:pt>
    <dgm:pt modelId="{4C5F07F3-E703-4883-8E95-DF29EE6A13A3}" type="sibTrans" cxnId="{6B25E290-2E73-4035-B4CE-6B925EEAAF17}">
      <dgm:prSet/>
      <dgm:spPr/>
      <dgm:t>
        <a:bodyPr/>
        <a:lstStyle/>
        <a:p>
          <a:endParaRPr lang="en-US"/>
        </a:p>
      </dgm:t>
    </dgm:pt>
    <dgm:pt modelId="{A5B1B0C9-7C11-4722-B64F-1127742CEE64}">
      <dgm:prSet phldrT="[Text]"/>
      <dgm:spPr/>
      <dgm:t>
        <a:bodyPr/>
        <a:lstStyle/>
        <a:p>
          <a:r>
            <a:rPr lang="en-US" b="1" dirty="0" err="1" smtClean="0">
              <a:latin typeface="Times New Roman" pitchFamily="18" charset="0"/>
              <a:cs typeface="Times New Roman" pitchFamily="18" charset="0"/>
            </a:rPr>
            <a:t>Bài</a:t>
          </a:r>
          <a:r>
            <a:rPr lang="en-US" b="1" dirty="0" smtClean="0">
              <a:latin typeface="Times New Roman" pitchFamily="18" charset="0"/>
              <a:cs typeface="Times New Roman" pitchFamily="18" charset="0"/>
            </a:rPr>
            <a:t> II.2</a:t>
          </a:r>
        </a:p>
      </dgm:t>
    </dgm:pt>
    <dgm:pt modelId="{46F1CB0F-AFB2-4D30-B4D8-00361A021C36}" type="parTrans" cxnId="{CB8FEDFF-41FA-4313-BF08-E1DA534AFFB8}">
      <dgm:prSet/>
      <dgm:spPr/>
      <dgm:t>
        <a:bodyPr/>
        <a:lstStyle/>
        <a:p>
          <a:endParaRPr lang="en-US"/>
        </a:p>
      </dgm:t>
    </dgm:pt>
    <dgm:pt modelId="{ABBEB530-BEB7-4511-996C-417C9D33BFB9}" type="sibTrans" cxnId="{CB8FEDFF-41FA-4313-BF08-E1DA534AFFB8}">
      <dgm:prSet/>
      <dgm:spPr/>
      <dgm:t>
        <a:bodyPr/>
        <a:lstStyle/>
        <a:p>
          <a:endParaRPr lang="en-US"/>
        </a:p>
      </dgm:t>
    </dgm:pt>
    <dgm:pt modelId="{EDDB0548-6B6B-4C74-96E2-45B455530DE5}">
      <dgm:prSet phldrT="[Text]" custT="1"/>
      <dgm:spPr/>
      <dgm:t>
        <a:bodyPr/>
        <a:lstStyle/>
        <a:p>
          <a:r>
            <a:rPr lang="en-US" sz="2400" dirty="0" err="1" smtClean="0">
              <a:latin typeface="Times New Roman" pitchFamily="18" charset="0"/>
              <a:cs typeface="Times New Roman" pitchFamily="18" charset="0"/>
            </a:rPr>
            <a:t>Tác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dụng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phép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đoạn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hát</a:t>
          </a:r>
          <a:r>
            <a:rPr lang="en-US" sz="2400" dirty="0" smtClean="0">
              <a:latin typeface="Times New Roman" pitchFamily="18" charset="0"/>
              <a:cs typeface="Times New Roman" pitchFamily="18" charset="0"/>
            </a:rPr>
            <a:t> sang </a:t>
          </a:r>
          <a:r>
            <a:rPr lang="en-US" sz="2400" dirty="0" err="1" smtClean="0">
              <a:latin typeface="Times New Roman" pitchFamily="18" charset="0"/>
              <a:cs typeface="Times New Roman" pitchFamily="18" charset="0"/>
            </a:rPr>
            <a:t>xuân</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Hữu</a:t>
          </a:r>
          <a:r>
            <a:rPr lang="en-US" sz="2400" dirty="0" smtClean="0">
              <a:latin typeface="Times New Roman" pitchFamily="18" charset="0"/>
              <a:cs typeface="Times New Roman" pitchFamily="18" charset="0"/>
            </a:rPr>
            <a:t> </a:t>
          </a:r>
        </a:p>
      </dgm:t>
    </dgm:pt>
    <dgm:pt modelId="{0B362D4B-DD2C-4A13-A85A-02960C3DFCA2}" type="parTrans" cxnId="{6718A2DF-028A-48F6-90AC-147CE30C64F3}">
      <dgm:prSet/>
      <dgm:spPr/>
      <dgm:t>
        <a:bodyPr/>
        <a:lstStyle/>
        <a:p>
          <a:endParaRPr lang="en-US"/>
        </a:p>
      </dgm:t>
    </dgm:pt>
    <dgm:pt modelId="{7C3A02D3-2A16-4451-9608-6861DA2E68E6}" type="sibTrans" cxnId="{6718A2DF-028A-48F6-90AC-147CE30C64F3}">
      <dgm:prSet/>
      <dgm:spPr/>
      <dgm:t>
        <a:bodyPr/>
        <a:lstStyle/>
        <a:p>
          <a:endParaRPr lang="en-US"/>
        </a:p>
      </dgm:t>
    </dgm:pt>
    <dgm:pt modelId="{10BC7C2E-76FB-4F1F-8859-7A3D900D8DD3}">
      <dgm:prSet phldrT="[Text]"/>
      <dgm:spPr/>
      <dgm:t>
        <a:bodyPr/>
        <a:lstStyle/>
        <a:p>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Bài</a:t>
          </a:r>
          <a:r>
            <a:rPr lang="en-US" b="1" dirty="0" smtClean="0">
              <a:latin typeface="Times New Roman" pitchFamily="18" charset="0"/>
              <a:cs typeface="Times New Roman" pitchFamily="18" charset="0"/>
            </a:rPr>
            <a:t> II.3</a:t>
          </a:r>
        </a:p>
      </dgm:t>
    </dgm:pt>
    <dgm:pt modelId="{E6971465-15B0-4DAE-BE4A-65D40CE894E6}" type="parTrans" cxnId="{5249F993-3B81-4E3E-A40D-7CD34F620466}">
      <dgm:prSet/>
      <dgm:spPr/>
      <dgm:t>
        <a:bodyPr/>
        <a:lstStyle/>
        <a:p>
          <a:endParaRPr lang="en-US"/>
        </a:p>
      </dgm:t>
    </dgm:pt>
    <dgm:pt modelId="{02E90CE7-7D89-4256-8474-E9350A7F3710}" type="sibTrans" cxnId="{5249F993-3B81-4E3E-A40D-7CD34F620466}">
      <dgm:prSet/>
      <dgm:spPr/>
      <dgm:t>
        <a:bodyPr/>
        <a:lstStyle/>
        <a:p>
          <a:endParaRPr lang="en-US"/>
        </a:p>
      </dgm:t>
    </dgm:pt>
    <dgm:pt modelId="{978F861C-3472-4D78-A437-F9B509240308}">
      <dgm:prSet phldrT="[Text]"/>
      <dgm:spPr/>
      <dgm:t>
        <a:bodyPr/>
        <a:lstStyle/>
        <a:p>
          <a:r>
            <a:rPr lang="en-US" dirty="0" err="1" smtClean="0">
              <a:latin typeface="Times New Roman" pitchFamily="18" charset="0"/>
              <a:cs typeface="Times New Roman" pitchFamily="18" charset="0"/>
            </a:rPr>
            <a:t>Hiệu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sự</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hợp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phép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đoạn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Tây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Tiến</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Quang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Dũng</a:t>
          </a:r>
          <a:endParaRPr lang="en-US" dirty="0">
            <a:latin typeface="Times New Roman" pitchFamily="18" charset="0"/>
            <a:cs typeface="Times New Roman" pitchFamily="18" charset="0"/>
          </a:endParaRPr>
        </a:p>
      </dgm:t>
    </dgm:pt>
    <dgm:pt modelId="{6ECF5C34-ACC3-41A5-849D-1472E3A7F033}" type="parTrans" cxnId="{B2B5849C-04AF-4204-B004-D64984F44078}">
      <dgm:prSet/>
      <dgm:spPr/>
      <dgm:t>
        <a:bodyPr/>
        <a:lstStyle/>
        <a:p>
          <a:endParaRPr lang="en-US"/>
        </a:p>
      </dgm:t>
    </dgm:pt>
    <dgm:pt modelId="{05511B64-F3F4-4938-9A15-0831EA46507E}" type="sibTrans" cxnId="{B2B5849C-04AF-4204-B004-D64984F44078}">
      <dgm:prSet/>
      <dgm:spPr/>
      <dgm:t>
        <a:bodyPr/>
        <a:lstStyle/>
        <a:p>
          <a:endParaRPr lang="en-US"/>
        </a:p>
      </dgm:t>
    </dgm:pt>
    <dgm:pt modelId="{FA1D11ED-6CA1-423B-9A9A-D39501440AF0}">
      <dgm:prSet phldrT="[Text]"/>
      <dgm:spPr/>
      <dgm:t>
        <a:bodyPr/>
        <a:lstStyle/>
        <a:p>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Bài</a:t>
          </a:r>
          <a:r>
            <a:rPr lang="en-US" b="1" dirty="0" smtClean="0">
              <a:latin typeface="Times New Roman" pitchFamily="18" charset="0"/>
              <a:cs typeface="Times New Roman" pitchFamily="18" charset="0"/>
            </a:rPr>
            <a:t> I.2</a:t>
          </a:r>
        </a:p>
      </dgm:t>
    </dgm:pt>
    <dgm:pt modelId="{B5011282-6D1D-40D2-8917-DC1D04292AF8}" type="parTrans" cxnId="{57815EEF-AB89-4D81-A22F-3E6CA22527E8}">
      <dgm:prSet/>
      <dgm:spPr/>
      <dgm:t>
        <a:bodyPr/>
        <a:lstStyle/>
        <a:p>
          <a:endParaRPr lang="en-US"/>
        </a:p>
      </dgm:t>
    </dgm:pt>
    <dgm:pt modelId="{D768F400-658F-464E-9093-96BA8061386B}" type="sibTrans" cxnId="{57815EEF-AB89-4D81-A22F-3E6CA22527E8}">
      <dgm:prSet/>
      <dgm:spPr/>
      <dgm:t>
        <a:bodyPr/>
        <a:lstStyle/>
        <a:p>
          <a:endParaRPr lang="en-US"/>
        </a:p>
      </dgm:t>
    </dgm:pt>
    <dgm:pt modelId="{E65B59AA-D3DA-4429-B563-DB3234F39FE1}">
      <dgm:prSet custT="1"/>
      <dgm:spPr/>
      <dgm:t>
        <a:bodyPr/>
        <a:lstStyle/>
        <a:p>
          <a:r>
            <a:rPr lang="en-US" sz="2400" dirty="0" err="1" smtClean="0">
              <a:latin typeface="Times New Roman" pitchFamily="18" charset="0"/>
              <a:cs typeface="Times New Roman" pitchFamily="18" charset="0"/>
            </a:rPr>
            <a:t>Tác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dụng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nhịp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điệu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sắc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hùng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hộn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thiêng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liêng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gọi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cứu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p>
      </dgm:t>
    </dgm:pt>
    <dgm:pt modelId="{C15FA0E0-C55E-41FD-952B-CB01460E2076}" type="parTrans" cxnId="{171D32D0-C9EA-4FBE-AD57-D67DDC8342ED}">
      <dgm:prSet/>
      <dgm:spPr/>
      <dgm:t>
        <a:bodyPr/>
        <a:lstStyle/>
        <a:p>
          <a:endParaRPr lang="en-US"/>
        </a:p>
      </dgm:t>
    </dgm:pt>
    <dgm:pt modelId="{79F1171B-0478-4D16-A2C7-D3FDB8CCA174}" type="sibTrans" cxnId="{171D32D0-C9EA-4FBE-AD57-D67DDC8342ED}">
      <dgm:prSet/>
      <dgm:spPr/>
      <dgm:t>
        <a:bodyPr/>
        <a:lstStyle/>
        <a:p>
          <a:endParaRPr lang="en-US"/>
        </a:p>
      </dgm:t>
    </dgm:pt>
    <dgm:pt modelId="{C806A85D-646B-48D0-A86B-45C2A7A7BF9C}" type="pres">
      <dgm:prSet presAssocID="{2869EC5C-00C5-4465-AD87-A6B25FD435F8}" presName="linearFlow" presStyleCnt="0">
        <dgm:presLayoutVars>
          <dgm:dir/>
          <dgm:animLvl val="lvl"/>
          <dgm:resizeHandles val="exact"/>
        </dgm:presLayoutVars>
      </dgm:prSet>
      <dgm:spPr/>
      <dgm:t>
        <a:bodyPr/>
        <a:lstStyle/>
        <a:p>
          <a:endParaRPr lang="en-US"/>
        </a:p>
      </dgm:t>
    </dgm:pt>
    <dgm:pt modelId="{678EB15E-72A2-4545-BDE5-BCEBC5089F43}" type="pres">
      <dgm:prSet presAssocID="{F54726A2-B8AB-4809-9C95-107ABE1E0372}" presName="composite" presStyleCnt="0"/>
      <dgm:spPr/>
    </dgm:pt>
    <dgm:pt modelId="{D12783A1-3D23-491D-84FF-24175187B727}" type="pres">
      <dgm:prSet presAssocID="{F54726A2-B8AB-4809-9C95-107ABE1E0372}" presName="parentText" presStyleLbl="alignNode1" presStyleIdx="0" presStyleCnt="4">
        <dgm:presLayoutVars>
          <dgm:chMax val="1"/>
          <dgm:bulletEnabled val="1"/>
        </dgm:presLayoutVars>
      </dgm:prSet>
      <dgm:spPr/>
      <dgm:t>
        <a:bodyPr/>
        <a:lstStyle/>
        <a:p>
          <a:endParaRPr lang="en-US"/>
        </a:p>
      </dgm:t>
    </dgm:pt>
    <dgm:pt modelId="{40A83B1E-94B1-4FDE-A4D3-88C82421FD43}" type="pres">
      <dgm:prSet presAssocID="{F54726A2-B8AB-4809-9C95-107ABE1E0372}" presName="descendantText" presStyleLbl="alignAcc1" presStyleIdx="0" presStyleCnt="4">
        <dgm:presLayoutVars>
          <dgm:bulletEnabled val="1"/>
        </dgm:presLayoutVars>
      </dgm:prSet>
      <dgm:spPr/>
      <dgm:t>
        <a:bodyPr/>
        <a:lstStyle/>
        <a:p>
          <a:endParaRPr lang="en-US"/>
        </a:p>
      </dgm:t>
    </dgm:pt>
    <dgm:pt modelId="{146B7B2C-45AF-4041-BAA9-08D055A753C1}" type="pres">
      <dgm:prSet presAssocID="{5DB5356D-705A-46C0-A9D4-52EE9DF5C01F}" presName="sp" presStyleCnt="0"/>
      <dgm:spPr/>
    </dgm:pt>
    <dgm:pt modelId="{FFE247B3-43F1-4A33-8D90-1ECEADD41AB2}" type="pres">
      <dgm:prSet presAssocID="{FA1D11ED-6CA1-423B-9A9A-D39501440AF0}" presName="composite" presStyleCnt="0"/>
      <dgm:spPr/>
    </dgm:pt>
    <dgm:pt modelId="{496850CA-67A4-40FC-96E8-391A9B720FAD}" type="pres">
      <dgm:prSet presAssocID="{FA1D11ED-6CA1-423B-9A9A-D39501440AF0}" presName="parentText" presStyleLbl="alignNode1" presStyleIdx="1" presStyleCnt="4">
        <dgm:presLayoutVars>
          <dgm:chMax val="1"/>
          <dgm:bulletEnabled val="1"/>
        </dgm:presLayoutVars>
      </dgm:prSet>
      <dgm:spPr/>
      <dgm:t>
        <a:bodyPr/>
        <a:lstStyle/>
        <a:p>
          <a:endParaRPr lang="en-US"/>
        </a:p>
      </dgm:t>
    </dgm:pt>
    <dgm:pt modelId="{D9FD0C9C-6946-49D8-BAA6-24976082924C}" type="pres">
      <dgm:prSet presAssocID="{FA1D11ED-6CA1-423B-9A9A-D39501440AF0}" presName="descendantText" presStyleLbl="alignAcc1" presStyleIdx="1" presStyleCnt="4">
        <dgm:presLayoutVars>
          <dgm:bulletEnabled val="1"/>
        </dgm:presLayoutVars>
      </dgm:prSet>
      <dgm:spPr/>
      <dgm:t>
        <a:bodyPr/>
        <a:lstStyle/>
        <a:p>
          <a:endParaRPr lang="en-US"/>
        </a:p>
      </dgm:t>
    </dgm:pt>
    <dgm:pt modelId="{F9E4694A-929B-4C45-96B4-F07680B80FED}" type="pres">
      <dgm:prSet presAssocID="{D768F400-658F-464E-9093-96BA8061386B}" presName="sp" presStyleCnt="0"/>
      <dgm:spPr/>
    </dgm:pt>
    <dgm:pt modelId="{F80B9541-4137-4B39-9830-3C68BDA3B1F9}" type="pres">
      <dgm:prSet presAssocID="{A5B1B0C9-7C11-4722-B64F-1127742CEE64}" presName="composite" presStyleCnt="0"/>
      <dgm:spPr/>
    </dgm:pt>
    <dgm:pt modelId="{49F73B49-DB27-40AF-891A-7135B9FC8C50}" type="pres">
      <dgm:prSet presAssocID="{A5B1B0C9-7C11-4722-B64F-1127742CEE64}" presName="parentText" presStyleLbl="alignNode1" presStyleIdx="2" presStyleCnt="4">
        <dgm:presLayoutVars>
          <dgm:chMax val="1"/>
          <dgm:bulletEnabled val="1"/>
        </dgm:presLayoutVars>
      </dgm:prSet>
      <dgm:spPr/>
      <dgm:t>
        <a:bodyPr/>
        <a:lstStyle/>
        <a:p>
          <a:endParaRPr lang="en-US"/>
        </a:p>
      </dgm:t>
    </dgm:pt>
    <dgm:pt modelId="{1C63BB99-FDE2-4573-BEDB-FA7231544FC8}" type="pres">
      <dgm:prSet presAssocID="{A5B1B0C9-7C11-4722-B64F-1127742CEE64}" presName="descendantText" presStyleLbl="alignAcc1" presStyleIdx="2" presStyleCnt="4">
        <dgm:presLayoutVars>
          <dgm:bulletEnabled val="1"/>
        </dgm:presLayoutVars>
      </dgm:prSet>
      <dgm:spPr/>
      <dgm:t>
        <a:bodyPr/>
        <a:lstStyle/>
        <a:p>
          <a:endParaRPr lang="en-US"/>
        </a:p>
      </dgm:t>
    </dgm:pt>
    <dgm:pt modelId="{DE02F3A8-6919-4949-B2C4-3C48315D9AA4}" type="pres">
      <dgm:prSet presAssocID="{ABBEB530-BEB7-4511-996C-417C9D33BFB9}" presName="sp" presStyleCnt="0"/>
      <dgm:spPr/>
    </dgm:pt>
    <dgm:pt modelId="{6CD5E610-EB45-42B3-864D-8573D3107B0C}" type="pres">
      <dgm:prSet presAssocID="{10BC7C2E-76FB-4F1F-8859-7A3D900D8DD3}" presName="composite" presStyleCnt="0"/>
      <dgm:spPr/>
    </dgm:pt>
    <dgm:pt modelId="{BA65F7EC-C0A9-445C-A35D-713207E37012}" type="pres">
      <dgm:prSet presAssocID="{10BC7C2E-76FB-4F1F-8859-7A3D900D8DD3}" presName="parentText" presStyleLbl="alignNode1" presStyleIdx="3" presStyleCnt="4">
        <dgm:presLayoutVars>
          <dgm:chMax val="1"/>
          <dgm:bulletEnabled val="1"/>
        </dgm:presLayoutVars>
      </dgm:prSet>
      <dgm:spPr/>
      <dgm:t>
        <a:bodyPr/>
        <a:lstStyle/>
        <a:p>
          <a:endParaRPr lang="en-US"/>
        </a:p>
      </dgm:t>
    </dgm:pt>
    <dgm:pt modelId="{CD22161A-56A8-47C8-8842-7CB2C417B352}" type="pres">
      <dgm:prSet presAssocID="{10BC7C2E-76FB-4F1F-8859-7A3D900D8DD3}" presName="descendantText" presStyleLbl="alignAcc1" presStyleIdx="3" presStyleCnt="4">
        <dgm:presLayoutVars>
          <dgm:bulletEnabled val="1"/>
        </dgm:presLayoutVars>
      </dgm:prSet>
      <dgm:spPr/>
      <dgm:t>
        <a:bodyPr/>
        <a:lstStyle/>
        <a:p>
          <a:endParaRPr lang="en-US"/>
        </a:p>
      </dgm:t>
    </dgm:pt>
  </dgm:ptLst>
  <dgm:cxnLst>
    <dgm:cxn modelId="{57815EEF-AB89-4D81-A22F-3E6CA22527E8}" srcId="{2869EC5C-00C5-4465-AD87-A6B25FD435F8}" destId="{FA1D11ED-6CA1-423B-9A9A-D39501440AF0}" srcOrd="1" destOrd="0" parTransId="{B5011282-6D1D-40D2-8917-DC1D04292AF8}" sibTransId="{D768F400-658F-464E-9093-96BA8061386B}"/>
    <dgm:cxn modelId="{B158C1F7-2344-431F-BBD2-1EF73B834265}" type="presOf" srcId="{2869EC5C-00C5-4465-AD87-A6B25FD435F8}" destId="{C806A85D-646B-48D0-A86B-45C2A7A7BF9C}" srcOrd="0" destOrd="0" presId="urn:microsoft.com/office/officeart/2005/8/layout/chevron2"/>
    <dgm:cxn modelId="{B2B5849C-04AF-4204-B004-D64984F44078}" srcId="{10BC7C2E-76FB-4F1F-8859-7A3D900D8DD3}" destId="{978F861C-3472-4D78-A437-F9B509240308}" srcOrd="0" destOrd="0" parTransId="{6ECF5C34-ACC3-41A5-849D-1472E3A7F033}" sibTransId="{05511B64-F3F4-4938-9A15-0831EA46507E}"/>
    <dgm:cxn modelId="{7B4C0FF7-E30C-459F-BCF3-D1C3D6DD1154}" type="presOf" srcId="{10BC7C2E-76FB-4F1F-8859-7A3D900D8DD3}" destId="{BA65F7EC-C0A9-445C-A35D-713207E37012}" srcOrd="0" destOrd="0" presId="urn:microsoft.com/office/officeart/2005/8/layout/chevron2"/>
    <dgm:cxn modelId="{BF9F6DDE-642A-4690-8EAF-3A66B1CA734C}" type="presOf" srcId="{EDDB0548-6B6B-4C74-96E2-45B455530DE5}" destId="{1C63BB99-FDE2-4573-BEDB-FA7231544FC8}" srcOrd="0" destOrd="0" presId="urn:microsoft.com/office/officeart/2005/8/layout/chevron2"/>
    <dgm:cxn modelId="{0636097C-C540-4726-9D8B-D24CC5C4A4C5}" type="presOf" srcId="{A5B1B0C9-7C11-4722-B64F-1127742CEE64}" destId="{49F73B49-DB27-40AF-891A-7135B9FC8C50}" srcOrd="0" destOrd="0" presId="urn:microsoft.com/office/officeart/2005/8/layout/chevron2"/>
    <dgm:cxn modelId="{6B25E290-2E73-4035-B4CE-6B925EEAAF17}" srcId="{F54726A2-B8AB-4809-9C95-107ABE1E0372}" destId="{C44CF04B-A96A-470B-9036-6D45BD5F04C4}" srcOrd="0" destOrd="0" parTransId="{52D9BFB8-CDC4-4C46-9BDF-2AD2D6EB7709}" sibTransId="{4C5F07F3-E703-4883-8E95-DF29EE6A13A3}"/>
    <dgm:cxn modelId="{5249F993-3B81-4E3E-A40D-7CD34F620466}" srcId="{2869EC5C-00C5-4465-AD87-A6B25FD435F8}" destId="{10BC7C2E-76FB-4F1F-8859-7A3D900D8DD3}" srcOrd="3" destOrd="0" parTransId="{E6971465-15B0-4DAE-BE4A-65D40CE894E6}" sibTransId="{02E90CE7-7D89-4256-8474-E9350A7F3710}"/>
    <dgm:cxn modelId="{CB8FEDFF-41FA-4313-BF08-E1DA534AFFB8}" srcId="{2869EC5C-00C5-4465-AD87-A6B25FD435F8}" destId="{A5B1B0C9-7C11-4722-B64F-1127742CEE64}" srcOrd="2" destOrd="0" parTransId="{46F1CB0F-AFB2-4D30-B4D8-00361A021C36}" sibTransId="{ABBEB530-BEB7-4511-996C-417C9D33BFB9}"/>
    <dgm:cxn modelId="{FC3D8048-8A30-43C8-93EB-1B425CA436A7}" type="presOf" srcId="{E65B59AA-D3DA-4429-B563-DB3234F39FE1}" destId="{D9FD0C9C-6946-49D8-BAA6-24976082924C}" srcOrd="0" destOrd="0" presId="urn:microsoft.com/office/officeart/2005/8/layout/chevron2"/>
    <dgm:cxn modelId="{C33E45E5-A6B5-4C19-863B-FB176521BC7C}" srcId="{2869EC5C-00C5-4465-AD87-A6B25FD435F8}" destId="{F54726A2-B8AB-4809-9C95-107ABE1E0372}" srcOrd="0" destOrd="0" parTransId="{92591F6B-00C2-4CB4-AE0B-C4ABAD4CEC8E}" sibTransId="{5DB5356D-705A-46C0-A9D4-52EE9DF5C01F}"/>
    <dgm:cxn modelId="{6718A2DF-028A-48F6-90AC-147CE30C64F3}" srcId="{A5B1B0C9-7C11-4722-B64F-1127742CEE64}" destId="{EDDB0548-6B6B-4C74-96E2-45B455530DE5}" srcOrd="0" destOrd="0" parTransId="{0B362D4B-DD2C-4A13-A85A-02960C3DFCA2}" sibTransId="{7C3A02D3-2A16-4451-9608-6861DA2E68E6}"/>
    <dgm:cxn modelId="{D3C234BC-FADD-4AE9-A819-F81255438873}" type="presOf" srcId="{978F861C-3472-4D78-A437-F9B509240308}" destId="{CD22161A-56A8-47C8-8842-7CB2C417B352}" srcOrd="0" destOrd="0" presId="urn:microsoft.com/office/officeart/2005/8/layout/chevron2"/>
    <dgm:cxn modelId="{7C8A75E9-5AA1-4CD9-8D2F-1257D47DDF70}" type="presOf" srcId="{C44CF04B-A96A-470B-9036-6D45BD5F04C4}" destId="{40A83B1E-94B1-4FDE-A4D3-88C82421FD43}" srcOrd="0" destOrd="0" presId="urn:microsoft.com/office/officeart/2005/8/layout/chevron2"/>
    <dgm:cxn modelId="{9DD9689D-0B01-44BC-B028-2F0C3154F878}" type="presOf" srcId="{F54726A2-B8AB-4809-9C95-107ABE1E0372}" destId="{D12783A1-3D23-491D-84FF-24175187B727}" srcOrd="0" destOrd="0" presId="urn:microsoft.com/office/officeart/2005/8/layout/chevron2"/>
    <dgm:cxn modelId="{171D32D0-C9EA-4FBE-AD57-D67DDC8342ED}" srcId="{FA1D11ED-6CA1-423B-9A9A-D39501440AF0}" destId="{E65B59AA-D3DA-4429-B563-DB3234F39FE1}" srcOrd="0" destOrd="0" parTransId="{C15FA0E0-C55E-41FD-952B-CB01460E2076}" sibTransId="{79F1171B-0478-4D16-A2C7-D3FDB8CCA174}"/>
    <dgm:cxn modelId="{8250D922-4F16-4E7D-BF9B-6242DDEBB8A5}" type="presOf" srcId="{FA1D11ED-6CA1-423B-9A9A-D39501440AF0}" destId="{496850CA-67A4-40FC-96E8-391A9B720FAD}" srcOrd="0" destOrd="0" presId="urn:microsoft.com/office/officeart/2005/8/layout/chevron2"/>
    <dgm:cxn modelId="{D74CD485-435E-4DB3-AB86-683399838BFC}" type="presParOf" srcId="{C806A85D-646B-48D0-A86B-45C2A7A7BF9C}" destId="{678EB15E-72A2-4545-BDE5-BCEBC5089F43}" srcOrd="0" destOrd="0" presId="urn:microsoft.com/office/officeart/2005/8/layout/chevron2"/>
    <dgm:cxn modelId="{FB6EF5DF-87B7-47ED-9C95-5C0D0A0AEB4A}" type="presParOf" srcId="{678EB15E-72A2-4545-BDE5-BCEBC5089F43}" destId="{D12783A1-3D23-491D-84FF-24175187B727}" srcOrd="0" destOrd="0" presId="urn:microsoft.com/office/officeart/2005/8/layout/chevron2"/>
    <dgm:cxn modelId="{0B5BF023-861E-45F4-B364-6D3630C7FEA8}" type="presParOf" srcId="{678EB15E-72A2-4545-BDE5-BCEBC5089F43}" destId="{40A83B1E-94B1-4FDE-A4D3-88C82421FD43}" srcOrd="1" destOrd="0" presId="urn:microsoft.com/office/officeart/2005/8/layout/chevron2"/>
    <dgm:cxn modelId="{AEDDB3C6-4AA4-42B4-BB06-51654A6D98C5}" type="presParOf" srcId="{C806A85D-646B-48D0-A86B-45C2A7A7BF9C}" destId="{146B7B2C-45AF-4041-BAA9-08D055A753C1}" srcOrd="1" destOrd="0" presId="urn:microsoft.com/office/officeart/2005/8/layout/chevron2"/>
    <dgm:cxn modelId="{F2050FB8-C985-4145-8029-E1AA7A3DAA49}" type="presParOf" srcId="{C806A85D-646B-48D0-A86B-45C2A7A7BF9C}" destId="{FFE247B3-43F1-4A33-8D90-1ECEADD41AB2}" srcOrd="2" destOrd="0" presId="urn:microsoft.com/office/officeart/2005/8/layout/chevron2"/>
    <dgm:cxn modelId="{F309B5E4-3BDD-4B88-9AC7-349FC9CD1577}" type="presParOf" srcId="{FFE247B3-43F1-4A33-8D90-1ECEADD41AB2}" destId="{496850CA-67A4-40FC-96E8-391A9B720FAD}" srcOrd="0" destOrd="0" presId="urn:microsoft.com/office/officeart/2005/8/layout/chevron2"/>
    <dgm:cxn modelId="{CB28E14C-D817-4DD4-A663-6A422AA383C6}" type="presParOf" srcId="{FFE247B3-43F1-4A33-8D90-1ECEADD41AB2}" destId="{D9FD0C9C-6946-49D8-BAA6-24976082924C}" srcOrd="1" destOrd="0" presId="urn:microsoft.com/office/officeart/2005/8/layout/chevron2"/>
    <dgm:cxn modelId="{0E3AB8DF-AAFA-4A35-948F-9C42D08FEB97}" type="presParOf" srcId="{C806A85D-646B-48D0-A86B-45C2A7A7BF9C}" destId="{F9E4694A-929B-4C45-96B4-F07680B80FED}" srcOrd="3" destOrd="0" presId="urn:microsoft.com/office/officeart/2005/8/layout/chevron2"/>
    <dgm:cxn modelId="{A9A3B9F9-DB33-453E-A529-47F81C06FA78}" type="presParOf" srcId="{C806A85D-646B-48D0-A86B-45C2A7A7BF9C}" destId="{F80B9541-4137-4B39-9830-3C68BDA3B1F9}" srcOrd="4" destOrd="0" presId="urn:microsoft.com/office/officeart/2005/8/layout/chevron2"/>
    <dgm:cxn modelId="{9B00F89A-6F14-4A12-9110-630BCDC5938C}" type="presParOf" srcId="{F80B9541-4137-4B39-9830-3C68BDA3B1F9}" destId="{49F73B49-DB27-40AF-891A-7135B9FC8C50}" srcOrd="0" destOrd="0" presId="urn:microsoft.com/office/officeart/2005/8/layout/chevron2"/>
    <dgm:cxn modelId="{54CF0F07-9FB0-497F-8BC1-25B5901255D0}" type="presParOf" srcId="{F80B9541-4137-4B39-9830-3C68BDA3B1F9}" destId="{1C63BB99-FDE2-4573-BEDB-FA7231544FC8}" srcOrd="1" destOrd="0" presId="urn:microsoft.com/office/officeart/2005/8/layout/chevron2"/>
    <dgm:cxn modelId="{D25299E7-66F6-423D-ACB7-E0AAD1656577}" type="presParOf" srcId="{C806A85D-646B-48D0-A86B-45C2A7A7BF9C}" destId="{DE02F3A8-6919-4949-B2C4-3C48315D9AA4}" srcOrd="5" destOrd="0" presId="urn:microsoft.com/office/officeart/2005/8/layout/chevron2"/>
    <dgm:cxn modelId="{AE3DD0D1-A4F0-4C8F-8137-87BECA3F4AFE}" type="presParOf" srcId="{C806A85D-646B-48D0-A86B-45C2A7A7BF9C}" destId="{6CD5E610-EB45-42B3-864D-8573D3107B0C}" srcOrd="6" destOrd="0" presId="urn:microsoft.com/office/officeart/2005/8/layout/chevron2"/>
    <dgm:cxn modelId="{8B9A5FBB-0C86-49E0-A8D7-FCB67745D3FE}" type="presParOf" srcId="{6CD5E610-EB45-42B3-864D-8573D3107B0C}" destId="{BA65F7EC-C0A9-445C-A35D-713207E37012}" srcOrd="0" destOrd="0" presId="urn:microsoft.com/office/officeart/2005/8/layout/chevron2"/>
    <dgm:cxn modelId="{4FAD39A3-2EA6-4D5A-9639-B6CEC3186F64}" type="presParOf" srcId="{6CD5E610-EB45-42B3-864D-8573D3107B0C}" destId="{CD22161A-56A8-47C8-8842-7CB2C417B35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AF20EE-D53E-4060-ACB7-9CBED1A68A82}" type="doc">
      <dgm:prSet loTypeId="urn:microsoft.com/office/officeart/2005/8/layout/vProcess5" loCatId="process" qsTypeId="urn:microsoft.com/office/officeart/2005/8/quickstyle/3d3" qsCatId="3D" csTypeId="urn:microsoft.com/office/officeart/2005/8/colors/colorful1#1" csCatId="colorful" phldr="1"/>
      <dgm:spPr/>
      <dgm:t>
        <a:bodyPr/>
        <a:lstStyle/>
        <a:p>
          <a:endParaRPr lang="en-US"/>
        </a:p>
      </dgm:t>
    </dgm:pt>
    <dgm:pt modelId="{3DB84C11-D2EE-4E0B-8E52-ED352C71E266}">
      <dgm:prSet phldrT="[Text]"/>
      <dgm:spPr/>
      <dgm:t>
        <a:bodyPr/>
        <a:lstStyle/>
        <a:p>
          <a:r>
            <a:rPr lang="en-US" sz="3600" b="1" dirty="0" err="1" smtClean="0">
              <a:latin typeface="Times New Roman" pitchFamily="18" charset="0"/>
              <a:cs typeface="Times New Roman" pitchFamily="18" charset="0"/>
            </a:rPr>
            <a:t>Phối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hợp</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nhịp</a:t>
          </a:r>
          <a:endParaRPr lang="en-US" sz="3600" b="1" dirty="0">
            <a:latin typeface="Times New Roman" pitchFamily="18" charset="0"/>
            <a:cs typeface="Times New Roman" pitchFamily="18" charset="0"/>
          </a:endParaRPr>
        </a:p>
      </dgm:t>
    </dgm:pt>
    <dgm:pt modelId="{9029347F-0C9C-405B-B53A-30C91EDE8F38}" type="parTrans" cxnId="{D5787198-8A2A-4F99-9763-D0AE14CB4717}">
      <dgm:prSet/>
      <dgm:spPr/>
      <dgm:t>
        <a:bodyPr/>
        <a:lstStyle/>
        <a:p>
          <a:endParaRPr lang="en-US"/>
        </a:p>
      </dgm:t>
    </dgm:pt>
    <dgm:pt modelId="{3E09276F-5599-4127-BAD5-67A5C3D74FAF}" type="sibTrans" cxnId="{D5787198-8A2A-4F99-9763-D0AE14CB4717}">
      <dgm:prSet/>
      <dgm:spPr/>
      <dgm:t>
        <a:bodyPr/>
        <a:lstStyle/>
        <a:p>
          <a:endParaRPr lang="en-US"/>
        </a:p>
      </dgm:t>
    </dgm:pt>
    <dgm:pt modelId="{71B8A946-5B98-4DDC-AD0D-3FA89D444931}">
      <dgm:prSet phldrT="[Text]" custT="1"/>
      <dgm:spPr/>
      <dgm:t>
        <a:bodyPr/>
        <a:lstStyle/>
        <a:p>
          <a:r>
            <a:rPr lang="en-US" sz="2800" dirty="0" err="1" smtClean="0">
              <a:latin typeface="Times New Roman" pitchFamily="18" charset="0"/>
              <a:cs typeface="Times New Roman" pitchFamily="18" charset="0"/>
            </a:rPr>
            <a:t>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nhịp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dài</a:t>
          </a:r>
          <a:r>
            <a:rPr lang="en-US" sz="2800" dirty="0" smtClean="0">
              <a:latin typeface="Times New Roman" pitchFamily="18" charset="0"/>
              <a:cs typeface="Times New Roman" pitchFamily="18" charset="0"/>
            </a:rPr>
            <a:t> 3/3/11</a:t>
          </a:r>
          <a:r>
            <a:rPr lang="en-US" sz="2800" b="0" dirty="0" smtClean="0">
              <a:solidFill>
                <a:srgbClr val="FFFF00"/>
              </a:solidFill>
              <a:latin typeface="Times New Roman" pitchFamily="18" charset="0"/>
              <a:cs typeface="Times New Roman" pitchFamily="18" charset="0"/>
            </a:rPr>
            <a:t> </a:t>
          </a:r>
          <a:r>
            <a:rPr lang="en-US" altLang="zh-TW" sz="2800" b="0" i="1" dirty="0" err="1" smtClean="0">
              <a:solidFill>
                <a:srgbClr val="FFFF00"/>
              </a:solidFill>
              <a:latin typeface="Times New Roman" pitchFamily="18" charset="0"/>
              <a:ea typeface="新細明體" charset="-120"/>
            </a:rPr>
            <a:t>một</a:t>
          </a:r>
          <a:r>
            <a:rPr lang="en-US" altLang="zh-TW" sz="2800" b="0" i="1" dirty="0" smtClean="0">
              <a:solidFill>
                <a:srgbClr val="FFFF00"/>
              </a:solidFill>
              <a:latin typeface="Times New Roman" pitchFamily="18" charset="0"/>
              <a:ea typeface="新細明體" charset="-120"/>
            </a:rPr>
            <a:t> </a:t>
          </a:r>
          <a:r>
            <a:rPr lang="en-US" altLang="zh-TW" sz="2800" b="0" i="1" dirty="0" err="1" smtClean="0">
              <a:solidFill>
                <a:srgbClr val="FFFF00"/>
              </a:solidFill>
              <a:latin typeface="Times New Roman" pitchFamily="18" charset="0"/>
              <a:ea typeface="新細明體" charset="-120"/>
            </a:rPr>
            <a:t>dân</a:t>
          </a:r>
          <a:r>
            <a:rPr lang="en-US" altLang="zh-TW" sz="2800" b="0" i="1" dirty="0" smtClean="0">
              <a:solidFill>
                <a:srgbClr val="FFFF00"/>
              </a:solidFill>
              <a:latin typeface="Times New Roman" pitchFamily="18" charset="0"/>
              <a:ea typeface="新細明體" charset="-120"/>
            </a:rPr>
            <a:t> </a:t>
          </a:r>
          <a:r>
            <a:rPr lang="en-US" altLang="zh-TW" sz="2800" b="0" i="1" dirty="0" err="1" smtClean="0">
              <a:solidFill>
                <a:srgbClr val="FFFF00"/>
              </a:solidFill>
              <a:latin typeface="Times New Roman" pitchFamily="18" charset="0"/>
              <a:ea typeface="新細明體" charset="-120"/>
            </a:rPr>
            <a:t>tộc</a:t>
          </a:r>
          <a:r>
            <a:rPr lang="en-US" altLang="zh-TW" sz="2800" b="0" i="1" dirty="0" smtClean="0">
              <a:solidFill>
                <a:srgbClr val="FFFF00"/>
              </a:solidFill>
              <a:latin typeface="Times New Roman" pitchFamily="18" charset="0"/>
              <a:ea typeface="新細明體" charset="-120"/>
            </a:rPr>
            <a:t>… </a:t>
          </a:r>
          <a:endParaRPr lang="en-US" sz="2800" b="0" dirty="0">
            <a:solidFill>
              <a:srgbClr val="FFFF00"/>
            </a:solidFill>
            <a:latin typeface="Times New Roman" pitchFamily="18" charset="0"/>
            <a:cs typeface="Times New Roman" pitchFamily="18" charset="0"/>
          </a:endParaRPr>
        </a:p>
      </dgm:t>
    </dgm:pt>
    <dgm:pt modelId="{1C47616F-70FA-4E7C-BA73-DB2958099FB1}" type="parTrans" cxnId="{8B760CAA-94EC-47E9-A9D3-3951DEF6E38B}">
      <dgm:prSet/>
      <dgm:spPr/>
      <dgm:t>
        <a:bodyPr/>
        <a:lstStyle/>
        <a:p>
          <a:endParaRPr lang="en-US"/>
        </a:p>
      </dgm:t>
    </dgm:pt>
    <dgm:pt modelId="{1C36C3F2-A3E6-4EB7-A28C-448D587DDD68}" type="sibTrans" cxnId="{8B760CAA-94EC-47E9-A9D3-3951DEF6E38B}">
      <dgm:prSet/>
      <dgm:spPr/>
      <dgm:t>
        <a:bodyPr/>
        <a:lstStyle/>
        <a:p>
          <a:endParaRPr lang="en-US"/>
        </a:p>
      </dgm:t>
    </dgm:pt>
    <dgm:pt modelId="{84DD0B4D-F4C4-4E0F-A3E5-22ACABF8076A}">
      <dgm:prSet phldrT="[Text]" custT="1"/>
      <dgm:spPr/>
      <dgm:t>
        <a:bodyPr/>
        <a:lstStyle/>
        <a:p>
          <a:r>
            <a:rPr lang="en-US" sz="2800" dirty="0" err="1" smtClean="0">
              <a:latin typeface="Times New Roman" pitchFamily="18" charset="0"/>
              <a:cs typeface="Times New Roman" pitchFamily="18" charset="0"/>
            </a:rPr>
            <a:t>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nhịp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ngắn</a:t>
          </a:r>
          <a:r>
            <a:rPr lang="en-US" sz="2800" dirty="0" smtClean="0">
              <a:latin typeface="Times New Roman" pitchFamily="18" charset="0"/>
              <a:cs typeface="Times New Roman" pitchFamily="18" charset="0"/>
            </a:rPr>
            <a:t>  3/4 </a:t>
          </a:r>
          <a:r>
            <a:rPr lang="en-US" altLang="zh-TW" sz="2800" b="0" i="1" dirty="0" err="1" smtClean="0">
              <a:solidFill>
                <a:srgbClr val="FFFF00"/>
              </a:solidFill>
              <a:latin typeface="Times New Roman" pitchFamily="18" charset="0"/>
              <a:ea typeface="新細明體" charset="-120"/>
            </a:rPr>
            <a:t>dân</a:t>
          </a:r>
          <a:r>
            <a:rPr lang="en-US" altLang="zh-TW" sz="2800" b="0" i="1" dirty="0" smtClean="0">
              <a:solidFill>
                <a:srgbClr val="FFFF00"/>
              </a:solidFill>
              <a:latin typeface="Times New Roman" pitchFamily="18" charset="0"/>
              <a:ea typeface="新細明體" charset="-120"/>
            </a:rPr>
            <a:t> </a:t>
          </a:r>
          <a:r>
            <a:rPr lang="en-US" altLang="zh-TW" sz="2800" b="0" i="1" dirty="0" err="1" smtClean="0">
              <a:solidFill>
                <a:srgbClr val="FFFF00"/>
              </a:solidFill>
              <a:latin typeface="Times New Roman" pitchFamily="18" charset="0"/>
              <a:ea typeface="新細明體" charset="-120"/>
            </a:rPr>
            <a:t>tộc</a:t>
          </a:r>
          <a:r>
            <a:rPr lang="en-US" altLang="zh-TW" sz="2800" b="0" i="1" dirty="0" smtClean="0">
              <a:solidFill>
                <a:srgbClr val="FFFF00"/>
              </a:solidFill>
              <a:latin typeface="Times New Roman" pitchFamily="18" charset="0"/>
              <a:ea typeface="新細明體" charset="-120"/>
            </a:rPr>
            <a:t> </a:t>
          </a:r>
          <a:r>
            <a:rPr lang="en-US" altLang="zh-TW" sz="2800" b="0" i="1" dirty="0" err="1" smtClean="0">
              <a:solidFill>
                <a:srgbClr val="FFFF00"/>
              </a:solidFill>
              <a:latin typeface="Times New Roman" pitchFamily="18" charset="0"/>
              <a:ea typeface="新細明體" charset="-120"/>
            </a:rPr>
            <a:t>đó</a:t>
          </a:r>
          <a:r>
            <a:rPr lang="en-US" altLang="zh-TW" sz="2800" b="0" i="1" dirty="0" smtClean="0">
              <a:solidFill>
                <a:srgbClr val="FFFF00"/>
              </a:solidFill>
              <a:latin typeface="Times New Roman" pitchFamily="18" charset="0"/>
              <a:ea typeface="新細明體" charset="-120"/>
            </a:rPr>
            <a:t>… </a:t>
          </a:r>
          <a:endParaRPr lang="en-US" sz="2800" dirty="0">
            <a:latin typeface="Times New Roman" pitchFamily="18" charset="0"/>
            <a:cs typeface="Times New Roman" pitchFamily="18" charset="0"/>
          </a:endParaRPr>
        </a:p>
      </dgm:t>
    </dgm:pt>
    <dgm:pt modelId="{4DEB0F49-91F9-4873-8C4C-3CA289FD8ABF}" type="parTrans" cxnId="{86C1BA82-27C7-4516-BDE0-4F57BB0EB6E9}">
      <dgm:prSet/>
      <dgm:spPr/>
      <dgm:t>
        <a:bodyPr/>
        <a:lstStyle/>
        <a:p>
          <a:endParaRPr lang="en-US"/>
        </a:p>
      </dgm:t>
    </dgm:pt>
    <dgm:pt modelId="{0CE369BB-8F9B-4CC2-B9DB-E16DFDAC9C61}" type="sibTrans" cxnId="{86C1BA82-27C7-4516-BDE0-4F57BB0EB6E9}">
      <dgm:prSet/>
      <dgm:spPr/>
      <dgm:t>
        <a:bodyPr/>
        <a:lstStyle/>
        <a:p>
          <a:endParaRPr lang="en-US"/>
        </a:p>
      </dgm:t>
    </dgm:pt>
    <dgm:pt modelId="{DDDA18F6-27C3-4232-B3FD-DB29E21D52DE}">
      <dgm:prSet phldrT="[Text]" custT="1"/>
      <dgm:spPr/>
      <dgm:t>
        <a:bodyPr/>
        <a:lstStyle/>
        <a:p>
          <a:r>
            <a:rPr lang="en-US" sz="3200" b="1" dirty="0" err="1" smtClean="0">
              <a:latin typeface="Times New Roman" pitchFamily="18" charset="0"/>
              <a:cs typeface="Times New Roman" pitchFamily="18" charset="0"/>
            </a:rPr>
            <a:t>Thanh</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và</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âm</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cuối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nhịp</a:t>
          </a:r>
          <a:endParaRPr lang="en-US" sz="3200" b="1" dirty="0" smtClean="0">
            <a:latin typeface="Times New Roman" pitchFamily="18" charset="0"/>
            <a:cs typeface="Times New Roman" pitchFamily="18" charset="0"/>
          </a:endParaRPr>
        </a:p>
      </dgm:t>
    </dgm:pt>
    <dgm:pt modelId="{02853779-F04C-4919-A87A-D95EF99E1CFE}" type="parTrans" cxnId="{8038E0DC-263F-44AD-965A-C2E4440AB67E}">
      <dgm:prSet/>
      <dgm:spPr/>
      <dgm:t>
        <a:bodyPr/>
        <a:lstStyle/>
        <a:p>
          <a:endParaRPr lang="en-US"/>
        </a:p>
      </dgm:t>
    </dgm:pt>
    <dgm:pt modelId="{640A1EB0-8AE9-4496-8327-C9131D038F00}" type="sibTrans" cxnId="{8038E0DC-263F-44AD-965A-C2E4440AB67E}">
      <dgm:prSet/>
      <dgm:spPr/>
      <dgm:t>
        <a:bodyPr/>
        <a:lstStyle/>
        <a:p>
          <a:endParaRPr lang="en-US"/>
        </a:p>
      </dgm:t>
    </dgm:pt>
    <dgm:pt modelId="{AC9DF40E-E26E-4CD2-9554-EDFD01FE7BBF}">
      <dgm:prSet phldrT="[Text]" custT="1"/>
      <dgm:spPr/>
      <dgm:t>
        <a:bodyPr/>
        <a:lstStyle/>
        <a:p>
          <a:r>
            <a:rPr lang="en-US" sz="2800" dirty="0" smtClean="0">
              <a:latin typeface="Times New Roman" pitchFamily="18" charset="0"/>
              <a:cs typeface="Times New Roman" pitchFamily="18" charset="0"/>
            </a:rPr>
            <a:t>3 </a:t>
          </a:r>
          <a:r>
            <a:rPr lang="en-US" sz="2800" dirty="0" err="1" smtClean="0">
              <a:latin typeface="Times New Roman" pitchFamily="18" charset="0"/>
              <a:cs typeface="Times New Roman" pitchFamily="18" charset="0"/>
            </a:rPr>
            <a:t>nhịp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mở</a:t>
          </a:r>
          <a:r>
            <a:rPr lang="en-US" sz="2800" dirty="0" smtClean="0">
              <a:latin typeface="Times New Roman" pitchFamily="18" charset="0"/>
              <a:cs typeface="Times New Roman" pitchFamily="18" charset="0"/>
            </a:rPr>
            <a:t> (do), </a:t>
          </a:r>
          <a:r>
            <a:rPr lang="en-US" sz="2800" dirty="0" err="1" smtClean="0">
              <a:latin typeface="Times New Roman" pitchFamily="18" charset="0"/>
              <a:cs typeface="Times New Roman" pitchFamily="18" charset="0"/>
            </a:rPr>
            <a:t>nửa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mở</a:t>
          </a:r>
          <a:r>
            <a:rPr lang="en-US" sz="2800" dirty="0" smtClean="0">
              <a:latin typeface="Times New Roman" pitchFamily="18" charset="0"/>
              <a:cs typeface="Times New Roman" pitchFamily="18" charset="0"/>
            </a:rPr>
            <a:t> (nay)</a:t>
          </a:r>
        </a:p>
      </dgm:t>
    </dgm:pt>
    <dgm:pt modelId="{D4102192-4C7D-4735-8A29-17B3A7FABA41}" type="parTrans" cxnId="{40DCD4F3-A0F4-468E-A5A9-3A49DA4FB253}">
      <dgm:prSet/>
      <dgm:spPr/>
      <dgm:t>
        <a:bodyPr/>
        <a:lstStyle/>
        <a:p>
          <a:endParaRPr lang="en-US"/>
        </a:p>
      </dgm:t>
    </dgm:pt>
    <dgm:pt modelId="{97A9344A-63BE-468A-AB0E-87B3E0451A40}" type="sibTrans" cxnId="{40DCD4F3-A0F4-468E-A5A9-3A49DA4FB253}">
      <dgm:prSet/>
      <dgm:spPr/>
      <dgm:t>
        <a:bodyPr/>
        <a:lstStyle/>
        <a:p>
          <a:endParaRPr lang="en-US"/>
        </a:p>
      </dgm:t>
    </dgm:pt>
    <dgm:pt modelId="{ADB6DEF6-1EFE-42B9-94A9-5DB9363E0371}">
      <dgm:prSet phldrT="[Text]" custT="1"/>
      <dgm:spPr/>
      <dgm:t>
        <a:bodyPr/>
        <a:lstStyle/>
        <a:p>
          <a:r>
            <a:rPr lang="en-US" sz="2800" dirty="0" err="1" smtClean="0">
              <a:latin typeface="Times New Roman" pitchFamily="18" charset="0"/>
              <a:cs typeface="Times New Roman" pitchFamily="18" charset="0"/>
            </a:rPr>
            <a:t>Nhịp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cuối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T, </a:t>
          </a:r>
          <a:r>
            <a:rPr lang="en-US" sz="2800" dirty="0" err="1" smtClean="0">
              <a:latin typeface="Times New Roman" pitchFamily="18" charset="0"/>
              <a:cs typeface="Times New Roman" pitchFamily="18" charset="0"/>
            </a:rPr>
            <a: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đóng</a:t>
          </a:r>
          <a:endParaRPr lang="en-US" sz="2800" dirty="0" smtClean="0">
            <a:latin typeface="Times New Roman" pitchFamily="18" charset="0"/>
            <a:cs typeface="Times New Roman" pitchFamily="18" charset="0"/>
          </a:endParaRPr>
        </a:p>
      </dgm:t>
    </dgm:pt>
    <dgm:pt modelId="{B74AF8CC-DBB6-453D-8CED-E4B8D573FC96}" type="parTrans" cxnId="{428381BF-6007-49AF-BED6-18AEBA91B0F5}">
      <dgm:prSet/>
      <dgm:spPr/>
      <dgm:t>
        <a:bodyPr/>
        <a:lstStyle/>
        <a:p>
          <a:endParaRPr lang="en-US"/>
        </a:p>
      </dgm:t>
    </dgm:pt>
    <dgm:pt modelId="{63615949-7E70-4641-8B38-67961D37C696}" type="sibTrans" cxnId="{428381BF-6007-49AF-BED6-18AEBA91B0F5}">
      <dgm:prSet/>
      <dgm:spPr/>
      <dgm:t>
        <a:bodyPr/>
        <a:lstStyle/>
        <a:p>
          <a:endParaRPr lang="en-US"/>
        </a:p>
      </dgm:t>
    </dgm:pt>
    <dgm:pt modelId="{88AE46E4-1BC5-458B-B56E-C7E557ADDAC0}">
      <dgm:prSet phldrT="[Text]"/>
      <dgm:spPr/>
      <dgm:t>
        <a:bodyPr/>
        <a:lstStyle/>
        <a:p>
          <a:r>
            <a:rPr lang="en-US" b="1" dirty="0" err="1" smtClean="0">
              <a:latin typeface="Times New Roman" pitchFamily="18" charset="0"/>
              <a:cs typeface="Times New Roman" pitchFamily="18" charset="0"/>
            </a:rPr>
            <a:t>Phối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hợp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phép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endParaRPr lang="en-US" b="1" dirty="0">
            <a:latin typeface="Times New Roman" pitchFamily="18" charset="0"/>
            <a:cs typeface="Times New Roman" pitchFamily="18" charset="0"/>
          </a:endParaRPr>
        </a:p>
      </dgm:t>
    </dgm:pt>
    <dgm:pt modelId="{D36BEA12-2E21-4068-889C-664B2707071F}" type="parTrans" cxnId="{E5D144A5-3012-4988-AC17-67EFC03B3571}">
      <dgm:prSet/>
      <dgm:spPr/>
      <dgm:t>
        <a:bodyPr/>
        <a:lstStyle/>
        <a:p>
          <a:endParaRPr lang="en-US"/>
        </a:p>
      </dgm:t>
    </dgm:pt>
    <dgm:pt modelId="{45FF4E45-945D-476F-AC06-76A02312BB8B}" type="sibTrans" cxnId="{E5D144A5-3012-4988-AC17-67EFC03B3571}">
      <dgm:prSet/>
      <dgm:spPr/>
      <dgm:t>
        <a:bodyPr/>
        <a:lstStyle/>
        <a:p>
          <a:endParaRPr lang="en-US"/>
        </a:p>
      </dgm:t>
    </dgm:pt>
    <dgm:pt modelId="{34E6FFEE-C6B3-47AC-B292-BE9866AF2D54}">
      <dgm:prSet phldrT="[Text]" custT="1"/>
      <dgm:spPr/>
      <dgm:t>
        <a:bodyPr/>
        <a:lstStyle/>
        <a:p>
          <a:r>
            <a:rPr lang="en-US" sz="3000" dirty="0" err="1" smtClean="0">
              <a:latin typeface="Times New Roman" pitchFamily="18" charset="0"/>
              <a:cs typeface="Times New Roman" pitchFamily="18" charset="0"/>
            </a:rPr>
            <a:t>Điệp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từ</a:t>
          </a:r>
          <a:endParaRPr lang="en-US" sz="3000" dirty="0">
            <a:latin typeface="Times New Roman" pitchFamily="18" charset="0"/>
            <a:cs typeface="Times New Roman" pitchFamily="18" charset="0"/>
          </a:endParaRPr>
        </a:p>
      </dgm:t>
    </dgm:pt>
    <dgm:pt modelId="{B1937B0C-784A-4453-BE2F-D66505788E70}" type="sibTrans" cxnId="{47C5A9AA-BE15-493A-8751-18AC858B4766}">
      <dgm:prSet/>
      <dgm:spPr/>
      <dgm:t>
        <a:bodyPr/>
        <a:lstStyle/>
        <a:p>
          <a:endParaRPr lang="en-US"/>
        </a:p>
      </dgm:t>
    </dgm:pt>
    <dgm:pt modelId="{CD0013D0-267B-4A8B-947C-59DA13EE5F40}" type="parTrans" cxnId="{47C5A9AA-BE15-493A-8751-18AC858B4766}">
      <dgm:prSet/>
      <dgm:spPr/>
      <dgm:t>
        <a:bodyPr/>
        <a:lstStyle/>
        <a:p>
          <a:endParaRPr lang="en-US"/>
        </a:p>
      </dgm:t>
    </dgm:pt>
    <dgm:pt modelId="{87646A7B-FB68-4AF1-967E-DC8B21CFF699}">
      <dgm:prSet phldrT="[Text]" custT="1"/>
      <dgm:spPr/>
      <dgm:t>
        <a:bodyPr/>
        <a:lstStyle/>
        <a:p>
          <a:r>
            <a:rPr lang="en-US" sz="2800" dirty="0" err="1" smtClean="0">
              <a:latin typeface="Times New Roman" pitchFamily="18" charset="0"/>
              <a:cs typeface="Times New Roman" pitchFamily="18" charset="0"/>
            </a:rPr>
            <a:t>Điệp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cú</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endParaRPr lang="en-US" sz="3000" dirty="0">
            <a:latin typeface="Times New Roman" pitchFamily="18" charset="0"/>
            <a:cs typeface="Times New Roman" pitchFamily="18" charset="0"/>
          </a:endParaRPr>
        </a:p>
      </dgm:t>
    </dgm:pt>
    <dgm:pt modelId="{93C72F78-3495-4013-ADCF-5268F0FAA782}" type="parTrans" cxnId="{E6861246-14B6-4B9D-BE20-CD761D03D430}">
      <dgm:prSet/>
      <dgm:spPr/>
    </dgm:pt>
    <dgm:pt modelId="{E2542DD3-5FC8-4988-B1BA-0D4B6E26771C}" type="sibTrans" cxnId="{E6861246-14B6-4B9D-BE20-CD761D03D430}">
      <dgm:prSet/>
      <dgm:spPr/>
    </dgm:pt>
    <dgm:pt modelId="{DEC85DAE-67C8-4A81-8994-FE02E29665E2}" type="pres">
      <dgm:prSet presAssocID="{76AF20EE-D53E-4060-ACB7-9CBED1A68A82}" presName="outerComposite" presStyleCnt="0">
        <dgm:presLayoutVars>
          <dgm:chMax val="5"/>
          <dgm:dir/>
          <dgm:resizeHandles val="exact"/>
        </dgm:presLayoutVars>
      </dgm:prSet>
      <dgm:spPr/>
      <dgm:t>
        <a:bodyPr/>
        <a:lstStyle/>
        <a:p>
          <a:endParaRPr lang="en-US"/>
        </a:p>
      </dgm:t>
    </dgm:pt>
    <dgm:pt modelId="{6F518B7E-3E17-4EE5-8D55-E7BDAA9584D5}" type="pres">
      <dgm:prSet presAssocID="{76AF20EE-D53E-4060-ACB7-9CBED1A68A82}" presName="dummyMaxCanvas" presStyleCnt="0">
        <dgm:presLayoutVars/>
      </dgm:prSet>
      <dgm:spPr/>
    </dgm:pt>
    <dgm:pt modelId="{48ECAF7F-CDD6-4697-86B6-7C2AC9B7ECBE}" type="pres">
      <dgm:prSet presAssocID="{76AF20EE-D53E-4060-ACB7-9CBED1A68A82}" presName="ThreeNodes_1" presStyleLbl="node1" presStyleIdx="0" presStyleCnt="3" custScaleX="104793">
        <dgm:presLayoutVars>
          <dgm:bulletEnabled val="1"/>
        </dgm:presLayoutVars>
      </dgm:prSet>
      <dgm:spPr/>
      <dgm:t>
        <a:bodyPr/>
        <a:lstStyle/>
        <a:p>
          <a:endParaRPr lang="en-US"/>
        </a:p>
      </dgm:t>
    </dgm:pt>
    <dgm:pt modelId="{B0F91401-B89D-421B-A017-704CCF31209C}" type="pres">
      <dgm:prSet presAssocID="{76AF20EE-D53E-4060-ACB7-9CBED1A68A82}" presName="ThreeNodes_2" presStyleLbl="node1" presStyleIdx="1" presStyleCnt="3">
        <dgm:presLayoutVars>
          <dgm:bulletEnabled val="1"/>
        </dgm:presLayoutVars>
      </dgm:prSet>
      <dgm:spPr/>
      <dgm:t>
        <a:bodyPr/>
        <a:lstStyle/>
        <a:p>
          <a:endParaRPr lang="en-US"/>
        </a:p>
      </dgm:t>
    </dgm:pt>
    <dgm:pt modelId="{A1F2A2CC-7D48-4651-9031-54061B6B1359}" type="pres">
      <dgm:prSet presAssocID="{76AF20EE-D53E-4060-ACB7-9CBED1A68A82}" presName="ThreeNodes_3" presStyleLbl="node1" presStyleIdx="2" presStyleCnt="3">
        <dgm:presLayoutVars>
          <dgm:bulletEnabled val="1"/>
        </dgm:presLayoutVars>
      </dgm:prSet>
      <dgm:spPr/>
      <dgm:t>
        <a:bodyPr/>
        <a:lstStyle/>
        <a:p>
          <a:endParaRPr lang="en-US"/>
        </a:p>
      </dgm:t>
    </dgm:pt>
    <dgm:pt modelId="{B12ADC08-1210-4111-8EAF-0A77EB8D8869}" type="pres">
      <dgm:prSet presAssocID="{76AF20EE-D53E-4060-ACB7-9CBED1A68A82}" presName="ThreeConn_1-2" presStyleLbl="fgAccFollowNode1" presStyleIdx="0" presStyleCnt="2">
        <dgm:presLayoutVars>
          <dgm:bulletEnabled val="1"/>
        </dgm:presLayoutVars>
      </dgm:prSet>
      <dgm:spPr/>
      <dgm:t>
        <a:bodyPr/>
        <a:lstStyle/>
        <a:p>
          <a:endParaRPr lang="en-US"/>
        </a:p>
      </dgm:t>
    </dgm:pt>
    <dgm:pt modelId="{578F04EE-1094-408C-96BE-D2B72F1BC863}" type="pres">
      <dgm:prSet presAssocID="{76AF20EE-D53E-4060-ACB7-9CBED1A68A82}" presName="ThreeConn_2-3" presStyleLbl="fgAccFollowNode1" presStyleIdx="1" presStyleCnt="2">
        <dgm:presLayoutVars>
          <dgm:bulletEnabled val="1"/>
        </dgm:presLayoutVars>
      </dgm:prSet>
      <dgm:spPr/>
      <dgm:t>
        <a:bodyPr/>
        <a:lstStyle/>
        <a:p>
          <a:endParaRPr lang="en-US"/>
        </a:p>
      </dgm:t>
    </dgm:pt>
    <dgm:pt modelId="{D6D35CE2-B076-4834-8E3D-278B979DA9A5}" type="pres">
      <dgm:prSet presAssocID="{76AF20EE-D53E-4060-ACB7-9CBED1A68A82}" presName="ThreeNodes_1_text" presStyleLbl="node1" presStyleIdx="2" presStyleCnt="3">
        <dgm:presLayoutVars>
          <dgm:bulletEnabled val="1"/>
        </dgm:presLayoutVars>
      </dgm:prSet>
      <dgm:spPr/>
      <dgm:t>
        <a:bodyPr/>
        <a:lstStyle/>
        <a:p>
          <a:endParaRPr lang="en-US"/>
        </a:p>
      </dgm:t>
    </dgm:pt>
    <dgm:pt modelId="{520A164F-A9CE-4A23-BF53-C9A659E6CE94}" type="pres">
      <dgm:prSet presAssocID="{76AF20EE-D53E-4060-ACB7-9CBED1A68A82}" presName="ThreeNodes_2_text" presStyleLbl="node1" presStyleIdx="2" presStyleCnt="3">
        <dgm:presLayoutVars>
          <dgm:bulletEnabled val="1"/>
        </dgm:presLayoutVars>
      </dgm:prSet>
      <dgm:spPr/>
      <dgm:t>
        <a:bodyPr/>
        <a:lstStyle/>
        <a:p>
          <a:endParaRPr lang="en-US"/>
        </a:p>
      </dgm:t>
    </dgm:pt>
    <dgm:pt modelId="{3C21F52A-A4E0-4F8E-8CF9-4B8AE4CB5133}" type="pres">
      <dgm:prSet presAssocID="{76AF20EE-D53E-4060-ACB7-9CBED1A68A82}" presName="ThreeNodes_3_text" presStyleLbl="node1" presStyleIdx="2" presStyleCnt="3">
        <dgm:presLayoutVars>
          <dgm:bulletEnabled val="1"/>
        </dgm:presLayoutVars>
      </dgm:prSet>
      <dgm:spPr/>
      <dgm:t>
        <a:bodyPr/>
        <a:lstStyle/>
        <a:p>
          <a:endParaRPr lang="en-US"/>
        </a:p>
      </dgm:t>
    </dgm:pt>
  </dgm:ptLst>
  <dgm:cxnLst>
    <dgm:cxn modelId="{90880A46-2493-4A14-973B-988702C0DDB1}" type="presOf" srcId="{DDDA18F6-27C3-4232-B3FD-DB29E21D52DE}" destId="{520A164F-A9CE-4A23-BF53-C9A659E6CE94}" srcOrd="1" destOrd="0" presId="urn:microsoft.com/office/officeart/2005/8/layout/vProcess5"/>
    <dgm:cxn modelId="{1DC0434A-4904-4346-AAA8-5220FE0C7080}" type="presOf" srcId="{3DB84C11-D2EE-4E0B-8E52-ED352C71E266}" destId="{D6D35CE2-B076-4834-8E3D-278B979DA9A5}" srcOrd="1" destOrd="0" presId="urn:microsoft.com/office/officeart/2005/8/layout/vProcess5"/>
    <dgm:cxn modelId="{8038E0DC-263F-44AD-965A-C2E4440AB67E}" srcId="{76AF20EE-D53E-4060-ACB7-9CBED1A68A82}" destId="{DDDA18F6-27C3-4232-B3FD-DB29E21D52DE}" srcOrd="1" destOrd="0" parTransId="{02853779-F04C-4919-A87A-D95EF99E1CFE}" sibTransId="{640A1EB0-8AE9-4496-8327-C9131D038F00}"/>
    <dgm:cxn modelId="{9B86D5E7-FB34-4BA0-BECF-F1FBF1009A39}" type="presOf" srcId="{3DB84C11-D2EE-4E0B-8E52-ED352C71E266}" destId="{48ECAF7F-CDD6-4697-86B6-7C2AC9B7ECBE}" srcOrd="0" destOrd="0" presId="urn:microsoft.com/office/officeart/2005/8/layout/vProcess5"/>
    <dgm:cxn modelId="{CBE897E7-B861-4A61-93FD-ED52051543DE}" type="presOf" srcId="{AC9DF40E-E26E-4CD2-9554-EDFD01FE7BBF}" destId="{B0F91401-B89D-421B-A017-704CCF31209C}" srcOrd="0" destOrd="1" presId="urn:microsoft.com/office/officeart/2005/8/layout/vProcess5"/>
    <dgm:cxn modelId="{DA8A27A0-B928-4A50-8185-5801B8167F80}" type="presOf" srcId="{84DD0B4D-F4C4-4E0F-A3E5-22ACABF8076A}" destId="{48ECAF7F-CDD6-4697-86B6-7C2AC9B7ECBE}" srcOrd="0" destOrd="2" presId="urn:microsoft.com/office/officeart/2005/8/layout/vProcess5"/>
    <dgm:cxn modelId="{AD273C6D-0F9B-43F7-9356-C4E14D497DDF}" type="presOf" srcId="{88AE46E4-1BC5-458B-B56E-C7E557ADDAC0}" destId="{3C21F52A-A4E0-4F8E-8CF9-4B8AE4CB5133}" srcOrd="1" destOrd="0" presId="urn:microsoft.com/office/officeart/2005/8/layout/vProcess5"/>
    <dgm:cxn modelId="{47C5A9AA-BE15-493A-8751-18AC858B4766}" srcId="{88AE46E4-1BC5-458B-B56E-C7E557ADDAC0}" destId="{34E6FFEE-C6B3-47AC-B292-BE9866AF2D54}" srcOrd="0" destOrd="0" parTransId="{CD0013D0-267B-4A8B-947C-59DA13EE5F40}" sibTransId="{B1937B0C-784A-4453-BE2F-D66505788E70}"/>
    <dgm:cxn modelId="{A49D6DE1-34E1-4BD0-88CD-29A2E9FFD962}" type="presOf" srcId="{76AF20EE-D53E-4060-ACB7-9CBED1A68A82}" destId="{DEC85DAE-67C8-4A81-8994-FE02E29665E2}" srcOrd="0" destOrd="0" presId="urn:microsoft.com/office/officeart/2005/8/layout/vProcess5"/>
    <dgm:cxn modelId="{288FE75E-D1B6-41DC-9361-CD9E37DF126D}" type="presOf" srcId="{ADB6DEF6-1EFE-42B9-94A9-5DB9363E0371}" destId="{B0F91401-B89D-421B-A017-704CCF31209C}" srcOrd="0" destOrd="2" presId="urn:microsoft.com/office/officeart/2005/8/layout/vProcess5"/>
    <dgm:cxn modelId="{40DCD4F3-A0F4-468E-A5A9-3A49DA4FB253}" srcId="{DDDA18F6-27C3-4232-B3FD-DB29E21D52DE}" destId="{AC9DF40E-E26E-4CD2-9554-EDFD01FE7BBF}" srcOrd="0" destOrd="0" parTransId="{D4102192-4C7D-4735-8A29-17B3A7FABA41}" sibTransId="{97A9344A-63BE-468A-AB0E-87B3E0451A40}"/>
    <dgm:cxn modelId="{428381BF-6007-49AF-BED6-18AEBA91B0F5}" srcId="{DDDA18F6-27C3-4232-B3FD-DB29E21D52DE}" destId="{ADB6DEF6-1EFE-42B9-94A9-5DB9363E0371}" srcOrd="1" destOrd="0" parTransId="{B74AF8CC-DBB6-453D-8CED-E4B8D573FC96}" sibTransId="{63615949-7E70-4641-8B38-67961D37C696}"/>
    <dgm:cxn modelId="{0F897ADC-B3B1-4B1D-BF1E-1B0813C1140E}" type="presOf" srcId="{34E6FFEE-C6B3-47AC-B292-BE9866AF2D54}" destId="{3C21F52A-A4E0-4F8E-8CF9-4B8AE4CB5133}" srcOrd="1" destOrd="1" presId="urn:microsoft.com/office/officeart/2005/8/layout/vProcess5"/>
    <dgm:cxn modelId="{86C1BA82-27C7-4516-BDE0-4F57BB0EB6E9}" srcId="{3DB84C11-D2EE-4E0B-8E52-ED352C71E266}" destId="{84DD0B4D-F4C4-4E0F-A3E5-22ACABF8076A}" srcOrd="1" destOrd="0" parTransId="{4DEB0F49-91F9-4873-8C4C-3CA289FD8ABF}" sibTransId="{0CE369BB-8F9B-4CC2-B9DB-E16DFDAC9C61}"/>
    <dgm:cxn modelId="{37080531-15A1-42C9-8465-341845FB4D1B}" type="presOf" srcId="{71B8A946-5B98-4DDC-AD0D-3FA89D444931}" destId="{48ECAF7F-CDD6-4697-86B6-7C2AC9B7ECBE}" srcOrd="0" destOrd="1" presId="urn:microsoft.com/office/officeart/2005/8/layout/vProcess5"/>
    <dgm:cxn modelId="{E6861246-14B6-4B9D-BE20-CD761D03D430}" srcId="{88AE46E4-1BC5-458B-B56E-C7E557ADDAC0}" destId="{87646A7B-FB68-4AF1-967E-DC8B21CFF699}" srcOrd="1" destOrd="0" parTransId="{93C72F78-3495-4013-ADCF-5268F0FAA782}" sibTransId="{E2542DD3-5FC8-4988-B1BA-0D4B6E26771C}"/>
    <dgm:cxn modelId="{8B760CAA-94EC-47E9-A9D3-3951DEF6E38B}" srcId="{3DB84C11-D2EE-4E0B-8E52-ED352C71E266}" destId="{71B8A946-5B98-4DDC-AD0D-3FA89D444931}" srcOrd="0" destOrd="0" parTransId="{1C47616F-70FA-4E7C-BA73-DB2958099FB1}" sibTransId="{1C36C3F2-A3E6-4EB7-A28C-448D587DDD68}"/>
    <dgm:cxn modelId="{E5D144A5-3012-4988-AC17-67EFC03B3571}" srcId="{76AF20EE-D53E-4060-ACB7-9CBED1A68A82}" destId="{88AE46E4-1BC5-458B-B56E-C7E557ADDAC0}" srcOrd="2" destOrd="0" parTransId="{D36BEA12-2E21-4068-889C-664B2707071F}" sibTransId="{45FF4E45-945D-476F-AC06-76A02312BB8B}"/>
    <dgm:cxn modelId="{F82236AD-1880-4AB8-BF06-F52DA3B59050}" type="presOf" srcId="{34E6FFEE-C6B3-47AC-B292-BE9866AF2D54}" destId="{A1F2A2CC-7D48-4651-9031-54061B6B1359}" srcOrd="0" destOrd="1" presId="urn:microsoft.com/office/officeart/2005/8/layout/vProcess5"/>
    <dgm:cxn modelId="{EFF8022C-86AF-4583-B72C-9513AF6BCE07}" type="presOf" srcId="{AC9DF40E-E26E-4CD2-9554-EDFD01FE7BBF}" destId="{520A164F-A9CE-4A23-BF53-C9A659E6CE94}" srcOrd="1" destOrd="1" presId="urn:microsoft.com/office/officeart/2005/8/layout/vProcess5"/>
    <dgm:cxn modelId="{FDA20B03-8714-402E-A893-34F47A75C184}" type="presOf" srcId="{88AE46E4-1BC5-458B-B56E-C7E557ADDAC0}" destId="{A1F2A2CC-7D48-4651-9031-54061B6B1359}" srcOrd="0" destOrd="0" presId="urn:microsoft.com/office/officeart/2005/8/layout/vProcess5"/>
    <dgm:cxn modelId="{47593ABA-0EE1-4175-BCEC-977662C87BC7}" type="presOf" srcId="{87646A7B-FB68-4AF1-967E-DC8B21CFF699}" destId="{3C21F52A-A4E0-4F8E-8CF9-4B8AE4CB5133}" srcOrd="1" destOrd="2" presId="urn:microsoft.com/office/officeart/2005/8/layout/vProcess5"/>
    <dgm:cxn modelId="{19E1E52F-342D-46ED-B519-8AD64208B89E}" type="presOf" srcId="{84DD0B4D-F4C4-4E0F-A3E5-22ACABF8076A}" destId="{D6D35CE2-B076-4834-8E3D-278B979DA9A5}" srcOrd="1" destOrd="2" presId="urn:microsoft.com/office/officeart/2005/8/layout/vProcess5"/>
    <dgm:cxn modelId="{D5787198-8A2A-4F99-9763-D0AE14CB4717}" srcId="{76AF20EE-D53E-4060-ACB7-9CBED1A68A82}" destId="{3DB84C11-D2EE-4E0B-8E52-ED352C71E266}" srcOrd="0" destOrd="0" parTransId="{9029347F-0C9C-405B-B53A-30C91EDE8F38}" sibTransId="{3E09276F-5599-4127-BAD5-67A5C3D74FAF}"/>
    <dgm:cxn modelId="{57FE6733-AD7F-4E7F-A387-1F98A4F7CE99}" type="presOf" srcId="{ADB6DEF6-1EFE-42B9-94A9-5DB9363E0371}" destId="{520A164F-A9CE-4A23-BF53-C9A659E6CE94}" srcOrd="1" destOrd="2" presId="urn:microsoft.com/office/officeart/2005/8/layout/vProcess5"/>
    <dgm:cxn modelId="{5161B941-F27F-4612-8216-4649FC4E23EE}" type="presOf" srcId="{640A1EB0-8AE9-4496-8327-C9131D038F00}" destId="{578F04EE-1094-408C-96BE-D2B72F1BC863}" srcOrd="0" destOrd="0" presId="urn:microsoft.com/office/officeart/2005/8/layout/vProcess5"/>
    <dgm:cxn modelId="{88EE1685-1AC8-47D3-A142-6B7097111247}" type="presOf" srcId="{71B8A946-5B98-4DDC-AD0D-3FA89D444931}" destId="{D6D35CE2-B076-4834-8E3D-278B979DA9A5}" srcOrd="1" destOrd="1" presId="urn:microsoft.com/office/officeart/2005/8/layout/vProcess5"/>
    <dgm:cxn modelId="{0A32F46C-A10C-4467-BC6D-851E756CC20E}" type="presOf" srcId="{DDDA18F6-27C3-4232-B3FD-DB29E21D52DE}" destId="{B0F91401-B89D-421B-A017-704CCF31209C}" srcOrd="0" destOrd="0" presId="urn:microsoft.com/office/officeart/2005/8/layout/vProcess5"/>
    <dgm:cxn modelId="{05AD1C85-4567-4C44-AE4F-B7F8E149504B}" type="presOf" srcId="{87646A7B-FB68-4AF1-967E-DC8B21CFF699}" destId="{A1F2A2CC-7D48-4651-9031-54061B6B1359}" srcOrd="0" destOrd="2" presId="urn:microsoft.com/office/officeart/2005/8/layout/vProcess5"/>
    <dgm:cxn modelId="{5036A5ED-7FD9-4F7C-AAE7-3332ACD89E8A}" type="presOf" srcId="{3E09276F-5599-4127-BAD5-67A5C3D74FAF}" destId="{B12ADC08-1210-4111-8EAF-0A77EB8D8869}" srcOrd="0" destOrd="0" presId="urn:microsoft.com/office/officeart/2005/8/layout/vProcess5"/>
    <dgm:cxn modelId="{2C73D8D6-6927-47BC-90E6-E6473BC4A8CA}" type="presParOf" srcId="{DEC85DAE-67C8-4A81-8994-FE02E29665E2}" destId="{6F518B7E-3E17-4EE5-8D55-E7BDAA9584D5}" srcOrd="0" destOrd="0" presId="urn:microsoft.com/office/officeart/2005/8/layout/vProcess5"/>
    <dgm:cxn modelId="{8D49BDF8-7359-49F5-BFF1-836552A48442}" type="presParOf" srcId="{DEC85DAE-67C8-4A81-8994-FE02E29665E2}" destId="{48ECAF7F-CDD6-4697-86B6-7C2AC9B7ECBE}" srcOrd="1" destOrd="0" presId="urn:microsoft.com/office/officeart/2005/8/layout/vProcess5"/>
    <dgm:cxn modelId="{01DB5D85-7595-47B5-AEEE-CD5B20284D80}" type="presParOf" srcId="{DEC85DAE-67C8-4A81-8994-FE02E29665E2}" destId="{B0F91401-B89D-421B-A017-704CCF31209C}" srcOrd="2" destOrd="0" presId="urn:microsoft.com/office/officeart/2005/8/layout/vProcess5"/>
    <dgm:cxn modelId="{FA64F454-34C8-4F69-A77D-E804231E1916}" type="presParOf" srcId="{DEC85DAE-67C8-4A81-8994-FE02E29665E2}" destId="{A1F2A2CC-7D48-4651-9031-54061B6B1359}" srcOrd="3" destOrd="0" presId="urn:microsoft.com/office/officeart/2005/8/layout/vProcess5"/>
    <dgm:cxn modelId="{F428FF24-AE11-4DC4-9665-D196DC11C05C}" type="presParOf" srcId="{DEC85DAE-67C8-4A81-8994-FE02E29665E2}" destId="{B12ADC08-1210-4111-8EAF-0A77EB8D8869}" srcOrd="4" destOrd="0" presId="urn:microsoft.com/office/officeart/2005/8/layout/vProcess5"/>
    <dgm:cxn modelId="{6B0FEFB9-9554-445D-A3E9-D1E333ADECCA}" type="presParOf" srcId="{DEC85DAE-67C8-4A81-8994-FE02E29665E2}" destId="{578F04EE-1094-408C-96BE-D2B72F1BC863}" srcOrd="5" destOrd="0" presId="urn:microsoft.com/office/officeart/2005/8/layout/vProcess5"/>
    <dgm:cxn modelId="{EEA8FD0E-B40B-46CD-9F5F-9B6F313619D7}" type="presParOf" srcId="{DEC85DAE-67C8-4A81-8994-FE02E29665E2}" destId="{D6D35CE2-B076-4834-8E3D-278B979DA9A5}" srcOrd="6" destOrd="0" presId="urn:microsoft.com/office/officeart/2005/8/layout/vProcess5"/>
    <dgm:cxn modelId="{F13360CB-C8BD-43C0-B60D-0E93D5A0C3F3}" type="presParOf" srcId="{DEC85DAE-67C8-4A81-8994-FE02E29665E2}" destId="{520A164F-A9CE-4A23-BF53-C9A659E6CE94}" srcOrd="7" destOrd="0" presId="urn:microsoft.com/office/officeart/2005/8/layout/vProcess5"/>
    <dgm:cxn modelId="{7708C974-4BED-4D84-B70E-9014C8AFC7E8}" type="presParOf" srcId="{DEC85DAE-67C8-4A81-8994-FE02E29665E2}" destId="{3C21F52A-A4E0-4F8E-8CF9-4B8AE4CB5133}"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1A5C59-BBBC-40A3-8DDD-57FD732517DA}" type="doc">
      <dgm:prSet loTypeId="urn:microsoft.com/office/officeart/2005/8/layout/process2" loCatId="process" qsTypeId="urn:microsoft.com/office/officeart/2005/8/quickstyle/3d3" qsCatId="3D" csTypeId="urn:microsoft.com/office/officeart/2005/8/colors/accent2_4" csCatId="accent2" phldr="1"/>
      <dgm:spPr/>
    </dgm:pt>
    <dgm:pt modelId="{8C9FA9B7-CB10-470D-A136-A1E7AF2C0316}">
      <dgm:prSet phldrT="[Text]" custT="1"/>
      <dgm:spPr/>
      <dgm:t>
        <a:bodyPr/>
        <a:lstStyle/>
        <a:p>
          <a:r>
            <a:rPr lang="da-DK" sz="2800" dirty="0" smtClean="0">
              <a:latin typeface="Times New Roman" pitchFamily="18" charset="0"/>
              <a:cs typeface="Times New Roman" pitchFamily="18" charset="0"/>
            </a:rPr>
            <a:t>=&gt; </a:t>
          </a:r>
          <a:r>
            <a:rPr lang="da-DK" sz="2800" b="1" i="1" dirty="0" smtClean="0">
              <a:latin typeface="Times New Roman" pitchFamily="18" charset="0"/>
              <a:cs typeface="Times New Roman" pitchFamily="18" charset="0"/>
            </a:rPr>
            <a:t>tạo âm hưởng hùng hồn đanh thép cho lời tuyên ngôn</a:t>
          </a:r>
          <a:endParaRPr lang="en-US" sz="2800" dirty="0"/>
        </a:p>
      </dgm:t>
    </dgm:pt>
    <dgm:pt modelId="{8454FFAA-3522-438B-A88A-785AD452EDD9}" type="parTrans" cxnId="{20797049-0A75-4D38-A944-78BC41FF0D30}">
      <dgm:prSet/>
      <dgm:spPr/>
      <dgm:t>
        <a:bodyPr/>
        <a:lstStyle/>
        <a:p>
          <a:endParaRPr lang="en-US"/>
        </a:p>
      </dgm:t>
    </dgm:pt>
    <dgm:pt modelId="{E78B00BB-F0E4-4BEE-8EB0-AB9012991925}" type="sibTrans" cxnId="{20797049-0A75-4D38-A944-78BC41FF0D30}">
      <dgm:prSet/>
      <dgm:spPr/>
      <dgm:t>
        <a:bodyPr/>
        <a:lstStyle/>
        <a:p>
          <a:endParaRPr lang="en-US"/>
        </a:p>
      </dgm:t>
    </dgm:pt>
    <dgm:pt modelId="{8795A7FD-A7BC-4A90-80B0-C70FC7FC929B}">
      <dgm:prSet phldrT="[Text]" custT="1"/>
      <dgm:spPr/>
      <dgm:t>
        <a:bodyPr/>
        <a:lstStyle/>
        <a:p>
          <a:r>
            <a:rPr lang="da-DK" sz="2400" b="1" dirty="0" smtClean="0">
              <a:solidFill>
                <a:schemeClr val="tx1"/>
              </a:solidFill>
              <a:latin typeface="Times New Roman" pitchFamily="18" charset="0"/>
              <a:cs typeface="Times New Roman" pitchFamily="18" charset="0"/>
            </a:rPr>
            <a:t>=&gt; Việc ngắt nhịp ngắn dài, thay đổi B – T cuối nhịp, âm đóng mở kết thúc nhịp, câu tạo hiệu quả nhất định làm nên giọng điệu, âm hưởng cho đoạn văn</a:t>
          </a:r>
          <a:endParaRPr lang="en-US" sz="2400" dirty="0">
            <a:solidFill>
              <a:schemeClr val="tx1"/>
            </a:solidFill>
          </a:endParaRPr>
        </a:p>
      </dgm:t>
    </dgm:pt>
    <dgm:pt modelId="{598E7EF8-6AFE-45DA-99BF-2E6A92C22A7F}" type="parTrans" cxnId="{DBAED147-81AD-4BF4-806F-D05A4EAC44DD}">
      <dgm:prSet/>
      <dgm:spPr/>
      <dgm:t>
        <a:bodyPr/>
        <a:lstStyle/>
        <a:p>
          <a:endParaRPr lang="en-US"/>
        </a:p>
      </dgm:t>
    </dgm:pt>
    <dgm:pt modelId="{304EE896-1546-4D91-BA63-C88861FBEA6E}" type="sibTrans" cxnId="{DBAED147-81AD-4BF4-806F-D05A4EAC44DD}">
      <dgm:prSet/>
      <dgm:spPr/>
      <dgm:t>
        <a:bodyPr/>
        <a:lstStyle/>
        <a:p>
          <a:endParaRPr lang="en-US"/>
        </a:p>
      </dgm:t>
    </dgm:pt>
    <dgm:pt modelId="{830A0601-3528-4C73-AD2B-31A61CA7CC01}" type="pres">
      <dgm:prSet presAssocID="{1D1A5C59-BBBC-40A3-8DDD-57FD732517DA}" presName="linearFlow" presStyleCnt="0">
        <dgm:presLayoutVars>
          <dgm:resizeHandles val="exact"/>
        </dgm:presLayoutVars>
      </dgm:prSet>
      <dgm:spPr/>
    </dgm:pt>
    <dgm:pt modelId="{212F91AD-1171-4AFC-8B36-8096E23720D6}" type="pres">
      <dgm:prSet presAssocID="{8C9FA9B7-CB10-470D-A136-A1E7AF2C0316}" presName="node" presStyleLbl="node1" presStyleIdx="0" presStyleCnt="2">
        <dgm:presLayoutVars>
          <dgm:bulletEnabled val="1"/>
        </dgm:presLayoutVars>
      </dgm:prSet>
      <dgm:spPr/>
      <dgm:t>
        <a:bodyPr/>
        <a:lstStyle/>
        <a:p>
          <a:endParaRPr lang="en-US"/>
        </a:p>
      </dgm:t>
    </dgm:pt>
    <dgm:pt modelId="{DAC55237-E80B-44A4-9A80-8C011CFF97C0}" type="pres">
      <dgm:prSet presAssocID="{E78B00BB-F0E4-4BEE-8EB0-AB9012991925}" presName="sibTrans" presStyleLbl="sibTrans2D1" presStyleIdx="0" presStyleCnt="1"/>
      <dgm:spPr/>
      <dgm:t>
        <a:bodyPr/>
        <a:lstStyle/>
        <a:p>
          <a:endParaRPr lang="en-US"/>
        </a:p>
      </dgm:t>
    </dgm:pt>
    <dgm:pt modelId="{4B4754E7-E961-4380-9B4D-ACC5CEA6496E}" type="pres">
      <dgm:prSet presAssocID="{E78B00BB-F0E4-4BEE-8EB0-AB9012991925}" presName="connectorText" presStyleLbl="sibTrans2D1" presStyleIdx="0" presStyleCnt="1"/>
      <dgm:spPr/>
      <dgm:t>
        <a:bodyPr/>
        <a:lstStyle/>
        <a:p>
          <a:endParaRPr lang="en-US"/>
        </a:p>
      </dgm:t>
    </dgm:pt>
    <dgm:pt modelId="{8EC76E6C-953A-4DDC-AC12-3ACD87E1B167}" type="pres">
      <dgm:prSet presAssocID="{8795A7FD-A7BC-4A90-80B0-C70FC7FC929B}" presName="node" presStyleLbl="node1" presStyleIdx="1" presStyleCnt="2">
        <dgm:presLayoutVars>
          <dgm:bulletEnabled val="1"/>
        </dgm:presLayoutVars>
      </dgm:prSet>
      <dgm:spPr/>
      <dgm:t>
        <a:bodyPr/>
        <a:lstStyle/>
        <a:p>
          <a:endParaRPr lang="en-US"/>
        </a:p>
      </dgm:t>
    </dgm:pt>
  </dgm:ptLst>
  <dgm:cxnLst>
    <dgm:cxn modelId="{AA85CB22-E256-43BF-91E0-05AB616779B2}" type="presOf" srcId="{E78B00BB-F0E4-4BEE-8EB0-AB9012991925}" destId="{4B4754E7-E961-4380-9B4D-ACC5CEA6496E}" srcOrd="1" destOrd="0" presId="urn:microsoft.com/office/officeart/2005/8/layout/process2"/>
    <dgm:cxn modelId="{5F9E2268-B3E5-4BD5-AF9D-81480B57C019}" type="presOf" srcId="{8C9FA9B7-CB10-470D-A136-A1E7AF2C0316}" destId="{212F91AD-1171-4AFC-8B36-8096E23720D6}" srcOrd="0" destOrd="0" presId="urn:microsoft.com/office/officeart/2005/8/layout/process2"/>
    <dgm:cxn modelId="{DBAED147-81AD-4BF4-806F-D05A4EAC44DD}" srcId="{1D1A5C59-BBBC-40A3-8DDD-57FD732517DA}" destId="{8795A7FD-A7BC-4A90-80B0-C70FC7FC929B}" srcOrd="1" destOrd="0" parTransId="{598E7EF8-6AFE-45DA-99BF-2E6A92C22A7F}" sibTransId="{304EE896-1546-4D91-BA63-C88861FBEA6E}"/>
    <dgm:cxn modelId="{318ACD3E-619C-4D68-9A8E-2733E777B99C}" type="presOf" srcId="{8795A7FD-A7BC-4A90-80B0-C70FC7FC929B}" destId="{8EC76E6C-953A-4DDC-AC12-3ACD87E1B167}" srcOrd="0" destOrd="0" presId="urn:microsoft.com/office/officeart/2005/8/layout/process2"/>
    <dgm:cxn modelId="{20797049-0A75-4D38-A944-78BC41FF0D30}" srcId="{1D1A5C59-BBBC-40A3-8DDD-57FD732517DA}" destId="{8C9FA9B7-CB10-470D-A136-A1E7AF2C0316}" srcOrd="0" destOrd="0" parTransId="{8454FFAA-3522-438B-A88A-785AD452EDD9}" sibTransId="{E78B00BB-F0E4-4BEE-8EB0-AB9012991925}"/>
    <dgm:cxn modelId="{19D19F38-EB08-449B-99CB-9D3F9A2BCE99}" type="presOf" srcId="{1D1A5C59-BBBC-40A3-8DDD-57FD732517DA}" destId="{830A0601-3528-4C73-AD2B-31A61CA7CC01}" srcOrd="0" destOrd="0" presId="urn:microsoft.com/office/officeart/2005/8/layout/process2"/>
    <dgm:cxn modelId="{F5D5F877-9B7F-4511-A68A-CB2B6C0CDDBA}" type="presOf" srcId="{E78B00BB-F0E4-4BEE-8EB0-AB9012991925}" destId="{DAC55237-E80B-44A4-9A80-8C011CFF97C0}" srcOrd="0" destOrd="0" presId="urn:microsoft.com/office/officeart/2005/8/layout/process2"/>
    <dgm:cxn modelId="{695BC92B-8D6D-4D71-9E7E-1EB760FB055F}" type="presParOf" srcId="{830A0601-3528-4C73-AD2B-31A61CA7CC01}" destId="{212F91AD-1171-4AFC-8B36-8096E23720D6}" srcOrd="0" destOrd="0" presId="urn:microsoft.com/office/officeart/2005/8/layout/process2"/>
    <dgm:cxn modelId="{86201888-189B-4612-8C54-F3A2CF45AD98}" type="presParOf" srcId="{830A0601-3528-4C73-AD2B-31A61CA7CC01}" destId="{DAC55237-E80B-44A4-9A80-8C011CFF97C0}" srcOrd="1" destOrd="0" presId="urn:microsoft.com/office/officeart/2005/8/layout/process2"/>
    <dgm:cxn modelId="{F3102AA9-CF01-4A83-8140-40C796A8C551}" type="presParOf" srcId="{DAC55237-E80B-44A4-9A80-8C011CFF97C0}" destId="{4B4754E7-E961-4380-9B4D-ACC5CEA6496E}" srcOrd="0" destOrd="0" presId="urn:microsoft.com/office/officeart/2005/8/layout/process2"/>
    <dgm:cxn modelId="{4E3F3A8B-CCDC-45B0-8CA6-6BE2B109C8EF}" type="presParOf" srcId="{830A0601-3528-4C73-AD2B-31A61CA7CC01}" destId="{8EC76E6C-953A-4DDC-AC12-3ACD87E1B167}"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E661393-3765-438A-9952-8426F5797FF0}" type="doc">
      <dgm:prSet loTypeId="urn:microsoft.com/office/officeart/2005/8/layout/hList3" loCatId="list" qsTypeId="urn:microsoft.com/office/officeart/2005/8/quickstyle/simple1" qsCatId="simple" csTypeId="urn:microsoft.com/office/officeart/2005/8/colors/accent6_1" csCatId="accent6" phldr="1"/>
      <dgm:spPr/>
      <dgm:t>
        <a:bodyPr/>
        <a:lstStyle/>
        <a:p>
          <a:endParaRPr lang="en-US"/>
        </a:p>
      </dgm:t>
    </dgm:pt>
    <dgm:pt modelId="{10CA838D-CE84-4097-98FB-61935A69F798}">
      <dgm:prSet phldrT="[Text]"/>
      <dgm:spPr/>
      <dgm:t>
        <a:bodyPr/>
        <a:lstStyle/>
        <a:p>
          <a:r>
            <a:rPr lang="en-US" dirty="0" err="1" smtClean="0">
              <a:solidFill>
                <a:srgbClr val="FFFF00"/>
              </a:solidFill>
              <a:latin typeface="Times New Roman" pitchFamily="18" charset="0"/>
              <a:cs typeface="Times New Roman" pitchFamily="18" charset="0"/>
            </a:rPr>
            <a:t>sắc</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thái</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hùng</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hồn</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thiêng</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liêng</a:t>
          </a:r>
          <a:r>
            <a:rPr lang="en-US" dirty="0" smtClean="0">
              <a:solidFill>
                <a:srgbClr val="FFFF00"/>
              </a:solidFill>
              <a:latin typeface="Times New Roman" pitchFamily="18" charset="0"/>
              <a:cs typeface="Times New Roman" pitchFamily="18" charset="0"/>
            </a:rPr>
            <a:t> </a:t>
          </a:r>
          <a:endParaRPr lang="en-US" dirty="0"/>
        </a:p>
      </dgm:t>
    </dgm:pt>
    <dgm:pt modelId="{0620DD51-90EC-45EE-90FC-DBF2E2C1F865}" type="parTrans" cxnId="{0E355C3B-917C-4BB4-ABA5-A98EC422F5BE}">
      <dgm:prSet/>
      <dgm:spPr/>
      <dgm:t>
        <a:bodyPr/>
        <a:lstStyle/>
        <a:p>
          <a:endParaRPr lang="en-US"/>
        </a:p>
      </dgm:t>
    </dgm:pt>
    <dgm:pt modelId="{2D621767-B1C2-4F53-968F-FCED98D9EA30}" type="sibTrans" cxnId="{0E355C3B-917C-4BB4-ABA5-A98EC422F5BE}">
      <dgm:prSet/>
      <dgm:spPr/>
      <dgm:t>
        <a:bodyPr/>
        <a:lstStyle/>
        <a:p>
          <a:endParaRPr lang="en-US"/>
        </a:p>
      </dgm:t>
    </dgm:pt>
    <dgm:pt modelId="{F14C650C-D61E-4C13-BD75-5AA09FDEE1D4}">
      <dgm:prSet phldrT="[Text]" custT="1"/>
      <dgm:spPr/>
      <dgm:t>
        <a:bodyPr/>
        <a:lstStyle/>
        <a:p>
          <a:pPr algn="just"/>
          <a:r>
            <a:rPr lang="en-US" sz="3600" dirty="0" err="1" smtClean="0">
              <a:latin typeface="Times New Roman" pitchFamily="18" charset="0"/>
              <a:cs typeface="Times New Roman" pitchFamily="18" charset="0"/>
            </a:rPr>
            <a:t>Hiệp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vần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cuối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nhịp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nhiều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vần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trắc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kết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thúc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nhịp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câu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mạnh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mẽ</a:t>
          </a:r>
          <a:r>
            <a:rPr lang="en-US" sz="3600" dirty="0" smtClean="0">
              <a:latin typeface="Times New Roman" pitchFamily="18" charset="0"/>
              <a:cs typeface="Times New Roman" pitchFamily="18" charset="0"/>
            </a:rPr>
            <a:t>. </a:t>
          </a:r>
          <a:endParaRPr lang="en-US" sz="3600" dirty="0">
            <a:latin typeface="Times New Roman" pitchFamily="18" charset="0"/>
            <a:cs typeface="Times New Roman" pitchFamily="18" charset="0"/>
          </a:endParaRPr>
        </a:p>
      </dgm:t>
    </dgm:pt>
    <dgm:pt modelId="{EA0533D6-17F4-45A5-8635-8AC1F2F65141}" type="parTrans" cxnId="{8EC59924-01BF-4366-87E8-561E188A46A2}">
      <dgm:prSet/>
      <dgm:spPr/>
      <dgm:t>
        <a:bodyPr/>
        <a:lstStyle/>
        <a:p>
          <a:endParaRPr lang="en-US"/>
        </a:p>
      </dgm:t>
    </dgm:pt>
    <dgm:pt modelId="{BDDD9D3E-A22B-44E2-A2A0-F4CEE58387A8}" type="sibTrans" cxnId="{8EC59924-01BF-4366-87E8-561E188A46A2}">
      <dgm:prSet/>
      <dgm:spPr/>
      <dgm:t>
        <a:bodyPr/>
        <a:lstStyle/>
        <a:p>
          <a:endParaRPr lang="en-US"/>
        </a:p>
      </dgm:t>
    </dgm:pt>
    <dgm:pt modelId="{5C6CDCAF-D7DD-497A-AFEB-624A916FE9C1}">
      <dgm:prSet phldrT="[Text]"/>
      <dgm:spPr/>
      <dgm:t>
        <a:bodyPr/>
        <a:lstStyle/>
        <a:p>
          <a:r>
            <a:rPr lang="en-US" dirty="0" err="1" smtClean="0">
              <a:latin typeface="Times New Roman" pitchFamily="18" charset="0"/>
              <a:cs typeface="Times New Roman" pitchFamily="18" charset="0"/>
            </a:rPr>
            <a:t>Nhịp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ngắn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dồn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dập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nhịp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dài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thai</a:t>
          </a:r>
          <a:endParaRPr lang="en-US" dirty="0" smtClean="0">
            <a:latin typeface="Times New Roman" pitchFamily="18" charset="0"/>
            <a:cs typeface="Times New Roman" pitchFamily="18" charset="0"/>
          </a:endParaRPr>
        </a:p>
      </dgm:t>
    </dgm:pt>
    <dgm:pt modelId="{2FDFC748-8B98-472A-AC9A-35F1C09113CB}" type="parTrans" cxnId="{34AEC9B5-FEE9-4959-A258-7FDDE0636686}">
      <dgm:prSet/>
      <dgm:spPr/>
      <dgm:t>
        <a:bodyPr/>
        <a:lstStyle/>
        <a:p>
          <a:endParaRPr lang="en-US"/>
        </a:p>
      </dgm:t>
    </dgm:pt>
    <dgm:pt modelId="{69766E21-013A-445B-BCF3-F5E83FF7C3D5}" type="sibTrans" cxnId="{34AEC9B5-FEE9-4959-A258-7FDDE0636686}">
      <dgm:prSet/>
      <dgm:spPr/>
      <dgm:t>
        <a:bodyPr/>
        <a:lstStyle/>
        <a:p>
          <a:endParaRPr lang="en-US"/>
        </a:p>
      </dgm:t>
    </dgm:pt>
    <dgm:pt modelId="{0D27802D-104B-4313-9156-840F16C4763F}">
      <dgm:prSet phldrT="[Text]"/>
      <dgm:spPr/>
      <dgm:t>
        <a:bodyPr/>
        <a:lstStyle/>
        <a:p>
          <a:r>
            <a:rPr lang="en-US" dirty="0" err="1" smtClean="0">
              <a:latin typeface="Times New Roman" pitchFamily="18" charset="0"/>
              <a:cs typeface="Times New Roman" pitchFamily="18" charset="0"/>
            </a:rPr>
            <a:t>Đối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xứng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hòa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phép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điệp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nhấn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mạnh</a:t>
          </a:r>
          <a:endParaRPr lang="en-US" dirty="0" smtClean="0">
            <a:latin typeface="Times New Roman" pitchFamily="18" charset="0"/>
            <a:cs typeface="Times New Roman" pitchFamily="18" charset="0"/>
          </a:endParaRPr>
        </a:p>
      </dgm:t>
    </dgm:pt>
    <dgm:pt modelId="{51EDE467-A11E-4771-AA69-73B10C2A926A}" type="parTrans" cxnId="{04411FE2-212F-4F28-83E9-5E04FE10A623}">
      <dgm:prSet/>
      <dgm:spPr/>
      <dgm:t>
        <a:bodyPr/>
        <a:lstStyle/>
        <a:p>
          <a:endParaRPr lang="en-US"/>
        </a:p>
      </dgm:t>
    </dgm:pt>
    <dgm:pt modelId="{B1F15A75-0766-46C8-B8B9-5D19F25FDF18}" type="sibTrans" cxnId="{04411FE2-212F-4F28-83E9-5E04FE10A623}">
      <dgm:prSet/>
      <dgm:spPr/>
      <dgm:t>
        <a:bodyPr/>
        <a:lstStyle/>
        <a:p>
          <a:endParaRPr lang="en-US"/>
        </a:p>
      </dgm:t>
    </dgm:pt>
    <dgm:pt modelId="{F2738B27-AA26-4DFC-842D-7B0E1BD3B348}" type="pres">
      <dgm:prSet presAssocID="{4E661393-3765-438A-9952-8426F5797FF0}" presName="composite" presStyleCnt="0">
        <dgm:presLayoutVars>
          <dgm:chMax val="1"/>
          <dgm:dir/>
          <dgm:resizeHandles val="exact"/>
        </dgm:presLayoutVars>
      </dgm:prSet>
      <dgm:spPr/>
      <dgm:t>
        <a:bodyPr/>
        <a:lstStyle/>
        <a:p>
          <a:endParaRPr lang="en-US"/>
        </a:p>
      </dgm:t>
    </dgm:pt>
    <dgm:pt modelId="{2CFC0882-5591-44FF-9AAA-03A301ED1BBE}" type="pres">
      <dgm:prSet presAssocID="{10CA838D-CE84-4097-98FB-61935A69F798}" presName="roof" presStyleLbl="dkBgShp" presStyleIdx="0" presStyleCnt="2"/>
      <dgm:spPr/>
      <dgm:t>
        <a:bodyPr/>
        <a:lstStyle/>
        <a:p>
          <a:endParaRPr lang="en-US"/>
        </a:p>
      </dgm:t>
    </dgm:pt>
    <dgm:pt modelId="{C53A112E-B977-4ABC-8DBF-82DECE3D0028}" type="pres">
      <dgm:prSet presAssocID="{10CA838D-CE84-4097-98FB-61935A69F798}" presName="pillars" presStyleCnt="0"/>
      <dgm:spPr/>
    </dgm:pt>
    <dgm:pt modelId="{BA50B3C4-9104-416F-8334-8206FD885199}" type="pres">
      <dgm:prSet presAssocID="{10CA838D-CE84-4097-98FB-61935A69F798}" presName="pillar1" presStyleLbl="node1" presStyleIdx="0" presStyleCnt="3">
        <dgm:presLayoutVars>
          <dgm:bulletEnabled val="1"/>
        </dgm:presLayoutVars>
      </dgm:prSet>
      <dgm:spPr/>
      <dgm:t>
        <a:bodyPr/>
        <a:lstStyle/>
        <a:p>
          <a:endParaRPr lang="en-US"/>
        </a:p>
      </dgm:t>
    </dgm:pt>
    <dgm:pt modelId="{3D439847-B088-4FAD-8511-369987AD368C}" type="pres">
      <dgm:prSet presAssocID="{5C6CDCAF-D7DD-497A-AFEB-624A916FE9C1}" presName="pillarX" presStyleLbl="node1" presStyleIdx="1" presStyleCnt="3">
        <dgm:presLayoutVars>
          <dgm:bulletEnabled val="1"/>
        </dgm:presLayoutVars>
      </dgm:prSet>
      <dgm:spPr/>
      <dgm:t>
        <a:bodyPr/>
        <a:lstStyle/>
        <a:p>
          <a:endParaRPr lang="en-US"/>
        </a:p>
      </dgm:t>
    </dgm:pt>
    <dgm:pt modelId="{A34C581D-9D4B-48A5-9028-0D3F7C332836}" type="pres">
      <dgm:prSet presAssocID="{0D27802D-104B-4313-9156-840F16C4763F}" presName="pillarX" presStyleLbl="node1" presStyleIdx="2" presStyleCnt="3">
        <dgm:presLayoutVars>
          <dgm:bulletEnabled val="1"/>
        </dgm:presLayoutVars>
      </dgm:prSet>
      <dgm:spPr/>
      <dgm:t>
        <a:bodyPr/>
        <a:lstStyle/>
        <a:p>
          <a:endParaRPr lang="en-US"/>
        </a:p>
      </dgm:t>
    </dgm:pt>
    <dgm:pt modelId="{D41111B8-6107-4D79-9BB2-4D957E7DAA78}" type="pres">
      <dgm:prSet presAssocID="{10CA838D-CE84-4097-98FB-61935A69F798}" presName="base" presStyleLbl="dkBgShp" presStyleIdx="1" presStyleCnt="2"/>
      <dgm:spPr/>
    </dgm:pt>
  </dgm:ptLst>
  <dgm:cxnLst>
    <dgm:cxn modelId="{2AF69D3B-C974-4B12-8AD4-C13F4EB63B96}" type="presOf" srcId="{F14C650C-D61E-4C13-BD75-5AA09FDEE1D4}" destId="{BA50B3C4-9104-416F-8334-8206FD885199}" srcOrd="0" destOrd="0" presId="urn:microsoft.com/office/officeart/2005/8/layout/hList3"/>
    <dgm:cxn modelId="{3CA5A34C-50CB-4CA1-AFE9-E746C6492380}" type="presOf" srcId="{0D27802D-104B-4313-9156-840F16C4763F}" destId="{A34C581D-9D4B-48A5-9028-0D3F7C332836}" srcOrd="0" destOrd="0" presId="urn:microsoft.com/office/officeart/2005/8/layout/hList3"/>
    <dgm:cxn modelId="{68C5902B-F49D-4B96-99DC-E1DF08CAC861}" type="presOf" srcId="{10CA838D-CE84-4097-98FB-61935A69F798}" destId="{2CFC0882-5591-44FF-9AAA-03A301ED1BBE}" srcOrd="0" destOrd="0" presId="urn:microsoft.com/office/officeart/2005/8/layout/hList3"/>
    <dgm:cxn modelId="{04411FE2-212F-4F28-83E9-5E04FE10A623}" srcId="{10CA838D-CE84-4097-98FB-61935A69F798}" destId="{0D27802D-104B-4313-9156-840F16C4763F}" srcOrd="2" destOrd="0" parTransId="{51EDE467-A11E-4771-AA69-73B10C2A926A}" sibTransId="{B1F15A75-0766-46C8-B8B9-5D19F25FDF18}"/>
    <dgm:cxn modelId="{34AEC9B5-FEE9-4959-A258-7FDDE0636686}" srcId="{10CA838D-CE84-4097-98FB-61935A69F798}" destId="{5C6CDCAF-D7DD-497A-AFEB-624A916FE9C1}" srcOrd="1" destOrd="0" parTransId="{2FDFC748-8B98-472A-AC9A-35F1C09113CB}" sibTransId="{69766E21-013A-445B-BCF3-F5E83FF7C3D5}"/>
    <dgm:cxn modelId="{94363F4F-20D2-4820-BB99-83CFBED6DD1B}" type="presOf" srcId="{5C6CDCAF-D7DD-497A-AFEB-624A916FE9C1}" destId="{3D439847-B088-4FAD-8511-369987AD368C}" srcOrd="0" destOrd="0" presId="urn:microsoft.com/office/officeart/2005/8/layout/hList3"/>
    <dgm:cxn modelId="{0E355C3B-917C-4BB4-ABA5-A98EC422F5BE}" srcId="{4E661393-3765-438A-9952-8426F5797FF0}" destId="{10CA838D-CE84-4097-98FB-61935A69F798}" srcOrd="0" destOrd="0" parTransId="{0620DD51-90EC-45EE-90FC-DBF2E2C1F865}" sibTransId="{2D621767-B1C2-4F53-968F-FCED98D9EA30}"/>
    <dgm:cxn modelId="{8EC59924-01BF-4366-87E8-561E188A46A2}" srcId="{10CA838D-CE84-4097-98FB-61935A69F798}" destId="{F14C650C-D61E-4C13-BD75-5AA09FDEE1D4}" srcOrd="0" destOrd="0" parTransId="{EA0533D6-17F4-45A5-8635-8AC1F2F65141}" sibTransId="{BDDD9D3E-A22B-44E2-A2A0-F4CEE58387A8}"/>
    <dgm:cxn modelId="{F6C7DAEB-6A67-4AE7-85E5-68C3F176E3B3}" type="presOf" srcId="{4E661393-3765-438A-9952-8426F5797FF0}" destId="{F2738B27-AA26-4DFC-842D-7B0E1BD3B348}" srcOrd="0" destOrd="0" presId="urn:microsoft.com/office/officeart/2005/8/layout/hList3"/>
    <dgm:cxn modelId="{D24532E0-C6BA-495A-AF97-F4A11AD8EDCF}" type="presParOf" srcId="{F2738B27-AA26-4DFC-842D-7B0E1BD3B348}" destId="{2CFC0882-5591-44FF-9AAA-03A301ED1BBE}" srcOrd="0" destOrd="0" presId="urn:microsoft.com/office/officeart/2005/8/layout/hList3"/>
    <dgm:cxn modelId="{720C159B-EE38-4876-8BAA-3B13A5623702}" type="presParOf" srcId="{F2738B27-AA26-4DFC-842D-7B0E1BD3B348}" destId="{C53A112E-B977-4ABC-8DBF-82DECE3D0028}" srcOrd="1" destOrd="0" presId="urn:microsoft.com/office/officeart/2005/8/layout/hList3"/>
    <dgm:cxn modelId="{5DB9557A-ED8D-4AE0-BC0E-BC826593F3B5}" type="presParOf" srcId="{C53A112E-B977-4ABC-8DBF-82DECE3D0028}" destId="{BA50B3C4-9104-416F-8334-8206FD885199}" srcOrd="0" destOrd="0" presId="urn:microsoft.com/office/officeart/2005/8/layout/hList3"/>
    <dgm:cxn modelId="{53C28256-4742-4FE4-8B79-5B2DE7414F1C}" type="presParOf" srcId="{C53A112E-B977-4ABC-8DBF-82DECE3D0028}" destId="{3D439847-B088-4FAD-8511-369987AD368C}" srcOrd="1" destOrd="0" presId="urn:microsoft.com/office/officeart/2005/8/layout/hList3"/>
    <dgm:cxn modelId="{7D8D56C9-3B9B-4910-B5F0-CFDD2702B915}" type="presParOf" srcId="{C53A112E-B977-4ABC-8DBF-82DECE3D0028}" destId="{A34C581D-9D4B-48A5-9028-0D3F7C332836}" srcOrd="2" destOrd="0" presId="urn:microsoft.com/office/officeart/2005/8/layout/hList3"/>
    <dgm:cxn modelId="{B9381534-710D-4174-B457-F1B53FA06234}" type="presParOf" srcId="{F2738B27-AA26-4DFC-842D-7B0E1BD3B348}" destId="{D41111B8-6107-4D79-9BB2-4D957E7DAA78}"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B6714EA-CFEA-4278-9590-C8A57762DC78}" type="doc">
      <dgm:prSet loTypeId="urn:microsoft.com/office/officeart/2005/8/layout/vList5" loCatId="list" qsTypeId="urn:microsoft.com/office/officeart/2005/8/quickstyle/3d2" qsCatId="3D" csTypeId="urn:microsoft.com/office/officeart/2005/8/colors/colorful5" csCatId="colorful" phldr="1"/>
      <dgm:spPr/>
      <dgm:t>
        <a:bodyPr/>
        <a:lstStyle/>
        <a:p>
          <a:endParaRPr lang="en-US"/>
        </a:p>
      </dgm:t>
    </dgm:pt>
    <dgm:pt modelId="{7D0D4CF4-AF21-4CE0-B692-8878B210472C}">
      <dgm:prSet phldrT="[Text]"/>
      <dgm:spPr/>
      <dgm:t>
        <a:bodyPr/>
        <a:lstStyle/>
        <a:p>
          <a:r>
            <a:rPr lang="en-US" dirty="0" err="1" smtClean="0">
              <a:latin typeface="Times New Roman" pitchFamily="18" charset="0"/>
              <a:cs typeface="Times New Roman" pitchFamily="18" charset="0"/>
            </a:rPr>
            <a:t>Phép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endParaRPr lang="en-US" dirty="0">
            <a:latin typeface="Times New Roman" pitchFamily="18" charset="0"/>
            <a:cs typeface="Times New Roman" pitchFamily="18" charset="0"/>
          </a:endParaRPr>
        </a:p>
      </dgm:t>
    </dgm:pt>
    <dgm:pt modelId="{59E3EF89-FFC0-477A-B3EA-551EA88D74A6}" type="parTrans" cxnId="{3BFD1459-8D0C-4121-A39D-E7E569B6B4BF}">
      <dgm:prSet/>
      <dgm:spPr/>
      <dgm:t>
        <a:bodyPr/>
        <a:lstStyle/>
        <a:p>
          <a:endParaRPr lang="en-US"/>
        </a:p>
      </dgm:t>
    </dgm:pt>
    <dgm:pt modelId="{7BE98FEE-42DF-4120-999A-1F13693DDCEA}" type="sibTrans" cxnId="{3BFD1459-8D0C-4121-A39D-E7E569B6B4BF}">
      <dgm:prSet/>
      <dgm:spPr/>
      <dgm:t>
        <a:bodyPr/>
        <a:lstStyle/>
        <a:p>
          <a:endParaRPr lang="en-US"/>
        </a:p>
      </dgm:t>
    </dgm:pt>
    <dgm:pt modelId="{09A5D073-CAD5-4CC1-8A87-ED7D8417F7D8}">
      <dgm:prSet phldrT="[Text]"/>
      <dgm:spPr/>
      <dgm:t>
        <a:bodyPr/>
        <a:lstStyle/>
        <a:p>
          <a:r>
            <a:rPr lang="en-US" dirty="0" smtClean="0">
              <a:latin typeface="Times New Roman" pitchFamily="18" charset="0"/>
              <a:cs typeface="Times New Roman" pitchFamily="18" charset="0"/>
            </a:rPr>
            <a:t>Ý </a:t>
          </a:r>
          <a:r>
            <a:rPr lang="en-US" dirty="0" err="1" smtClean="0">
              <a:latin typeface="Times New Roman" pitchFamily="18" charset="0"/>
              <a:cs typeface="Times New Roman" pitchFamily="18" charset="0"/>
            </a:rPr>
            <a:t>nghĩa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biểu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tượng</a:t>
          </a:r>
          <a:endParaRPr lang="en-US" dirty="0">
            <a:latin typeface="Times New Roman" pitchFamily="18" charset="0"/>
            <a:cs typeface="Times New Roman" pitchFamily="18" charset="0"/>
          </a:endParaRPr>
        </a:p>
      </dgm:t>
    </dgm:pt>
    <dgm:pt modelId="{E1582C06-154D-4E8E-8868-886972445801}" type="parTrans" cxnId="{94F0C590-9999-47EB-8CA1-A284B0989445}">
      <dgm:prSet/>
      <dgm:spPr/>
      <dgm:t>
        <a:bodyPr/>
        <a:lstStyle/>
        <a:p>
          <a:endParaRPr lang="en-US"/>
        </a:p>
      </dgm:t>
    </dgm:pt>
    <dgm:pt modelId="{CC8D3523-FC51-4BDA-B8DF-CE42D7442919}" type="sibTrans" cxnId="{94F0C590-9999-47EB-8CA1-A284B0989445}">
      <dgm:prSet/>
      <dgm:spPr/>
      <dgm:t>
        <a:bodyPr/>
        <a:lstStyle/>
        <a:p>
          <a:endParaRPr lang="en-US"/>
        </a:p>
      </dgm:t>
    </dgm:pt>
    <dgm:pt modelId="{DACC71E7-29F4-4666-A277-6CC624ED6BCB}">
      <dgm:prSet phldrT="[Text]"/>
      <dgm:spPr/>
      <dgm:t>
        <a:bodyPr/>
        <a:lstStyle/>
        <a:p>
          <a:r>
            <a:rPr lang="en-US" dirty="0" err="1" smtClean="0">
              <a:latin typeface="Times New Roman" pitchFamily="18" charset="0"/>
              <a:cs typeface="Times New Roman" pitchFamily="18" charset="0"/>
            </a:rPr>
            <a:t>Ngắt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nhịp</a:t>
          </a:r>
          <a:endParaRPr lang="en-US" dirty="0" smtClean="0">
            <a:latin typeface="Times New Roman" pitchFamily="18" charset="0"/>
            <a:cs typeface="Times New Roman" pitchFamily="18" charset="0"/>
          </a:endParaRPr>
        </a:p>
      </dgm:t>
    </dgm:pt>
    <dgm:pt modelId="{48FA6C07-C49F-49D1-BDDA-67F78D806137}" type="parTrans" cxnId="{CA3F4FBF-8961-4C09-B050-33D54689C473}">
      <dgm:prSet/>
      <dgm:spPr/>
      <dgm:t>
        <a:bodyPr/>
        <a:lstStyle/>
        <a:p>
          <a:endParaRPr lang="en-US"/>
        </a:p>
      </dgm:t>
    </dgm:pt>
    <dgm:pt modelId="{20748FD3-AF1C-45FC-9046-6726827EE2D2}" type="sibTrans" cxnId="{CA3F4FBF-8961-4C09-B050-33D54689C473}">
      <dgm:prSet/>
      <dgm:spPr/>
      <dgm:t>
        <a:bodyPr/>
        <a:lstStyle/>
        <a:p>
          <a:endParaRPr lang="en-US"/>
        </a:p>
      </dgm:t>
    </dgm:pt>
    <dgm:pt modelId="{5E9B8E56-EFA6-4251-A6C0-57BE49383C67}">
      <dgm:prSet phldrT="[Text]"/>
      <dgm:spPr/>
      <dgm:t>
        <a:bodyPr/>
        <a:lstStyle/>
        <a:p>
          <a:r>
            <a:rPr lang="en-US" dirty="0" err="1" smtClean="0">
              <a:latin typeface="Times New Roman" pitchFamily="18" charset="0"/>
              <a:cs typeface="Times New Roman" pitchFamily="18" charset="0"/>
            </a:rPr>
            <a:t>Đan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ngắn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dài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sau</a:t>
          </a:r>
          <a:r>
            <a:rPr lang="en-US" dirty="0" smtClean="0">
              <a:latin typeface="Times New Roman" pitchFamily="18" charset="0"/>
              <a:cs typeface="Times New Roman" pitchFamily="18" charset="0"/>
            </a:rPr>
            <a:t>-&gt;du </a:t>
          </a:r>
          <a:r>
            <a:rPr lang="en-US" dirty="0" err="1" smtClean="0">
              <a:latin typeface="Times New Roman" pitchFamily="18" charset="0"/>
              <a:cs typeface="Times New Roman" pitchFamily="18" charset="0"/>
            </a:rPr>
            <a:t>dương</a:t>
          </a:r>
          <a:endParaRPr lang="en-US" dirty="0" smtClean="0">
            <a:latin typeface="Times New Roman" pitchFamily="18" charset="0"/>
            <a:cs typeface="Times New Roman" pitchFamily="18" charset="0"/>
          </a:endParaRPr>
        </a:p>
      </dgm:t>
    </dgm:pt>
    <dgm:pt modelId="{BA6FA543-8DA4-431B-8243-9BACF914CE0F}" type="parTrans" cxnId="{34B1593A-042D-4C18-8520-1F61B55E53F5}">
      <dgm:prSet/>
      <dgm:spPr/>
      <dgm:t>
        <a:bodyPr/>
        <a:lstStyle/>
        <a:p>
          <a:endParaRPr lang="en-US"/>
        </a:p>
      </dgm:t>
    </dgm:pt>
    <dgm:pt modelId="{B1F7994D-CB73-40F1-8D2A-A8A30EDF468B}" type="sibTrans" cxnId="{34B1593A-042D-4C18-8520-1F61B55E53F5}">
      <dgm:prSet/>
      <dgm:spPr/>
      <dgm:t>
        <a:bodyPr/>
        <a:lstStyle/>
        <a:p>
          <a:endParaRPr lang="en-US"/>
        </a:p>
      </dgm:t>
    </dgm:pt>
    <dgm:pt modelId="{6985D4F1-E199-401F-A4A7-9AC6F5AC823B}">
      <dgm:prSet phldrT="[Text]"/>
      <dgm:spPr/>
      <dgm:t>
        <a:bodyPr/>
        <a:lstStyle/>
        <a:p>
          <a:r>
            <a:rPr lang="en-US" dirty="0" smtClean="0">
              <a:latin typeface="Times New Roman" pitchFamily="18" charset="0"/>
              <a:cs typeface="Times New Roman" pitchFamily="18" charset="0"/>
            </a:rPr>
            <a:t>2 </a:t>
          </a:r>
          <a:r>
            <a:rPr lang="en-US" dirty="0" err="1" smtClean="0">
              <a:latin typeface="Times New Roman" pitchFamily="18" charset="0"/>
              <a:cs typeface="Times New Roman" pitchFamily="18" charset="0"/>
            </a:rPr>
            <a:t>câu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cuối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ngắt</a:t>
          </a:r>
          <a:r>
            <a:rPr lang="en-US" dirty="0" smtClean="0">
              <a:latin typeface="Times New Roman" pitchFamily="18" charset="0"/>
              <a:cs typeface="Times New Roman" pitchFamily="18" charset="0"/>
            </a:rPr>
            <a:t> C- V ( </a:t>
          </a:r>
          <a:r>
            <a:rPr lang="en-US" dirty="0" err="1" smtClean="0">
              <a:latin typeface="Times New Roman" pitchFamily="18" charset="0"/>
              <a:cs typeface="Times New Roman" pitchFamily="18" charset="0"/>
            </a:rPr>
            <a:t>không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a:t>
          </a:r>
        </a:p>
      </dgm:t>
    </dgm:pt>
    <dgm:pt modelId="{C2ED7087-A098-44C8-AB12-667EC75D5025}" type="parTrans" cxnId="{CDB5457A-33CA-4A82-9B35-95A3F64C8700}">
      <dgm:prSet/>
      <dgm:spPr/>
      <dgm:t>
        <a:bodyPr/>
        <a:lstStyle/>
        <a:p>
          <a:endParaRPr lang="en-US"/>
        </a:p>
      </dgm:t>
    </dgm:pt>
    <dgm:pt modelId="{B23DF4EE-5599-4A95-A0A0-EF160F530B80}" type="sibTrans" cxnId="{CDB5457A-33CA-4A82-9B35-95A3F64C8700}">
      <dgm:prSet/>
      <dgm:spPr/>
      <dgm:t>
        <a:bodyPr/>
        <a:lstStyle/>
        <a:p>
          <a:endParaRPr lang="en-US"/>
        </a:p>
      </dgm:t>
    </dgm:pt>
    <dgm:pt modelId="{1A7DE4CB-D40F-4F0D-B26D-FD6BC9B20CF9}">
      <dgm:prSet phldrT="[Text]"/>
      <dgm:spPr/>
      <dgm:t>
        <a:bodyPr/>
        <a:lstStyle/>
        <a:p>
          <a:r>
            <a:rPr lang="en-US" dirty="0" err="1" smtClean="0">
              <a:latin typeface="Times New Roman" pitchFamily="18" charset="0"/>
              <a:cs typeface="Times New Roman" pitchFamily="18" charset="0"/>
            </a:rPr>
            <a:t>Câu</a:t>
          </a:r>
          <a:endParaRPr lang="en-US" dirty="0">
            <a:latin typeface="Times New Roman" pitchFamily="18" charset="0"/>
            <a:cs typeface="Times New Roman" pitchFamily="18" charset="0"/>
          </a:endParaRPr>
        </a:p>
      </dgm:t>
    </dgm:pt>
    <dgm:pt modelId="{4A3BB08E-0A7B-41F1-BC46-FA16CE2C2418}" type="parTrans" cxnId="{244C5CA5-9922-4558-8520-B72E8556CD55}">
      <dgm:prSet/>
      <dgm:spPr/>
      <dgm:t>
        <a:bodyPr/>
        <a:lstStyle/>
        <a:p>
          <a:endParaRPr lang="en-US"/>
        </a:p>
      </dgm:t>
    </dgm:pt>
    <dgm:pt modelId="{B006103B-8D2C-4350-9FD2-C867DD7CCE7D}" type="sibTrans" cxnId="{244C5CA5-9922-4558-8520-B72E8556CD55}">
      <dgm:prSet/>
      <dgm:spPr/>
      <dgm:t>
        <a:bodyPr/>
        <a:lstStyle/>
        <a:p>
          <a:endParaRPr lang="en-US"/>
        </a:p>
      </dgm:t>
    </dgm:pt>
    <dgm:pt modelId="{3320DDC8-8C72-4416-986A-C44AAF723B12}">
      <dgm:prSet phldrT="[Text]"/>
      <dgm:spPr/>
      <dgm:t>
        <a:bodyPr/>
        <a:lstStyle/>
        <a:p>
          <a:r>
            <a:rPr lang="en-US" dirty="0" err="1" smtClean="0">
              <a:latin typeface="Times New Roman" pitchFamily="18" charset="0"/>
              <a:cs typeface="Times New Roman" pitchFamily="18" charset="0"/>
            </a:rPr>
            <a:t>Lặp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cấu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trúc</a:t>
          </a:r>
          <a:r>
            <a:rPr lang="en-US" dirty="0" smtClean="0">
              <a:latin typeface="Times New Roman" pitchFamily="18" charset="0"/>
              <a:cs typeface="Times New Roman" pitchFamily="18" charset="0"/>
            </a:rPr>
            <a:t> -&gt; </a:t>
          </a:r>
          <a:r>
            <a:rPr lang="en-US" dirty="0" err="1" smtClean="0">
              <a:latin typeface="Times New Roman" pitchFamily="18" charset="0"/>
              <a:cs typeface="Times New Roman" pitchFamily="18" charset="0"/>
            </a:rPr>
            <a:t>âm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hưởng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mẽ</a:t>
          </a:r>
          <a:endParaRPr lang="en-US" dirty="0" smtClean="0">
            <a:latin typeface="Times New Roman" pitchFamily="18" charset="0"/>
            <a:cs typeface="Times New Roman" pitchFamily="18" charset="0"/>
          </a:endParaRPr>
        </a:p>
      </dgm:t>
    </dgm:pt>
    <dgm:pt modelId="{B6311196-1AD1-424B-9F19-D08BF11CC45F}" type="parTrans" cxnId="{55CF8C0F-ABE2-4E88-BDD2-8C47FD197F69}">
      <dgm:prSet/>
      <dgm:spPr/>
      <dgm:t>
        <a:bodyPr/>
        <a:lstStyle/>
        <a:p>
          <a:endParaRPr lang="en-US"/>
        </a:p>
      </dgm:t>
    </dgm:pt>
    <dgm:pt modelId="{87DA68BD-31D5-4E2F-9169-BA38EBB40014}" type="sibTrans" cxnId="{55CF8C0F-ABE2-4E88-BDD2-8C47FD197F69}">
      <dgm:prSet/>
      <dgm:spPr/>
      <dgm:t>
        <a:bodyPr/>
        <a:lstStyle/>
        <a:p>
          <a:endParaRPr lang="en-US"/>
        </a:p>
      </dgm:t>
    </dgm:pt>
    <dgm:pt modelId="{BF34DEA1-81AF-498C-87B6-97D6CA6FC03E}">
      <dgm:prSet phldrT="[Text]"/>
      <dgm:spPr/>
      <dgm:t>
        <a:bodyPr/>
        <a:lstStyle/>
        <a:p>
          <a:r>
            <a:rPr lang="en-US" dirty="0" err="1" smtClean="0">
              <a:latin typeface="Times New Roman" pitchFamily="18" charset="0"/>
              <a:cs typeface="Times New Roman" pitchFamily="18" charset="0"/>
            </a:rPr>
            <a:t>Khẳng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định</a:t>
          </a:r>
          <a:r>
            <a:rPr lang="en-US" dirty="0" smtClean="0">
              <a:latin typeface="Times New Roman" pitchFamily="18" charset="0"/>
              <a:cs typeface="Times New Roman" pitchFamily="18" charset="0"/>
            </a:rPr>
            <a:t>, </a:t>
          </a:r>
          <a:r>
            <a:rPr lang="en-US" err="1" smtClean="0">
              <a:latin typeface="Times New Roman" pitchFamily="18" charset="0"/>
              <a:cs typeface="Times New Roman" pitchFamily="18" charset="0"/>
            </a:rPr>
            <a:t>ngợi</a:t>
          </a:r>
          <a:r>
            <a:rPr lang="en-US" smtClean="0">
              <a:latin typeface="Times New Roman" pitchFamily="18" charset="0"/>
              <a:cs typeface="Times New Roman" pitchFamily="18" charset="0"/>
            </a:rPr>
            <a:t> ca</a:t>
          </a:r>
          <a:endParaRPr lang="en-US" dirty="0">
            <a:latin typeface="Times New Roman" pitchFamily="18" charset="0"/>
            <a:cs typeface="Times New Roman" pitchFamily="18" charset="0"/>
          </a:endParaRPr>
        </a:p>
      </dgm:t>
    </dgm:pt>
    <dgm:pt modelId="{E67F7744-C756-4F2D-AD1B-DA3C9393B987}" type="parTrans" cxnId="{11372EF1-FEC9-4AA6-9C9F-1006EAB6A7D1}">
      <dgm:prSet/>
      <dgm:spPr/>
      <dgm:t>
        <a:bodyPr/>
        <a:lstStyle/>
        <a:p>
          <a:endParaRPr lang="en-US"/>
        </a:p>
      </dgm:t>
    </dgm:pt>
    <dgm:pt modelId="{82A87F3C-1701-48B9-9638-858EBCD70B57}" type="sibTrans" cxnId="{11372EF1-FEC9-4AA6-9C9F-1006EAB6A7D1}">
      <dgm:prSet/>
      <dgm:spPr/>
      <dgm:t>
        <a:bodyPr/>
        <a:lstStyle/>
        <a:p>
          <a:endParaRPr lang="en-US"/>
        </a:p>
      </dgm:t>
    </dgm:pt>
    <dgm:pt modelId="{1598226E-4A34-4407-874D-3705DFF89EF8}">
      <dgm:prSet phldrT="[Text]"/>
      <dgm:spPr/>
      <dgm:t>
        <a:bodyPr/>
        <a:lstStyle/>
        <a:p>
          <a:r>
            <a:rPr lang="en-US" dirty="0" err="1" smtClean="0">
              <a:latin typeface="Times New Roman" pitchFamily="18" charset="0"/>
              <a:cs typeface="Times New Roman" pitchFamily="18" charset="0"/>
            </a:rPr>
            <a:t>Nhiều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nhịp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ngắn</a:t>
          </a:r>
          <a:r>
            <a:rPr lang="en-US" dirty="0" smtClean="0">
              <a:latin typeface="Times New Roman" pitchFamily="18" charset="0"/>
              <a:cs typeface="Times New Roman" pitchFamily="18" charset="0"/>
            </a:rPr>
            <a:t> (c3): </a:t>
          </a:r>
          <a:r>
            <a:rPr lang="en-US" dirty="0" err="1" smtClean="0">
              <a:latin typeface="Times New Roman" pitchFamily="18" charset="0"/>
              <a:cs typeface="Times New Roman" pitchFamily="18" charset="0"/>
            </a:rPr>
            <a:t>liệt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kê</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đầy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tự</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hào</a:t>
          </a:r>
          <a:endParaRPr lang="en-US" dirty="0" smtClean="0">
            <a:latin typeface="Times New Roman" pitchFamily="18" charset="0"/>
            <a:cs typeface="Times New Roman" pitchFamily="18" charset="0"/>
          </a:endParaRPr>
        </a:p>
      </dgm:t>
    </dgm:pt>
    <dgm:pt modelId="{80D7B5D0-225B-4EA3-B3C5-BBC80CACF971}" type="parTrans" cxnId="{4D29A259-E1F3-4DA3-AE5D-F0E8C722E782}">
      <dgm:prSet/>
      <dgm:spPr/>
      <dgm:t>
        <a:bodyPr/>
        <a:lstStyle/>
        <a:p>
          <a:endParaRPr lang="en-US"/>
        </a:p>
      </dgm:t>
    </dgm:pt>
    <dgm:pt modelId="{EF290976-9362-4067-8E02-49C4A8F5F34B}" type="sibTrans" cxnId="{4D29A259-E1F3-4DA3-AE5D-F0E8C722E782}">
      <dgm:prSet/>
      <dgm:spPr/>
      <dgm:t>
        <a:bodyPr/>
        <a:lstStyle/>
        <a:p>
          <a:endParaRPr lang="en-US"/>
        </a:p>
      </dgm:t>
    </dgm:pt>
    <dgm:pt modelId="{8BDDD0EF-1D86-4F61-90BC-81822CC7264D}" type="pres">
      <dgm:prSet presAssocID="{7B6714EA-CFEA-4278-9590-C8A57762DC78}" presName="Name0" presStyleCnt="0">
        <dgm:presLayoutVars>
          <dgm:dir/>
          <dgm:animLvl val="lvl"/>
          <dgm:resizeHandles val="exact"/>
        </dgm:presLayoutVars>
      </dgm:prSet>
      <dgm:spPr/>
      <dgm:t>
        <a:bodyPr/>
        <a:lstStyle/>
        <a:p>
          <a:endParaRPr lang="en-US"/>
        </a:p>
      </dgm:t>
    </dgm:pt>
    <dgm:pt modelId="{CAD969CB-ADEF-444B-B898-4FB21B96D85B}" type="pres">
      <dgm:prSet presAssocID="{7D0D4CF4-AF21-4CE0-B692-8878B210472C}" presName="linNode" presStyleCnt="0"/>
      <dgm:spPr/>
    </dgm:pt>
    <dgm:pt modelId="{2113B1DA-8DD1-4B5B-8160-B519F7AE8A67}" type="pres">
      <dgm:prSet presAssocID="{7D0D4CF4-AF21-4CE0-B692-8878B210472C}" presName="parentText" presStyleLbl="node1" presStyleIdx="0" presStyleCnt="3">
        <dgm:presLayoutVars>
          <dgm:chMax val="1"/>
          <dgm:bulletEnabled val="1"/>
        </dgm:presLayoutVars>
      </dgm:prSet>
      <dgm:spPr/>
      <dgm:t>
        <a:bodyPr/>
        <a:lstStyle/>
        <a:p>
          <a:endParaRPr lang="en-US"/>
        </a:p>
      </dgm:t>
    </dgm:pt>
    <dgm:pt modelId="{26CBB16A-3F5A-4A2B-8672-05B983F9C31A}" type="pres">
      <dgm:prSet presAssocID="{7D0D4CF4-AF21-4CE0-B692-8878B210472C}" presName="descendantText" presStyleLbl="alignAccFollowNode1" presStyleIdx="0" presStyleCnt="3">
        <dgm:presLayoutVars>
          <dgm:bulletEnabled val="1"/>
        </dgm:presLayoutVars>
      </dgm:prSet>
      <dgm:spPr/>
      <dgm:t>
        <a:bodyPr/>
        <a:lstStyle/>
        <a:p>
          <a:endParaRPr lang="en-US"/>
        </a:p>
      </dgm:t>
    </dgm:pt>
    <dgm:pt modelId="{E4EE5637-4244-4E9B-8C47-71B8402399D3}" type="pres">
      <dgm:prSet presAssocID="{7BE98FEE-42DF-4120-999A-1F13693DDCEA}" presName="sp" presStyleCnt="0"/>
      <dgm:spPr/>
    </dgm:pt>
    <dgm:pt modelId="{598FFE57-916C-407A-A6A2-EF0FC8A7E242}" type="pres">
      <dgm:prSet presAssocID="{DACC71E7-29F4-4666-A277-6CC624ED6BCB}" presName="linNode" presStyleCnt="0"/>
      <dgm:spPr/>
    </dgm:pt>
    <dgm:pt modelId="{BE31738C-1FE0-4FE8-98D1-5F2BB57F2F98}" type="pres">
      <dgm:prSet presAssocID="{DACC71E7-29F4-4666-A277-6CC624ED6BCB}" presName="parentText" presStyleLbl="node1" presStyleIdx="1" presStyleCnt="3">
        <dgm:presLayoutVars>
          <dgm:chMax val="1"/>
          <dgm:bulletEnabled val="1"/>
        </dgm:presLayoutVars>
      </dgm:prSet>
      <dgm:spPr/>
      <dgm:t>
        <a:bodyPr/>
        <a:lstStyle/>
        <a:p>
          <a:endParaRPr lang="en-US"/>
        </a:p>
      </dgm:t>
    </dgm:pt>
    <dgm:pt modelId="{4284748D-CC77-4DAB-9FB8-C3FC48D31B96}" type="pres">
      <dgm:prSet presAssocID="{DACC71E7-29F4-4666-A277-6CC624ED6BCB}" presName="descendantText" presStyleLbl="alignAccFollowNode1" presStyleIdx="1" presStyleCnt="3">
        <dgm:presLayoutVars>
          <dgm:bulletEnabled val="1"/>
        </dgm:presLayoutVars>
      </dgm:prSet>
      <dgm:spPr/>
      <dgm:t>
        <a:bodyPr/>
        <a:lstStyle/>
        <a:p>
          <a:endParaRPr lang="en-US"/>
        </a:p>
      </dgm:t>
    </dgm:pt>
    <dgm:pt modelId="{1F2D79D8-A836-4A10-8E02-B208DC6EB8EB}" type="pres">
      <dgm:prSet presAssocID="{20748FD3-AF1C-45FC-9046-6726827EE2D2}" presName="sp" presStyleCnt="0"/>
      <dgm:spPr/>
    </dgm:pt>
    <dgm:pt modelId="{053A7BFB-A3FD-4A23-AD43-3327202925CA}" type="pres">
      <dgm:prSet presAssocID="{1A7DE4CB-D40F-4F0D-B26D-FD6BC9B20CF9}" presName="linNode" presStyleCnt="0"/>
      <dgm:spPr/>
    </dgm:pt>
    <dgm:pt modelId="{31143759-50A3-4762-A304-2F64EFA6AA6A}" type="pres">
      <dgm:prSet presAssocID="{1A7DE4CB-D40F-4F0D-B26D-FD6BC9B20CF9}" presName="parentText" presStyleLbl="node1" presStyleIdx="2" presStyleCnt="3" custLinFactNeighborX="-24595" custLinFactNeighborY="-11627">
        <dgm:presLayoutVars>
          <dgm:chMax val="1"/>
          <dgm:bulletEnabled val="1"/>
        </dgm:presLayoutVars>
      </dgm:prSet>
      <dgm:spPr/>
      <dgm:t>
        <a:bodyPr/>
        <a:lstStyle/>
        <a:p>
          <a:endParaRPr lang="en-US"/>
        </a:p>
      </dgm:t>
    </dgm:pt>
    <dgm:pt modelId="{B5AC5195-6974-4A00-913C-13B5D6AE6B7E}" type="pres">
      <dgm:prSet presAssocID="{1A7DE4CB-D40F-4F0D-B26D-FD6BC9B20CF9}" presName="descendantText" presStyleLbl="alignAccFollowNode1" presStyleIdx="2" presStyleCnt="3">
        <dgm:presLayoutVars>
          <dgm:bulletEnabled val="1"/>
        </dgm:presLayoutVars>
      </dgm:prSet>
      <dgm:spPr/>
      <dgm:t>
        <a:bodyPr/>
        <a:lstStyle/>
        <a:p>
          <a:endParaRPr lang="en-US"/>
        </a:p>
      </dgm:t>
    </dgm:pt>
  </dgm:ptLst>
  <dgm:cxnLst>
    <dgm:cxn modelId="{34B1593A-042D-4C18-8520-1F61B55E53F5}" srcId="{DACC71E7-29F4-4666-A277-6CC624ED6BCB}" destId="{5E9B8E56-EFA6-4251-A6C0-57BE49383C67}" srcOrd="0" destOrd="0" parTransId="{BA6FA543-8DA4-431B-8243-9BACF914CE0F}" sibTransId="{B1F7994D-CB73-40F1-8D2A-A8A30EDF468B}"/>
    <dgm:cxn modelId="{4D29A259-E1F3-4DA3-AE5D-F0E8C722E782}" srcId="{DACC71E7-29F4-4666-A277-6CC624ED6BCB}" destId="{1598226E-4A34-4407-874D-3705DFF89EF8}" srcOrd="1" destOrd="0" parTransId="{80D7B5D0-225B-4EA3-B3C5-BBC80CACF971}" sibTransId="{EF290976-9362-4067-8E02-49C4A8F5F34B}"/>
    <dgm:cxn modelId="{CA3F4FBF-8961-4C09-B050-33D54689C473}" srcId="{7B6714EA-CFEA-4278-9590-C8A57762DC78}" destId="{DACC71E7-29F4-4666-A277-6CC624ED6BCB}" srcOrd="1" destOrd="0" parTransId="{48FA6C07-C49F-49D1-BDDA-67F78D806137}" sibTransId="{20748FD3-AF1C-45FC-9046-6726827EE2D2}"/>
    <dgm:cxn modelId="{F99553EC-A6DC-4CC7-AD76-282B0FECDBDF}" type="presOf" srcId="{3320DDC8-8C72-4416-986A-C44AAF723B12}" destId="{B5AC5195-6974-4A00-913C-13B5D6AE6B7E}" srcOrd="0" destOrd="1" presId="urn:microsoft.com/office/officeart/2005/8/layout/vList5"/>
    <dgm:cxn modelId="{55CF8C0F-ABE2-4E88-BDD2-8C47FD197F69}" srcId="{1A7DE4CB-D40F-4F0D-B26D-FD6BC9B20CF9}" destId="{3320DDC8-8C72-4416-986A-C44AAF723B12}" srcOrd="1" destOrd="0" parTransId="{B6311196-1AD1-424B-9F19-D08BF11CC45F}" sibTransId="{87DA68BD-31D5-4E2F-9169-BA38EBB40014}"/>
    <dgm:cxn modelId="{8934259E-F53D-4744-B899-67BF59C734E8}" type="presOf" srcId="{5E9B8E56-EFA6-4251-A6C0-57BE49383C67}" destId="{4284748D-CC77-4DAB-9FB8-C3FC48D31B96}" srcOrd="0" destOrd="0" presId="urn:microsoft.com/office/officeart/2005/8/layout/vList5"/>
    <dgm:cxn modelId="{CDB5457A-33CA-4A82-9B35-95A3F64C8700}" srcId="{1A7DE4CB-D40F-4F0D-B26D-FD6BC9B20CF9}" destId="{6985D4F1-E199-401F-A4A7-9AC6F5AC823B}" srcOrd="0" destOrd="0" parTransId="{C2ED7087-A098-44C8-AB12-667EC75D5025}" sibTransId="{B23DF4EE-5599-4A95-A0A0-EF160F530B80}"/>
    <dgm:cxn modelId="{588A3667-AE80-4D48-87BE-4B53EEB04EC0}" type="presOf" srcId="{DACC71E7-29F4-4666-A277-6CC624ED6BCB}" destId="{BE31738C-1FE0-4FE8-98D1-5F2BB57F2F98}" srcOrd="0" destOrd="0" presId="urn:microsoft.com/office/officeart/2005/8/layout/vList5"/>
    <dgm:cxn modelId="{1EE37389-76C9-48A8-8402-1690169C51C0}" type="presOf" srcId="{1A7DE4CB-D40F-4F0D-B26D-FD6BC9B20CF9}" destId="{31143759-50A3-4762-A304-2F64EFA6AA6A}" srcOrd="0" destOrd="0" presId="urn:microsoft.com/office/officeart/2005/8/layout/vList5"/>
    <dgm:cxn modelId="{11372EF1-FEC9-4AA6-9C9F-1006EAB6A7D1}" srcId="{7D0D4CF4-AF21-4CE0-B692-8878B210472C}" destId="{BF34DEA1-81AF-498C-87B6-97D6CA6FC03E}" srcOrd="1" destOrd="0" parTransId="{E67F7744-C756-4F2D-AD1B-DA3C9393B987}" sibTransId="{82A87F3C-1701-48B9-9638-858EBCD70B57}"/>
    <dgm:cxn modelId="{DEE7377B-7934-458C-B677-A991A68EB77D}" type="presOf" srcId="{1598226E-4A34-4407-874D-3705DFF89EF8}" destId="{4284748D-CC77-4DAB-9FB8-C3FC48D31B96}" srcOrd="0" destOrd="1" presId="urn:microsoft.com/office/officeart/2005/8/layout/vList5"/>
    <dgm:cxn modelId="{D075A809-15F9-42AF-B924-53D1D2C18E48}" type="presOf" srcId="{09A5D073-CAD5-4CC1-8A87-ED7D8417F7D8}" destId="{26CBB16A-3F5A-4A2B-8672-05B983F9C31A}" srcOrd="0" destOrd="0" presId="urn:microsoft.com/office/officeart/2005/8/layout/vList5"/>
    <dgm:cxn modelId="{11C2755D-8E01-40A9-B9AA-C5A9520BF4D7}" type="presOf" srcId="{BF34DEA1-81AF-498C-87B6-97D6CA6FC03E}" destId="{26CBB16A-3F5A-4A2B-8672-05B983F9C31A}" srcOrd="0" destOrd="1" presId="urn:microsoft.com/office/officeart/2005/8/layout/vList5"/>
    <dgm:cxn modelId="{3BFD1459-8D0C-4121-A39D-E7E569B6B4BF}" srcId="{7B6714EA-CFEA-4278-9590-C8A57762DC78}" destId="{7D0D4CF4-AF21-4CE0-B692-8878B210472C}" srcOrd="0" destOrd="0" parTransId="{59E3EF89-FFC0-477A-B3EA-551EA88D74A6}" sibTransId="{7BE98FEE-42DF-4120-999A-1F13693DDCEA}"/>
    <dgm:cxn modelId="{8635DA01-8405-4B15-A905-125830136F60}" type="presOf" srcId="{7B6714EA-CFEA-4278-9590-C8A57762DC78}" destId="{8BDDD0EF-1D86-4F61-90BC-81822CC7264D}" srcOrd="0" destOrd="0" presId="urn:microsoft.com/office/officeart/2005/8/layout/vList5"/>
    <dgm:cxn modelId="{244C5CA5-9922-4558-8520-B72E8556CD55}" srcId="{7B6714EA-CFEA-4278-9590-C8A57762DC78}" destId="{1A7DE4CB-D40F-4F0D-B26D-FD6BC9B20CF9}" srcOrd="2" destOrd="0" parTransId="{4A3BB08E-0A7B-41F1-BC46-FA16CE2C2418}" sibTransId="{B006103B-8D2C-4350-9FD2-C867DD7CCE7D}"/>
    <dgm:cxn modelId="{E8407213-C804-4AFC-BA61-D909C854E921}" type="presOf" srcId="{6985D4F1-E199-401F-A4A7-9AC6F5AC823B}" destId="{B5AC5195-6974-4A00-913C-13B5D6AE6B7E}" srcOrd="0" destOrd="0" presId="urn:microsoft.com/office/officeart/2005/8/layout/vList5"/>
    <dgm:cxn modelId="{B7AE93C9-0F93-486C-8A73-1277DB7EB552}" type="presOf" srcId="{7D0D4CF4-AF21-4CE0-B692-8878B210472C}" destId="{2113B1DA-8DD1-4B5B-8160-B519F7AE8A67}" srcOrd="0" destOrd="0" presId="urn:microsoft.com/office/officeart/2005/8/layout/vList5"/>
    <dgm:cxn modelId="{94F0C590-9999-47EB-8CA1-A284B0989445}" srcId="{7D0D4CF4-AF21-4CE0-B692-8878B210472C}" destId="{09A5D073-CAD5-4CC1-8A87-ED7D8417F7D8}" srcOrd="0" destOrd="0" parTransId="{E1582C06-154D-4E8E-8868-886972445801}" sibTransId="{CC8D3523-FC51-4BDA-B8DF-CE42D7442919}"/>
    <dgm:cxn modelId="{B7C884E5-3238-4AC7-8A73-DA5C6EBFA538}" type="presParOf" srcId="{8BDDD0EF-1D86-4F61-90BC-81822CC7264D}" destId="{CAD969CB-ADEF-444B-B898-4FB21B96D85B}" srcOrd="0" destOrd="0" presId="urn:microsoft.com/office/officeart/2005/8/layout/vList5"/>
    <dgm:cxn modelId="{501978BC-0A79-40AE-80DC-04999782B9E3}" type="presParOf" srcId="{CAD969CB-ADEF-444B-B898-4FB21B96D85B}" destId="{2113B1DA-8DD1-4B5B-8160-B519F7AE8A67}" srcOrd="0" destOrd="0" presId="urn:microsoft.com/office/officeart/2005/8/layout/vList5"/>
    <dgm:cxn modelId="{77A1DBE8-519A-4052-867F-791B68AD9947}" type="presParOf" srcId="{CAD969CB-ADEF-444B-B898-4FB21B96D85B}" destId="{26CBB16A-3F5A-4A2B-8672-05B983F9C31A}" srcOrd="1" destOrd="0" presId="urn:microsoft.com/office/officeart/2005/8/layout/vList5"/>
    <dgm:cxn modelId="{A22EE581-0111-4369-A2CC-2E349253E9BB}" type="presParOf" srcId="{8BDDD0EF-1D86-4F61-90BC-81822CC7264D}" destId="{E4EE5637-4244-4E9B-8C47-71B8402399D3}" srcOrd="1" destOrd="0" presId="urn:microsoft.com/office/officeart/2005/8/layout/vList5"/>
    <dgm:cxn modelId="{B01A89DB-AF70-471A-8369-1A80DAD15382}" type="presParOf" srcId="{8BDDD0EF-1D86-4F61-90BC-81822CC7264D}" destId="{598FFE57-916C-407A-A6A2-EF0FC8A7E242}" srcOrd="2" destOrd="0" presId="urn:microsoft.com/office/officeart/2005/8/layout/vList5"/>
    <dgm:cxn modelId="{85CEA9F9-EB52-437D-8E56-739A1E2ACB6D}" type="presParOf" srcId="{598FFE57-916C-407A-A6A2-EF0FC8A7E242}" destId="{BE31738C-1FE0-4FE8-98D1-5F2BB57F2F98}" srcOrd="0" destOrd="0" presId="urn:microsoft.com/office/officeart/2005/8/layout/vList5"/>
    <dgm:cxn modelId="{13441DCA-6A95-49E8-99DF-50BA3A91F27B}" type="presParOf" srcId="{598FFE57-916C-407A-A6A2-EF0FC8A7E242}" destId="{4284748D-CC77-4DAB-9FB8-C3FC48D31B96}" srcOrd="1" destOrd="0" presId="urn:microsoft.com/office/officeart/2005/8/layout/vList5"/>
    <dgm:cxn modelId="{F9A66260-12DA-4DA0-A00A-81661C3712BE}" type="presParOf" srcId="{8BDDD0EF-1D86-4F61-90BC-81822CC7264D}" destId="{1F2D79D8-A836-4A10-8E02-B208DC6EB8EB}" srcOrd="3" destOrd="0" presId="urn:microsoft.com/office/officeart/2005/8/layout/vList5"/>
    <dgm:cxn modelId="{8622BB27-322E-4CB2-AFD8-273BED0DE01B}" type="presParOf" srcId="{8BDDD0EF-1D86-4F61-90BC-81822CC7264D}" destId="{053A7BFB-A3FD-4A23-AD43-3327202925CA}" srcOrd="4" destOrd="0" presId="urn:microsoft.com/office/officeart/2005/8/layout/vList5"/>
    <dgm:cxn modelId="{3ECCA0D1-2BA4-4F24-82BA-857C156F3672}" type="presParOf" srcId="{053A7BFB-A3FD-4A23-AD43-3327202925CA}" destId="{31143759-50A3-4762-A304-2F64EFA6AA6A}" srcOrd="0" destOrd="0" presId="urn:microsoft.com/office/officeart/2005/8/layout/vList5"/>
    <dgm:cxn modelId="{5F36430F-BD78-405B-9001-1F74097B6E87}" type="presParOf" srcId="{053A7BFB-A3FD-4A23-AD43-3327202925CA}" destId="{B5AC5195-6974-4A00-913C-13B5D6AE6B7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46A0B74-6F49-4403-9C6C-2AB0A6E75749}" type="doc">
      <dgm:prSet loTypeId="urn:microsoft.com/office/officeart/2005/8/layout/hProcess7#1" loCatId="process" qsTypeId="urn:microsoft.com/office/officeart/2005/8/quickstyle/3d3" qsCatId="3D" csTypeId="urn:microsoft.com/office/officeart/2005/8/colors/colorful5" csCatId="colorful" phldr="1"/>
      <dgm:spPr/>
      <dgm:t>
        <a:bodyPr/>
        <a:lstStyle/>
        <a:p>
          <a:endParaRPr lang="en-US"/>
        </a:p>
      </dgm:t>
    </dgm:pt>
    <dgm:pt modelId="{46D057AD-1212-43EF-B5D0-0EF0D2358080}">
      <dgm:prSet phldrT="[Text]"/>
      <dgm:spPr/>
      <dgm:t>
        <a:bodyPr/>
        <a:lstStyle/>
        <a:p>
          <a:r>
            <a:rPr lang="en-US" dirty="0" err="1" smtClean="0">
              <a:solidFill>
                <a:srgbClr val="FFFF00"/>
              </a:solidFill>
              <a:latin typeface="Times New Roman" pitchFamily="18" charset="0"/>
              <a:cs typeface="Times New Roman" pitchFamily="18" charset="0"/>
            </a:rPr>
            <a:t>Hiệu</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quả</a:t>
          </a:r>
          <a:endParaRPr lang="en-US" dirty="0">
            <a:solidFill>
              <a:srgbClr val="FFFF00"/>
            </a:solidFill>
            <a:latin typeface="Times New Roman" pitchFamily="18" charset="0"/>
            <a:cs typeface="Times New Roman" pitchFamily="18" charset="0"/>
          </a:endParaRPr>
        </a:p>
      </dgm:t>
    </dgm:pt>
    <dgm:pt modelId="{1CA8032B-5236-45D5-A855-0FCC8864ADD4}" type="parTrans" cxnId="{B294DEAA-CBFA-49E8-9F80-53FA92CDADBF}">
      <dgm:prSet/>
      <dgm:spPr/>
      <dgm:t>
        <a:bodyPr/>
        <a:lstStyle/>
        <a:p>
          <a:endParaRPr lang="en-US"/>
        </a:p>
      </dgm:t>
    </dgm:pt>
    <dgm:pt modelId="{F2393C7E-3882-4EC7-B5EE-ECA695680DA6}" type="sibTrans" cxnId="{B294DEAA-CBFA-49E8-9F80-53FA92CDADBF}">
      <dgm:prSet/>
      <dgm:spPr/>
      <dgm:t>
        <a:bodyPr/>
        <a:lstStyle/>
        <a:p>
          <a:endParaRPr lang="en-US"/>
        </a:p>
      </dgm:t>
    </dgm:pt>
    <dgm:pt modelId="{CAA87B1E-77BD-4661-8AFA-A3DD00864A45}">
      <dgm:prSet phldrT="[Text]" custT="1"/>
      <dgm:spPr/>
      <dgm:t>
        <a:bodyPr/>
        <a:lstStyle/>
        <a:p>
          <a:pPr algn="just"/>
          <a:r>
            <a:rPr lang="da-DK" sz="2800" b="1" dirty="0" smtClean="0">
              <a:latin typeface="Times New Roman" pitchFamily="18" charset="0"/>
              <a:cs typeface="Times New Roman" pitchFamily="18" charset="0"/>
            </a:rPr>
            <a:t>Âm hưởng mạnh mẽ, dứt khoát, khẳng định ý chí kiên cường và chiến công vẻ vang </a:t>
          </a:r>
          <a:endParaRPr lang="en-US" sz="2800" b="1" dirty="0">
            <a:latin typeface="Times New Roman" pitchFamily="18" charset="0"/>
            <a:cs typeface="Times New Roman" pitchFamily="18" charset="0"/>
          </a:endParaRPr>
        </a:p>
      </dgm:t>
    </dgm:pt>
    <dgm:pt modelId="{EB3EDC7C-DE54-4146-83AC-21B79CCE975E}" type="parTrans" cxnId="{117CA15A-5BB2-4393-AE81-7008A16D08EA}">
      <dgm:prSet/>
      <dgm:spPr/>
      <dgm:t>
        <a:bodyPr/>
        <a:lstStyle/>
        <a:p>
          <a:endParaRPr lang="en-US"/>
        </a:p>
      </dgm:t>
    </dgm:pt>
    <dgm:pt modelId="{0C747003-D91E-49DA-BF0F-DB78EE389BD2}" type="sibTrans" cxnId="{117CA15A-5BB2-4393-AE81-7008A16D08EA}">
      <dgm:prSet/>
      <dgm:spPr/>
      <dgm:t>
        <a:bodyPr/>
        <a:lstStyle/>
        <a:p>
          <a:endParaRPr lang="en-US"/>
        </a:p>
      </dgm:t>
    </dgm:pt>
    <dgm:pt modelId="{F6E32CE8-AB2F-4F36-86E3-D8DEC369AA33}">
      <dgm:prSet phldrT="[Text]"/>
      <dgm:spPr/>
      <dgm:t>
        <a:bodyPr/>
        <a:lstStyle/>
        <a:p>
          <a:r>
            <a:rPr lang="en-US" dirty="0" err="1" smtClean="0">
              <a:solidFill>
                <a:srgbClr val="C00000"/>
              </a:solidFill>
              <a:latin typeface="Times New Roman" pitchFamily="18" charset="0"/>
              <a:cs typeface="Times New Roman" pitchFamily="18" charset="0"/>
            </a:rPr>
            <a:t>Hiệu</a:t>
          </a:r>
          <a:r>
            <a:rPr lang="en-US" dirty="0" smtClean="0">
              <a:solidFill>
                <a:srgbClr val="C00000"/>
              </a:solidFill>
              <a:latin typeface="Times New Roman" pitchFamily="18" charset="0"/>
              <a:cs typeface="Times New Roman" pitchFamily="18" charset="0"/>
            </a:rPr>
            <a:t> </a:t>
          </a:r>
          <a:r>
            <a:rPr lang="en-US" dirty="0" err="1" smtClean="0">
              <a:solidFill>
                <a:srgbClr val="C00000"/>
              </a:solidFill>
              <a:latin typeface="Times New Roman" pitchFamily="18" charset="0"/>
              <a:cs typeface="Times New Roman" pitchFamily="18" charset="0"/>
            </a:rPr>
            <a:t>quả</a:t>
          </a:r>
          <a:endParaRPr lang="en-US" dirty="0">
            <a:solidFill>
              <a:srgbClr val="C00000"/>
            </a:solidFill>
          </a:endParaRPr>
        </a:p>
      </dgm:t>
    </dgm:pt>
    <dgm:pt modelId="{42B4AC23-16B9-4E8C-B60D-CE6E047F163E}" type="parTrans" cxnId="{282D439F-9545-4C8A-8ECA-01414D12ADEE}">
      <dgm:prSet/>
      <dgm:spPr/>
      <dgm:t>
        <a:bodyPr/>
        <a:lstStyle/>
        <a:p>
          <a:endParaRPr lang="en-US"/>
        </a:p>
      </dgm:t>
    </dgm:pt>
    <dgm:pt modelId="{EC7749A6-0F82-4A23-8092-C1DEB33B8F4A}" type="sibTrans" cxnId="{282D439F-9545-4C8A-8ECA-01414D12ADEE}">
      <dgm:prSet/>
      <dgm:spPr/>
      <dgm:t>
        <a:bodyPr/>
        <a:lstStyle/>
        <a:p>
          <a:endParaRPr lang="en-US"/>
        </a:p>
      </dgm:t>
    </dgm:pt>
    <dgm:pt modelId="{0AAE4BF5-5496-4212-83A9-68D25BDDF310}">
      <dgm:prSet phldrT="[Text]" custT="1"/>
      <dgm:spPr/>
      <dgm:t>
        <a:bodyPr/>
        <a:lstStyle/>
        <a:p>
          <a:pPr algn="just"/>
          <a:r>
            <a:rPr lang="da-DK" sz="3200" b="1" dirty="0" smtClean="0">
              <a:latin typeface="Times New Roman" pitchFamily="18" charset="0"/>
              <a:cs typeface="Times New Roman" pitchFamily="18" charset="0"/>
            </a:rPr>
            <a:t>Thể hiện tình cảm say sưa, tự hào của tác giả </a:t>
          </a:r>
          <a:endParaRPr lang="en-US" sz="3200" b="1" dirty="0" smtClean="0">
            <a:latin typeface="Times New Roman" pitchFamily="18" charset="0"/>
            <a:cs typeface="Times New Roman" pitchFamily="18" charset="0"/>
          </a:endParaRPr>
        </a:p>
      </dgm:t>
    </dgm:pt>
    <dgm:pt modelId="{E3E78206-836A-4DF7-899E-E1381170EDA2}" type="parTrans" cxnId="{602F0394-6CCC-40BE-9E5D-C7097BA652EC}">
      <dgm:prSet/>
      <dgm:spPr/>
      <dgm:t>
        <a:bodyPr/>
        <a:lstStyle/>
        <a:p>
          <a:endParaRPr lang="en-US"/>
        </a:p>
      </dgm:t>
    </dgm:pt>
    <dgm:pt modelId="{E0F9E589-3756-4B79-B8F6-D004D7562CD5}" type="sibTrans" cxnId="{602F0394-6CCC-40BE-9E5D-C7097BA652EC}">
      <dgm:prSet/>
      <dgm:spPr/>
      <dgm:t>
        <a:bodyPr/>
        <a:lstStyle/>
        <a:p>
          <a:endParaRPr lang="en-US"/>
        </a:p>
      </dgm:t>
    </dgm:pt>
    <dgm:pt modelId="{4BBC1644-A2D5-4FDC-AA4A-2FB11B4853EA}">
      <dgm:prSet phldrT="[Text]"/>
      <dgm:spPr/>
      <dgm:t>
        <a:bodyPr/>
        <a:lstStyle/>
        <a:p>
          <a:r>
            <a:rPr lang="en-US" dirty="0" err="1" smtClean="0">
              <a:solidFill>
                <a:srgbClr val="7030A0"/>
              </a:solidFill>
              <a:latin typeface="Times New Roman" pitchFamily="18" charset="0"/>
              <a:cs typeface="Times New Roman" pitchFamily="18" charset="0"/>
            </a:rPr>
            <a:t>Hiệu</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quả</a:t>
          </a:r>
          <a:endParaRPr lang="en-US" dirty="0">
            <a:solidFill>
              <a:srgbClr val="7030A0"/>
            </a:solidFill>
          </a:endParaRPr>
        </a:p>
      </dgm:t>
    </dgm:pt>
    <dgm:pt modelId="{023491AD-C6C4-4CF2-B45E-67E69B445992}" type="parTrans" cxnId="{A432513F-6EEE-4698-9D58-611DADF27A6C}">
      <dgm:prSet/>
      <dgm:spPr/>
      <dgm:t>
        <a:bodyPr/>
        <a:lstStyle/>
        <a:p>
          <a:endParaRPr lang="en-US"/>
        </a:p>
      </dgm:t>
    </dgm:pt>
    <dgm:pt modelId="{689F3425-1B22-4E95-9081-460247BA1605}" type="sibTrans" cxnId="{A432513F-6EEE-4698-9D58-611DADF27A6C}">
      <dgm:prSet/>
      <dgm:spPr/>
      <dgm:t>
        <a:bodyPr/>
        <a:lstStyle/>
        <a:p>
          <a:endParaRPr lang="en-US"/>
        </a:p>
      </dgm:t>
    </dgm:pt>
    <dgm:pt modelId="{649EBD9F-4495-4DF6-9D95-D86891054E38}">
      <dgm:prSet phldrT="[Text]" custT="1"/>
      <dgm:spPr/>
      <dgm:t>
        <a:bodyPr/>
        <a:lstStyle/>
        <a:p>
          <a:pPr algn="just"/>
          <a:r>
            <a:rPr lang="en-US" sz="3600" b="1" dirty="0" smtClean="0">
              <a:latin typeface="Times New Roman" pitchFamily="18" charset="0"/>
              <a:cs typeface="Times New Roman" pitchFamily="18" charset="0"/>
            </a:rPr>
            <a:t>Ý </a:t>
          </a:r>
          <a:r>
            <a:rPr lang="en-US" sz="3600" b="1" dirty="0" err="1" smtClean="0">
              <a:latin typeface="Times New Roman" pitchFamily="18" charset="0"/>
              <a:cs typeface="Times New Roman" pitchFamily="18" charset="0"/>
            </a:rPr>
            <a:t>nghĩa</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biểu</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tượng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của</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cây</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tre</a:t>
          </a:r>
          <a:endParaRPr lang="en-US" sz="3600" b="1" dirty="0" smtClean="0">
            <a:latin typeface="Times New Roman" pitchFamily="18" charset="0"/>
            <a:cs typeface="Times New Roman" pitchFamily="18" charset="0"/>
          </a:endParaRPr>
        </a:p>
      </dgm:t>
    </dgm:pt>
    <dgm:pt modelId="{4CB4E432-5A63-4AB3-8D5E-60A6042CA9EE}" type="parTrans" cxnId="{C30365C1-6949-4D3C-9068-7102B4793669}">
      <dgm:prSet/>
      <dgm:spPr/>
      <dgm:t>
        <a:bodyPr/>
        <a:lstStyle/>
        <a:p>
          <a:endParaRPr lang="en-US"/>
        </a:p>
      </dgm:t>
    </dgm:pt>
    <dgm:pt modelId="{2DBA503D-1BCB-4DF7-BADE-426DF0E3DBDC}" type="sibTrans" cxnId="{C30365C1-6949-4D3C-9068-7102B4793669}">
      <dgm:prSet/>
      <dgm:spPr/>
      <dgm:t>
        <a:bodyPr/>
        <a:lstStyle/>
        <a:p>
          <a:endParaRPr lang="en-US"/>
        </a:p>
      </dgm:t>
    </dgm:pt>
    <dgm:pt modelId="{C19C8B3A-0D60-4BBA-B052-7FA6A28B23B0}" type="pres">
      <dgm:prSet presAssocID="{346A0B74-6F49-4403-9C6C-2AB0A6E75749}" presName="Name0" presStyleCnt="0">
        <dgm:presLayoutVars>
          <dgm:dir/>
          <dgm:animLvl val="lvl"/>
          <dgm:resizeHandles val="exact"/>
        </dgm:presLayoutVars>
      </dgm:prSet>
      <dgm:spPr/>
      <dgm:t>
        <a:bodyPr/>
        <a:lstStyle/>
        <a:p>
          <a:endParaRPr lang="en-US"/>
        </a:p>
      </dgm:t>
    </dgm:pt>
    <dgm:pt modelId="{5AFC5258-30CC-4595-A24D-8C5E22F00BA2}" type="pres">
      <dgm:prSet presAssocID="{46D057AD-1212-43EF-B5D0-0EF0D2358080}" presName="compositeNode" presStyleCnt="0">
        <dgm:presLayoutVars>
          <dgm:bulletEnabled val="1"/>
        </dgm:presLayoutVars>
      </dgm:prSet>
      <dgm:spPr/>
    </dgm:pt>
    <dgm:pt modelId="{9E47C3F5-E089-4FC2-8014-80A14DBC7916}" type="pres">
      <dgm:prSet presAssocID="{46D057AD-1212-43EF-B5D0-0EF0D2358080}" presName="bgRect" presStyleLbl="node1" presStyleIdx="0" presStyleCnt="3"/>
      <dgm:spPr/>
      <dgm:t>
        <a:bodyPr/>
        <a:lstStyle/>
        <a:p>
          <a:endParaRPr lang="en-US"/>
        </a:p>
      </dgm:t>
    </dgm:pt>
    <dgm:pt modelId="{958C4A4E-4E5C-4B10-B1C1-9CC31B5ACB7A}" type="pres">
      <dgm:prSet presAssocID="{46D057AD-1212-43EF-B5D0-0EF0D2358080}" presName="parentNode" presStyleLbl="node1" presStyleIdx="0" presStyleCnt="3">
        <dgm:presLayoutVars>
          <dgm:chMax val="0"/>
          <dgm:bulletEnabled val="1"/>
        </dgm:presLayoutVars>
      </dgm:prSet>
      <dgm:spPr/>
      <dgm:t>
        <a:bodyPr/>
        <a:lstStyle/>
        <a:p>
          <a:endParaRPr lang="en-US"/>
        </a:p>
      </dgm:t>
    </dgm:pt>
    <dgm:pt modelId="{76F6AEA2-EEB7-4321-878E-8D6F90C2B1DE}" type="pres">
      <dgm:prSet presAssocID="{46D057AD-1212-43EF-B5D0-0EF0D2358080}" presName="childNode" presStyleLbl="node1" presStyleIdx="0" presStyleCnt="3">
        <dgm:presLayoutVars>
          <dgm:bulletEnabled val="1"/>
        </dgm:presLayoutVars>
      </dgm:prSet>
      <dgm:spPr/>
      <dgm:t>
        <a:bodyPr/>
        <a:lstStyle/>
        <a:p>
          <a:endParaRPr lang="en-US"/>
        </a:p>
      </dgm:t>
    </dgm:pt>
    <dgm:pt modelId="{F26FA97C-B52A-47BA-AB0B-B30B706CE7D6}" type="pres">
      <dgm:prSet presAssocID="{F2393C7E-3882-4EC7-B5EE-ECA695680DA6}" presName="hSp" presStyleCnt="0"/>
      <dgm:spPr/>
    </dgm:pt>
    <dgm:pt modelId="{3F77F916-BDDD-4840-A33D-9457AEB2CB2F}" type="pres">
      <dgm:prSet presAssocID="{F2393C7E-3882-4EC7-B5EE-ECA695680DA6}" presName="vProcSp" presStyleCnt="0"/>
      <dgm:spPr/>
    </dgm:pt>
    <dgm:pt modelId="{2D868EDB-EDC7-4E65-8C00-3DDF0B156FBC}" type="pres">
      <dgm:prSet presAssocID="{F2393C7E-3882-4EC7-B5EE-ECA695680DA6}" presName="vSp1" presStyleCnt="0"/>
      <dgm:spPr/>
    </dgm:pt>
    <dgm:pt modelId="{E28C3206-35B4-4CBD-BD3F-8F4202192656}" type="pres">
      <dgm:prSet presAssocID="{F2393C7E-3882-4EC7-B5EE-ECA695680DA6}" presName="simulatedConn" presStyleLbl="solidFgAcc1" presStyleIdx="0" presStyleCnt="2"/>
      <dgm:spPr/>
    </dgm:pt>
    <dgm:pt modelId="{5D95A6CC-BB49-45CA-AB9B-7AF9B523C7D6}" type="pres">
      <dgm:prSet presAssocID="{F2393C7E-3882-4EC7-B5EE-ECA695680DA6}" presName="vSp2" presStyleCnt="0"/>
      <dgm:spPr/>
    </dgm:pt>
    <dgm:pt modelId="{6F566B02-48AA-4021-88BF-B148561542C4}" type="pres">
      <dgm:prSet presAssocID="{F2393C7E-3882-4EC7-B5EE-ECA695680DA6}" presName="sibTrans" presStyleCnt="0"/>
      <dgm:spPr/>
    </dgm:pt>
    <dgm:pt modelId="{E08F0CA6-3D83-46B1-B01F-FED2EF2761AB}" type="pres">
      <dgm:prSet presAssocID="{F6E32CE8-AB2F-4F36-86E3-D8DEC369AA33}" presName="compositeNode" presStyleCnt="0">
        <dgm:presLayoutVars>
          <dgm:bulletEnabled val="1"/>
        </dgm:presLayoutVars>
      </dgm:prSet>
      <dgm:spPr/>
    </dgm:pt>
    <dgm:pt modelId="{6FF104F1-6D4D-4362-BA0E-F322D9713C7A}" type="pres">
      <dgm:prSet presAssocID="{F6E32CE8-AB2F-4F36-86E3-D8DEC369AA33}" presName="bgRect" presStyleLbl="node1" presStyleIdx="1" presStyleCnt="3"/>
      <dgm:spPr/>
      <dgm:t>
        <a:bodyPr/>
        <a:lstStyle/>
        <a:p>
          <a:endParaRPr lang="en-US"/>
        </a:p>
      </dgm:t>
    </dgm:pt>
    <dgm:pt modelId="{05D272DC-3126-4951-AC44-C4AE9E30F26A}" type="pres">
      <dgm:prSet presAssocID="{F6E32CE8-AB2F-4F36-86E3-D8DEC369AA33}" presName="parentNode" presStyleLbl="node1" presStyleIdx="1" presStyleCnt="3">
        <dgm:presLayoutVars>
          <dgm:chMax val="0"/>
          <dgm:bulletEnabled val="1"/>
        </dgm:presLayoutVars>
      </dgm:prSet>
      <dgm:spPr/>
      <dgm:t>
        <a:bodyPr/>
        <a:lstStyle/>
        <a:p>
          <a:endParaRPr lang="en-US"/>
        </a:p>
      </dgm:t>
    </dgm:pt>
    <dgm:pt modelId="{C027A1B6-6B79-457E-81CB-2E1E6451425E}" type="pres">
      <dgm:prSet presAssocID="{F6E32CE8-AB2F-4F36-86E3-D8DEC369AA33}" presName="childNode" presStyleLbl="node1" presStyleIdx="1" presStyleCnt="3">
        <dgm:presLayoutVars>
          <dgm:bulletEnabled val="1"/>
        </dgm:presLayoutVars>
      </dgm:prSet>
      <dgm:spPr/>
      <dgm:t>
        <a:bodyPr/>
        <a:lstStyle/>
        <a:p>
          <a:endParaRPr lang="en-US"/>
        </a:p>
      </dgm:t>
    </dgm:pt>
    <dgm:pt modelId="{17D33AC3-16AB-465F-895D-FB7C137414DD}" type="pres">
      <dgm:prSet presAssocID="{EC7749A6-0F82-4A23-8092-C1DEB33B8F4A}" presName="hSp" presStyleCnt="0"/>
      <dgm:spPr/>
    </dgm:pt>
    <dgm:pt modelId="{E3144F02-93B9-477B-A78A-5A7432E961FB}" type="pres">
      <dgm:prSet presAssocID="{EC7749A6-0F82-4A23-8092-C1DEB33B8F4A}" presName="vProcSp" presStyleCnt="0"/>
      <dgm:spPr/>
    </dgm:pt>
    <dgm:pt modelId="{BCEB8BB5-3F6F-4EB6-A054-438EC55DFDE8}" type="pres">
      <dgm:prSet presAssocID="{EC7749A6-0F82-4A23-8092-C1DEB33B8F4A}" presName="vSp1" presStyleCnt="0"/>
      <dgm:spPr/>
    </dgm:pt>
    <dgm:pt modelId="{28360454-2700-4B6E-876D-EC59229BD39C}" type="pres">
      <dgm:prSet presAssocID="{EC7749A6-0F82-4A23-8092-C1DEB33B8F4A}" presName="simulatedConn" presStyleLbl="solidFgAcc1" presStyleIdx="1" presStyleCnt="2"/>
      <dgm:spPr/>
    </dgm:pt>
    <dgm:pt modelId="{B8DF40E2-144F-4F59-8E1C-FABB963D6F8B}" type="pres">
      <dgm:prSet presAssocID="{EC7749A6-0F82-4A23-8092-C1DEB33B8F4A}" presName="vSp2" presStyleCnt="0"/>
      <dgm:spPr/>
    </dgm:pt>
    <dgm:pt modelId="{CE0CA253-130F-4339-9AE1-ABEA7679121D}" type="pres">
      <dgm:prSet presAssocID="{EC7749A6-0F82-4A23-8092-C1DEB33B8F4A}" presName="sibTrans" presStyleCnt="0"/>
      <dgm:spPr/>
    </dgm:pt>
    <dgm:pt modelId="{0BBC0DF4-0FE6-4193-AC5D-F6AEE884ADEC}" type="pres">
      <dgm:prSet presAssocID="{4BBC1644-A2D5-4FDC-AA4A-2FB11B4853EA}" presName="compositeNode" presStyleCnt="0">
        <dgm:presLayoutVars>
          <dgm:bulletEnabled val="1"/>
        </dgm:presLayoutVars>
      </dgm:prSet>
      <dgm:spPr/>
    </dgm:pt>
    <dgm:pt modelId="{D7400192-A0CC-4711-B905-3410619071F4}" type="pres">
      <dgm:prSet presAssocID="{4BBC1644-A2D5-4FDC-AA4A-2FB11B4853EA}" presName="bgRect" presStyleLbl="node1" presStyleIdx="2" presStyleCnt="3"/>
      <dgm:spPr/>
      <dgm:t>
        <a:bodyPr/>
        <a:lstStyle/>
        <a:p>
          <a:endParaRPr lang="en-US"/>
        </a:p>
      </dgm:t>
    </dgm:pt>
    <dgm:pt modelId="{9668A991-C282-47B3-9989-1028C3C2B7BF}" type="pres">
      <dgm:prSet presAssocID="{4BBC1644-A2D5-4FDC-AA4A-2FB11B4853EA}" presName="parentNode" presStyleLbl="node1" presStyleIdx="2" presStyleCnt="3">
        <dgm:presLayoutVars>
          <dgm:chMax val="0"/>
          <dgm:bulletEnabled val="1"/>
        </dgm:presLayoutVars>
      </dgm:prSet>
      <dgm:spPr/>
      <dgm:t>
        <a:bodyPr/>
        <a:lstStyle/>
        <a:p>
          <a:endParaRPr lang="en-US"/>
        </a:p>
      </dgm:t>
    </dgm:pt>
    <dgm:pt modelId="{682E45C9-E048-460B-AF83-53FE84290D6C}" type="pres">
      <dgm:prSet presAssocID="{4BBC1644-A2D5-4FDC-AA4A-2FB11B4853EA}" presName="childNode" presStyleLbl="node1" presStyleIdx="2" presStyleCnt="3">
        <dgm:presLayoutVars>
          <dgm:bulletEnabled val="1"/>
        </dgm:presLayoutVars>
      </dgm:prSet>
      <dgm:spPr/>
      <dgm:t>
        <a:bodyPr/>
        <a:lstStyle/>
        <a:p>
          <a:endParaRPr lang="en-US"/>
        </a:p>
      </dgm:t>
    </dgm:pt>
  </dgm:ptLst>
  <dgm:cxnLst>
    <dgm:cxn modelId="{2C349E78-6898-4ACE-8F72-FFF94FD69256}" type="presOf" srcId="{CAA87B1E-77BD-4661-8AFA-A3DD00864A45}" destId="{76F6AEA2-EEB7-4321-878E-8D6F90C2B1DE}" srcOrd="0" destOrd="0" presId="urn:microsoft.com/office/officeart/2005/8/layout/hProcess7#1"/>
    <dgm:cxn modelId="{83E6D504-7CCF-4B6C-B486-47B2CDA20D21}" type="presOf" srcId="{4BBC1644-A2D5-4FDC-AA4A-2FB11B4853EA}" destId="{D7400192-A0CC-4711-B905-3410619071F4}" srcOrd="0" destOrd="0" presId="urn:microsoft.com/office/officeart/2005/8/layout/hProcess7#1"/>
    <dgm:cxn modelId="{B294DEAA-CBFA-49E8-9F80-53FA92CDADBF}" srcId="{346A0B74-6F49-4403-9C6C-2AB0A6E75749}" destId="{46D057AD-1212-43EF-B5D0-0EF0D2358080}" srcOrd="0" destOrd="0" parTransId="{1CA8032B-5236-45D5-A855-0FCC8864ADD4}" sibTransId="{F2393C7E-3882-4EC7-B5EE-ECA695680DA6}"/>
    <dgm:cxn modelId="{282D439F-9545-4C8A-8ECA-01414D12ADEE}" srcId="{346A0B74-6F49-4403-9C6C-2AB0A6E75749}" destId="{F6E32CE8-AB2F-4F36-86E3-D8DEC369AA33}" srcOrd="1" destOrd="0" parTransId="{42B4AC23-16B9-4E8C-B60D-CE6E047F163E}" sibTransId="{EC7749A6-0F82-4A23-8092-C1DEB33B8F4A}"/>
    <dgm:cxn modelId="{06150D05-9787-45EB-91FA-F28310F91FEC}" type="presOf" srcId="{46D057AD-1212-43EF-B5D0-0EF0D2358080}" destId="{9E47C3F5-E089-4FC2-8014-80A14DBC7916}" srcOrd="0" destOrd="0" presId="urn:microsoft.com/office/officeart/2005/8/layout/hProcess7#1"/>
    <dgm:cxn modelId="{7DF4A4F0-59F7-4AF8-9691-1DF717FD476A}" type="presOf" srcId="{4BBC1644-A2D5-4FDC-AA4A-2FB11B4853EA}" destId="{9668A991-C282-47B3-9989-1028C3C2B7BF}" srcOrd="1" destOrd="0" presId="urn:microsoft.com/office/officeart/2005/8/layout/hProcess7#1"/>
    <dgm:cxn modelId="{738D5FE0-BBE9-4064-A1F0-8E5CB150AC3E}" type="presOf" srcId="{0AAE4BF5-5496-4212-83A9-68D25BDDF310}" destId="{C027A1B6-6B79-457E-81CB-2E1E6451425E}" srcOrd="0" destOrd="0" presId="urn:microsoft.com/office/officeart/2005/8/layout/hProcess7#1"/>
    <dgm:cxn modelId="{6F24488C-5F31-4CB8-9ED2-CB599A58F4ED}" type="presOf" srcId="{F6E32CE8-AB2F-4F36-86E3-D8DEC369AA33}" destId="{05D272DC-3126-4951-AC44-C4AE9E30F26A}" srcOrd="1" destOrd="0" presId="urn:microsoft.com/office/officeart/2005/8/layout/hProcess7#1"/>
    <dgm:cxn modelId="{9E2DFCF0-F266-4659-9D83-CF0364A4FFAD}" type="presOf" srcId="{F6E32CE8-AB2F-4F36-86E3-D8DEC369AA33}" destId="{6FF104F1-6D4D-4362-BA0E-F322D9713C7A}" srcOrd="0" destOrd="0" presId="urn:microsoft.com/office/officeart/2005/8/layout/hProcess7#1"/>
    <dgm:cxn modelId="{C30365C1-6949-4D3C-9068-7102B4793669}" srcId="{4BBC1644-A2D5-4FDC-AA4A-2FB11B4853EA}" destId="{649EBD9F-4495-4DF6-9D95-D86891054E38}" srcOrd="0" destOrd="0" parTransId="{4CB4E432-5A63-4AB3-8D5E-60A6042CA9EE}" sibTransId="{2DBA503D-1BCB-4DF7-BADE-426DF0E3DBDC}"/>
    <dgm:cxn modelId="{602F0394-6CCC-40BE-9E5D-C7097BA652EC}" srcId="{F6E32CE8-AB2F-4F36-86E3-D8DEC369AA33}" destId="{0AAE4BF5-5496-4212-83A9-68D25BDDF310}" srcOrd="0" destOrd="0" parTransId="{E3E78206-836A-4DF7-899E-E1381170EDA2}" sibTransId="{E0F9E589-3756-4B79-B8F6-D004D7562CD5}"/>
    <dgm:cxn modelId="{A432513F-6EEE-4698-9D58-611DADF27A6C}" srcId="{346A0B74-6F49-4403-9C6C-2AB0A6E75749}" destId="{4BBC1644-A2D5-4FDC-AA4A-2FB11B4853EA}" srcOrd="2" destOrd="0" parTransId="{023491AD-C6C4-4CF2-B45E-67E69B445992}" sibTransId="{689F3425-1B22-4E95-9081-460247BA1605}"/>
    <dgm:cxn modelId="{4183CD0C-8D54-4A86-9A91-006CD9BEE85F}" type="presOf" srcId="{46D057AD-1212-43EF-B5D0-0EF0D2358080}" destId="{958C4A4E-4E5C-4B10-B1C1-9CC31B5ACB7A}" srcOrd="1" destOrd="0" presId="urn:microsoft.com/office/officeart/2005/8/layout/hProcess7#1"/>
    <dgm:cxn modelId="{1EF525E7-A781-4D0E-ADC4-EE22E70F32ED}" type="presOf" srcId="{346A0B74-6F49-4403-9C6C-2AB0A6E75749}" destId="{C19C8B3A-0D60-4BBA-B052-7FA6A28B23B0}" srcOrd="0" destOrd="0" presId="urn:microsoft.com/office/officeart/2005/8/layout/hProcess7#1"/>
    <dgm:cxn modelId="{D9EA2C6C-07FC-4E1F-B225-1877D5F0E0D6}" type="presOf" srcId="{649EBD9F-4495-4DF6-9D95-D86891054E38}" destId="{682E45C9-E048-460B-AF83-53FE84290D6C}" srcOrd="0" destOrd="0" presId="urn:microsoft.com/office/officeart/2005/8/layout/hProcess7#1"/>
    <dgm:cxn modelId="{117CA15A-5BB2-4393-AE81-7008A16D08EA}" srcId="{46D057AD-1212-43EF-B5D0-0EF0D2358080}" destId="{CAA87B1E-77BD-4661-8AFA-A3DD00864A45}" srcOrd="0" destOrd="0" parTransId="{EB3EDC7C-DE54-4146-83AC-21B79CCE975E}" sibTransId="{0C747003-D91E-49DA-BF0F-DB78EE389BD2}"/>
    <dgm:cxn modelId="{BBBD603A-9060-4065-8982-C8D3A1AA65DB}" type="presParOf" srcId="{C19C8B3A-0D60-4BBA-B052-7FA6A28B23B0}" destId="{5AFC5258-30CC-4595-A24D-8C5E22F00BA2}" srcOrd="0" destOrd="0" presId="urn:microsoft.com/office/officeart/2005/8/layout/hProcess7#1"/>
    <dgm:cxn modelId="{FCA87A19-9225-46FB-A1A5-74C150CAAE61}" type="presParOf" srcId="{5AFC5258-30CC-4595-A24D-8C5E22F00BA2}" destId="{9E47C3F5-E089-4FC2-8014-80A14DBC7916}" srcOrd="0" destOrd="0" presId="urn:microsoft.com/office/officeart/2005/8/layout/hProcess7#1"/>
    <dgm:cxn modelId="{55330826-4C94-4F00-B654-67AD693F37BF}" type="presParOf" srcId="{5AFC5258-30CC-4595-A24D-8C5E22F00BA2}" destId="{958C4A4E-4E5C-4B10-B1C1-9CC31B5ACB7A}" srcOrd="1" destOrd="0" presId="urn:microsoft.com/office/officeart/2005/8/layout/hProcess7#1"/>
    <dgm:cxn modelId="{FE1EFC2F-02F7-4C87-B529-7B2A06A47EF5}" type="presParOf" srcId="{5AFC5258-30CC-4595-A24D-8C5E22F00BA2}" destId="{76F6AEA2-EEB7-4321-878E-8D6F90C2B1DE}" srcOrd="2" destOrd="0" presId="urn:microsoft.com/office/officeart/2005/8/layout/hProcess7#1"/>
    <dgm:cxn modelId="{E3ED2697-E5D9-48DC-85C2-38BD127701CD}" type="presParOf" srcId="{C19C8B3A-0D60-4BBA-B052-7FA6A28B23B0}" destId="{F26FA97C-B52A-47BA-AB0B-B30B706CE7D6}" srcOrd="1" destOrd="0" presId="urn:microsoft.com/office/officeart/2005/8/layout/hProcess7#1"/>
    <dgm:cxn modelId="{9DAAF0F3-2D87-47F6-A91D-7198FD67AA22}" type="presParOf" srcId="{C19C8B3A-0D60-4BBA-B052-7FA6A28B23B0}" destId="{3F77F916-BDDD-4840-A33D-9457AEB2CB2F}" srcOrd="2" destOrd="0" presId="urn:microsoft.com/office/officeart/2005/8/layout/hProcess7#1"/>
    <dgm:cxn modelId="{32A558A8-2D01-4C5E-99E4-A46392092430}" type="presParOf" srcId="{3F77F916-BDDD-4840-A33D-9457AEB2CB2F}" destId="{2D868EDB-EDC7-4E65-8C00-3DDF0B156FBC}" srcOrd="0" destOrd="0" presId="urn:microsoft.com/office/officeart/2005/8/layout/hProcess7#1"/>
    <dgm:cxn modelId="{F1124DB9-8AF3-4D4C-9DBD-86FDC6C15F87}" type="presParOf" srcId="{3F77F916-BDDD-4840-A33D-9457AEB2CB2F}" destId="{E28C3206-35B4-4CBD-BD3F-8F4202192656}" srcOrd="1" destOrd="0" presId="urn:microsoft.com/office/officeart/2005/8/layout/hProcess7#1"/>
    <dgm:cxn modelId="{F285EBA1-9C65-4DB8-B202-F6015E09AAB9}" type="presParOf" srcId="{3F77F916-BDDD-4840-A33D-9457AEB2CB2F}" destId="{5D95A6CC-BB49-45CA-AB9B-7AF9B523C7D6}" srcOrd="2" destOrd="0" presId="urn:microsoft.com/office/officeart/2005/8/layout/hProcess7#1"/>
    <dgm:cxn modelId="{D496C267-3D69-46F2-8D15-A28D18D54FCE}" type="presParOf" srcId="{C19C8B3A-0D60-4BBA-B052-7FA6A28B23B0}" destId="{6F566B02-48AA-4021-88BF-B148561542C4}" srcOrd="3" destOrd="0" presId="urn:microsoft.com/office/officeart/2005/8/layout/hProcess7#1"/>
    <dgm:cxn modelId="{74B56561-329E-4BCE-A687-C2905807391E}" type="presParOf" srcId="{C19C8B3A-0D60-4BBA-B052-7FA6A28B23B0}" destId="{E08F0CA6-3D83-46B1-B01F-FED2EF2761AB}" srcOrd="4" destOrd="0" presId="urn:microsoft.com/office/officeart/2005/8/layout/hProcess7#1"/>
    <dgm:cxn modelId="{C672D4AC-E04D-4615-958D-1FED384468DF}" type="presParOf" srcId="{E08F0CA6-3D83-46B1-B01F-FED2EF2761AB}" destId="{6FF104F1-6D4D-4362-BA0E-F322D9713C7A}" srcOrd="0" destOrd="0" presId="urn:microsoft.com/office/officeart/2005/8/layout/hProcess7#1"/>
    <dgm:cxn modelId="{3BD4F167-9DF6-4E51-8F9A-167522E8134B}" type="presParOf" srcId="{E08F0CA6-3D83-46B1-B01F-FED2EF2761AB}" destId="{05D272DC-3126-4951-AC44-C4AE9E30F26A}" srcOrd="1" destOrd="0" presId="urn:microsoft.com/office/officeart/2005/8/layout/hProcess7#1"/>
    <dgm:cxn modelId="{C638D20F-3238-487C-9BBA-6F7DDC651892}" type="presParOf" srcId="{E08F0CA6-3D83-46B1-B01F-FED2EF2761AB}" destId="{C027A1B6-6B79-457E-81CB-2E1E6451425E}" srcOrd="2" destOrd="0" presId="urn:microsoft.com/office/officeart/2005/8/layout/hProcess7#1"/>
    <dgm:cxn modelId="{C521D6FE-130E-47FA-948E-6F7C40EAA002}" type="presParOf" srcId="{C19C8B3A-0D60-4BBA-B052-7FA6A28B23B0}" destId="{17D33AC3-16AB-465F-895D-FB7C137414DD}" srcOrd="5" destOrd="0" presId="urn:microsoft.com/office/officeart/2005/8/layout/hProcess7#1"/>
    <dgm:cxn modelId="{627C2C2A-A29F-4D3E-A193-2EB97DFB8539}" type="presParOf" srcId="{C19C8B3A-0D60-4BBA-B052-7FA6A28B23B0}" destId="{E3144F02-93B9-477B-A78A-5A7432E961FB}" srcOrd="6" destOrd="0" presId="urn:microsoft.com/office/officeart/2005/8/layout/hProcess7#1"/>
    <dgm:cxn modelId="{EB0DD082-CE18-403A-B03A-FCFBE87F770B}" type="presParOf" srcId="{E3144F02-93B9-477B-A78A-5A7432E961FB}" destId="{BCEB8BB5-3F6F-4EB6-A054-438EC55DFDE8}" srcOrd="0" destOrd="0" presId="urn:microsoft.com/office/officeart/2005/8/layout/hProcess7#1"/>
    <dgm:cxn modelId="{59682574-165E-4DD3-B484-FF45789A74EB}" type="presParOf" srcId="{E3144F02-93B9-477B-A78A-5A7432E961FB}" destId="{28360454-2700-4B6E-876D-EC59229BD39C}" srcOrd="1" destOrd="0" presId="urn:microsoft.com/office/officeart/2005/8/layout/hProcess7#1"/>
    <dgm:cxn modelId="{DAD77D36-AE29-47A9-95EF-D74C76E54C2E}" type="presParOf" srcId="{E3144F02-93B9-477B-A78A-5A7432E961FB}" destId="{B8DF40E2-144F-4F59-8E1C-FABB963D6F8B}" srcOrd="2" destOrd="0" presId="urn:microsoft.com/office/officeart/2005/8/layout/hProcess7#1"/>
    <dgm:cxn modelId="{636194DC-539B-45F1-8AF8-F71384C8B660}" type="presParOf" srcId="{C19C8B3A-0D60-4BBA-B052-7FA6A28B23B0}" destId="{CE0CA253-130F-4339-9AE1-ABEA7679121D}" srcOrd="7" destOrd="0" presId="urn:microsoft.com/office/officeart/2005/8/layout/hProcess7#1"/>
    <dgm:cxn modelId="{F725DF02-A874-4401-82C6-605761D319EA}" type="presParOf" srcId="{C19C8B3A-0D60-4BBA-B052-7FA6A28B23B0}" destId="{0BBC0DF4-0FE6-4193-AC5D-F6AEE884ADEC}" srcOrd="8" destOrd="0" presId="urn:microsoft.com/office/officeart/2005/8/layout/hProcess7#1"/>
    <dgm:cxn modelId="{BF2E6006-02DE-41BF-895A-6ADA0411FA3B}" type="presParOf" srcId="{0BBC0DF4-0FE6-4193-AC5D-F6AEE884ADEC}" destId="{D7400192-A0CC-4711-B905-3410619071F4}" srcOrd="0" destOrd="0" presId="urn:microsoft.com/office/officeart/2005/8/layout/hProcess7#1"/>
    <dgm:cxn modelId="{93373561-5EEE-4254-A288-A4CEDCCD7B07}" type="presParOf" srcId="{0BBC0DF4-0FE6-4193-AC5D-F6AEE884ADEC}" destId="{9668A991-C282-47B3-9989-1028C3C2B7BF}" srcOrd="1" destOrd="0" presId="urn:microsoft.com/office/officeart/2005/8/layout/hProcess7#1"/>
    <dgm:cxn modelId="{DE37AF82-B92F-443D-B55D-7E39DB2F6FA5}" type="presParOf" srcId="{0BBC0DF4-0FE6-4193-AC5D-F6AEE884ADEC}" destId="{682E45C9-E048-460B-AF83-53FE84290D6C}" srcOrd="2" destOrd="0" presId="urn:microsoft.com/office/officeart/2005/8/layout/hProcess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0185F7-74BC-4B43-8E86-092104BE0950}" type="doc">
      <dgm:prSet loTypeId="urn:microsoft.com/office/officeart/2005/8/layout/venn2" loCatId="relationship" qsTypeId="urn:microsoft.com/office/officeart/2005/8/quickstyle/simple1" qsCatId="simple" csTypeId="urn:microsoft.com/office/officeart/2005/8/colors/accent2_1" csCatId="accent2" phldr="1"/>
      <dgm:spPr/>
      <dgm:t>
        <a:bodyPr/>
        <a:lstStyle/>
        <a:p>
          <a:endParaRPr lang="en-US"/>
        </a:p>
      </dgm:t>
    </dgm:pt>
    <dgm:pt modelId="{5B6E7AC7-1DFC-4B84-A9EF-E943E537640E}">
      <dgm:prSet phldrT="[Text]" custT="1"/>
      <dgm:spPr/>
      <dgm:t>
        <a:bodyPr/>
        <a:lstStyle/>
        <a:p>
          <a:pPr algn="just"/>
          <a:r>
            <a:rPr lang="en-US" sz="1600" b="1" dirty="0" err="1" smtClean="0">
              <a:latin typeface="Times New Roman" pitchFamily="18" charset="0"/>
              <a:cs typeface="Times New Roman" pitchFamily="18" charset="0"/>
            </a:rPr>
            <a:t>Gợi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cảm</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xúc</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mênh</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mang</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phơi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phới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của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lòng</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người</a:t>
          </a:r>
          <a:endParaRPr lang="en-US" sz="1600" b="1" dirty="0">
            <a:latin typeface="Times New Roman" pitchFamily="18" charset="0"/>
            <a:cs typeface="Times New Roman" pitchFamily="18" charset="0"/>
          </a:endParaRPr>
        </a:p>
      </dgm:t>
    </dgm:pt>
    <dgm:pt modelId="{EC33B8B7-60B9-4716-ADF7-F2E848132512}" type="parTrans" cxnId="{6E7A20D4-2572-4F68-B2D0-FFC1D64B5E47}">
      <dgm:prSet/>
      <dgm:spPr/>
      <dgm:t>
        <a:bodyPr/>
        <a:lstStyle/>
        <a:p>
          <a:endParaRPr lang="en-US"/>
        </a:p>
      </dgm:t>
    </dgm:pt>
    <dgm:pt modelId="{655D81AC-57E7-49E5-B4F8-8751EEB1BD25}" type="sibTrans" cxnId="{6E7A20D4-2572-4F68-B2D0-FFC1D64B5E47}">
      <dgm:prSet/>
      <dgm:spPr/>
      <dgm:t>
        <a:bodyPr/>
        <a:lstStyle/>
        <a:p>
          <a:endParaRPr lang="en-US"/>
        </a:p>
      </dgm:t>
    </dgm:pt>
    <dgm:pt modelId="{255DC239-272B-46EE-9B74-91486ABB31C5}">
      <dgm:prSet phldrT="[Text]" custT="1"/>
      <dgm:spPr/>
      <dgm:t>
        <a:bodyPr/>
        <a:lstStyle/>
        <a:p>
          <a:pPr algn="just"/>
          <a:r>
            <a:rPr lang="da-DK" sz="1400" b="1" dirty="0" smtClean="0">
              <a:latin typeface="Times New Roman" pitchFamily="18" charset="0"/>
              <a:cs typeface="Times New Roman" pitchFamily="18" charset="0"/>
            </a:rPr>
            <a:t>Tạo cảm giác chuyển động, mở rộng không gian, nối liền thời gian </a:t>
          </a:r>
          <a:endParaRPr lang="en-US" sz="1400" b="1" dirty="0" smtClean="0">
            <a:latin typeface="Times New Roman" pitchFamily="18" charset="0"/>
            <a:cs typeface="Times New Roman" pitchFamily="18" charset="0"/>
          </a:endParaRPr>
        </a:p>
      </dgm:t>
    </dgm:pt>
    <dgm:pt modelId="{3D342D28-43C9-436F-BB90-E66A6E1172AC}" type="parTrans" cxnId="{4203406D-3D81-4F3B-9B19-F4A0CD770A18}">
      <dgm:prSet/>
      <dgm:spPr/>
      <dgm:t>
        <a:bodyPr/>
        <a:lstStyle/>
        <a:p>
          <a:endParaRPr lang="en-US"/>
        </a:p>
      </dgm:t>
    </dgm:pt>
    <dgm:pt modelId="{69D69A2F-A040-44A7-8D01-E2DC45966961}" type="sibTrans" cxnId="{4203406D-3D81-4F3B-9B19-F4A0CD770A18}">
      <dgm:prSet/>
      <dgm:spPr/>
      <dgm:t>
        <a:bodyPr/>
        <a:lstStyle/>
        <a:p>
          <a:endParaRPr lang="en-US"/>
        </a:p>
      </dgm:t>
    </dgm:pt>
    <dgm:pt modelId="{CE0FA182-751F-4EB8-985A-1C9D4AE21979}">
      <dgm:prSet phldrT="[Text]" custT="1"/>
      <dgm:spPr/>
      <dgm:t>
        <a:bodyPr/>
        <a:lstStyle/>
        <a:p>
          <a:pPr algn="just"/>
          <a:r>
            <a:rPr lang="da-DK" sz="2000" b="1" dirty="0" smtClean="0">
              <a:latin typeface="Times New Roman" pitchFamily="18" charset="0"/>
              <a:cs typeface="Times New Roman" pitchFamily="18" charset="0"/>
            </a:rPr>
            <a:t>Âm hưởng  rộng mở, kéo dài </a:t>
          </a:r>
          <a:endParaRPr lang="en-US" sz="2000" b="1" dirty="0" smtClean="0">
            <a:latin typeface="Times New Roman" pitchFamily="18" charset="0"/>
            <a:cs typeface="Times New Roman" pitchFamily="18" charset="0"/>
          </a:endParaRPr>
        </a:p>
      </dgm:t>
    </dgm:pt>
    <dgm:pt modelId="{EC065B80-612B-4520-BA56-BF343FCECA8D}" type="parTrans" cxnId="{EBA7EF2D-C3DD-47CB-8677-925C3CF4385A}">
      <dgm:prSet/>
      <dgm:spPr/>
      <dgm:t>
        <a:bodyPr/>
        <a:lstStyle/>
        <a:p>
          <a:endParaRPr lang="en-US"/>
        </a:p>
      </dgm:t>
    </dgm:pt>
    <dgm:pt modelId="{D085721A-15FC-4974-B929-764E800721F1}" type="sibTrans" cxnId="{EBA7EF2D-C3DD-47CB-8677-925C3CF4385A}">
      <dgm:prSet/>
      <dgm:spPr/>
      <dgm:t>
        <a:bodyPr/>
        <a:lstStyle/>
        <a:p>
          <a:endParaRPr lang="en-US"/>
        </a:p>
      </dgm:t>
    </dgm:pt>
    <dgm:pt modelId="{EE8D844C-1759-41F7-B89F-C2C53DD8F1D0}">
      <dgm:prSet phldrT="[Text]"/>
      <dgm:spPr/>
      <dgm:t>
        <a:bodyPr/>
        <a:lstStyle/>
        <a:p>
          <a:r>
            <a:rPr lang="en-US" b="1" dirty="0" err="1" smtClean="0">
              <a:solidFill>
                <a:srgbClr val="C00000"/>
              </a:solidFill>
              <a:latin typeface="Times New Roman" pitchFamily="18" charset="0"/>
              <a:cs typeface="Times New Roman" pitchFamily="18" charset="0"/>
            </a:rPr>
            <a:t>Điệp</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vần</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ang</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mở</a:t>
          </a:r>
          <a:r>
            <a:rPr lang="en-US" b="1" dirty="0" smtClean="0">
              <a:solidFill>
                <a:srgbClr val="C00000"/>
              </a:solidFill>
              <a:latin typeface="Times New Roman" pitchFamily="18" charset="0"/>
              <a:cs typeface="Times New Roman" pitchFamily="18" charset="0"/>
            </a:rPr>
            <a:t> </a:t>
          </a:r>
          <a:endParaRPr lang="en-US" b="1" dirty="0">
            <a:solidFill>
              <a:srgbClr val="C00000"/>
            </a:solidFill>
            <a:latin typeface="Times New Roman" pitchFamily="18" charset="0"/>
            <a:cs typeface="Times New Roman" pitchFamily="18" charset="0"/>
          </a:endParaRPr>
        </a:p>
      </dgm:t>
    </dgm:pt>
    <dgm:pt modelId="{FE88EDBD-D217-47FA-BEBB-97C59442E2BA}" type="parTrans" cxnId="{B7375541-2D7B-421F-8881-CE8A371BCAC9}">
      <dgm:prSet/>
      <dgm:spPr/>
      <dgm:t>
        <a:bodyPr/>
        <a:lstStyle/>
        <a:p>
          <a:endParaRPr lang="en-US"/>
        </a:p>
      </dgm:t>
    </dgm:pt>
    <dgm:pt modelId="{E0FFF3A3-CB48-430F-BEDB-3E75F5F6C9C4}" type="sibTrans" cxnId="{B7375541-2D7B-421F-8881-CE8A371BCAC9}">
      <dgm:prSet/>
      <dgm:spPr/>
      <dgm:t>
        <a:bodyPr/>
        <a:lstStyle/>
        <a:p>
          <a:endParaRPr lang="en-US"/>
        </a:p>
      </dgm:t>
    </dgm:pt>
    <dgm:pt modelId="{3130B5D5-24B5-4003-945D-47644F78C830}" type="pres">
      <dgm:prSet presAssocID="{F90185F7-74BC-4B43-8E86-092104BE0950}" presName="Name0" presStyleCnt="0">
        <dgm:presLayoutVars>
          <dgm:chMax val="7"/>
          <dgm:resizeHandles val="exact"/>
        </dgm:presLayoutVars>
      </dgm:prSet>
      <dgm:spPr/>
      <dgm:t>
        <a:bodyPr/>
        <a:lstStyle/>
        <a:p>
          <a:endParaRPr lang="en-US"/>
        </a:p>
      </dgm:t>
    </dgm:pt>
    <dgm:pt modelId="{A232BC37-25A4-4F8D-A8BF-DC990B593358}" type="pres">
      <dgm:prSet presAssocID="{F90185F7-74BC-4B43-8E86-092104BE0950}" presName="comp1" presStyleCnt="0"/>
      <dgm:spPr/>
    </dgm:pt>
    <dgm:pt modelId="{464B4F2D-72E8-40AB-B960-CA7B77649BEE}" type="pres">
      <dgm:prSet presAssocID="{F90185F7-74BC-4B43-8E86-092104BE0950}" presName="circle1" presStyleLbl="node1" presStyleIdx="0" presStyleCnt="4"/>
      <dgm:spPr/>
      <dgm:t>
        <a:bodyPr/>
        <a:lstStyle/>
        <a:p>
          <a:endParaRPr lang="en-US"/>
        </a:p>
      </dgm:t>
    </dgm:pt>
    <dgm:pt modelId="{F39A7B52-687E-41F4-81B4-867E70B3F538}" type="pres">
      <dgm:prSet presAssocID="{F90185F7-74BC-4B43-8E86-092104BE0950}" presName="c1text" presStyleLbl="node1" presStyleIdx="0" presStyleCnt="4">
        <dgm:presLayoutVars>
          <dgm:bulletEnabled val="1"/>
        </dgm:presLayoutVars>
      </dgm:prSet>
      <dgm:spPr/>
      <dgm:t>
        <a:bodyPr/>
        <a:lstStyle/>
        <a:p>
          <a:endParaRPr lang="en-US"/>
        </a:p>
      </dgm:t>
    </dgm:pt>
    <dgm:pt modelId="{D80EFF5E-5666-4242-8493-43AA2B9EBEB5}" type="pres">
      <dgm:prSet presAssocID="{F90185F7-74BC-4B43-8E86-092104BE0950}" presName="comp2" presStyleCnt="0"/>
      <dgm:spPr/>
    </dgm:pt>
    <dgm:pt modelId="{F05E427B-6247-4AD4-8DF0-DA1895081E8B}" type="pres">
      <dgm:prSet presAssocID="{F90185F7-74BC-4B43-8E86-092104BE0950}" presName="circle2" presStyleLbl="node1" presStyleIdx="1" presStyleCnt="4"/>
      <dgm:spPr/>
      <dgm:t>
        <a:bodyPr/>
        <a:lstStyle/>
        <a:p>
          <a:endParaRPr lang="en-US"/>
        </a:p>
      </dgm:t>
    </dgm:pt>
    <dgm:pt modelId="{82385066-0EE2-4E29-AF87-9C85191F500B}" type="pres">
      <dgm:prSet presAssocID="{F90185F7-74BC-4B43-8E86-092104BE0950}" presName="c2text" presStyleLbl="node1" presStyleIdx="1" presStyleCnt="4">
        <dgm:presLayoutVars>
          <dgm:bulletEnabled val="1"/>
        </dgm:presLayoutVars>
      </dgm:prSet>
      <dgm:spPr/>
      <dgm:t>
        <a:bodyPr/>
        <a:lstStyle/>
        <a:p>
          <a:endParaRPr lang="en-US"/>
        </a:p>
      </dgm:t>
    </dgm:pt>
    <dgm:pt modelId="{F8402230-D0F5-4703-99F8-B901C2497B0A}" type="pres">
      <dgm:prSet presAssocID="{F90185F7-74BC-4B43-8E86-092104BE0950}" presName="comp3" presStyleCnt="0"/>
      <dgm:spPr/>
    </dgm:pt>
    <dgm:pt modelId="{B0427F22-8BD0-4C24-BA78-C337985A27D0}" type="pres">
      <dgm:prSet presAssocID="{F90185F7-74BC-4B43-8E86-092104BE0950}" presName="circle3" presStyleLbl="node1" presStyleIdx="2" presStyleCnt="4" custScaleY="86046"/>
      <dgm:spPr/>
      <dgm:t>
        <a:bodyPr/>
        <a:lstStyle/>
        <a:p>
          <a:endParaRPr lang="en-US"/>
        </a:p>
      </dgm:t>
    </dgm:pt>
    <dgm:pt modelId="{09BFCD3F-B965-474D-B692-083EA8B72112}" type="pres">
      <dgm:prSet presAssocID="{F90185F7-74BC-4B43-8E86-092104BE0950}" presName="c3text" presStyleLbl="node1" presStyleIdx="2" presStyleCnt="4">
        <dgm:presLayoutVars>
          <dgm:bulletEnabled val="1"/>
        </dgm:presLayoutVars>
      </dgm:prSet>
      <dgm:spPr/>
      <dgm:t>
        <a:bodyPr/>
        <a:lstStyle/>
        <a:p>
          <a:endParaRPr lang="en-US"/>
        </a:p>
      </dgm:t>
    </dgm:pt>
    <dgm:pt modelId="{B28C9534-1A5E-4819-9317-1E1893C72DC1}" type="pres">
      <dgm:prSet presAssocID="{F90185F7-74BC-4B43-8E86-092104BE0950}" presName="comp4" presStyleCnt="0"/>
      <dgm:spPr/>
    </dgm:pt>
    <dgm:pt modelId="{485E59B9-3546-4856-9D79-511ACF9C5669}" type="pres">
      <dgm:prSet presAssocID="{F90185F7-74BC-4B43-8E86-092104BE0950}" presName="circle4" presStyleLbl="node1" presStyleIdx="3" presStyleCnt="4" custScaleY="67442"/>
      <dgm:spPr/>
      <dgm:t>
        <a:bodyPr/>
        <a:lstStyle/>
        <a:p>
          <a:endParaRPr lang="en-US"/>
        </a:p>
      </dgm:t>
    </dgm:pt>
    <dgm:pt modelId="{F94E13D1-3679-4780-AE63-15A3785DD2B0}" type="pres">
      <dgm:prSet presAssocID="{F90185F7-74BC-4B43-8E86-092104BE0950}" presName="c4text" presStyleLbl="node1" presStyleIdx="3" presStyleCnt="4">
        <dgm:presLayoutVars>
          <dgm:bulletEnabled val="1"/>
        </dgm:presLayoutVars>
      </dgm:prSet>
      <dgm:spPr/>
      <dgm:t>
        <a:bodyPr/>
        <a:lstStyle/>
        <a:p>
          <a:endParaRPr lang="en-US"/>
        </a:p>
      </dgm:t>
    </dgm:pt>
  </dgm:ptLst>
  <dgm:cxnLst>
    <dgm:cxn modelId="{D23549C4-E7A1-4A20-AF1F-161C739C3AE7}" type="presOf" srcId="{CE0FA182-751F-4EB8-985A-1C9D4AE21979}" destId="{B0427F22-8BD0-4C24-BA78-C337985A27D0}" srcOrd="0" destOrd="0" presId="urn:microsoft.com/office/officeart/2005/8/layout/venn2"/>
    <dgm:cxn modelId="{DD7BF734-DA96-48A3-A727-702DD51F7302}" type="presOf" srcId="{CE0FA182-751F-4EB8-985A-1C9D4AE21979}" destId="{09BFCD3F-B965-474D-B692-083EA8B72112}" srcOrd="1" destOrd="0" presId="urn:microsoft.com/office/officeart/2005/8/layout/venn2"/>
    <dgm:cxn modelId="{9D370672-2B94-4C98-A6FB-1358378DA81C}" type="presOf" srcId="{EE8D844C-1759-41F7-B89F-C2C53DD8F1D0}" destId="{F94E13D1-3679-4780-AE63-15A3785DD2B0}" srcOrd="1" destOrd="0" presId="urn:microsoft.com/office/officeart/2005/8/layout/venn2"/>
    <dgm:cxn modelId="{6E7A20D4-2572-4F68-B2D0-FFC1D64B5E47}" srcId="{F90185F7-74BC-4B43-8E86-092104BE0950}" destId="{5B6E7AC7-1DFC-4B84-A9EF-E943E537640E}" srcOrd="0" destOrd="0" parTransId="{EC33B8B7-60B9-4716-ADF7-F2E848132512}" sibTransId="{655D81AC-57E7-49E5-B4F8-8751EEB1BD25}"/>
    <dgm:cxn modelId="{0911EBBF-0F5B-4E76-B24E-321B9FDA4B08}" type="presOf" srcId="{255DC239-272B-46EE-9B74-91486ABB31C5}" destId="{82385066-0EE2-4E29-AF87-9C85191F500B}" srcOrd="1" destOrd="0" presId="urn:microsoft.com/office/officeart/2005/8/layout/venn2"/>
    <dgm:cxn modelId="{EC835BEB-C9F3-42BA-809F-AFD66E7E7FE3}" type="presOf" srcId="{F90185F7-74BC-4B43-8E86-092104BE0950}" destId="{3130B5D5-24B5-4003-945D-47644F78C830}" srcOrd="0" destOrd="0" presId="urn:microsoft.com/office/officeart/2005/8/layout/venn2"/>
    <dgm:cxn modelId="{EC9E6D23-B7AB-4E97-9265-1E3BA1E0CF5F}" type="presOf" srcId="{EE8D844C-1759-41F7-B89F-C2C53DD8F1D0}" destId="{485E59B9-3546-4856-9D79-511ACF9C5669}" srcOrd="0" destOrd="0" presId="urn:microsoft.com/office/officeart/2005/8/layout/venn2"/>
    <dgm:cxn modelId="{4203406D-3D81-4F3B-9B19-F4A0CD770A18}" srcId="{F90185F7-74BC-4B43-8E86-092104BE0950}" destId="{255DC239-272B-46EE-9B74-91486ABB31C5}" srcOrd="1" destOrd="0" parTransId="{3D342D28-43C9-436F-BB90-E66A6E1172AC}" sibTransId="{69D69A2F-A040-44A7-8D01-E2DC45966961}"/>
    <dgm:cxn modelId="{B7375541-2D7B-421F-8881-CE8A371BCAC9}" srcId="{F90185F7-74BC-4B43-8E86-092104BE0950}" destId="{EE8D844C-1759-41F7-B89F-C2C53DD8F1D0}" srcOrd="3" destOrd="0" parTransId="{FE88EDBD-D217-47FA-BEBB-97C59442E2BA}" sibTransId="{E0FFF3A3-CB48-430F-BEDB-3E75F5F6C9C4}"/>
    <dgm:cxn modelId="{A660A941-7F66-4892-AADA-F86223F747D2}" type="presOf" srcId="{5B6E7AC7-1DFC-4B84-A9EF-E943E537640E}" destId="{F39A7B52-687E-41F4-81B4-867E70B3F538}" srcOrd="1" destOrd="0" presId="urn:microsoft.com/office/officeart/2005/8/layout/venn2"/>
    <dgm:cxn modelId="{EBA7EF2D-C3DD-47CB-8677-925C3CF4385A}" srcId="{F90185F7-74BC-4B43-8E86-092104BE0950}" destId="{CE0FA182-751F-4EB8-985A-1C9D4AE21979}" srcOrd="2" destOrd="0" parTransId="{EC065B80-612B-4520-BA56-BF343FCECA8D}" sibTransId="{D085721A-15FC-4974-B929-764E800721F1}"/>
    <dgm:cxn modelId="{3C0536D6-E833-4441-9F16-C9C621514140}" type="presOf" srcId="{5B6E7AC7-1DFC-4B84-A9EF-E943E537640E}" destId="{464B4F2D-72E8-40AB-B960-CA7B77649BEE}" srcOrd="0" destOrd="0" presId="urn:microsoft.com/office/officeart/2005/8/layout/venn2"/>
    <dgm:cxn modelId="{FD1B4F02-8FBE-4C78-8C5F-3877801710CC}" type="presOf" srcId="{255DC239-272B-46EE-9B74-91486ABB31C5}" destId="{F05E427B-6247-4AD4-8DF0-DA1895081E8B}" srcOrd="0" destOrd="0" presId="urn:microsoft.com/office/officeart/2005/8/layout/venn2"/>
    <dgm:cxn modelId="{BABED2A2-9CFF-467B-92A5-1C86DBFD5476}" type="presParOf" srcId="{3130B5D5-24B5-4003-945D-47644F78C830}" destId="{A232BC37-25A4-4F8D-A8BF-DC990B593358}" srcOrd="0" destOrd="0" presId="urn:microsoft.com/office/officeart/2005/8/layout/venn2"/>
    <dgm:cxn modelId="{49981D0A-1346-4D0A-85F4-A4A4B7606812}" type="presParOf" srcId="{A232BC37-25A4-4F8D-A8BF-DC990B593358}" destId="{464B4F2D-72E8-40AB-B960-CA7B77649BEE}" srcOrd="0" destOrd="0" presId="urn:microsoft.com/office/officeart/2005/8/layout/venn2"/>
    <dgm:cxn modelId="{EFC06B7E-5003-4B10-91F1-AB592EF94578}" type="presParOf" srcId="{A232BC37-25A4-4F8D-A8BF-DC990B593358}" destId="{F39A7B52-687E-41F4-81B4-867E70B3F538}" srcOrd="1" destOrd="0" presId="urn:microsoft.com/office/officeart/2005/8/layout/venn2"/>
    <dgm:cxn modelId="{CD930436-091F-45F2-8295-0E60464FBBAA}" type="presParOf" srcId="{3130B5D5-24B5-4003-945D-47644F78C830}" destId="{D80EFF5E-5666-4242-8493-43AA2B9EBEB5}" srcOrd="1" destOrd="0" presId="urn:microsoft.com/office/officeart/2005/8/layout/venn2"/>
    <dgm:cxn modelId="{99F9A330-CC1B-4843-95F9-B2573526EA45}" type="presParOf" srcId="{D80EFF5E-5666-4242-8493-43AA2B9EBEB5}" destId="{F05E427B-6247-4AD4-8DF0-DA1895081E8B}" srcOrd="0" destOrd="0" presId="urn:microsoft.com/office/officeart/2005/8/layout/venn2"/>
    <dgm:cxn modelId="{6C062740-D7F2-4766-9CF4-9BFAA427D9D1}" type="presParOf" srcId="{D80EFF5E-5666-4242-8493-43AA2B9EBEB5}" destId="{82385066-0EE2-4E29-AF87-9C85191F500B}" srcOrd="1" destOrd="0" presId="urn:microsoft.com/office/officeart/2005/8/layout/venn2"/>
    <dgm:cxn modelId="{0003D698-449A-4942-893C-852BDA94128A}" type="presParOf" srcId="{3130B5D5-24B5-4003-945D-47644F78C830}" destId="{F8402230-D0F5-4703-99F8-B901C2497B0A}" srcOrd="2" destOrd="0" presId="urn:microsoft.com/office/officeart/2005/8/layout/venn2"/>
    <dgm:cxn modelId="{9C8DF81B-432D-4F36-A2E0-4407D389E47E}" type="presParOf" srcId="{F8402230-D0F5-4703-99F8-B901C2497B0A}" destId="{B0427F22-8BD0-4C24-BA78-C337985A27D0}" srcOrd="0" destOrd="0" presId="urn:microsoft.com/office/officeart/2005/8/layout/venn2"/>
    <dgm:cxn modelId="{B274188B-54B6-4913-858E-8469E3D70705}" type="presParOf" srcId="{F8402230-D0F5-4703-99F8-B901C2497B0A}" destId="{09BFCD3F-B965-474D-B692-083EA8B72112}" srcOrd="1" destOrd="0" presId="urn:microsoft.com/office/officeart/2005/8/layout/venn2"/>
    <dgm:cxn modelId="{6E7B3004-99F1-4E84-B6E2-8AFCCC2DE823}" type="presParOf" srcId="{3130B5D5-24B5-4003-945D-47644F78C830}" destId="{B28C9534-1A5E-4819-9317-1E1893C72DC1}" srcOrd="3" destOrd="0" presId="urn:microsoft.com/office/officeart/2005/8/layout/venn2"/>
    <dgm:cxn modelId="{B03E4427-6E20-4A6C-8246-489F1546652A}" type="presParOf" srcId="{B28C9534-1A5E-4819-9317-1E1893C72DC1}" destId="{485E59B9-3546-4856-9D79-511ACF9C5669}" srcOrd="0" destOrd="0" presId="urn:microsoft.com/office/officeart/2005/8/layout/venn2"/>
    <dgm:cxn modelId="{12070C3A-02F7-4AD8-8D9C-E908294BF652}" type="presParOf" srcId="{B28C9534-1A5E-4819-9317-1E1893C72DC1}" destId="{F94E13D1-3679-4780-AE63-15A3785DD2B0}"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5A47E92-D43D-4E5A-916B-8E1233C9D51B}" type="doc">
      <dgm:prSet loTypeId="urn:microsoft.com/office/officeart/2005/8/layout/cycle4#1" loCatId="cycle" qsTypeId="urn:microsoft.com/office/officeart/2005/8/quickstyle/simple3" qsCatId="simple" csTypeId="urn:microsoft.com/office/officeart/2005/8/colors/accent6_5" csCatId="accent6" phldr="1"/>
      <dgm:spPr/>
      <dgm:t>
        <a:bodyPr/>
        <a:lstStyle/>
        <a:p>
          <a:endParaRPr lang="en-US"/>
        </a:p>
      </dgm:t>
    </dgm:pt>
    <dgm:pt modelId="{D2AA8CCC-18D6-4443-BB55-5D5DD833C47F}">
      <dgm:prSet phldrT="[Text]"/>
      <dgm:spPr/>
      <dgm:t>
        <a:bodyPr/>
        <a:lstStyle/>
        <a:p>
          <a:r>
            <a:rPr lang="en-US" dirty="0" err="1" smtClean="0">
              <a:latin typeface="Times New Roman" pitchFamily="18" charset="0"/>
              <a:cs typeface="Times New Roman" pitchFamily="18" charset="0"/>
            </a:rPr>
            <a:t>Ngắt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nhịp</a:t>
          </a:r>
          <a:r>
            <a:rPr lang="en-US" dirty="0" smtClean="0">
              <a:latin typeface="Times New Roman" pitchFamily="18" charset="0"/>
              <a:cs typeface="Times New Roman" pitchFamily="18" charset="0"/>
            </a:rPr>
            <a:t> 4/3</a:t>
          </a:r>
          <a:endParaRPr lang="en-US" dirty="0">
            <a:latin typeface="Times New Roman" pitchFamily="18" charset="0"/>
            <a:cs typeface="Times New Roman" pitchFamily="18" charset="0"/>
          </a:endParaRPr>
        </a:p>
      </dgm:t>
    </dgm:pt>
    <dgm:pt modelId="{66257779-BE04-4AFB-9D74-68D3A079985E}" type="parTrans" cxnId="{FFD6AF92-7125-4DB1-90AB-A2CF6B1B7762}">
      <dgm:prSet/>
      <dgm:spPr/>
      <dgm:t>
        <a:bodyPr/>
        <a:lstStyle/>
        <a:p>
          <a:endParaRPr lang="en-US"/>
        </a:p>
      </dgm:t>
    </dgm:pt>
    <dgm:pt modelId="{AF44AEA8-E12D-4569-B126-3CF9DBC8DF98}" type="sibTrans" cxnId="{FFD6AF92-7125-4DB1-90AB-A2CF6B1B7762}">
      <dgm:prSet/>
      <dgm:spPr/>
      <dgm:t>
        <a:bodyPr/>
        <a:lstStyle/>
        <a:p>
          <a:endParaRPr lang="en-US"/>
        </a:p>
      </dgm:t>
    </dgm:pt>
    <dgm:pt modelId="{7C057894-F24D-40AB-923F-9C5AC007ACF6}">
      <dgm:prSet phldrT="[Text]" custT="1"/>
      <dgm:spPr/>
      <dgm:t>
        <a:bodyPr/>
        <a:lstStyle/>
        <a:p>
          <a:pPr algn="just"/>
          <a:r>
            <a:rPr lang="en-US" sz="2400" dirty="0" err="1" smtClean="0">
              <a:latin typeface="Times New Roman" pitchFamily="18" charset="0"/>
              <a:cs typeface="Times New Roman" pitchFamily="18" charset="0"/>
            </a:rPr>
            <a:t>Nhịp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gợi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hưởng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cuộc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endParaRPr lang="en-US" sz="2400" dirty="0">
            <a:latin typeface="Times New Roman" pitchFamily="18" charset="0"/>
            <a:cs typeface="Times New Roman" pitchFamily="18" charset="0"/>
          </a:endParaRPr>
        </a:p>
      </dgm:t>
    </dgm:pt>
    <dgm:pt modelId="{CAD04EBA-894C-4A60-8E38-59629BDCC6EF}" type="parTrans" cxnId="{C4110677-1A05-4070-AA05-D3A455121B70}">
      <dgm:prSet/>
      <dgm:spPr/>
      <dgm:t>
        <a:bodyPr/>
        <a:lstStyle/>
        <a:p>
          <a:endParaRPr lang="en-US"/>
        </a:p>
      </dgm:t>
    </dgm:pt>
    <dgm:pt modelId="{7EF796E3-0F13-4AB4-86ED-704952D318A7}" type="sibTrans" cxnId="{C4110677-1A05-4070-AA05-D3A455121B70}">
      <dgm:prSet/>
      <dgm:spPr/>
      <dgm:t>
        <a:bodyPr/>
        <a:lstStyle/>
        <a:p>
          <a:endParaRPr lang="en-US"/>
        </a:p>
      </dgm:t>
    </dgm:pt>
    <dgm:pt modelId="{C1040BC7-DFCF-4D6B-BFA3-21A3D9CB2D4F}">
      <dgm:prSet phldrT="[Text]" custT="1"/>
      <dgm:spPr/>
      <dgm:t>
        <a:bodyPr/>
        <a:lstStyle/>
        <a:p>
          <a:r>
            <a:rPr lang="en-US" sz="3600" b="0" dirty="0" err="1" smtClean="0">
              <a:latin typeface="Times New Roman" pitchFamily="18" charset="0"/>
              <a:cs typeface="Times New Roman" pitchFamily="18" charset="0"/>
            </a:rPr>
            <a:t>Thanh</a:t>
          </a:r>
          <a:r>
            <a:rPr lang="en-US" sz="3600" b="0" dirty="0" smtClean="0">
              <a:latin typeface="Times New Roman" pitchFamily="18" charset="0"/>
              <a:cs typeface="Times New Roman" pitchFamily="18" charset="0"/>
            </a:rPr>
            <a:t> </a:t>
          </a:r>
          <a:r>
            <a:rPr lang="en-US" sz="3600" b="0" dirty="0" err="1" smtClean="0">
              <a:latin typeface="Times New Roman" pitchFamily="18" charset="0"/>
              <a:cs typeface="Times New Roman" pitchFamily="18" charset="0"/>
            </a:rPr>
            <a:t>điệu</a:t>
          </a:r>
          <a:endParaRPr lang="en-US" sz="3600" b="0" dirty="0" smtClean="0">
            <a:latin typeface="Times New Roman" pitchFamily="18" charset="0"/>
            <a:cs typeface="Times New Roman" pitchFamily="18" charset="0"/>
          </a:endParaRPr>
        </a:p>
      </dgm:t>
    </dgm:pt>
    <dgm:pt modelId="{73351C80-324F-4281-8162-D1733CBFED4E}" type="parTrans" cxnId="{FFF1C72E-A3E0-440A-8911-C3B19CD565B5}">
      <dgm:prSet/>
      <dgm:spPr/>
      <dgm:t>
        <a:bodyPr/>
        <a:lstStyle/>
        <a:p>
          <a:endParaRPr lang="en-US"/>
        </a:p>
      </dgm:t>
    </dgm:pt>
    <dgm:pt modelId="{DBDB3EC4-9A9B-4A25-9F2D-61748EE7DEE1}" type="sibTrans" cxnId="{FFF1C72E-A3E0-440A-8911-C3B19CD565B5}">
      <dgm:prSet/>
      <dgm:spPr/>
      <dgm:t>
        <a:bodyPr/>
        <a:lstStyle/>
        <a:p>
          <a:endParaRPr lang="en-US"/>
        </a:p>
      </dgm:t>
    </dgm:pt>
    <dgm:pt modelId="{F9790708-A76A-4029-9A78-503185A8BA88}">
      <dgm:prSet phldrT="[Text]" custT="1"/>
      <dgm:spPr/>
      <dgm:t>
        <a:bodyPr/>
        <a:lstStyle/>
        <a:p>
          <a:pPr algn="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câu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đầu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nhiều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thanh</a:t>
          </a:r>
          <a:r>
            <a:rPr lang="en-US" sz="2000" dirty="0" smtClean="0">
              <a:latin typeface="Times New Roman" pitchFamily="18" charset="0"/>
              <a:cs typeface="Times New Roman" pitchFamily="18" charset="0"/>
            </a:rPr>
            <a:t> T </a:t>
          </a:r>
        </a:p>
      </dgm:t>
    </dgm:pt>
    <dgm:pt modelId="{C629CFDC-3BDB-4BE1-AB73-1335EFA37064}" type="parTrans" cxnId="{C1AD36E0-C507-42D8-B493-A4B1B52C8165}">
      <dgm:prSet/>
      <dgm:spPr/>
      <dgm:t>
        <a:bodyPr/>
        <a:lstStyle/>
        <a:p>
          <a:endParaRPr lang="en-US"/>
        </a:p>
      </dgm:t>
    </dgm:pt>
    <dgm:pt modelId="{4EAB5AF5-75A0-41EB-B7CF-53CE2B07B43F}" type="sibTrans" cxnId="{C1AD36E0-C507-42D8-B493-A4B1B52C8165}">
      <dgm:prSet/>
      <dgm:spPr/>
      <dgm:t>
        <a:bodyPr/>
        <a:lstStyle/>
        <a:p>
          <a:endParaRPr lang="en-US"/>
        </a:p>
      </dgm:t>
    </dgm:pt>
    <dgm:pt modelId="{26840F6F-E4A2-4B97-BC57-30529A8BD2C0}">
      <dgm:prSet phldrT="[Text]" custT="1"/>
      <dgm:spPr/>
      <dgm:t>
        <a:bodyPr/>
        <a:lstStyle/>
        <a:p>
          <a:r>
            <a:rPr lang="en-US" sz="3600" b="0" dirty="0" err="1" smtClean="0">
              <a:latin typeface="Times New Roman" pitchFamily="18" charset="0"/>
              <a:cs typeface="Times New Roman" pitchFamily="18" charset="0"/>
            </a:rPr>
            <a:t>Từ</a:t>
          </a:r>
          <a:r>
            <a:rPr lang="en-US" sz="3600" b="0" dirty="0" smtClean="0">
              <a:latin typeface="Times New Roman" pitchFamily="18" charset="0"/>
              <a:cs typeface="Times New Roman" pitchFamily="18" charset="0"/>
            </a:rPr>
            <a:t> </a:t>
          </a:r>
          <a:r>
            <a:rPr lang="en-US" sz="3600" b="0" dirty="0" err="1" smtClean="0">
              <a:latin typeface="Times New Roman" pitchFamily="18" charset="0"/>
              <a:cs typeface="Times New Roman" pitchFamily="18" charset="0"/>
            </a:rPr>
            <a:t>ngữ</a:t>
          </a:r>
          <a:endParaRPr lang="en-US" sz="3600" b="0" dirty="0" smtClean="0">
            <a:latin typeface="Times New Roman" pitchFamily="18" charset="0"/>
            <a:cs typeface="Times New Roman" pitchFamily="18" charset="0"/>
          </a:endParaRPr>
        </a:p>
      </dgm:t>
    </dgm:pt>
    <dgm:pt modelId="{DBA92132-772C-457E-A261-78A20B4460D3}" type="parTrans" cxnId="{037E71C5-A779-4DF9-8DDD-C8E5C42A8B50}">
      <dgm:prSet/>
      <dgm:spPr/>
      <dgm:t>
        <a:bodyPr/>
        <a:lstStyle/>
        <a:p>
          <a:endParaRPr lang="en-US"/>
        </a:p>
      </dgm:t>
    </dgm:pt>
    <dgm:pt modelId="{E1DA6A4D-06A6-4A69-96C9-628121A7C201}" type="sibTrans" cxnId="{037E71C5-A779-4DF9-8DDD-C8E5C42A8B50}">
      <dgm:prSet/>
      <dgm:spPr/>
      <dgm:t>
        <a:bodyPr/>
        <a:lstStyle/>
        <a:p>
          <a:endParaRPr lang="en-US"/>
        </a:p>
      </dgm:t>
    </dgm:pt>
    <dgm:pt modelId="{D4D1D520-1A16-4267-929F-492FEB96C4FA}">
      <dgm:prSet phldrT="[Text]" custT="1"/>
      <dgm:spPr/>
      <dgm:t>
        <a:bodyPr/>
        <a:lstStyle/>
        <a:p>
          <a:r>
            <a:rPr lang="en-US" sz="2400" dirty="0" err="1" smtClean="0">
              <a:latin typeface="Times New Roman" pitchFamily="18" charset="0"/>
              <a:cs typeface="Times New Roman" pitchFamily="18" charset="0"/>
            </a:rPr>
            <a:t>Từ</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láy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lặp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từ</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hóa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đối</a:t>
          </a:r>
          <a:endParaRPr lang="en-US" sz="2400" dirty="0" smtClean="0">
            <a:latin typeface="Times New Roman" pitchFamily="18" charset="0"/>
            <a:cs typeface="Times New Roman" pitchFamily="18" charset="0"/>
          </a:endParaRPr>
        </a:p>
      </dgm:t>
    </dgm:pt>
    <dgm:pt modelId="{0914CA40-277D-4FDE-B72C-07E74B394DD8}" type="parTrans" cxnId="{95A0FDC5-FD64-4B23-98A9-3C2C8B8CB0DC}">
      <dgm:prSet/>
      <dgm:spPr/>
      <dgm:t>
        <a:bodyPr/>
        <a:lstStyle/>
        <a:p>
          <a:endParaRPr lang="en-US"/>
        </a:p>
      </dgm:t>
    </dgm:pt>
    <dgm:pt modelId="{7B34B778-1A25-4E8D-8B3B-97A00620FA8A}" type="sibTrans" cxnId="{95A0FDC5-FD64-4B23-98A9-3C2C8B8CB0DC}">
      <dgm:prSet/>
      <dgm:spPr/>
      <dgm:t>
        <a:bodyPr/>
        <a:lstStyle/>
        <a:p>
          <a:endParaRPr lang="en-US"/>
        </a:p>
      </dgm:t>
    </dgm:pt>
    <dgm:pt modelId="{B347ACAD-1E82-4590-AB9B-7040BC7C8184}">
      <dgm:prSet phldrT="[Text]" custT="1"/>
      <dgm:spPr/>
      <dgm:t>
        <a:bodyPr/>
        <a:lstStyle/>
        <a:p>
          <a:r>
            <a:rPr lang="en-US" sz="3600" b="0" dirty="0" err="1" smtClean="0">
              <a:latin typeface="Times New Roman" pitchFamily="18" charset="0"/>
              <a:cs typeface="Times New Roman" pitchFamily="18" charset="0"/>
            </a:rPr>
            <a:t>Cú</a:t>
          </a:r>
          <a:r>
            <a:rPr lang="en-US" sz="3600" b="0" dirty="0" smtClean="0">
              <a:latin typeface="Times New Roman" pitchFamily="18" charset="0"/>
              <a:cs typeface="Times New Roman" pitchFamily="18" charset="0"/>
            </a:rPr>
            <a:t> </a:t>
          </a:r>
          <a:r>
            <a:rPr lang="en-US" sz="3600" b="0" smtClean="0">
              <a:latin typeface="Times New Roman" pitchFamily="18" charset="0"/>
              <a:cs typeface="Times New Roman" pitchFamily="18" charset="0"/>
            </a:rPr>
            <a:t>pháp</a:t>
          </a:r>
          <a:endParaRPr lang="en-US" sz="3600" b="0" dirty="0" smtClean="0">
            <a:latin typeface="Times New Roman" pitchFamily="18" charset="0"/>
            <a:cs typeface="Times New Roman" pitchFamily="18" charset="0"/>
          </a:endParaRPr>
        </a:p>
      </dgm:t>
    </dgm:pt>
    <dgm:pt modelId="{BA95F9B6-1625-4D6B-9F37-ACD6F970EA72}" type="parTrans" cxnId="{1B558124-A34A-48DE-93FF-2825AD9740A4}">
      <dgm:prSet/>
      <dgm:spPr/>
      <dgm:t>
        <a:bodyPr/>
        <a:lstStyle/>
        <a:p>
          <a:endParaRPr lang="en-US"/>
        </a:p>
      </dgm:t>
    </dgm:pt>
    <dgm:pt modelId="{8A105984-52A4-4651-AEFF-B27630C9A3FB}" type="sibTrans" cxnId="{1B558124-A34A-48DE-93FF-2825AD9740A4}">
      <dgm:prSet/>
      <dgm:spPr/>
      <dgm:t>
        <a:bodyPr/>
        <a:lstStyle/>
        <a:p>
          <a:endParaRPr lang="en-US"/>
        </a:p>
      </dgm:t>
    </dgm:pt>
    <dgm:pt modelId="{2D1C6EB9-29A3-4DA7-96F8-3BF449FF0C76}">
      <dgm:prSet phldrT="[Text]" custT="1"/>
      <dgm:spPr/>
      <dgm:t>
        <a:bodyPr/>
        <a:lstStyle/>
        <a:p>
          <a:r>
            <a:rPr lang="en-US" sz="2400" dirty="0" err="1" smtClean="0">
              <a:latin typeface="Times New Roman" pitchFamily="18" charset="0"/>
              <a:cs typeface="Times New Roman" pitchFamily="18" charset="0"/>
            </a:rPr>
            <a:t>Lặp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cú</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pháp</a:t>
          </a:r>
          <a:endParaRPr lang="en-US" sz="2400" dirty="0" smtClean="0">
            <a:latin typeface="Times New Roman" pitchFamily="18" charset="0"/>
            <a:cs typeface="Times New Roman" pitchFamily="18" charset="0"/>
          </a:endParaRPr>
        </a:p>
      </dgm:t>
    </dgm:pt>
    <dgm:pt modelId="{21F2C5E3-02C3-4853-9020-07D30A053D99}" type="parTrans" cxnId="{A514AD25-353D-40FE-A7E9-AF632C5B4499}">
      <dgm:prSet/>
      <dgm:spPr/>
      <dgm:t>
        <a:bodyPr/>
        <a:lstStyle/>
        <a:p>
          <a:endParaRPr lang="en-US"/>
        </a:p>
      </dgm:t>
    </dgm:pt>
    <dgm:pt modelId="{13EDD66D-90AF-4253-BA47-6ED825BFF319}" type="sibTrans" cxnId="{A514AD25-353D-40FE-A7E9-AF632C5B4499}">
      <dgm:prSet/>
      <dgm:spPr/>
      <dgm:t>
        <a:bodyPr/>
        <a:lstStyle/>
        <a:p>
          <a:endParaRPr lang="en-US"/>
        </a:p>
      </dgm:t>
    </dgm:pt>
    <dgm:pt modelId="{32624549-E87B-44C1-B51E-0EA215D688D4}">
      <dgm:prSet phldrT="[Text]" custT="1"/>
      <dgm:spPr/>
      <dgm:t>
        <a:bodyPr/>
        <a:lstStyle/>
        <a:p>
          <a:pPr algn="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câu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cuối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điệp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thanh</a:t>
          </a:r>
          <a:r>
            <a:rPr lang="en-US" sz="2000" dirty="0" smtClean="0">
              <a:latin typeface="Times New Roman" pitchFamily="18" charset="0"/>
              <a:cs typeface="Times New Roman" pitchFamily="18" charset="0"/>
            </a:rPr>
            <a:t> B </a:t>
          </a:r>
          <a:r>
            <a:rPr lang="en-US" sz="2000" dirty="0" err="1" smtClean="0">
              <a:latin typeface="Times New Roman" pitchFamily="18" charset="0"/>
              <a:cs typeface="Times New Roman" pitchFamily="18" charset="0"/>
            </a:rPr>
            <a:t>tạo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tương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phản</a:t>
          </a:r>
          <a:endParaRPr lang="en-US" sz="2000" dirty="0" smtClean="0">
            <a:latin typeface="Times New Roman" pitchFamily="18" charset="0"/>
            <a:cs typeface="Times New Roman" pitchFamily="18" charset="0"/>
          </a:endParaRPr>
        </a:p>
      </dgm:t>
    </dgm:pt>
    <dgm:pt modelId="{F9930599-95B1-456E-AEB7-06F0D32D1272}" type="parTrans" cxnId="{8AB29254-4D76-437F-8787-7594F8995E2C}">
      <dgm:prSet/>
      <dgm:spPr/>
      <dgm:t>
        <a:bodyPr/>
        <a:lstStyle/>
        <a:p>
          <a:endParaRPr lang="en-US"/>
        </a:p>
      </dgm:t>
    </dgm:pt>
    <dgm:pt modelId="{EFFFB2BF-97D9-4A47-896B-76DDC9EFB9D5}" type="sibTrans" cxnId="{8AB29254-4D76-437F-8787-7594F8995E2C}">
      <dgm:prSet/>
      <dgm:spPr/>
      <dgm:t>
        <a:bodyPr/>
        <a:lstStyle/>
        <a:p>
          <a:endParaRPr lang="en-US"/>
        </a:p>
      </dgm:t>
    </dgm:pt>
    <dgm:pt modelId="{8E7E7434-B43B-494D-B2EB-D8A3A0D315A3}" type="pres">
      <dgm:prSet presAssocID="{15A47E92-D43D-4E5A-916B-8E1233C9D51B}" presName="cycleMatrixDiagram" presStyleCnt="0">
        <dgm:presLayoutVars>
          <dgm:chMax val="1"/>
          <dgm:dir/>
          <dgm:animLvl val="lvl"/>
          <dgm:resizeHandles val="exact"/>
        </dgm:presLayoutVars>
      </dgm:prSet>
      <dgm:spPr/>
      <dgm:t>
        <a:bodyPr/>
        <a:lstStyle/>
        <a:p>
          <a:endParaRPr lang="en-US"/>
        </a:p>
      </dgm:t>
    </dgm:pt>
    <dgm:pt modelId="{7E466797-9FBA-4814-92E9-02728E37575C}" type="pres">
      <dgm:prSet presAssocID="{15A47E92-D43D-4E5A-916B-8E1233C9D51B}" presName="children" presStyleCnt="0"/>
      <dgm:spPr/>
    </dgm:pt>
    <dgm:pt modelId="{089DF877-E7D2-4236-BA87-13B61342B5AF}" type="pres">
      <dgm:prSet presAssocID="{15A47E92-D43D-4E5A-916B-8E1233C9D51B}" presName="child1group" presStyleCnt="0"/>
      <dgm:spPr/>
    </dgm:pt>
    <dgm:pt modelId="{161469AF-9533-4223-8E3C-FDD1537F25C2}" type="pres">
      <dgm:prSet presAssocID="{15A47E92-D43D-4E5A-916B-8E1233C9D51B}" presName="child1" presStyleLbl="bgAcc1" presStyleIdx="0" presStyleCnt="4"/>
      <dgm:spPr/>
      <dgm:t>
        <a:bodyPr/>
        <a:lstStyle/>
        <a:p>
          <a:endParaRPr lang="en-US"/>
        </a:p>
      </dgm:t>
    </dgm:pt>
    <dgm:pt modelId="{7CCFCD24-7E84-4C56-9FD9-B67126173A95}" type="pres">
      <dgm:prSet presAssocID="{15A47E92-D43D-4E5A-916B-8E1233C9D51B}" presName="child1Text" presStyleLbl="bgAcc1" presStyleIdx="0" presStyleCnt="4">
        <dgm:presLayoutVars>
          <dgm:bulletEnabled val="1"/>
        </dgm:presLayoutVars>
      </dgm:prSet>
      <dgm:spPr/>
      <dgm:t>
        <a:bodyPr/>
        <a:lstStyle/>
        <a:p>
          <a:endParaRPr lang="en-US"/>
        </a:p>
      </dgm:t>
    </dgm:pt>
    <dgm:pt modelId="{2AAC86AC-415C-4586-A66E-707B935C417B}" type="pres">
      <dgm:prSet presAssocID="{15A47E92-D43D-4E5A-916B-8E1233C9D51B}" presName="child2group" presStyleCnt="0"/>
      <dgm:spPr/>
    </dgm:pt>
    <dgm:pt modelId="{0C1EB2EA-33A0-4E04-A6B2-A967CA001C0B}" type="pres">
      <dgm:prSet presAssocID="{15A47E92-D43D-4E5A-916B-8E1233C9D51B}" presName="child2" presStyleLbl="bgAcc1" presStyleIdx="1" presStyleCnt="4" custScaleY="117868"/>
      <dgm:spPr/>
      <dgm:t>
        <a:bodyPr/>
        <a:lstStyle/>
        <a:p>
          <a:endParaRPr lang="en-US"/>
        </a:p>
      </dgm:t>
    </dgm:pt>
    <dgm:pt modelId="{CCC1CCD7-2393-48D9-BB95-15EF0329676B}" type="pres">
      <dgm:prSet presAssocID="{15A47E92-D43D-4E5A-916B-8E1233C9D51B}" presName="child2Text" presStyleLbl="bgAcc1" presStyleIdx="1" presStyleCnt="4">
        <dgm:presLayoutVars>
          <dgm:bulletEnabled val="1"/>
        </dgm:presLayoutVars>
      </dgm:prSet>
      <dgm:spPr/>
      <dgm:t>
        <a:bodyPr/>
        <a:lstStyle/>
        <a:p>
          <a:endParaRPr lang="en-US"/>
        </a:p>
      </dgm:t>
    </dgm:pt>
    <dgm:pt modelId="{0DD0FA56-C373-4658-A640-A3D994E3A0A1}" type="pres">
      <dgm:prSet presAssocID="{15A47E92-D43D-4E5A-916B-8E1233C9D51B}" presName="child3group" presStyleCnt="0"/>
      <dgm:spPr/>
    </dgm:pt>
    <dgm:pt modelId="{3DC74FAD-4F4A-47C3-B4EF-78977FE99862}" type="pres">
      <dgm:prSet presAssocID="{15A47E92-D43D-4E5A-916B-8E1233C9D51B}" presName="child3" presStyleLbl="bgAcc1" presStyleIdx="2" presStyleCnt="4"/>
      <dgm:spPr/>
      <dgm:t>
        <a:bodyPr/>
        <a:lstStyle/>
        <a:p>
          <a:endParaRPr lang="en-US"/>
        </a:p>
      </dgm:t>
    </dgm:pt>
    <dgm:pt modelId="{AE691C69-A346-4675-81AB-DA8FC33578D7}" type="pres">
      <dgm:prSet presAssocID="{15A47E92-D43D-4E5A-916B-8E1233C9D51B}" presName="child3Text" presStyleLbl="bgAcc1" presStyleIdx="2" presStyleCnt="4">
        <dgm:presLayoutVars>
          <dgm:bulletEnabled val="1"/>
        </dgm:presLayoutVars>
      </dgm:prSet>
      <dgm:spPr/>
      <dgm:t>
        <a:bodyPr/>
        <a:lstStyle/>
        <a:p>
          <a:endParaRPr lang="en-US"/>
        </a:p>
      </dgm:t>
    </dgm:pt>
    <dgm:pt modelId="{0CABF193-E919-4207-AA5E-4AD0FB4C4297}" type="pres">
      <dgm:prSet presAssocID="{15A47E92-D43D-4E5A-916B-8E1233C9D51B}" presName="child4group" presStyleCnt="0"/>
      <dgm:spPr/>
    </dgm:pt>
    <dgm:pt modelId="{FA66FE43-2A17-4E43-9832-4867C6384B49}" type="pres">
      <dgm:prSet presAssocID="{15A47E92-D43D-4E5A-916B-8E1233C9D51B}" presName="child4" presStyleLbl="bgAcc1" presStyleIdx="3" presStyleCnt="4"/>
      <dgm:spPr/>
      <dgm:t>
        <a:bodyPr/>
        <a:lstStyle/>
        <a:p>
          <a:endParaRPr lang="en-US"/>
        </a:p>
      </dgm:t>
    </dgm:pt>
    <dgm:pt modelId="{7F088106-129A-4EDA-9C5A-2C89C4FFAD3C}" type="pres">
      <dgm:prSet presAssocID="{15A47E92-D43D-4E5A-916B-8E1233C9D51B}" presName="child4Text" presStyleLbl="bgAcc1" presStyleIdx="3" presStyleCnt="4">
        <dgm:presLayoutVars>
          <dgm:bulletEnabled val="1"/>
        </dgm:presLayoutVars>
      </dgm:prSet>
      <dgm:spPr/>
      <dgm:t>
        <a:bodyPr/>
        <a:lstStyle/>
        <a:p>
          <a:endParaRPr lang="en-US"/>
        </a:p>
      </dgm:t>
    </dgm:pt>
    <dgm:pt modelId="{BA93031D-250B-4753-AB5F-096FC37C5839}" type="pres">
      <dgm:prSet presAssocID="{15A47E92-D43D-4E5A-916B-8E1233C9D51B}" presName="childPlaceholder" presStyleCnt="0"/>
      <dgm:spPr/>
    </dgm:pt>
    <dgm:pt modelId="{16D1B803-FE65-49E4-A395-FD66441CFA60}" type="pres">
      <dgm:prSet presAssocID="{15A47E92-D43D-4E5A-916B-8E1233C9D51B}" presName="circle" presStyleCnt="0"/>
      <dgm:spPr/>
    </dgm:pt>
    <dgm:pt modelId="{13E5E6C0-FFE4-4893-9038-005381304600}" type="pres">
      <dgm:prSet presAssocID="{15A47E92-D43D-4E5A-916B-8E1233C9D51B}" presName="quadrant1" presStyleLbl="node1" presStyleIdx="0" presStyleCnt="4">
        <dgm:presLayoutVars>
          <dgm:chMax val="1"/>
          <dgm:bulletEnabled val="1"/>
        </dgm:presLayoutVars>
      </dgm:prSet>
      <dgm:spPr/>
      <dgm:t>
        <a:bodyPr/>
        <a:lstStyle/>
        <a:p>
          <a:endParaRPr lang="en-US"/>
        </a:p>
      </dgm:t>
    </dgm:pt>
    <dgm:pt modelId="{38437455-0279-4C50-A319-E35341A42249}" type="pres">
      <dgm:prSet presAssocID="{15A47E92-D43D-4E5A-916B-8E1233C9D51B}" presName="quadrant2" presStyleLbl="node1" presStyleIdx="1" presStyleCnt="4">
        <dgm:presLayoutVars>
          <dgm:chMax val="1"/>
          <dgm:bulletEnabled val="1"/>
        </dgm:presLayoutVars>
      </dgm:prSet>
      <dgm:spPr/>
      <dgm:t>
        <a:bodyPr/>
        <a:lstStyle/>
        <a:p>
          <a:endParaRPr lang="en-US"/>
        </a:p>
      </dgm:t>
    </dgm:pt>
    <dgm:pt modelId="{211A629F-7BF2-4477-8167-4CA9C83CD7EA}" type="pres">
      <dgm:prSet presAssocID="{15A47E92-D43D-4E5A-916B-8E1233C9D51B}" presName="quadrant3" presStyleLbl="node1" presStyleIdx="2" presStyleCnt="4">
        <dgm:presLayoutVars>
          <dgm:chMax val="1"/>
          <dgm:bulletEnabled val="1"/>
        </dgm:presLayoutVars>
      </dgm:prSet>
      <dgm:spPr/>
      <dgm:t>
        <a:bodyPr/>
        <a:lstStyle/>
        <a:p>
          <a:endParaRPr lang="en-US"/>
        </a:p>
      </dgm:t>
    </dgm:pt>
    <dgm:pt modelId="{5FC6BB6F-4B28-4E26-BC7C-31271C4DE0AE}" type="pres">
      <dgm:prSet presAssocID="{15A47E92-D43D-4E5A-916B-8E1233C9D51B}" presName="quadrant4" presStyleLbl="node1" presStyleIdx="3" presStyleCnt="4">
        <dgm:presLayoutVars>
          <dgm:chMax val="1"/>
          <dgm:bulletEnabled val="1"/>
        </dgm:presLayoutVars>
      </dgm:prSet>
      <dgm:spPr/>
      <dgm:t>
        <a:bodyPr/>
        <a:lstStyle/>
        <a:p>
          <a:endParaRPr lang="en-US"/>
        </a:p>
      </dgm:t>
    </dgm:pt>
    <dgm:pt modelId="{C444901A-E370-4AE4-B6B1-3F06F70A6590}" type="pres">
      <dgm:prSet presAssocID="{15A47E92-D43D-4E5A-916B-8E1233C9D51B}" presName="quadrantPlaceholder" presStyleCnt="0"/>
      <dgm:spPr/>
    </dgm:pt>
    <dgm:pt modelId="{40BE27BA-B3E2-4C9E-8F16-56703F03B595}" type="pres">
      <dgm:prSet presAssocID="{15A47E92-D43D-4E5A-916B-8E1233C9D51B}" presName="center1" presStyleLbl="fgShp" presStyleIdx="0" presStyleCnt="2"/>
      <dgm:spPr/>
    </dgm:pt>
    <dgm:pt modelId="{DFC0FF33-EA43-4E52-9860-F402699C5A59}" type="pres">
      <dgm:prSet presAssocID="{15A47E92-D43D-4E5A-916B-8E1233C9D51B}" presName="center2" presStyleLbl="fgShp" presStyleIdx="1" presStyleCnt="2"/>
      <dgm:spPr/>
    </dgm:pt>
  </dgm:ptLst>
  <dgm:cxnLst>
    <dgm:cxn modelId="{6859EAAB-FB87-4853-805A-77EF9CB3E1BB}" type="presOf" srcId="{F9790708-A76A-4029-9A78-503185A8BA88}" destId="{CCC1CCD7-2393-48D9-BB95-15EF0329676B}" srcOrd="1" destOrd="0" presId="urn:microsoft.com/office/officeart/2005/8/layout/cycle4#1"/>
    <dgm:cxn modelId="{8AB29254-4D76-437F-8787-7594F8995E2C}" srcId="{C1040BC7-DFCF-4D6B-BFA3-21A3D9CB2D4F}" destId="{32624549-E87B-44C1-B51E-0EA215D688D4}" srcOrd="1" destOrd="0" parTransId="{F9930599-95B1-456E-AEB7-06F0D32D1272}" sibTransId="{EFFFB2BF-97D9-4A47-896B-76DDC9EFB9D5}"/>
    <dgm:cxn modelId="{6BD8ED7C-6F58-4113-8EE8-957554C3907A}" type="presOf" srcId="{D2AA8CCC-18D6-4443-BB55-5D5DD833C47F}" destId="{13E5E6C0-FFE4-4893-9038-005381304600}" srcOrd="0" destOrd="0" presId="urn:microsoft.com/office/officeart/2005/8/layout/cycle4#1"/>
    <dgm:cxn modelId="{C31E21B1-C683-4F3F-AEA5-385733606FC7}" type="presOf" srcId="{C1040BC7-DFCF-4D6B-BFA3-21A3D9CB2D4F}" destId="{38437455-0279-4C50-A319-E35341A42249}" srcOrd="0" destOrd="0" presId="urn:microsoft.com/office/officeart/2005/8/layout/cycle4#1"/>
    <dgm:cxn modelId="{49BCCF52-9FCB-4191-921A-55F74C88F760}" type="presOf" srcId="{D4D1D520-1A16-4267-929F-492FEB96C4FA}" destId="{AE691C69-A346-4675-81AB-DA8FC33578D7}" srcOrd="1" destOrd="0" presId="urn:microsoft.com/office/officeart/2005/8/layout/cycle4#1"/>
    <dgm:cxn modelId="{B277BA2A-C4C9-4196-8245-D25F1BDB28EA}" type="presOf" srcId="{15A47E92-D43D-4E5A-916B-8E1233C9D51B}" destId="{8E7E7434-B43B-494D-B2EB-D8A3A0D315A3}" srcOrd="0" destOrd="0" presId="urn:microsoft.com/office/officeart/2005/8/layout/cycle4#1"/>
    <dgm:cxn modelId="{C9070F75-4D36-45FD-BD64-B73B0E24A1AD}" type="presOf" srcId="{26840F6F-E4A2-4B97-BC57-30529A8BD2C0}" destId="{211A629F-7BF2-4477-8167-4CA9C83CD7EA}" srcOrd="0" destOrd="0" presId="urn:microsoft.com/office/officeart/2005/8/layout/cycle4#1"/>
    <dgm:cxn modelId="{68200B60-3EA8-4661-94DC-C391F0E7301E}" type="presOf" srcId="{B347ACAD-1E82-4590-AB9B-7040BC7C8184}" destId="{5FC6BB6F-4B28-4E26-BC7C-31271C4DE0AE}" srcOrd="0" destOrd="0" presId="urn:microsoft.com/office/officeart/2005/8/layout/cycle4#1"/>
    <dgm:cxn modelId="{51204E89-4602-44DA-B44B-A2F1027C3F69}" type="presOf" srcId="{32624549-E87B-44C1-B51E-0EA215D688D4}" destId="{CCC1CCD7-2393-48D9-BB95-15EF0329676B}" srcOrd="1" destOrd="1" presId="urn:microsoft.com/office/officeart/2005/8/layout/cycle4#1"/>
    <dgm:cxn modelId="{037E71C5-A779-4DF9-8DDD-C8E5C42A8B50}" srcId="{15A47E92-D43D-4E5A-916B-8E1233C9D51B}" destId="{26840F6F-E4A2-4B97-BC57-30529A8BD2C0}" srcOrd="2" destOrd="0" parTransId="{DBA92132-772C-457E-A261-78A20B4460D3}" sibTransId="{E1DA6A4D-06A6-4A69-96C9-628121A7C201}"/>
    <dgm:cxn modelId="{C4110677-1A05-4070-AA05-D3A455121B70}" srcId="{D2AA8CCC-18D6-4443-BB55-5D5DD833C47F}" destId="{7C057894-F24D-40AB-923F-9C5AC007ACF6}" srcOrd="0" destOrd="0" parTransId="{CAD04EBA-894C-4A60-8E38-59629BDCC6EF}" sibTransId="{7EF796E3-0F13-4AB4-86ED-704952D318A7}"/>
    <dgm:cxn modelId="{371BE14E-9950-47B3-B2C1-5B0A099009DF}" type="presOf" srcId="{7C057894-F24D-40AB-923F-9C5AC007ACF6}" destId="{7CCFCD24-7E84-4C56-9FD9-B67126173A95}" srcOrd="1" destOrd="0" presId="urn:microsoft.com/office/officeart/2005/8/layout/cycle4#1"/>
    <dgm:cxn modelId="{E682C46B-DCE4-41B4-B3B0-1D3F5074021D}" type="presOf" srcId="{2D1C6EB9-29A3-4DA7-96F8-3BF449FF0C76}" destId="{7F088106-129A-4EDA-9C5A-2C89C4FFAD3C}" srcOrd="1" destOrd="0" presId="urn:microsoft.com/office/officeart/2005/8/layout/cycle4#1"/>
    <dgm:cxn modelId="{E4AABC02-C6F5-496E-9FBE-70F8B2D8EDEA}" type="presOf" srcId="{2D1C6EB9-29A3-4DA7-96F8-3BF449FF0C76}" destId="{FA66FE43-2A17-4E43-9832-4867C6384B49}" srcOrd="0" destOrd="0" presId="urn:microsoft.com/office/officeart/2005/8/layout/cycle4#1"/>
    <dgm:cxn modelId="{1B558124-A34A-48DE-93FF-2825AD9740A4}" srcId="{15A47E92-D43D-4E5A-916B-8E1233C9D51B}" destId="{B347ACAD-1E82-4590-AB9B-7040BC7C8184}" srcOrd="3" destOrd="0" parTransId="{BA95F9B6-1625-4D6B-9F37-ACD6F970EA72}" sibTransId="{8A105984-52A4-4651-AEFF-B27630C9A3FB}"/>
    <dgm:cxn modelId="{FFD6AF92-7125-4DB1-90AB-A2CF6B1B7762}" srcId="{15A47E92-D43D-4E5A-916B-8E1233C9D51B}" destId="{D2AA8CCC-18D6-4443-BB55-5D5DD833C47F}" srcOrd="0" destOrd="0" parTransId="{66257779-BE04-4AFB-9D74-68D3A079985E}" sibTransId="{AF44AEA8-E12D-4569-B126-3CF9DBC8DF98}"/>
    <dgm:cxn modelId="{4D95C4BA-B9ED-4A59-8559-AAABF59543E8}" type="presOf" srcId="{F9790708-A76A-4029-9A78-503185A8BA88}" destId="{0C1EB2EA-33A0-4E04-A6B2-A967CA001C0B}" srcOrd="0" destOrd="0" presId="urn:microsoft.com/office/officeart/2005/8/layout/cycle4#1"/>
    <dgm:cxn modelId="{072DA167-881A-4696-8CA6-60502D2A573A}" type="presOf" srcId="{7C057894-F24D-40AB-923F-9C5AC007ACF6}" destId="{161469AF-9533-4223-8E3C-FDD1537F25C2}" srcOrd="0" destOrd="0" presId="urn:microsoft.com/office/officeart/2005/8/layout/cycle4#1"/>
    <dgm:cxn modelId="{FFF1C72E-A3E0-440A-8911-C3B19CD565B5}" srcId="{15A47E92-D43D-4E5A-916B-8E1233C9D51B}" destId="{C1040BC7-DFCF-4D6B-BFA3-21A3D9CB2D4F}" srcOrd="1" destOrd="0" parTransId="{73351C80-324F-4281-8162-D1733CBFED4E}" sibTransId="{DBDB3EC4-9A9B-4A25-9F2D-61748EE7DEE1}"/>
    <dgm:cxn modelId="{4762FF4E-99FF-4971-B36E-8ED2E029645D}" type="presOf" srcId="{D4D1D520-1A16-4267-929F-492FEB96C4FA}" destId="{3DC74FAD-4F4A-47C3-B4EF-78977FE99862}" srcOrd="0" destOrd="0" presId="urn:microsoft.com/office/officeart/2005/8/layout/cycle4#1"/>
    <dgm:cxn modelId="{C1AD36E0-C507-42D8-B493-A4B1B52C8165}" srcId="{C1040BC7-DFCF-4D6B-BFA3-21A3D9CB2D4F}" destId="{F9790708-A76A-4029-9A78-503185A8BA88}" srcOrd="0" destOrd="0" parTransId="{C629CFDC-3BDB-4BE1-AB73-1335EFA37064}" sibTransId="{4EAB5AF5-75A0-41EB-B7CF-53CE2B07B43F}"/>
    <dgm:cxn modelId="{68217B7E-8394-4A77-9D2C-4E0E7F8ECB7A}" type="presOf" srcId="{32624549-E87B-44C1-B51E-0EA215D688D4}" destId="{0C1EB2EA-33A0-4E04-A6B2-A967CA001C0B}" srcOrd="0" destOrd="1" presId="urn:microsoft.com/office/officeart/2005/8/layout/cycle4#1"/>
    <dgm:cxn modelId="{95A0FDC5-FD64-4B23-98A9-3C2C8B8CB0DC}" srcId="{26840F6F-E4A2-4B97-BC57-30529A8BD2C0}" destId="{D4D1D520-1A16-4267-929F-492FEB96C4FA}" srcOrd="0" destOrd="0" parTransId="{0914CA40-277D-4FDE-B72C-07E74B394DD8}" sibTransId="{7B34B778-1A25-4E8D-8B3B-97A00620FA8A}"/>
    <dgm:cxn modelId="{A514AD25-353D-40FE-A7E9-AF632C5B4499}" srcId="{B347ACAD-1E82-4590-AB9B-7040BC7C8184}" destId="{2D1C6EB9-29A3-4DA7-96F8-3BF449FF0C76}" srcOrd="0" destOrd="0" parTransId="{21F2C5E3-02C3-4853-9020-07D30A053D99}" sibTransId="{13EDD66D-90AF-4253-BA47-6ED825BFF319}"/>
    <dgm:cxn modelId="{04D26C61-EB3F-4D33-91BC-E0F77A95686F}" type="presParOf" srcId="{8E7E7434-B43B-494D-B2EB-D8A3A0D315A3}" destId="{7E466797-9FBA-4814-92E9-02728E37575C}" srcOrd="0" destOrd="0" presId="urn:microsoft.com/office/officeart/2005/8/layout/cycle4#1"/>
    <dgm:cxn modelId="{70AB2B9C-6059-438A-B982-B98A4353113E}" type="presParOf" srcId="{7E466797-9FBA-4814-92E9-02728E37575C}" destId="{089DF877-E7D2-4236-BA87-13B61342B5AF}" srcOrd="0" destOrd="0" presId="urn:microsoft.com/office/officeart/2005/8/layout/cycle4#1"/>
    <dgm:cxn modelId="{E2E39D76-27C5-411E-8DAF-417E49DC2E44}" type="presParOf" srcId="{089DF877-E7D2-4236-BA87-13B61342B5AF}" destId="{161469AF-9533-4223-8E3C-FDD1537F25C2}" srcOrd="0" destOrd="0" presId="urn:microsoft.com/office/officeart/2005/8/layout/cycle4#1"/>
    <dgm:cxn modelId="{27EE6499-8755-4D26-92F1-2EC5CAD9540C}" type="presParOf" srcId="{089DF877-E7D2-4236-BA87-13B61342B5AF}" destId="{7CCFCD24-7E84-4C56-9FD9-B67126173A95}" srcOrd="1" destOrd="0" presId="urn:microsoft.com/office/officeart/2005/8/layout/cycle4#1"/>
    <dgm:cxn modelId="{AA7209B1-1D31-48C7-AE2C-DF0B1EF0EB4E}" type="presParOf" srcId="{7E466797-9FBA-4814-92E9-02728E37575C}" destId="{2AAC86AC-415C-4586-A66E-707B935C417B}" srcOrd="1" destOrd="0" presId="urn:microsoft.com/office/officeart/2005/8/layout/cycle4#1"/>
    <dgm:cxn modelId="{C93C90A9-5A1F-453D-9869-DA8B0A9F1B14}" type="presParOf" srcId="{2AAC86AC-415C-4586-A66E-707B935C417B}" destId="{0C1EB2EA-33A0-4E04-A6B2-A967CA001C0B}" srcOrd="0" destOrd="0" presId="urn:microsoft.com/office/officeart/2005/8/layout/cycle4#1"/>
    <dgm:cxn modelId="{8101BE97-E2A5-4FFE-AB0D-5681650877FD}" type="presParOf" srcId="{2AAC86AC-415C-4586-A66E-707B935C417B}" destId="{CCC1CCD7-2393-48D9-BB95-15EF0329676B}" srcOrd="1" destOrd="0" presId="urn:microsoft.com/office/officeart/2005/8/layout/cycle4#1"/>
    <dgm:cxn modelId="{393E46BE-93B8-49E1-891C-68BE937EAA5D}" type="presParOf" srcId="{7E466797-9FBA-4814-92E9-02728E37575C}" destId="{0DD0FA56-C373-4658-A640-A3D994E3A0A1}" srcOrd="2" destOrd="0" presId="urn:microsoft.com/office/officeart/2005/8/layout/cycle4#1"/>
    <dgm:cxn modelId="{CC923ECF-B50E-4C33-88C7-313D3004EACE}" type="presParOf" srcId="{0DD0FA56-C373-4658-A640-A3D994E3A0A1}" destId="{3DC74FAD-4F4A-47C3-B4EF-78977FE99862}" srcOrd="0" destOrd="0" presId="urn:microsoft.com/office/officeart/2005/8/layout/cycle4#1"/>
    <dgm:cxn modelId="{F571920A-8423-4FBE-A5A9-4E340513750D}" type="presParOf" srcId="{0DD0FA56-C373-4658-A640-A3D994E3A0A1}" destId="{AE691C69-A346-4675-81AB-DA8FC33578D7}" srcOrd="1" destOrd="0" presId="urn:microsoft.com/office/officeart/2005/8/layout/cycle4#1"/>
    <dgm:cxn modelId="{A62CBB8B-D768-473E-94D4-954C3ED5EFE7}" type="presParOf" srcId="{7E466797-9FBA-4814-92E9-02728E37575C}" destId="{0CABF193-E919-4207-AA5E-4AD0FB4C4297}" srcOrd="3" destOrd="0" presId="urn:microsoft.com/office/officeart/2005/8/layout/cycle4#1"/>
    <dgm:cxn modelId="{61585C11-880B-468C-A79A-55D49952E932}" type="presParOf" srcId="{0CABF193-E919-4207-AA5E-4AD0FB4C4297}" destId="{FA66FE43-2A17-4E43-9832-4867C6384B49}" srcOrd="0" destOrd="0" presId="urn:microsoft.com/office/officeart/2005/8/layout/cycle4#1"/>
    <dgm:cxn modelId="{06215C11-F77C-4190-95AA-5AAF86FC0427}" type="presParOf" srcId="{0CABF193-E919-4207-AA5E-4AD0FB4C4297}" destId="{7F088106-129A-4EDA-9C5A-2C89C4FFAD3C}" srcOrd="1" destOrd="0" presId="urn:microsoft.com/office/officeart/2005/8/layout/cycle4#1"/>
    <dgm:cxn modelId="{0FDBAFE0-1B92-4B3C-ABE2-0E5B732CD8FC}" type="presParOf" srcId="{7E466797-9FBA-4814-92E9-02728E37575C}" destId="{BA93031D-250B-4753-AB5F-096FC37C5839}" srcOrd="4" destOrd="0" presId="urn:microsoft.com/office/officeart/2005/8/layout/cycle4#1"/>
    <dgm:cxn modelId="{B8D8BAE1-EF51-4971-BFA3-C440E2269B05}" type="presParOf" srcId="{8E7E7434-B43B-494D-B2EB-D8A3A0D315A3}" destId="{16D1B803-FE65-49E4-A395-FD66441CFA60}" srcOrd="1" destOrd="0" presId="urn:microsoft.com/office/officeart/2005/8/layout/cycle4#1"/>
    <dgm:cxn modelId="{F850FAB6-42DE-48B3-8856-922D98B5189C}" type="presParOf" srcId="{16D1B803-FE65-49E4-A395-FD66441CFA60}" destId="{13E5E6C0-FFE4-4893-9038-005381304600}" srcOrd="0" destOrd="0" presId="urn:microsoft.com/office/officeart/2005/8/layout/cycle4#1"/>
    <dgm:cxn modelId="{AEAE2941-77B6-4056-A4C5-C04662A1711F}" type="presParOf" srcId="{16D1B803-FE65-49E4-A395-FD66441CFA60}" destId="{38437455-0279-4C50-A319-E35341A42249}" srcOrd="1" destOrd="0" presId="urn:microsoft.com/office/officeart/2005/8/layout/cycle4#1"/>
    <dgm:cxn modelId="{3AAB8025-0885-4959-8607-07C0CAFEDFD4}" type="presParOf" srcId="{16D1B803-FE65-49E4-A395-FD66441CFA60}" destId="{211A629F-7BF2-4477-8167-4CA9C83CD7EA}" srcOrd="2" destOrd="0" presId="urn:microsoft.com/office/officeart/2005/8/layout/cycle4#1"/>
    <dgm:cxn modelId="{EA7B8AD1-A1D1-426C-A208-C96B4E7E467C}" type="presParOf" srcId="{16D1B803-FE65-49E4-A395-FD66441CFA60}" destId="{5FC6BB6F-4B28-4E26-BC7C-31271C4DE0AE}" srcOrd="3" destOrd="0" presId="urn:microsoft.com/office/officeart/2005/8/layout/cycle4#1"/>
    <dgm:cxn modelId="{000C2A03-5B3B-468B-8C49-2C1A9A6A6E9A}" type="presParOf" srcId="{16D1B803-FE65-49E4-A395-FD66441CFA60}" destId="{C444901A-E370-4AE4-B6B1-3F06F70A6590}" srcOrd="4" destOrd="0" presId="urn:microsoft.com/office/officeart/2005/8/layout/cycle4#1"/>
    <dgm:cxn modelId="{9F0A15A4-C98B-4BAF-A6DB-3066D01A6197}" type="presParOf" srcId="{8E7E7434-B43B-494D-B2EB-D8A3A0D315A3}" destId="{40BE27BA-B3E2-4C9E-8F16-56703F03B595}" srcOrd="2" destOrd="0" presId="urn:microsoft.com/office/officeart/2005/8/layout/cycle4#1"/>
    <dgm:cxn modelId="{8A60D4EB-1055-4807-96CF-D76EE6C58830}" type="presParOf" srcId="{8E7E7434-B43B-494D-B2EB-D8A3A0D315A3}" destId="{DFC0FF33-EA43-4E52-9860-F402699C5A59}" srcOrd="3" destOrd="0" presId="urn:microsoft.com/office/officeart/2005/8/layout/cycle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201BD-90DA-4377-8E5B-0B449A1092F7}">
      <dsp:nvSpPr>
        <dsp:cNvPr id="0" name=""/>
        <dsp:cNvSpPr/>
      </dsp:nvSpPr>
      <dsp:spPr>
        <a:xfrm>
          <a:off x="0" y="464019"/>
          <a:ext cx="6096000" cy="781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0D602E-D092-4769-BE8E-3B46A8120DF3}">
      <dsp:nvSpPr>
        <dsp:cNvPr id="0" name=""/>
        <dsp:cNvSpPr/>
      </dsp:nvSpPr>
      <dsp:spPr>
        <a:xfrm>
          <a:off x="304800" y="6459"/>
          <a:ext cx="5791187" cy="91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377950">
            <a:lnSpc>
              <a:spcPct val="90000"/>
            </a:lnSpc>
            <a:spcBef>
              <a:spcPct val="0"/>
            </a:spcBef>
            <a:spcAft>
              <a:spcPct val="35000"/>
            </a:spcAft>
          </a:pPr>
          <a:r>
            <a:rPr lang="en-US" sz="3100" b="1" kern="1200" dirty="0" err="1" smtClean="0">
              <a:latin typeface="Times New Roman" pitchFamily="18" charset="0"/>
              <a:cs typeface="Times New Roman" pitchFamily="18" charset="0"/>
            </a:rPr>
            <a:t>Các</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biện</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pháp</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tu</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từ</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cú</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pháp</a:t>
          </a:r>
          <a:endParaRPr lang="en-US" sz="3100" b="1" kern="1200" dirty="0">
            <a:latin typeface="Times New Roman" pitchFamily="18" charset="0"/>
            <a:cs typeface="Times New Roman" pitchFamily="18" charset="0"/>
          </a:endParaRPr>
        </a:p>
      </dsp:txBody>
      <dsp:txXfrm>
        <a:off x="349472" y="51131"/>
        <a:ext cx="5701843" cy="825776"/>
      </dsp:txXfrm>
    </dsp:sp>
    <dsp:sp modelId="{0744D26D-CEF1-49D1-A5FC-4980D1B1D598}">
      <dsp:nvSpPr>
        <dsp:cNvPr id="0" name=""/>
        <dsp:cNvSpPr/>
      </dsp:nvSpPr>
      <dsp:spPr>
        <a:xfrm>
          <a:off x="0" y="1870179"/>
          <a:ext cx="6096000" cy="781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147DD2-2113-46E0-BAA4-1E7FC16D6BAC}">
      <dsp:nvSpPr>
        <dsp:cNvPr id="0" name=""/>
        <dsp:cNvSpPr/>
      </dsp:nvSpPr>
      <dsp:spPr>
        <a:xfrm>
          <a:off x="290214" y="1412619"/>
          <a:ext cx="5804291" cy="91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377950">
            <a:lnSpc>
              <a:spcPct val="90000"/>
            </a:lnSpc>
            <a:spcBef>
              <a:spcPct val="0"/>
            </a:spcBef>
            <a:spcAft>
              <a:spcPct val="35000"/>
            </a:spcAft>
          </a:pPr>
          <a:r>
            <a:rPr lang="en-US" sz="3100" b="1" kern="1200" dirty="0" err="1" smtClean="0">
              <a:latin typeface="Times New Roman" pitchFamily="18" charset="0"/>
              <a:cs typeface="Times New Roman" pitchFamily="18" charset="0"/>
            </a:rPr>
            <a:t>Các</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biện</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pháp</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tu</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từ</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từ</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vựng</a:t>
          </a:r>
          <a:r>
            <a:rPr lang="en-US" sz="3100" b="1" kern="1200" dirty="0" smtClean="0">
              <a:latin typeface="Times New Roman" pitchFamily="18" charset="0"/>
              <a:cs typeface="Times New Roman" pitchFamily="18" charset="0"/>
            </a:rPr>
            <a:t> </a:t>
          </a:r>
          <a:endParaRPr lang="en-US" sz="3100" b="1" kern="1200" dirty="0">
            <a:latin typeface="Times New Roman" pitchFamily="18" charset="0"/>
            <a:cs typeface="Times New Roman" pitchFamily="18" charset="0"/>
          </a:endParaRPr>
        </a:p>
      </dsp:txBody>
      <dsp:txXfrm>
        <a:off x="334886" y="1457291"/>
        <a:ext cx="5714947" cy="825776"/>
      </dsp:txXfrm>
    </dsp:sp>
    <dsp:sp modelId="{FDD8A265-2407-4F96-9822-5AA9655E6F30}">
      <dsp:nvSpPr>
        <dsp:cNvPr id="0" name=""/>
        <dsp:cNvSpPr/>
      </dsp:nvSpPr>
      <dsp:spPr>
        <a:xfrm>
          <a:off x="0" y="3276340"/>
          <a:ext cx="6096000" cy="781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532646-7C25-4ABF-84C3-53F363E9E636}">
      <dsp:nvSpPr>
        <dsp:cNvPr id="0" name=""/>
        <dsp:cNvSpPr/>
      </dsp:nvSpPr>
      <dsp:spPr>
        <a:xfrm>
          <a:off x="290214" y="2818780"/>
          <a:ext cx="5804291" cy="91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377950">
            <a:lnSpc>
              <a:spcPct val="90000"/>
            </a:lnSpc>
            <a:spcBef>
              <a:spcPct val="0"/>
            </a:spcBef>
            <a:spcAft>
              <a:spcPct val="35000"/>
            </a:spcAft>
          </a:pPr>
          <a:r>
            <a:rPr lang="en-US" sz="3100" b="1" kern="1200" dirty="0" err="1" smtClean="0">
              <a:latin typeface="Times New Roman" pitchFamily="18" charset="0"/>
              <a:cs typeface="Times New Roman" pitchFamily="18" charset="0"/>
            </a:rPr>
            <a:t>Các</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biện</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pháp</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tu</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từ</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ngữ</a:t>
          </a:r>
          <a:r>
            <a:rPr lang="en-US" sz="3100" b="1" kern="1200" dirty="0" smtClean="0">
              <a:latin typeface="Times New Roman" pitchFamily="18" charset="0"/>
              <a:cs typeface="Times New Roman" pitchFamily="18" charset="0"/>
            </a:rPr>
            <a:t> </a:t>
          </a:r>
          <a:r>
            <a:rPr lang="en-US" sz="3100" b="1" kern="1200" dirty="0" err="1" smtClean="0">
              <a:latin typeface="Times New Roman" pitchFamily="18" charset="0"/>
              <a:cs typeface="Times New Roman" pitchFamily="18" charset="0"/>
            </a:rPr>
            <a:t>âm</a:t>
          </a:r>
          <a:r>
            <a:rPr lang="en-US" sz="3100" b="1" kern="1200" dirty="0" smtClean="0">
              <a:latin typeface="Times New Roman" pitchFamily="18" charset="0"/>
              <a:cs typeface="Times New Roman" pitchFamily="18" charset="0"/>
            </a:rPr>
            <a:t> </a:t>
          </a:r>
          <a:endParaRPr lang="en-US" sz="3100" b="1" kern="1200" dirty="0">
            <a:latin typeface="Times New Roman" pitchFamily="18" charset="0"/>
            <a:cs typeface="Times New Roman" pitchFamily="18" charset="0"/>
          </a:endParaRPr>
        </a:p>
      </dsp:txBody>
      <dsp:txXfrm>
        <a:off x="334886" y="2863452"/>
        <a:ext cx="5714947" cy="825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2783A1-3D23-491D-84FF-24175187B727}">
      <dsp:nvSpPr>
        <dsp:cNvPr id="0" name=""/>
        <dsp:cNvSpPr/>
      </dsp:nvSpPr>
      <dsp:spPr>
        <a:xfrm rot="5400000">
          <a:off x="-212103" y="217403"/>
          <a:ext cx="1414022" cy="989815"/>
        </a:xfrm>
        <a:prstGeom prst="chevron">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smtClean="0">
              <a:latin typeface="Times New Roman" pitchFamily="18" charset="0"/>
              <a:cs typeface="Times New Roman" pitchFamily="18" charset="0"/>
            </a:rPr>
            <a:t> </a:t>
          </a:r>
          <a:r>
            <a:rPr lang="en-US" sz="2100" b="1" kern="1200" dirty="0" err="1" smtClean="0">
              <a:latin typeface="Times New Roman" pitchFamily="18" charset="0"/>
              <a:cs typeface="Times New Roman" pitchFamily="18" charset="0"/>
            </a:rPr>
            <a:t>Bài</a:t>
          </a:r>
          <a:r>
            <a:rPr lang="en-US" sz="2100" b="1" kern="1200" dirty="0" smtClean="0">
              <a:latin typeface="Times New Roman" pitchFamily="18" charset="0"/>
              <a:cs typeface="Times New Roman" pitchFamily="18" charset="0"/>
            </a:rPr>
            <a:t> I.1</a:t>
          </a:r>
          <a:endParaRPr lang="en-US" sz="2100" b="1" kern="1200" dirty="0">
            <a:latin typeface="Times New Roman" pitchFamily="18" charset="0"/>
            <a:cs typeface="Times New Roman" pitchFamily="18" charset="0"/>
          </a:endParaRPr>
        </a:p>
      </dsp:txBody>
      <dsp:txXfrm rot="-5400000">
        <a:off x="1" y="500208"/>
        <a:ext cx="989815" cy="424207"/>
      </dsp:txXfrm>
    </dsp:sp>
    <dsp:sp modelId="{40A83B1E-94B1-4FDE-A4D3-88C82421FD43}">
      <dsp:nvSpPr>
        <dsp:cNvPr id="0" name=""/>
        <dsp:cNvSpPr/>
      </dsp:nvSpPr>
      <dsp:spPr>
        <a:xfrm rot="5400000">
          <a:off x="3959650" y="-2964534"/>
          <a:ext cx="919114" cy="6858784"/>
        </a:xfrm>
        <a:prstGeom prst="round2Same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smtClean="0">
              <a:latin typeface="Times New Roman" pitchFamily="18" charset="0"/>
              <a:cs typeface="Times New Roman" pitchFamily="18" charset="0"/>
            </a:rPr>
            <a:t>Tìm</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hiểu</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nhịp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điệu</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âm</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thanh</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tạo</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ra</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âm</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hưởng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hùng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hồn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đanh</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thép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cho</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lời</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tuyên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ngôn</a:t>
          </a:r>
          <a:endParaRPr lang="en-US" sz="2800" kern="1200" dirty="0" smtClean="0">
            <a:latin typeface="Times New Roman" pitchFamily="18" charset="0"/>
            <a:cs typeface="Times New Roman" pitchFamily="18" charset="0"/>
          </a:endParaRPr>
        </a:p>
      </dsp:txBody>
      <dsp:txXfrm rot="-5400000">
        <a:off x="989816" y="50167"/>
        <a:ext cx="6813917" cy="829380"/>
      </dsp:txXfrm>
    </dsp:sp>
    <dsp:sp modelId="{496850CA-67A4-40FC-96E8-391A9B720FAD}">
      <dsp:nvSpPr>
        <dsp:cNvPr id="0" name=""/>
        <dsp:cNvSpPr/>
      </dsp:nvSpPr>
      <dsp:spPr>
        <a:xfrm rot="5400000">
          <a:off x="-212103" y="1486662"/>
          <a:ext cx="1414022" cy="989815"/>
        </a:xfrm>
        <a:prstGeom prst="chevron">
          <a:avLst/>
        </a:prstGeom>
        <a:gradFill rotWithShape="0">
          <a:gsLst>
            <a:gs pos="0">
              <a:schemeClr val="accent5">
                <a:hueOff val="-3311292"/>
                <a:satOff val="13270"/>
                <a:lumOff val="2876"/>
                <a:alphaOff val="0"/>
                <a:shade val="51000"/>
                <a:satMod val="130000"/>
              </a:schemeClr>
            </a:gs>
            <a:gs pos="80000">
              <a:schemeClr val="accent5">
                <a:hueOff val="-3311292"/>
                <a:satOff val="13270"/>
                <a:lumOff val="2876"/>
                <a:alphaOff val="0"/>
                <a:shade val="93000"/>
                <a:satMod val="130000"/>
              </a:schemeClr>
            </a:gs>
            <a:gs pos="100000">
              <a:schemeClr val="accent5">
                <a:hueOff val="-3311292"/>
                <a:satOff val="13270"/>
                <a:lumOff val="28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smtClean="0">
              <a:latin typeface="Times New Roman" pitchFamily="18" charset="0"/>
              <a:cs typeface="Times New Roman" pitchFamily="18" charset="0"/>
            </a:rPr>
            <a:t> </a:t>
          </a:r>
          <a:r>
            <a:rPr lang="en-US" sz="2100" b="1" kern="1200" dirty="0" err="1" smtClean="0">
              <a:latin typeface="Times New Roman" pitchFamily="18" charset="0"/>
              <a:cs typeface="Times New Roman" pitchFamily="18" charset="0"/>
            </a:rPr>
            <a:t>Bài</a:t>
          </a:r>
          <a:r>
            <a:rPr lang="en-US" sz="2100" b="1" kern="1200" dirty="0" smtClean="0">
              <a:latin typeface="Times New Roman" pitchFamily="18" charset="0"/>
              <a:cs typeface="Times New Roman" pitchFamily="18" charset="0"/>
            </a:rPr>
            <a:t> I.2</a:t>
          </a:r>
        </a:p>
      </dsp:txBody>
      <dsp:txXfrm rot="-5400000">
        <a:off x="1" y="1769467"/>
        <a:ext cx="989815" cy="424207"/>
      </dsp:txXfrm>
    </dsp:sp>
    <dsp:sp modelId="{D9FD0C9C-6946-49D8-BAA6-24976082924C}">
      <dsp:nvSpPr>
        <dsp:cNvPr id="0" name=""/>
        <dsp:cNvSpPr/>
      </dsp:nvSpPr>
      <dsp:spPr>
        <a:xfrm rot="5400000">
          <a:off x="3959650" y="-1695275"/>
          <a:ext cx="919114" cy="6858784"/>
        </a:xfrm>
        <a:prstGeom prst="round2SameRect">
          <a:avLst/>
        </a:prstGeom>
        <a:solidFill>
          <a:schemeClr val="lt1">
            <a:alpha val="90000"/>
            <a:hueOff val="0"/>
            <a:satOff val="0"/>
            <a:lumOff val="0"/>
            <a:alphaOff val="0"/>
          </a:schemeClr>
        </a:solidFill>
        <a:ln w="9525" cap="flat" cmpd="sng" algn="ctr">
          <a:solidFill>
            <a:schemeClr val="accent5">
              <a:hueOff val="-3311292"/>
              <a:satOff val="13270"/>
              <a:lumOff val="2876"/>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Tác</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dụng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của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âm</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thanh</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nhịp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điệu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tạo</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sắc</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thái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hùng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hộn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thiêng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liêng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cho</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lời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kêu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gọi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cứu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nước</a:t>
          </a:r>
          <a:r>
            <a:rPr lang="en-US" sz="2400" kern="1200" dirty="0" smtClean="0">
              <a:latin typeface="Times New Roman" pitchFamily="18" charset="0"/>
              <a:cs typeface="Times New Roman" pitchFamily="18" charset="0"/>
            </a:rPr>
            <a:t> </a:t>
          </a:r>
        </a:p>
      </dsp:txBody>
      <dsp:txXfrm rot="-5400000">
        <a:off x="989816" y="1319426"/>
        <a:ext cx="6813917" cy="829380"/>
      </dsp:txXfrm>
    </dsp:sp>
    <dsp:sp modelId="{49F73B49-DB27-40AF-891A-7135B9FC8C50}">
      <dsp:nvSpPr>
        <dsp:cNvPr id="0" name=""/>
        <dsp:cNvSpPr/>
      </dsp:nvSpPr>
      <dsp:spPr>
        <a:xfrm rot="5400000">
          <a:off x="-212103" y="2755921"/>
          <a:ext cx="1414022" cy="989815"/>
        </a:xfrm>
        <a:prstGeom prst="chevron">
          <a:avLst/>
        </a:prstGeom>
        <a:gradFill rotWithShape="0">
          <a:gsLst>
            <a:gs pos="0">
              <a:schemeClr val="accent5">
                <a:hueOff val="-6622584"/>
                <a:satOff val="26541"/>
                <a:lumOff val="5752"/>
                <a:alphaOff val="0"/>
                <a:shade val="51000"/>
                <a:satMod val="130000"/>
              </a:schemeClr>
            </a:gs>
            <a:gs pos="80000">
              <a:schemeClr val="accent5">
                <a:hueOff val="-6622584"/>
                <a:satOff val="26541"/>
                <a:lumOff val="5752"/>
                <a:alphaOff val="0"/>
                <a:shade val="93000"/>
                <a:satMod val="130000"/>
              </a:schemeClr>
            </a:gs>
            <a:gs pos="100000">
              <a:schemeClr val="accent5">
                <a:hueOff val="-6622584"/>
                <a:satOff val="26541"/>
                <a:lumOff val="575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err="1" smtClean="0">
              <a:latin typeface="Times New Roman" pitchFamily="18" charset="0"/>
              <a:cs typeface="Times New Roman" pitchFamily="18" charset="0"/>
            </a:rPr>
            <a:t>Bài</a:t>
          </a:r>
          <a:r>
            <a:rPr lang="en-US" sz="2100" b="1" kern="1200" dirty="0" smtClean="0">
              <a:latin typeface="Times New Roman" pitchFamily="18" charset="0"/>
              <a:cs typeface="Times New Roman" pitchFamily="18" charset="0"/>
            </a:rPr>
            <a:t> II.2</a:t>
          </a:r>
        </a:p>
      </dsp:txBody>
      <dsp:txXfrm rot="-5400000">
        <a:off x="1" y="3038726"/>
        <a:ext cx="989815" cy="424207"/>
      </dsp:txXfrm>
    </dsp:sp>
    <dsp:sp modelId="{1C63BB99-FDE2-4573-BEDB-FA7231544FC8}">
      <dsp:nvSpPr>
        <dsp:cNvPr id="0" name=""/>
        <dsp:cNvSpPr/>
      </dsp:nvSpPr>
      <dsp:spPr>
        <a:xfrm rot="5400000">
          <a:off x="3959650" y="-426016"/>
          <a:ext cx="919114" cy="6858784"/>
        </a:xfrm>
        <a:prstGeom prst="round2SameRect">
          <a:avLst/>
        </a:prstGeom>
        <a:solidFill>
          <a:schemeClr val="lt1">
            <a:alpha val="90000"/>
            <a:hueOff val="0"/>
            <a:satOff val="0"/>
            <a:lumOff val="0"/>
            <a:alphaOff val="0"/>
          </a:schemeClr>
        </a:solidFill>
        <a:ln w="9525" cap="flat" cmpd="sng" algn="ctr">
          <a:solidFill>
            <a:schemeClr val="accent5">
              <a:hueOff val="-6622584"/>
              <a:satOff val="26541"/>
              <a:lumOff val="5752"/>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Tác</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dụng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phép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điệp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vần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trong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đoạn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thơ</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Tiếng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hát</a:t>
          </a:r>
          <a:r>
            <a:rPr lang="en-US" sz="2400" kern="1200" dirty="0" smtClean="0">
              <a:latin typeface="Times New Roman" pitchFamily="18" charset="0"/>
              <a:cs typeface="Times New Roman" pitchFamily="18" charset="0"/>
            </a:rPr>
            <a:t> sang </a:t>
          </a:r>
          <a:r>
            <a:rPr lang="en-US" sz="2400" kern="1200" dirty="0" err="1" smtClean="0">
              <a:latin typeface="Times New Roman" pitchFamily="18" charset="0"/>
              <a:cs typeface="Times New Roman" pitchFamily="18" charset="0"/>
            </a:rPr>
            <a:t>xuân</a:t>
          </a:r>
          <a:r>
            <a:rPr lang="en-US" sz="2400" kern="1200" dirty="0" smtClean="0">
              <a:latin typeface="Times New Roman" pitchFamily="18" charset="0"/>
              <a:cs typeface="Times New Roman" pitchFamily="18" charset="0"/>
            </a:rPr>
            <a:t> – </a:t>
          </a:r>
          <a:r>
            <a:rPr lang="en-US" sz="2400" kern="1200" dirty="0" err="1" smtClean="0">
              <a:latin typeface="Times New Roman" pitchFamily="18" charset="0"/>
              <a:cs typeface="Times New Roman" pitchFamily="18" charset="0"/>
            </a:rPr>
            <a:t>Tố</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Hữu</a:t>
          </a:r>
          <a:r>
            <a:rPr lang="en-US" sz="2400" kern="1200" dirty="0" smtClean="0">
              <a:latin typeface="Times New Roman" pitchFamily="18" charset="0"/>
              <a:cs typeface="Times New Roman" pitchFamily="18" charset="0"/>
            </a:rPr>
            <a:t> </a:t>
          </a:r>
        </a:p>
      </dsp:txBody>
      <dsp:txXfrm rot="-5400000">
        <a:off x="989816" y="2588685"/>
        <a:ext cx="6813917" cy="829380"/>
      </dsp:txXfrm>
    </dsp:sp>
    <dsp:sp modelId="{BA65F7EC-C0A9-445C-A35D-713207E37012}">
      <dsp:nvSpPr>
        <dsp:cNvPr id="0" name=""/>
        <dsp:cNvSpPr/>
      </dsp:nvSpPr>
      <dsp:spPr>
        <a:xfrm rot="5400000">
          <a:off x="-212103" y="4025180"/>
          <a:ext cx="1414022" cy="989815"/>
        </a:xfrm>
        <a:prstGeom prst="chevron">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smtClean="0">
              <a:latin typeface="Times New Roman" pitchFamily="18" charset="0"/>
              <a:cs typeface="Times New Roman" pitchFamily="18" charset="0"/>
            </a:rPr>
            <a:t> </a:t>
          </a:r>
          <a:r>
            <a:rPr lang="en-US" sz="2100" b="1" kern="1200" dirty="0" err="1" smtClean="0">
              <a:latin typeface="Times New Roman" pitchFamily="18" charset="0"/>
              <a:cs typeface="Times New Roman" pitchFamily="18" charset="0"/>
            </a:rPr>
            <a:t>Bài</a:t>
          </a:r>
          <a:r>
            <a:rPr lang="en-US" sz="2100" b="1" kern="1200" dirty="0" smtClean="0">
              <a:latin typeface="Times New Roman" pitchFamily="18" charset="0"/>
              <a:cs typeface="Times New Roman" pitchFamily="18" charset="0"/>
            </a:rPr>
            <a:t> II.3</a:t>
          </a:r>
        </a:p>
      </dsp:txBody>
      <dsp:txXfrm rot="-5400000">
        <a:off x="1" y="4307985"/>
        <a:ext cx="989815" cy="424207"/>
      </dsp:txXfrm>
    </dsp:sp>
    <dsp:sp modelId="{CD22161A-56A8-47C8-8842-7CB2C417B352}">
      <dsp:nvSpPr>
        <dsp:cNvPr id="0" name=""/>
        <dsp:cNvSpPr/>
      </dsp:nvSpPr>
      <dsp:spPr>
        <a:xfrm rot="5400000">
          <a:off x="3959650" y="843242"/>
          <a:ext cx="919114" cy="6858784"/>
        </a:xfrm>
        <a:prstGeom prst="round2SameRect">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err="1" smtClean="0">
              <a:latin typeface="Times New Roman" pitchFamily="18" charset="0"/>
              <a:cs typeface="Times New Roman" pitchFamily="18" charset="0"/>
            </a:rPr>
            <a:t>Hiệu</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quả</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của</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sự</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phối</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hợp</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các</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phép</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tu</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từ</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trong</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đoạn</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thơ</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Tây</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Tiến</a:t>
          </a:r>
          <a:r>
            <a:rPr lang="en-US" sz="3000" kern="1200" dirty="0" smtClean="0">
              <a:latin typeface="Times New Roman" pitchFamily="18" charset="0"/>
              <a:cs typeface="Times New Roman" pitchFamily="18" charset="0"/>
            </a:rPr>
            <a:t> – </a:t>
          </a:r>
          <a:r>
            <a:rPr lang="en-US" sz="3000" kern="1200" dirty="0" err="1" smtClean="0">
              <a:latin typeface="Times New Roman" pitchFamily="18" charset="0"/>
              <a:cs typeface="Times New Roman" pitchFamily="18" charset="0"/>
            </a:rPr>
            <a:t>Quang</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Dũng</a:t>
          </a:r>
          <a:endParaRPr lang="en-US" sz="3000" kern="1200" dirty="0">
            <a:latin typeface="Times New Roman" pitchFamily="18" charset="0"/>
            <a:cs typeface="Times New Roman" pitchFamily="18" charset="0"/>
          </a:endParaRPr>
        </a:p>
      </dsp:txBody>
      <dsp:txXfrm rot="-5400000">
        <a:off x="989816" y="3857944"/>
        <a:ext cx="6813917" cy="8293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CAF7F-CDD6-4697-86B6-7C2AC9B7ECBE}">
      <dsp:nvSpPr>
        <dsp:cNvPr id="0" name=""/>
        <dsp:cNvSpPr/>
      </dsp:nvSpPr>
      <dsp:spPr>
        <a:xfrm>
          <a:off x="-83819" y="0"/>
          <a:ext cx="7330438" cy="171450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600200">
            <a:lnSpc>
              <a:spcPct val="90000"/>
            </a:lnSpc>
            <a:spcBef>
              <a:spcPct val="0"/>
            </a:spcBef>
            <a:spcAft>
              <a:spcPct val="35000"/>
            </a:spcAft>
          </a:pPr>
          <a:r>
            <a:rPr lang="en-US" sz="3600" b="1" kern="1200" dirty="0" err="1" smtClean="0">
              <a:latin typeface="Times New Roman" pitchFamily="18" charset="0"/>
              <a:cs typeface="Times New Roman" pitchFamily="18" charset="0"/>
            </a:rPr>
            <a:t>Phối</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hợp</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nhịp</a:t>
          </a:r>
          <a:endParaRPr lang="en-US" sz="3600" b="1" kern="1200" dirty="0">
            <a:latin typeface="Times New Roman" pitchFamily="18" charset="0"/>
            <a:cs typeface="Times New Roman" pitchFamily="18" charset="0"/>
          </a:endParaRPr>
        </a:p>
        <a:p>
          <a:pPr marL="285750" lvl="1" indent="-285750" algn="l" defTabSz="1244600">
            <a:lnSpc>
              <a:spcPct val="90000"/>
            </a:lnSpc>
            <a:spcBef>
              <a:spcPct val="0"/>
            </a:spcBef>
            <a:spcAft>
              <a:spcPct val="15000"/>
            </a:spcAft>
            <a:buChar char="••"/>
          </a:pPr>
          <a:r>
            <a:rPr lang="en-US" sz="2800" kern="1200" dirty="0" err="1" smtClean="0">
              <a:latin typeface="Times New Roman" pitchFamily="18" charset="0"/>
              <a:cs typeface="Times New Roman" pitchFamily="18" charset="0"/>
            </a:rPr>
            <a:t>Hai</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nhịp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dài</a:t>
          </a:r>
          <a:r>
            <a:rPr lang="en-US" sz="2800" kern="1200" dirty="0" smtClean="0">
              <a:latin typeface="Times New Roman" pitchFamily="18" charset="0"/>
              <a:cs typeface="Times New Roman" pitchFamily="18" charset="0"/>
            </a:rPr>
            <a:t> 3/3/11</a:t>
          </a:r>
          <a:r>
            <a:rPr lang="en-US" sz="2800" b="0" kern="1200" dirty="0" smtClean="0">
              <a:solidFill>
                <a:srgbClr val="FFFF00"/>
              </a:solidFill>
              <a:latin typeface="Times New Roman" pitchFamily="18" charset="0"/>
              <a:cs typeface="Times New Roman" pitchFamily="18" charset="0"/>
            </a:rPr>
            <a:t> </a:t>
          </a:r>
          <a:r>
            <a:rPr lang="en-US" altLang="zh-TW" sz="2800" b="0" i="1" kern="1200" dirty="0" err="1" smtClean="0">
              <a:solidFill>
                <a:srgbClr val="FFFF00"/>
              </a:solidFill>
              <a:latin typeface="Times New Roman" pitchFamily="18" charset="0"/>
              <a:ea typeface="新細明體" charset="-120"/>
            </a:rPr>
            <a:t>một</a:t>
          </a:r>
          <a:r>
            <a:rPr lang="en-US" altLang="zh-TW" sz="2800" b="0" i="1" kern="1200" dirty="0" smtClean="0">
              <a:solidFill>
                <a:srgbClr val="FFFF00"/>
              </a:solidFill>
              <a:latin typeface="Times New Roman" pitchFamily="18" charset="0"/>
              <a:ea typeface="新細明體" charset="-120"/>
            </a:rPr>
            <a:t> </a:t>
          </a:r>
          <a:r>
            <a:rPr lang="en-US" altLang="zh-TW" sz="2800" b="0" i="1" kern="1200" dirty="0" err="1" smtClean="0">
              <a:solidFill>
                <a:srgbClr val="FFFF00"/>
              </a:solidFill>
              <a:latin typeface="Times New Roman" pitchFamily="18" charset="0"/>
              <a:ea typeface="新細明體" charset="-120"/>
            </a:rPr>
            <a:t>dân</a:t>
          </a:r>
          <a:r>
            <a:rPr lang="en-US" altLang="zh-TW" sz="2800" b="0" i="1" kern="1200" dirty="0" smtClean="0">
              <a:solidFill>
                <a:srgbClr val="FFFF00"/>
              </a:solidFill>
              <a:latin typeface="Times New Roman" pitchFamily="18" charset="0"/>
              <a:ea typeface="新細明體" charset="-120"/>
            </a:rPr>
            <a:t> </a:t>
          </a:r>
          <a:r>
            <a:rPr lang="en-US" altLang="zh-TW" sz="2800" b="0" i="1" kern="1200" dirty="0" err="1" smtClean="0">
              <a:solidFill>
                <a:srgbClr val="FFFF00"/>
              </a:solidFill>
              <a:latin typeface="Times New Roman" pitchFamily="18" charset="0"/>
              <a:ea typeface="新細明體" charset="-120"/>
            </a:rPr>
            <a:t>tộc</a:t>
          </a:r>
          <a:r>
            <a:rPr lang="en-US" altLang="zh-TW" sz="2800" b="0" i="1" kern="1200" dirty="0" smtClean="0">
              <a:solidFill>
                <a:srgbClr val="FFFF00"/>
              </a:solidFill>
              <a:latin typeface="Times New Roman" pitchFamily="18" charset="0"/>
              <a:ea typeface="新細明體" charset="-120"/>
            </a:rPr>
            <a:t>… </a:t>
          </a:r>
          <a:endParaRPr lang="en-US" sz="2800" b="0" kern="1200" dirty="0">
            <a:solidFill>
              <a:srgbClr val="FFFF00"/>
            </a:solidFill>
            <a:latin typeface="Times New Roman" pitchFamily="18" charset="0"/>
            <a:cs typeface="Times New Roman" pitchFamily="18" charset="0"/>
          </a:endParaRPr>
        </a:p>
        <a:p>
          <a:pPr marL="285750" lvl="1" indent="-285750" algn="l" defTabSz="1244600">
            <a:lnSpc>
              <a:spcPct val="90000"/>
            </a:lnSpc>
            <a:spcBef>
              <a:spcPct val="0"/>
            </a:spcBef>
            <a:spcAft>
              <a:spcPct val="15000"/>
            </a:spcAft>
            <a:buChar char="••"/>
          </a:pPr>
          <a:r>
            <a:rPr lang="en-US" sz="2800" kern="1200" dirty="0" err="1" smtClean="0">
              <a:latin typeface="Times New Roman" pitchFamily="18" charset="0"/>
              <a:cs typeface="Times New Roman" pitchFamily="18" charset="0"/>
            </a:rPr>
            <a:t>Hai</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nhịp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ngắn</a:t>
          </a:r>
          <a:r>
            <a:rPr lang="en-US" sz="2800" kern="1200" dirty="0" smtClean="0">
              <a:latin typeface="Times New Roman" pitchFamily="18" charset="0"/>
              <a:cs typeface="Times New Roman" pitchFamily="18" charset="0"/>
            </a:rPr>
            <a:t>  3/4 </a:t>
          </a:r>
          <a:r>
            <a:rPr lang="en-US" altLang="zh-TW" sz="2800" b="0" i="1" kern="1200" dirty="0" err="1" smtClean="0">
              <a:solidFill>
                <a:srgbClr val="FFFF00"/>
              </a:solidFill>
              <a:latin typeface="Times New Roman" pitchFamily="18" charset="0"/>
              <a:ea typeface="新細明體" charset="-120"/>
            </a:rPr>
            <a:t>dân</a:t>
          </a:r>
          <a:r>
            <a:rPr lang="en-US" altLang="zh-TW" sz="2800" b="0" i="1" kern="1200" dirty="0" smtClean="0">
              <a:solidFill>
                <a:srgbClr val="FFFF00"/>
              </a:solidFill>
              <a:latin typeface="Times New Roman" pitchFamily="18" charset="0"/>
              <a:ea typeface="新細明體" charset="-120"/>
            </a:rPr>
            <a:t> </a:t>
          </a:r>
          <a:r>
            <a:rPr lang="en-US" altLang="zh-TW" sz="2800" b="0" i="1" kern="1200" dirty="0" err="1" smtClean="0">
              <a:solidFill>
                <a:srgbClr val="FFFF00"/>
              </a:solidFill>
              <a:latin typeface="Times New Roman" pitchFamily="18" charset="0"/>
              <a:ea typeface="新細明體" charset="-120"/>
            </a:rPr>
            <a:t>tộc</a:t>
          </a:r>
          <a:r>
            <a:rPr lang="en-US" altLang="zh-TW" sz="2800" b="0" i="1" kern="1200" dirty="0" smtClean="0">
              <a:solidFill>
                <a:srgbClr val="FFFF00"/>
              </a:solidFill>
              <a:latin typeface="Times New Roman" pitchFamily="18" charset="0"/>
              <a:ea typeface="新細明體" charset="-120"/>
            </a:rPr>
            <a:t> </a:t>
          </a:r>
          <a:r>
            <a:rPr lang="en-US" altLang="zh-TW" sz="2800" b="0" i="1" kern="1200" dirty="0" err="1" smtClean="0">
              <a:solidFill>
                <a:srgbClr val="FFFF00"/>
              </a:solidFill>
              <a:latin typeface="Times New Roman" pitchFamily="18" charset="0"/>
              <a:ea typeface="新細明體" charset="-120"/>
            </a:rPr>
            <a:t>đó</a:t>
          </a:r>
          <a:r>
            <a:rPr lang="en-US" altLang="zh-TW" sz="2800" b="0" i="1" kern="1200" dirty="0" smtClean="0">
              <a:solidFill>
                <a:srgbClr val="FFFF00"/>
              </a:solidFill>
              <a:latin typeface="Times New Roman" pitchFamily="18" charset="0"/>
              <a:ea typeface="新細明體" charset="-120"/>
            </a:rPr>
            <a:t>… </a:t>
          </a:r>
          <a:endParaRPr lang="en-US" sz="2800" kern="1200" dirty="0">
            <a:latin typeface="Times New Roman" pitchFamily="18" charset="0"/>
            <a:cs typeface="Times New Roman" pitchFamily="18" charset="0"/>
          </a:endParaRPr>
        </a:p>
      </dsp:txBody>
      <dsp:txXfrm>
        <a:off x="-33603" y="50216"/>
        <a:ext cx="5396498" cy="1614068"/>
      </dsp:txXfrm>
    </dsp:sp>
    <dsp:sp modelId="{B0F91401-B89D-421B-A017-704CCF31209C}">
      <dsp:nvSpPr>
        <dsp:cNvPr id="0" name=""/>
        <dsp:cNvSpPr/>
      </dsp:nvSpPr>
      <dsp:spPr>
        <a:xfrm>
          <a:off x="701039" y="2000250"/>
          <a:ext cx="6995160" cy="1714500"/>
        </a:xfrm>
        <a:prstGeom prst="roundRect">
          <a:avLst>
            <a:gd name="adj" fmla="val 1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b="1" kern="1200" dirty="0" err="1" smtClean="0">
              <a:latin typeface="Times New Roman" pitchFamily="18" charset="0"/>
              <a:cs typeface="Times New Roman" pitchFamily="18" charset="0"/>
            </a:rPr>
            <a:t>Thanh</a:t>
          </a:r>
          <a:r>
            <a:rPr lang="en-US" sz="3200" b="1" kern="1200" dirty="0" smtClean="0">
              <a:latin typeface="Times New Roman" pitchFamily="18" charset="0"/>
              <a:cs typeface="Times New Roman" pitchFamily="18" charset="0"/>
            </a:rPr>
            <a:t> </a:t>
          </a:r>
          <a:r>
            <a:rPr lang="en-US" sz="3200" b="1" kern="1200" dirty="0" err="1" smtClean="0">
              <a:latin typeface="Times New Roman" pitchFamily="18" charset="0"/>
              <a:cs typeface="Times New Roman" pitchFamily="18" charset="0"/>
            </a:rPr>
            <a:t>và</a:t>
          </a:r>
          <a:r>
            <a:rPr lang="en-US" sz="3200" b="1" kern="1200" dirty="0" smtClean="0">
              <a:latin typeface="Times New Roman" pitchFamily="18" charset="0"/>
              <a:cs typeface="Times New Roman" pitchFamily="18" charset="0"/>
            </a:rPr>
            <a:t> </a:t>
          </a:r>
          <a:r>
            <a:rPr lang="en-US" sz="3200" b="1" kern="1200" dirty="0" err="1" smtClean="0">
              <a:latin typeface="Times New Roman" pitchFamily="18" charset="0"/>
              <a:cs typeface="Times New Roman" pitchFamily="18" charset="0"/>
            </a:rPr>
            <a:t>âm</a:t>
          </a:r>
          <a:r>
            <a:rPr lang="en-US" sz="3200" b="1" kern="1200" dirty="0" smtClean="0">
              <a:latin typeface="Times New Roman" pitchFamily="18" charset="0"/>
              <a:cs typeface="Times New Roman" pitchFamily="18" charset="0"/>
            </a:rPr>
            <a:t> </a:t>
          </a:r>
          <a:r>
            <a:rPr lang="en-US" sz="3200" b="1" kern="1200" dirty="0" err="1" smtClean="0">
              <a:latin typeface="Times New Roman" pitchFamily="18" charset="0"/>
              <a:cs typeface="Times New Roman" pitchFamily="18" charset="0"/>
            </a:rPr>
            <a:t>cuối</a:t>
          </a:r>
          <a:r>
            <a:rPr lang="en-US" sz="3200" b="1" kern="1200" dirty="0" smtClean="0">
              <a:latin typeface="Times New Roman" pitchFamily="18" charset="0"/>
              <a:cs typeface="Times New Roman" pitchFamily="18" charset="0"/>
            </a:rPr>
            <a:t> </a:t>
          </a:r>
          <a:r>
            <a:rPr lang="en-US" sz="3200" b="1" kern="1200" dirty="0" err="1" smtClean="0">
              <a:latin typeface="Times New Roman" pitchFamily="18" charset="0"/>
              <a:cs typeface="Times New Roman" pitchFamily="18" charset="0"/>
            </a:rPr>
            <a:t>nhịp</a:t>
          </a:r>
          <a:endParaRPr lang="en-US" sz="3200" b="1" kern="1200" dirty="0" smtClean="0">
            <a:latin typeface="Times New Roman" pitchFamily="18" charset="0"/>
            <a:cs typeface="Times New Roman" pitchFamily="18" charset="0"/>
          </a:endParaRPr>
        </a:p>
        <a:p>
          <a:pPr marL="285750" lvl="1" indent="-285750" algn="l" defTabSz="1244600">
            <a:lnSpc>
              <a:spcPct val="90000"/>
            </a:lnSpc>
            <a:spcBef>
              <a:spcPct val="0"/>
            </a:spcBef>
            <a:spcAft>
              <a:spcPct val="15000"/>
            </a:spcAft>
            <a:buChar char="••"/>
          </a:pPr>
          <a:r>
            <a:rPr lang="en-US" sz="2800" kern="1200" dirty="0" smtClean="0">
              <a:latin typeface="Times New Roman" pitchFamily="18" charset="0"/>
              <a:cs typeface="Times New Roman" pitchFamily="18" charset="0"/>
            </a:rPr>
            <a:t>3 </a:t>
          </a:r>
          <a:r>
            <a:rPr lang="en-US" sz="2800" kern="1200" dirty="0" err="1" smtClean="0">
              <a:latin typeface="Times New Roman" pitchFamily="18" charset="0"/>
              <a:cs typeface="Times New Roman" pitchFamily="18" charset="0"/>
            </a:rPr>
            <a:t>nhịp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đầu</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thanh</a:t>
          </a:r>
          <a:r>
            <a:rPr lang="en-US" sz="2800" kern="1200" dirty="0" smtClean="0">
              <a:latin typeface="Times New Roman" pitchFamily="18" charset="0"/>
              <a:cs typeface="Times New Roman" pitchFamily="18" charset="0"/>
            </a:rPr>
            <a:t> B, </a:t>
          </a:r>
          <a:r>
            <a:rPr lang="en-US" sz="2800" kern="1200" dirty="0" err="1" smtClean="0">
              <a:latin typeface="Times New Roman" pitchFamily="18" charset="0"/>
              <a:cs typeface="Times New Roman" pitchFamily="18" charset="0"/>
            </a:rPr>
            <a:t>âm</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tiết</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mở</a:t>
          </a:r>
          <a:r>
            <a:rPr lang="en-US" sz="2800" kern="1200" dirty="0" smtClean="0">
              <a:latin typeface="Times New Roman" pitchFamily="18" charset="0"/>
              <a:cs typeface="Times New Roman" pitchFamily="18" charset="0"/>
            </a:rPr>
            <a:t> (do), </a:t>
          </a:r>
          <a:r>
            <a:rPr lang="en-US" sz="2800" kern="1200" dirty="0" err="1" smtClean="0">
              <a:latin typeface="Times New Roman" pitchFamily="18" charset="0"/>
              <a:cs typeface="Times New Roman" pitchFamily="18" charset="0"/>
            </a:rPr>
            <a:t>nửa</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mở</a:t>
          </a:r>
          <a:r>
            <a:rPr lang="en-US" sz="2800" kern="1200" dirty="0" smtClean="0">
              <a:latin typeface="Times New Roman" pitchFamily="18" charset="0"/>
              <a:cs typeface="Times New Roman" pitchFamily="18" charset="0"/>
            </a:rPr>
            <a:t> (nay)</a:t>
          </a:r>
        </a:p>
        <a:p>
          <a:pPr marL="285750" lvl="1" indent="-285750" algn="l" defTabSz="1244600">
            <a:lnSpc>
              <a:spcPct val="90000"/>
            </a:lnSpc>
            <a:spcBef>
              <a:spcPct val="0"/>
            </a:spcBef>
            <a:spcAft>
              <a:spcPct val="15000"/>
            </a:spcAft>
            <a:buChar char="••"/>
          </a:pPr>
          <a:r>
            <a:rPr lang="en-US" sz="2800" kern="1200" dirty="0" err="1" smtClean="0">
              <a:latin typeface="Times New Roman" pitchFamily="18" charset="0"/>
              <a:cs typeface="Times New Roman" pitchFamily="18" charset="0"/>
            </a:rPr>
            <a:t>Nhịp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cuối</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thanh</a:t>
          </a:r>
          <a:r>
            <a:rPr lang="en-US" sz="2800" kern="1200" dirty="0" smtClean="0">
              <a:latin typeface="Times New Roman" pitchFamily="18" charset="0"/>
              <a:cs typeface="Times New Roman" pitchFamily="18" charset="0"/>
            </a:rPr>
            <a:t> T, </a:t>
          </a:r>
          <a:r>
            <a:rPr lang="en-US" sz="2800" kern="1200" dirty="0" err="1" smtClean="0">
              <a:latin typeface="Times New Roman" pitchFamily="18" charset="0"/>
              <a:cs typeface="Times New Roman" pitchFamily="18" charset="0"/>
            </a:rPr>
            <a:t>âm</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tiết</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đóng</a:t>
          </a:r>
          <a:endParaRPr lang="en-US" sz="2800" kern="1200" dirty="0" smtClean="0">
            <a:latin typeface="Times New Roman" pitchFamily="18" charset="0"/>
            <a:cs typeface="Times New Roman" pitchFamily="18" charset="0"/>
          </a:endParaRPr>
        </a:p>
      </dsp:txBody>
      <dsp:txXfrm>
        <a:off x="751255" y="2050466"/>
        <a:ext cx="5163083" cy="1614068"/>
      </dsp:txXfrm>
    </dsp:sp>
    <dsp:sp modelId="{A1F2A2CC-7D48-4651-9031-54061B6B1359}">
      <dsp:nvSpPr>
        <dsp:cNvPr id="0" name=""/>
        <dsp:cNvSpPr/>
      </dsp:nvSpPr>
      <dsp:spPr>
        <a:xfrm>
          <a:off x="1318259" y="4000500"/>
          <a:ext cx="6995160" cy="1714500"/>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600200">
            <a:lnSpc>
              <a:spcPct val="90000"/>
            </a:lnSpc>
            <a:spcBef>
              <a:spcPct val="0"/>
            </a:spcBef>
            <a:spcAft>
              <a:spcPct val="35000"/>
            </a:spcAft>
          </a:pPr>
          <a:r>
            <a:rPr lang="en-US" sz="3600" b="1" kern="1200" dirty="0" err="1" smtClean="0">
              <a:latin typeface="Times New Roman" pitchFamily="18" charset="0"/>
              <a:cs typeface="Times New Roman" pitchFamily="18" charset="0"/>
            </a:rPr>
            <a:t>Phối</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hợp</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phép</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tu</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từ</a:t>
          </a:r>
          <a:endParaRPr lang="en-US" sz="3600" b="1" kern="1200" dirty="0">
            <a:latin typeface="Times New Roman" pitchFamily="18" charset="0"/>
            <a:cs typeface="Times New Roman" pitchFamily="18" charset="0"/>
          </a:endParaRPr>
        </a:p>
        <a:p>
          <a:pPr marL="285750" lvl="1" indent="-285750" algn="l" defTabSz="1333500">
            <a:lnSpc>
              <a:spcPct val="90000"/>
            </a:lnSpc>
            <a:spcBef>
              <a:spcPct val="0"/>
            </a:spcBef>
            <a:spcAft>
              <a:spcPct val="15000"/>
            </a:spcAft>
            <a:buChar char="••"/>
          </a:pPr>
          <a:r>
            <a:rPr lang="en-US" sz="3000" kern="1200" dirty="0" err="1" smtClean="0">
              <a:latin typeface="Times New Roman" pitchFamily="18" charset="0"/>
              <a:cs typeface="Times New Roman" pitchFamily="18" charset="0"/>
            </a:rPr>
            <a:t>Điệp</a:t>
          </a:r>
          <a:r>
            <a:rPr lang="en-US" sz="3000" kern="1200" dirty="0" smtClean="0">
              <a:latin typeface="Times New Roman" pitchFamily="18" charset="0"/>
              <a:cs typeface="Times New Roman" pitchFamily="18" charset="0"/>
            </a:rPr>
            <a:t> </a:t>
          </a:r>
          <a:r>
            <a:rPr lang="en-US" sz="3000" kern="1200" dirty="0" err="1" smtClean="0">
              <a:latin typeface="Times New Roman" pitchFamily="18" charset="0"/>
              <a:cs typeface="Times New Roman" pitchFamily="18" charset="0"/>
            </a:rPr>
            <a:t>từ</a:t>
          </a:r>
          <a:endParaRPr lang="en-US" sz="3000" kern="1200" dirty="0">
            <a:latin typeface="Times New Roman" pitchFamily="18" charset="0"/>
            <a:cs typeface="Times New Roman" pitchFamily="18" charset="0"/>
          </a:endParaRPr>
        </a:p>
        <a:p>
          <a:pPr marL="285750" lvl="1" indent="-285750" algn="l" defTabSz="1244600">
            <a:lnSpc>
              <a:spcPct val="90000"/>
            </a:lnSpc>
            <a:spcBef>
              <a:spcPct val="0"/>
            </a:spcBef>
            <a:spcAft>
              <a:spcPct val="15000"/>
            </a:spcAft>
            <a:buChar char="••"/>
          </a:pPr>
          <a:r>
            <a:rPr lang="en-US" sz="2800" kern="1200" dirty="0" err="1" smtClean="0">
              <a:latin typeface="Times New Roman" pitchFamily="18" charset="0"/>
              <a:cs typeface="Times New Roman" pitchFamily="18" charset="0"/>
            </a:rPr>
            <a:t>Điệp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cú</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pháp</a:t>
          </a:r>
          <a:endParaRPr lang="en-US" sz="3000" kern="1200" dirty="0">
            <a:latin typeface="Times New Roman" pitchFamily="18" charset="0"/>
            <a:cs typeface="Times New Roman" pitchFamily="18" charset="0"/>
          </a:endParaRPr>
        </a:p>
      </dsp:txBody>
      <dsp:txXfrm>
        <a:off x="1368475" y="4050716"/>
        <a:ext cx="5163082" cy="1614068"/>
      </dsp:txXfrm>
    </dsp:sp>
    <dsp:sp modelId="{B12ADC08-1210-4111-8EAF-0A77EB8D8869}">
      <dsp:nvSpPr>
        <dsp:cNvPr id="0" name=""/>
        <dsp:cNvSpPr/>
      </dsp:nvSpPr>
      <dsp:spPr>
        <a:xfrm>
          <a:off x="5964554" y="1300162"/>
          <a:ext cx="1114425" cy="1114425"/>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6215300" y="1300162"/>
        <a:ext cx="612933" cy="838605"/>
      </dsp:txXfrm>
    </dsp:sp>
    <dsp:sp modelId="{578F04EE-1094-408C-96BE-D2B72F1BC863}">
      <dsp:nvSpPr>
        <dsp:cNvPr id="0" name=""/>
        <dsp:cNvSpPr/>
      </dsp:nvSpPr>
      <dsp:spPr>
        <a:xfrm>
          <a:off x="6581774" y="3288982"/>
          <a:ext cx="1114425" cy="1114425"/>
        </a:xfrm>
        <a:prstGeom prst="downArrow">
          <a:avLst>
            <a:gd name="adj1" fmla="val 55000"/>
            <a:gd name="adj2" fmla="val 45000"/>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6832520" y="3288982"/>
        <a:ext cx="612933" cy="8386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2F91AD-1171-4AFC-8B36-8096E23720D6}">
      <dsp:nvSpPr>
        <dsp:cNvPr id="0" name=""/>
        <dsp:cNvSpPr/>
      </dsp:nvSpPr>
      <dsp:spPr>
        <a:xfrm>
          <a:off x="286424" y="496"/>
          <a:ext cx="5523151" cy="1625203"/>
        </a:xfrm>
        <a:prstGeom prst="roundRect">
          <a:avLst>
            <a:gd name="adj" fmla="val 10000"/>
          </a:avLst>
        </a:prstGeom>
        <a:solidFill>
          <a:schemeClr val="accent2">
            <a:shade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da-DK" sz="2800" kern="1200" dirty="0" smtClean="0">
              <a:latin typeface="Times New Roman" pitchFamily="18" charset="0"/>
              <a:cs typeface="Times New Roman" pitchFamily="18" charset="0"/>
            </a:rPr>
            <a:t>=&gt; </a:t>
          </a:r>
          <a:r>
            <a:rPr lang="da-DK" sz="2800" b="1" i="1" kern="1200" dirty="0" smtClean="0">
              <a:latin typeface="Times New Roman" pitchFamily="18" charset="0"/>
              <a:cs typeface="Times New Roman" pitchFamily="18" charset="0"/>
            </a:rPr>
            <a:t>tạo âm hưởng hùng hồn đanh thép cho lời tuyên ngôn</a:t>
          </a:r>
          <a:endParaRPr lang="en-US" sz="2800" kern="1200" dirty="0"/>
        </a:p>
      </dsp:txBody>
      <dsp:txXfrm>
        <a:off x="334025" y="48097"/>
        <a:ext cx="5427949" cy="1530001"/>
      </dsp:txXfrm>
    </dsp:sp>
    <dsp:sp modelId="{DAC55237-E80B-44A4-9A80-8C011CFF97C0}">
      <dsp:nvSpPr>
        <dsp:cNvPr id="0" name=""/>
        <dsp:cNvSpPr/>
      </dsp:nvSpPr>
      <dsp:spPr>
        <a:xfrm rot="5400000">
          <a:off x="2743274" y="1666329"/>
          <a:ext cx="609451" cy="731341"/>
        </a:xfrm>
        <a:prstGeom prst="rightArrow">
          <a:avLst>
            <a:gd name="adj1" fmla="val 60000"/>
            <a:gd name="adj2" fmla="val 50000"/>
          </a:avLst>
        </a:prstGeom>
        <a:solidFill>
          <a:schemeClr val="accent2">
            <a:shade val="9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33500">
            <a:lnSpc>
              <a:spcPct val="90000"/>
            </a:lnSpc>
            <a:spcBef>
              <a:spcPct val="0"/>
            </a:spcBef>
            <a:spcAft>
              <a:spcPct val="35000"/>
            </a:spcAft>
          </a:pPr>
          <a:endParaRPr lang="en-US" sz="3000" kern="1200"/>
        </a:p>
      </dsp:txBody>
      <dsp:txXfrm rot="-5400000">
        <a:off x="2828598" y="1727274"/>
        <a:ext cx="438805" cy="426616"/>
      </dsp:txXfrm>
    </dsp:sp>
    <dsp:sp modelId="{8EC76E6C-953A-4DDC-AC12-3ACD87E1B167}">
      <dsp:nvSpPr>
        <dsp:cNvPr id="0" name=""/>
        <dsp:cNvSpPr/>
      </dsp:nvSpPr>
      <dsp:spPr>
        <a:xfrm>
          <a:off x="286424" y="2438300"/>
          <a:ext cx="5523151" cy="1625203"/>
        </a:xfrm>
        <a:prstGeom prst="roundRect">
          <a:avLst>
            <a:gd name="adj" fmla="val 10000"/>
          </a:avLst>
        </a:prstGeom>
        <a:solidFill>
          <a:schemeClr val="accent2">
            <a:shade val="50000"/>
            <a:hueOff val="-41484"/>
            <a:satOff val="-8409"/>
            <a:lumOff val="4625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a-DK" sz="2400" b="1" kern="1200" dirty="0" smtClean="0">
              <a:solidFill>
                <a:schemeClr val="tx1"/>
              </a:solidFill>
              <a:latin typeface="Times New Roman" pitchFamily="18" charset="0"/>
              <a:cs typeface="Times New Roman" pitchFamily="18" charset="0"/>
            </a:rPr>
            <a:t>=&gt; Việc ngắt nhịp ngắn dài, thay đổi B – T cuối nhịp, âm đóng mở kết thúc nhịp, câu tạo hiệu quả nhất định làm nên giọng điệu, âm hưởng cho đoạn văn</a:t>
          </a:r>
          <a:endParaRPr lang="en-US" sz="2400" kern="1200" dirty="0">
            <a:solidFill>
              <a:schemeClr val="tx1"/>
            </a:solidFill>
          </a:endParaRPr>
        </a:p>
      </dsp:txBody>
      <dsp:txXfrm>
        <a:off x="334025" y="2485901"/>
        <a:ext cx="5427949" cy="15300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FC0882-5591-44FF-9AAA-03A301ED1BBE}">
      <dsp:nvSpPr>
        <dsp:cNvPr id="0" name=""/>
        <dsp:cNvSpPr/>
      </dsp:nvSpPr>
      <dsp:spPr>
        <a:xfrm>
          <a:off x="0" y="0"/>
          <a:ext cx="8229600" cy="1517808"/>
        </a:xfrm>
        <a:prstGeom prst="rect">
          <a:avLst/>
        </a:prstGeom>
        <a:solidFill>
          <a:schemeClr val="accent6">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90500" tIns="190500" rIns="190500" bIns="190500" numCol="1" spcCol="1270" anchor="ctr" anchorCtr="0">
          <a:noAutofit/>
        </a:bodyPr>
        <a:lstStyle/>
        <a:p>
          <a:pPr lvl="0" algn="ctr" defTabSz="2222500">
            <a:lnSpc>
              <a:spcPct val="90000"/>
            </a:lnSpc>
            <a:spcBef>
              <a:spcPct val="0"/>
            </a:spcBef>
            <a:spcAft>
              <a:spcPct val="35000"/>
            </a:spcAft>
          </a:pPr>
          <a:r>
            <a:rPr lang="en-US" sz="5000" kern="1200" dirty="0" err="1" smtClean="0">
              <a:solidFill>
                <a:srgbClr val="FFFF00"/>
              </a:solidFill>
              <a:latin typeface="Times New Roman" pitchFamily="18" charset="0"/>
              <a:cs typeface="Times New Roman" pitchFamily="18" charset="0"/>
            </a:rPr>
            <a:t>sắc</a:t>
          </a:r>
          <a:r>
            <a:rPr lang="en-US" sz="5000" kern="1200" dirty="0" smtClean="0">
              <a:solidFill>
                <a:srgbClr val="FFFF00"/>
              </a:solidFill>
              <a:latin typeface="Times New Roman" pitchFamily="18" charset="0"/>
              <a:cs typeface="Times New Roman" pitchFamily="18" charset="0"/>
            </a:rPr>
            <a:t> </a:t>
          </a:r>
          <a:r>
            <a:rPr lang="en-US" sz="5000" kern="1200" dirty="0" err="1" smtClean="0">
              <a:solidFill>
                <a:srgbClr val="FFFF00"/>
              </a:solidFill>
              <a:latin typeface="Times New Roman" pitchFamily="18" charset="0"/>
              <a:cs typeface="Times New Roman" pitchFamily="18" charset="0"/>
            </a:rPr>
            <a:t>thái</a:t>
          </a:r>
          <a:r>
            <a:rPr lang="en-US" sz="5000" kern="1200" dirty="0" smtClean="0">
              <a:solidFill>
                <a:srgbClr val="FFFF00"/>
              </a:solidFill>
              <a:latin typeface="Times New Roman" pitchFamily="18" charset="0"/>
              <a:cs typeface="Times New Roman" pitchFamily="18" charset="0"/>
            </a:rPr>
            <a:t> </a:t>
          </a:r>
          <a:r>
            <a:rPr lang="en-US" sz="5000" kern="1200" dirty="0" err="1" smtClean="0">
              <a:solidFill>
                <a:srgbClr val="FFFF00"/>
              </a:solidFill>
              <a:latin typeface="Times New Roman" pitchFamily="18" charset="0"/>
              <a:cs typeface="Times New Roman" pitchFamily="18" charset="0"/>
            </a:rPr>
            <a:t>hùng</a:t>
          </a:r>
          <a:r>
            <a:rPr lang="en-US" sz="5000" kern="1200" dirty="0" smtClean="0">
              <a:solidFill>
                <a:srgbClr val="FFFF00"/>
              </a:solidFill>
              <a:latin typeface="Times New Roman" pitchFamily="18" charset="0"/>
              <a:cs typeface="Times New Roman" pitchFamily="18" charset="0"/>
            </a:rPr>
            <a:t> </a:t>
          </a:r>
          <a:r>
            <a:rPr lang="en-US" sz="5000" kern="1200" dirty="0" err="1" smtClean="0">
              <a:solidFill>
                <a:srgbClr val="FFFF00"/>
              </a:solidFill>
              <a:latin typeface="Times New Roman" pitchFamily="18" charset="0"/>
              <a:cs typeface="Times New Roman" pitchFamily="18" charset="0"/>
            </a:rPr>
            <a:t>hồn</a:t>
          </a:r>
          <a:r>
            <a:rPr lang="en-US" sz="5000" kern="1200" dirty="0" smtClean="0">
              <a:solidFill>
                <a:srgbClr val="FFFF00"/>
              </a:solidFill>
              <a:latin typeface="Times New Roman" pitchFamily="18" charset="0"/>
              <a:cs typeface="Times New Roman" pitchFamily="18" charset="0"/>
            </a:rPr>
            <a:t>, </a:t>
          </a:r>
          <a:r>
            <a:rPr lang="en-US" sz="5000" kern="1200" dirty="0" err="1" smtClean="0">
              <a:solidFill>
                <a:srgbClr val="FFFF00"/>
              </a:solidFill>
              <a:latin typeface="Times New Roman" pitchFamily="18" charset="0"/>
              <a:cs typeface="Times New Roman" pitchFamily="18" charset="0"/>
            </a:rPr>
            <a:t>thiêng</a:t>
          </a:r>
          <a:r>
            <a:rPr lang="en-US" sz="5000" kern="1200" dirty="0" smtClean="0">
              <a:solidFill>
                <a:srgbClr val="FFFF00"/>
              </a:solidFill>
              <a:latin typeface="Times New Roman" pitchFamily="18" charset="0"/>
              <a:cs typeface="Times New Roman" pitchFamily="18" charset="0"/>
            </a:rPr>
            <a:t> </a:t>
          </a:r>
          <a:r>
            <a:rPr lang="en-US" sz="5000" kern="1200" dirty="0" err="1" smtClean="0">
              <a:solidFill>
                <a:srgbClr val="FFFF00"/>
              </a:solidFill>
              <a:latin typeface="Times New Roman" pitchFamily="18" charset="0"/>
              <a:cs typeface="Times New Roman" pitchFamily="18" charset="0"/>
            </a:rPr>
            <a:t>liêng</a:t>
          </a:r>
          <a:r>
            <a:rPr lang="en-US" sz="5000" kern="1200" dirty="0" smtClean="0">
              <a:solidFill>
                <a:srgbClr val="FFFF00"/>
              </a:solidFill>
              <a:latin typeface="Times New Roman" pitchFamily="18" charset="0"/>
              <a:cs typeface="Times New Roman" pitchFamily="18" charset="0"/>
            </a:rPr>
            <a:t> </a:t>
          </a:r>
          <a:endParaRPr lang="en-US" sz="5000" kern="1200" dirty="0"/>
        </a:p>
      </dsp:txBody>
      <dsp:txXfrm>
        <a:off x="0" y="0"/>
        <a:ext cx="8229600" cy="1517808"/>
      </dsp:txXfrm>
    </dsp:sp>
    <dsp:sp modelId="{BA50B3C4-9104-416F-8334-8206FD885199}">
      <dsp:nvSpPr>
        <dsp:cNvPr id="0" name=""/>
        <dsp:cNvSpPr/>
      </dsp:nvSpPr>
      <dsp:spPr>
        <a:xfrm>
          <a:off x="4018" y="1517808"/>
          <a:ext cx="2740521" cy="3187398"/>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just" defTabSz="1600200">
            <a:lnSpc>
              <a:spcPct val="90000"/>
            </a:lnSpc>
            <a:spcBef>
              <a:spcPct val="0"/>
            </a:spcBef>
            <a:spcAft>
              <a:spcPct val="35000"/>
            </a:spcAft>
          </a:pPr>
          <a:r>
            <a:rPr lang="en-US" sz="3600" kern="1200" dirty="0" err="1" smtClean="0">
              <a:latin typeface="Times New Roman" pitchFamily="18" charset="0"/>
              <a:cs typeface="Times New Roman" pitchFamily="18" charset="0"/>
            </a:rPr>
            <a:t>Hiệp</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vần</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cuối</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nhịp</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nhiều</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vần</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trắc</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kết</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thúc</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nhịp</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câu</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mạnh</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mẽ</a:t>
          </a:r>
          <a:r>
            <a:rPr lang="en-US" sz="3600" kern="1200" dirty="0" smtClean="0">
              <a:latin typeface="Times New Roman" pitchFamily="18" charset="0"/>
              <a:cs typeface="Times New Roman" pitchFamily="18" charset="0"/>
            </a:rPr>
            <a:t>. </a:t>
          </a:r>
          <a:endParaRPr lang="en-US" sz="3600" kern="1200" dirty="0">
            <a:latin typeface="Times New Roman" pitchFamily="18" charset="0"/>
            <a:cs typeface="Times New Roman" pitchFamily="18" charset="0"/>
          </a:endParaRPr>
        </a:p>
      </dsp:txBody>
      <dsp:txXfrm>
        <a:off x="4018" y="1517808"/>
        <a:ext cx="2740521" cy="3187398"/>
      </dsp:txXfrm>
    </dsp:sp>
    <dsp:sp modelId="{3D439847-B088-4FAD-8511-369987AD368C}">
      <dsp:nvSpPr>
        <dsp:cNvPr id="0" name=""/>
        <dsp:cNvSpPr/>
      </dsp:nvSpPr>
      <dsp:spPr>
        <a:xfrm>
          <a:off x="2744539" y="1517808"/>
          <a:ext cx="2740521" cy="3187398"/>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err="1" smtClean="0">
              <a:latin typeface="Times New Roman" pitchFamily="18" charset="0"/>
              <a:cs typeface="Times New Roman" pitchFamily="18" charset="0"/>
            </a:rPr>
            <a:t>Nhịp</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ngắn</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dồn</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dập</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nhịp</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dài</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khoan</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thai</a:t>
          </a:r>
          <a:endParaRPr lang="en-US" sz="4300" kern="1200" dirty="0" smtClean="0">
            <a:latin typeface="Times New Roman" pitchFamily="18" charset="0"/>
            <a:cs typeface="Times New Roman" pitchFamily="18" charset="0"/>
          </a:endParaRPr>
        </a:p>
      </dsp:txBody>
      <dsp:txXfrm>
        <a:off x="2744539" y="1517808"/>
        <a:ext cx="2740521" cy="3187398"/>
      </dsp:txXfrm>
    </dsp:sp>
    <dsp:sp modelId="{A34C581D-9D4B-48A5-9028-0D3F7C332836}">
      <dsp:nvSpPr>
        <dsp:cNvPr id="0" name=""/>
        <dsp:cNvSpPr/>
      </dsp:nvSpPr>
      <dsp:spPr>
        <a:xfrm>
          <a:off x="5485060" y="1517808"/>
          <a:ext cx="2740521" cy="3187398"/>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err="1" smtClean="0">
              <a:latin typeface="Times New Roman" pitchFamily="18" charset="0"/>
              <a:cs typeface="Times New Roman" pitchFamily="18" charset="0"/>
            </a:rPr>
            <a:t>Đối</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xứng</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hài</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hòa</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phép</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điệp</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nhấn</a:t>
          </a:r>
          <a:r>
            <a:rPr lang="en-US" sz="4300" kern="1200" dirty="0" smtClean="0">
              <a:latin typeface="Times New Roman" pitchFamily="18" charset="0"/>
              <a:cs typeface="Times New Roman" pitchFamily="18" charset="0"/>
            </a:rPr>
            <a:t> </a:t>
          </a:r>
          <a:r>
            <a:rPr lang="en-US" sz="4300" kern="1200" dirty="0" err="1" smtClean="0">
              <a:latin typeface="Times New Roman" pitchFamily="18" charset="0"/>
              <a:cs typeface="Times New Roman" pitchFamily="18" charset="0"/>
            </a:rPr>
            <a:t>mạnh</a:t>
          </a:r>
          <a:endParaRPr lang="en-US" sz="4300" kern="1200" dirty="0" smtClean="0">
            <a:latin typeface="Times New Roman" pitchFamily="18" charset="0"/>
            <a:cs typeface="Times New Roman" pitchFamily="18" charset="0"/>
          </a:endParaRPr>
        </a:p>
      </dsp:txBody>
      <dsp:txXfrm>
        <a:off x="5485060" y="1517808"/>
        <a:ext cx="2740521" cy="3187398"/>
      </dsp:txXfrm>
    </dsp:sp>
    <dsp:sp modelId="{D41111B8-6107-4D79-9BB2-4D957E7DAA78}">
      <dsp:nvSpPr>
        <dsp:cNvPr id="0" name=""/>
        <dsp:cNvSpPr/>
      </dsp:nvSpPr>
      <dsp:spPr>
        <a:xfrm>
          <a:off x="0" y="4705207"/>
          <a:ext cx="8229600" cy="354155"/>
        </a:xfrm>
        <a:prstGeom prst="rect">
          <a:avLst/>
        </a:prstGeom>
        <a:solidFill>
          <a:schemeClr val="accent6">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BB16A-3F5A-4A2B-8672-05B983F9C31A}">
      <dsp:nvSpPr>
        <dsp:cNvPr id="0" name=""/>
        <dsp:cNvSpPr/>
      </dsp:nvSpPr>
      <dsp:spPr>
        <a:xfrm rot="5400000">
          <a:off x="4963589" y="-1840403"/>
          <a:ext cx="1265076" cy="5266944"/>
        </a:xfrm>
        <a:prstGeom prst="round2Same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latin typeface="Times New Roman" pitchFamily="18" charset="0"/>
              <a:cs typeface="Times New Roman" pitchFamily="18" charset="0"/>
            </a:rPr>
            <a:t>Ý </a:t>
          </a:r>
          <a:r>
            <a:rPr lang="en-US" sz="2400" kern="1200" dirty="0" err="1" smtClean="0">
              <a:latin typeface="Times New Roman" pitchFamily="18" charset="0"/>
              <a:cs typeface="Times New Roman" pitchFamily="18" charset="0"/>
            </a:rPr>
            <a:t>nghĩa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biểu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tượng</a:t>
          </a:r>
          <a:endParaRPr lang="en-US" sz="2400" kern="1200" dirty="0">
            <a:latin typeface="Times New Roman" pitchFamily="18" charset="0"/>
            <a:cs typeface="Times New Roman" pitchFamily="18" charset="0"/>
          </a:endParaRPr>
        </a:p>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Khẳng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định</a:t>
          </a:r>
          <a:r>
            <a:rPr lang="en-US" sz="2400" kern="1200" dirty="0" smtClean="0">
              <a:latin typeface="Times New Roman" pitchFamily="18" charset="0"/>
              <a:cs typeface="Times New Roman" pitchFamily="18" charset="0"/>
            </a:rPr>
            <a:t>, </a:t>
          </a:r>
          <a:r>
            <a:rPr lang="en-US" sz="2400" kern="1200" err="1" smtClean="0">
              <a:latin typeface="Times New Roman" pitchFamily="18" charset="0"/>
              <a:cs typeface="Times New Roman" pitchFamily="18" charset="0"/>
            </a:rPr>
            <a:t>ngợi</a:t>
          </a:r>
          <a:r>
            <a:rPr lang="en-US" sz="2400" kern="1200" smtClean="0">
              <a:latin typeface="Times New Roman" pitchFamily="18" charset="0"/>
              <a:cs typeface="Times New Roman" pitchFamily="18" charset="0"/>
            </a:rPr>
            <a:t> ca</a:t>
          </a:r>
          <a:endParaRPr lang="en-US" sz="2400" kern="1200" dirty="0">
            <a:latin typeface="Times New Roman" pitchFamily="18" charset="0"/>
            <a:cs typeface="Times New Roman" pitchFamily="18" charset="0"/>
          </a:endParaRPr>
        </a:p>
      </dsp:txBody>
      <dsp:txXfrm rot="-5400000">
        <a:off x="2962655" y="222287"/>
        <a:ext cx="5205188" cy="1141564"/>
      </dsp:txXfrm>
    </dsp:sp>
    <dsp:sp modelId="{2113B1DA-8DD1-4B5B-8160-B519F7AE8A67}">
      <dsp:nvSpPr>
        <dsp:cNvPr id="0" name=""/>
        <dsp:cNvSpPr/>
      </dsp:nvSpPr>
      <dsp:spPr>
        <a:xfrm>
          <a:off x="0" y="2395"/>
          <a:ext cx="2962656" cy="1581345"/>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en-US" sz="3300" kern="1200" dirty="0" err="1" smtClean="0">
              <a:latin typeface="Times New Roman" pitchFamily="18" charset="0"/>
              <a:cs typeface="Times New Roman" pitchFamily="18" charset="0"/>
            </a:rPr>
            <a:t>Phép</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nhân</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hóa</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dùng</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nhiều</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động</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từ</a:t>
          </a:r>
          <a:endParaRPr lang="en-US" sz="3300" kern="1200" dirty="0">
            <a:latin typeface="Times New Roman" pitchFamily="18" charset="0"/>
            <a:cs typeface="Times New Roman" pitchFamily="18" charset="0"/>
          </a:endParaRPr>
        </a:p>
      </dsp:txBody>
      <dsp:txXfrm>
        <a:off x="77195" y="79590"/>
        <a:ext cx="2808266" cy="1426955"/>
      </dsp:txXfrm>
    </dsp:sp>
    <dsp:sp modelId="{4284748D-CC77-4DAB-9FB8-C3FC48D31B96}">
      <dsp:nvSpPr>
        <dsp:cNvPr id="0" name=""/>
        <dsp:cNvSpPr/>
      </dsp:nvSpPr>
      <dsp:spPr>
        <a:xfrm rot="5400000">
          <a:off x="4963589" y="-179990"/>
          <a:ext cx="1265076" cy="5266944"/>
        </a:xfrm>
        <a:prstGeom prst="round2SameRect">
          <a:avLst/>
        </a:prstGeom>
        <a:solidFill>
          <a:schemeClr val="accent5">
            <a:tint val="40000"/>
            <a:alpha val="90000"/>
            <a:hueOff val="-5370241"/>
            <a:satOff val="24126"/>
            <a:lumOff val="1658"/>
            <a:alphaOff val="0"/>
          </a:schemeClr>
        </a:solidFill>
        <a:ln w="9525" cap="flat" cmpd="sng" algn="ctr">
          <a:solidFill>
            <a:schemeClr val="accent5">
              <a:tint val="40000"/>
              <a:alpha val="90000"/>
              <a:hueOff val="-5370241"/>
              <a:satOff val="24126"/>
              <a:lumOff val="165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Đan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xen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ngắn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trước</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dài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sau</a:t>
          </a:r>
          <a:r>
            <a:rPr lang="en-US" sz="2400" kern="1200" dirty="0" smtClean="0">
              <a:latin typeface="Times New Roman" pitchFamily="18" charset="0"/>
              <a:cs typeface="Times New Roman" pitchFamily="18" charset="0"/>
            </a:rPr>
            <a:t>-&gt;du </a:t>
          </a:r>
          <a:r>
            <a:rPr lang="en-US" sz="2400" kern="1200" dirty="0" err="1" smtClean="0">
              <a:latin typeface="Times New Roman" pitchFamily="18" charset="0"/>
              <a:cs typeface="Times New Roman" pitchFamily="18" charset="0"/>
            </a:rPr>
            <a:t>dương</a:t>
          </a:r>
          <a:endParaRPr lang="en-US" sz="2400" kern="1200" dirty="0" smtClean="0">
            <a:latin typeface="Times New Roman" pitchFamily="18" charset="0"/>
            <a:cs typeface="Times New Roman" pitchFamily="18" charset="0"/>
          </a:endParaRPr>
        </a:p>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Nhiều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nhịp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ngắn</a:t>
          </a:r>
          <a:r>
            <a:rPr lang="en-US" sz="2400" kern="1200" dirty="0" smtClean="0">
              <a:latin typeface="Times New Roman" pitchFamily="18" charset="0"/>
              <a:cs typeface="Times New Roman" pitchFamily="18" charset="0"/>
            </a:rPr>
            <a:t> (c3): </a:t>
          </a:r>
          <a:r>
            <a:rPr lang="en-US" sz="2400" kern="1200" dirty="0" err="1" smtClean="0">
              <a:latin typeface="Times New Roman" pitchFamily="18" charset="0"/>
              <a:cs typeface="Times New Roman" pitchFamily="18" charset="0"/>
            </a:rPr>
            <a:t>liệt</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kê</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đầy</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tự</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hào</a:t>
          </a:r>
          <a:endParaRPr lang="en-US" sz="2400" kern="1200" dirty="0" smtClean="0">
            <a:latin typeface="Times New Roman" pitchFamily="18" charset="0"/>
            <a:cs typeface="Times New Roman" pitchFamily="18" charset="0"/>
          </a:endParaRPr>
        </a:p>
      </dsp:txBody>
      <dsp:txXfrm rot="-5400000">
        <a:off x="2962655" y="1882700"/>
        <a:ext cx="5205188" cy="1141564"/>
      </dsp:txXfrm>
    </dsp:sp>
    <dsp:sp modelId="{BE31738C-1FE0-4FE8-98D1-5F2BB57F2F98}">
      <dsp:nvSpPr>
        <dsp:cNvPr id="0" name=""/>
        <dsp:cNvSpPr/>
      </dsp:nvSpPr>
      <dsp:spPr>
        <a:xfrm>
          <a:off x="0" y="1662808"/>
          <a:ext cx="2962656" cy="1581345"/>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en-US" sz="3300" kern="1200" dirty="0" err="1" smtClean="0">
              <a:latin typeface="Times New Roman" pitchFamily="18" charset="0"/>
              <a:cs typeface="Times New Roman" pitchFamily="18" charset="0"/>
            </a:rPr>
            <a:t>Ngắt</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nhịp</a:t>
          </a:r>
          <a:endParaRPr lang="en-US" sz="3300" kern="1200" dirty="0" smtClean="0">
            <a:latin typeface="Times New Roman" pitchFamily="18" charset="0"/>
            <a:cs typeface="Times New Roman" pitchFamily="18" charset="0"/>
          </a:endParaRPr>
        </a:p>
      </dsp:txBody>
      <dsp:txXfrm>
        <a:off x="77195" y="1740003"/>
        <a:ext cx="2808266" cy="1426955"/>
      </dsp:txXfrm>
    </dsp:sp>
    <dsp:sp modelId="{B5AC5195-6974-4A00-913C-13B5D6AE6B7E}">
      <dsp:nvSpPr>
        <dsp:cNvPr id="0" name=""/>
        <dsp:cNvSpPr/>
      </dsp:nvSpPr>
      <dsp:spPr>
        <a:xfrm rot="5400000">
          <a:off x="4963589" y="1480422"/>
          <a:ext cx="1265076" cy="5266944"/>
        </a:xfrm>
        <a:prstGeom prst="round2SameRect">
          <a:avLst/>
        </a:prstGeom>
        <a:solidFill>
          <a:schemeClr val="accent5">
            <a:tint val="40000"/>
            <a:alpha val="90000"/>
            <a:hueOff val="-10740482"/>
            <a:satOff val="48253"/>
            <a:lumOff val="3317"/>
            <a:alphaOff val="0"/>
          </a:schemeClr>
        </a:solidFill>
        <a:ln w="9525" cap="flat" cmpd="sng" algn="ctr">
          <a:solidFill>
            <a:schemeClr val="accent5">
              <a:tint val="40000"/>
              <a:alpha val="90000"/>
              <a:hueOff val="-10740482"/>
              <a:satOff val="48253"/>
              <a:lumOff val="3317"/>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latin typeface="Times New Roman" pitchFamily="18" charset="0"/>
              <a:cs typeface="Times New Roman" pitchFamily="18" charset="0"/>
            </a:rPr>
            <a:t>2 </a:t>
          </a:r>
          <a:r>
            <a:rPr lang="en-US" sz="2400" kern="1200" dirty="0" err="1" smtClean="0">
              <a:latin typeface="Times New Roman" pitchFamily="18" charset="0"/>
              <a:cs typeface="Times New Roman" pitchFamily="18" charset="0"/>
            </a:rPr>
            <a:t>câu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cuối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ngắt</a:t>
          </a:r>
          <a:r>
            <a:rPr lang="en-US" sz="2400" kern="1200" dirty="0" smtClean="0">
              <a:latin typeface="Times New Roman" pitchFamily="18" charset="0"/>
              <a:cs typeface="Times New Roman" pitchFamily="18" charset="0"/>
            </a:rPr>
            <a:t> C- V ( </a:t>
          </a:r>
          <a:r>
            <a:rPr lang="en-US" sz="2400" kern="1200" dirty="0" err="1" smtClean="0">
              <a:latin typeface="Times New Roman" pitchFamily="18" charset="0"/>
              <a:cs typeface="Times New Roman" pitchFamily="18" charset="0"/>
            </a:rPr>
            <a:t>không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dùng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từ</a:t>
          </a:r>
          <a:r>
            <a:rPr lang="en-US" sz="2400" kern="1200" dirty="0" smtClean="0">
              <a:latin typeface="Times New Roman" pitchFamily="18" charset="0"/>
              <a:cs typeface="Times New Roman" pitchFamily="18" charset="0"/>
            </a:rPr>
            <a:t> </a:t>
          </a:r>
          <a:r>
            <a:rPr lang="en-US" sz="2400" b="1" i="1" kern="1200" dirty="0" err="1" smtClean="0">
              <a:latin typeface="Times New Roman" pitchFamily="18" charset="0"/>
              <a:cs typeface="Times New Roman" pitchFamily="18" charset="0"/>
            </a:rPr>
            <a:t>là</a:t>
          </a:r>
          <a:r>
            <a:rPr lang="en-US" sz="2400" kern="1200" dirty="0" smtClean="0">
              <a:latin typeface="Times New Roman" pitchFamily="18" charset="0"/>
              <a:cs typeface="Times New Roman" pitchFamily="18" charset="0"/>
            </a:rPr>
            <a:t>)</a:t>
          </a:r>
        </a:p>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Lặp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cấu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trúc</a:t>
          </a:r>
          <a:r>
            <a:rPr lang="en-US" sz="2400" kern="1200" dirty="0" smtClean="0">
              <a:latin typeface="Times New Roman" pitchFamily="18" charset="0"/>
              <a:cs typeface="Times New Roman" pitchFamily="18" charset="0"/>
            </a:rPr>
            <a:t> -&gt; </a:t>
          </a:r>
          <a:r>
            <a:rPr lang="en-US" sz="2400" kern="1200" dirty="0" err="1" smtClean="0">
              <a:latin typeface="Times New Roman" pitchFamily="18" charset="0"/>
              <a:cs typeface="Times New Roman" pitchFamily="18" charset="0"/>
            </a:rPr>
            <a:t>âm</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hưởng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mạnh</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mẽ</a:t>
          </a:r>
          <a:endParaRPr lang="en-US" sz="2400" kern="1200" dirty="0" smtClean="0">
            <a:latin typeface="Times New Roman" pitchFamily="18" charset="0"/>
            <a:cs typeface="Times New Roman" pitchFamily="18" charset="0"/>
          </a:endParaRPr>
        </a:p>
      </dsp:txBody>
      <dsp:txXfrm rot="-5400000">
        <a:off x="2962655" y="3543112"/>
        <a:ext cx="5205188" cy="1141564"/>
      </dsp:txXfrm>
    </dsp:sp>
    <dsp:sp modelId="{31143759-50A3-4762-A304-2F64EFA6AA6A}">
      <dsp:nvSpPr>
        <dsp:cNvPr id="0" name=""/>
        <dsp:cNvSpPr/>
      </dsp:nvSpPr>
      <dsp:spPr>
        <a:xfrm>
          <a:off x="0" y="3139358"/>
          <a:ext cx="2962656" cy="1581345"/>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en-US" sz="3300" kern="1200" dirty="0" err="1" smtClean="0">
              <a:latin typeface="Times New Roman" pitchFamily="18" charset="0"/>
              <a:cs typeface="Times New Roman" pitchFamily="18" charset="0"/>
            </a:rPr>
            <a:t>Câu</a:t>
          </a:r>
          <a:endParaRPr lang="en-US" sz="3300" kern="1200" dirty="0">
            <a:latin typeface="Times New Roman" pitchFamily="18" charset="0"/>
            <a:cs typeface="Times New Roman" pitchFamily="18" charset="0"/>
          </a:endParaRPr>
        </a:p>
      </dsp:txBody>
      <dsp:txXfrm>
        <a:off x="77195" y="3216553"/>
        <a:ext cx="2808266" cy="142695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47C3F5-E089-4FC2-8014-80A14DBC7916}">
      <dsp:nvSpPr>
        <dsp:cNvPr id="0" name=""/>
        <dsp:cNvSpPr/>
      </dsp:nvSpPr>
      <dsp:spPr>
        <a:xfrm>
          <a:off x="622" y="654834"/>
          <a:ext cx="2680245" cy="3216294"/>
        </a:xfrm>
        <a:prstGeom prst="roundRect">
          <a:avLst>
            <a:gd name="adj" fmla="val 500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102870" rIns="133350" bIns="0" numCol="1" spcCol="1270" anchor="t" anchorCtr="0">
          <a:noAutofit/>
        </a:bodyPr>
        <a:lstStyle/>
        <a:p>
          <a:pPr lvl="0" algn="r" defTabSz="1333500">
            <a:lnSpc>
              <a:spcPct val="90000"/>
            </a:lnSpc>
            <a:spcBef>
              <a:spcPct val="0"/>
            </a:spcBef>
            <a:spcAft>
              <a:spcPct val="35000"/>
            </a:spcAft>
          </a:pPr>
          <a:r>
            <a:rPr lang="en-US" sz="3000" kern="1200" dirty="0" err="1" smtClean="0">
              <a:solidFill>
                <a:srgbClr val="FFFF00"/>
              </a:solidFill>
              <a:latin typeface="Times New Roman" pitchFamily="18" charset="0"/>
              <a:cs typeface="Times New Roman" pitchFamily="18" charset="0"/>
            </a:rPr>
            <a:t>Hiệu</a:t>
          </a:r>
          <a:r>
            <a:rPr lang="en-US" sz="3000" kern="1200" dirty="0" smtClean="0">
              <a:solidFill>
                <a:srgbClr val="FFFF00"/>
              </a:solidFill>
              <a:latin typeface="Times New Roman" pitchFamily="18" charset="0"/>
              <a:cs typeface="Times New Roman" pitchFamily="18" charset="0"/>
            </a:rPr>
            <a:t> </a:t>
          </a:r>
          <a:r>
            <a:rPr lang="en-US" sz="3000" kern="1200" dirty="0" err="1" smtClean="0">
              <a:solidFill>
                <a:srgbClr val="FFFF00"/>
              </a:solidFill>
              <a:latin typeface="Times New Roman" pitchFamily="18" charset="0"/>
              <a:cs typeface="Times New Roman" pitchFamily="18" charset="0"/>
            </a:rPr>
            <a:t>quả</a:t>
          </a:r>
          <a:endParaRPr lang="en-US" sz="3000" kern="1200" dirty="0">
            <a:solidFill>
              <a:srgbClr val="FFFF00"/>
            </a:solidFill>
            <a:latin typeface="Times New Roman" pitchFamily="18" charset="0"/>
            <a:cs typeface="Times New Roman" pitchFamily="18" charset="0"/>
          </a:endParaRPr>
        </a:p>
      </dsp:txBody>
      <dsp:txXfrm rot="16200000">
        <a:off x="-1050033" y="1705490"/>
        <a:ext cx="2637361" cy="536049"/>
      </dsp:txXfrm>
    </dsp:sp>
    <dsp:sp modelId="{76F6AEA2-EEB7-4321-878E-8D6F90C2B1DE}">
      <dsp:nvSpPr>
        <dsp:cNvPr id="0" name=""/>
        <dsp:cNvSpPr/>
      </dsp:nvSpPr>
      <dsp:spPr>
        <a:xfrm>
          <a:off x="536671" y="654834"/>
          <a:ext cx="1996783" cy="3216294"/>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96012" rIns="0" bIns="0" numCol="1" spcCol="1270" anchor="t" anchorCtr="0">
          <a:noAutofit/>
        </a:bodyPr>
        <a:lstStyle/>
        <a:p>
          <a:pPr lvl="0" algn="just" defTabSz="1244600">
            <a:lnSpc>
              <a:spcPct val="90000"/>
            </a:lnSpc>
            <a:spcBef>
              <a:spcPct val="0"/>
            </a:spcBef>
            <a:spcAft>
              <a:spcPct val="35000"/>
            </a:spcAft>
          </a:pPr>
          <a:r>
            <a:rPr lang="da-DK" sz="2800" b="1" kern="1200" dirty="0" smtClean="0">
              <a:latin typeface="Times New Roman" pitchFamily="18" charset="0"/>
              <a:cs typeface="Times New Roman" pitchFamily="18" charset="0"/>
            </a:rPr>
            <a:t>Âm hưởng mạnh mẽ, dứt khoát, khẳng định ý chí kiên cường và chiến công vẻ vang </a:t>
          </a:r>
          <a:endParaRPr lang="en-US" sz="2800" b="1" kern="1200" dirty="0">
            <a:latin typeface="Times New Roman" pitchFamily="18" charset="0"/>
            <a:cs typeface="Times New Roman" pitchFamily="18" charset="0"/>
          </a:endParaRPr>
        </a:p>
      </dsp:txBody>
      <dsp:txXfrm>
        <a:off x="536671" y="654834"/>
        <a:ext cx="1996783" cy="3216294"/>
      </dsp:txXfrm>
    </dsp:sp>
    <dsp:sp modelId="{6FF104F1-6D4D-4362-BA0E-F322D9713C7A}">
      <dsp:nvSpPr>
        <dsp:cNvPr id="0" name=""/>
        <dsp:cNvSpPr/>
      </dsp:nvSpPr>
      <dsp:spPr>
        <a:xfrm>
          <a:off x="2774677" y="654834"/>
          <a:ext cx="2680245" cy="3216294"/>
        </a:xfrm>
        <a:prstGeom prst="roundRect">
          <a:avLst>
            <a:gd name="adj" fmla="val 5000"/>
          </a:avLst>
        </a:prstGeom>
        <a:solidFill>
          <a:schemeClr val="accent5">
            <a:hueOff val="-4966938"/>
            <a:satOff val="19906"/>
            <a:lumOff val="4314"/>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102870" rIns="133350" bIns="0" numCol="1" spcCol="1270" anchor="t" anchorCtr="0">
          <a:noAutofit/>
        </a:bodyPr>
        <a:lstStyle/>
        <a:p>
          <a:pPr lvl="0" algn="r" defTabSz="1333500">
            <a:lnSpc>
              <a:spcPct val="90000"/>
            </a:lnSpc>
            <a:spcBef>
              <a:spcPct val="0"/>
            </a:spcBef>
            <a:spcAft>
              <a:spcPct val="35000"/>
            </a:spcAft>
          </a:pPr>
          <a:r>
            <a:rPr lang="en-US" sz="3000" kern="1200" dirty="0" err="1" smtClean="0">
              <a:solidFill>
                <a:srgbClr val="C00000"/>
              </a:solidFill>
              <a:latin typeface="Times New Roman" pitchFamily="18" charset="0"/>
              <a:cs typeface="Times New Roman" pitchFamily="18" charset="0"/>
            </a:rPr>
            <a:t>Hiệu</a:t>
          </a:r>
          <a:r>
            <a:rPr lang="en-US" sz="3000" kern="1200" dirty="0" smtClean="0">
              <a:solidFill>
                <a:srgbClr val="C00000"/>
              </a:solidFill>
              <a:latin typeface="Times New Roman" pitchFamily="18" charset="0"/>
              <a:cs typeface="Times New Roman" pitchFamily="18" charset="0"/>
            </a:rPr>
            <a:t> </a:t>
          </a:r>
          <a:r>
            <a:rPr lang="en-US" sz="3000" kern="1200" dirty="0" err="1" smtClean="0">
              <a:solidFill>
                <a:srgbClr val="C00000"/>
              </a:solidFill>
              <a:latin typeface="Times New Roman" pitchFamily="18" charset="0"/>
              <a:cs typeface="Times New Roman" pitchFamily="18" charset="0"/>
            </a:rPr>
            <a:t>quả</a:t>
          </a:r>
          <a:endParaRPr lang="en-US" sz="3000" kern="1200" dirty="0">
            <a:solidFill>
              <a:srgbClr val="C00000"/>
            </a:solidFill>
          </a:endParaRPr>
        </a:p>
      </dsp:txBody>
      <dsp:txXfrm rot="16200000">
        <a:off x="1724020" y="1705490"/>
        <a:ext cx="2637361" cy="536049"/>
      </dsp:txXfrm>
    </dsp:sp>
    <dsp:sp modelId="{E28C3206-35B4-4CBD-BD3F-8F4202192656}">
      <dsp:nvSpPr>
        <dsp:cNvPr id="0" name=""/>
        <dsp:cNvSpPr/>
      </dsp:nvSpPr>
      <dsp:spPr>
        <a:xfrm rot="5400000">
          <a:off x="2551860" y="3209695"/>
          <a:ext cx="472436" cy="402036"/>
        </a:xfrm>
        <a:prstGeom prst="flowChartExtra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027A1B6-6B79-457E-81CB-2E1E6451425E}">
      <dsp:nvSpPr>
        <dsp:cNvPr id="0" name=""/>
        <dsp:cNvSpPr/>
      </dsp:nvSpPr>
      <dsp:spPr>
        <a:xfrm>
          <a:off x="3310726" y="654834"/>
          <a:ext cx="1996783" cy="3216294"/>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109728" rIns="0" bIns="0" numCol="1" spcCol="1270" anchor="t" anchorCtr="0">
          <a:noAutofit/>
        </a:bodyPr>
        <a:lstStyle/>
        <a:p>
          <a:pPr lvl="0" algn="just" defTabSz="1422400">
            <a:lnSpc>
              <a:spcPct val="90000"/>
            </a:lnSpc>
            <a:spcBef>
              <a:spcPct val="0"/>
            </a:spcBef>
            <a:spcAft>
              <a:spcPct val="35000"/>
            </a:spcAft>
          </a:pPr>
          <a:r>
            <a:rPr lang="da-DK" sz="3200" b="1" kern="1200" dirty="0" smtClean="0">
              <a:latin typeface="Times New Roman" pitchFamily="18" charset="0"/>
              <a:cs typeface="Times New Roman" pitchFamily="18" charset="0"/>
            </a:rPr>
            <a:t>Thể hiện tình cảm say sưa, tự hào của tác giả </a:t>
          </a:r>
          <a:endParaRPr lang="en-US" sz="3200" b="1" kern="1200" dirty="0" smtClean="0">
            <a:latin typeface="Times New Roman" pitchFamily="18" charset="0"/>
            <a:cs typeface="Times New Roman" pitchFamily="18" charset="0"/>
          </a:endParaRPr>
        </a:p>
      </dsp:txBody>
      <dsp:txXfrm>
        <a:off x="3310726" y="654834"/>
        <a:ext cx="1996783" cy="3216294"/>
      </dsp:txXfrm>
    </dsp:sp>
    <dsp:sp modelId="{D7400192-A0CC-4711-B905-3410619071F4}">
      <dsp:nvSpPr>
        <dsp:cNvPr id="0" name=""/>
        <dsp:cNvSpPr/>
      </dsp:nvSpPr>
      <dsp:spPr>
        <a:xfrm>
          <a:off x="5548731" y="654834"/>
          <a:ext cx="2680245" cy="3216294"/>
        </a:xfrm>
        <a:prstGeom prst="roundRect">
          <a:avLst>
            <a:gd name="adj" fmla="val 5000"/>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102870" rIns="133350" bIns="0" numCol="1" spcCol="1270" anchor="t" anchorCtr="0">
          <a:noAutofit/>
        </a:bodyPr>
        <a:lstStyle/>
        <a:p>
          <a:pPr lvl="0" algn="r" defTabSz="1333500">
            <a:lnSpc>
              <a:spcPct val="90000"/>
            </a:lnSpc>
            <a:spcBef>
              <a:spcPct val="0"/>
            </a:spcBef>
            <a:spcAft>
              <a:spcPct val="35000"/>
            </a:spcAft>
          </a:pPr>
          <a:r>
            <a:rPr lang="en-US" sz="3000" kern="1200" dirty="0" err="1" smtClean="0">
              <a:solidFill>
                <a:srgbClr val="7030A0"/>
              </a:solidFill>
              <a:latin typeface="Times New Roman" pitchFamily="18" charset="0"/>
              <a:cs typeface="Times New Roman" pitchFamily="18" charset="0"/>
            </a:rPr>
            <a:t>Hiệu</a:t>
          </a:r>
          <a:r>
            <a:rPr lang="en-US" sz="3000" kern="1200" dirty="0" smtClean="0">
              <a:solidFill>
                <a:srgbClr val="7030A0"/>
              </a:solidFill>
              <a:latin typeface="Times New Roman" pitchFamily="18" charset="0"/>
              <a:cs typeface="Times New Roman" pitchFamily="18" charset="0"/>
            </a:rPr>
            <a:t> </a:t>
          </a:r>
          <a:r>
            <a:rPr lang="en-US" sz="3000" kern="1200" dirty="0" err="1" smtClean="0">
              <a:solidFill>
                <a:srgbClr val="7030A0"/>
              </a:solidFill>
              <a:latin typeface="Times New Roman" pitchFamily="18" charset="0"/>
              <a:cs typeface="Times New Roman" pitchFamily="18" charset="0"/>
            </a:rPr>
            <a:t>quả</a:t>
          </a:r>
          <a:endParaRPr lang="en-US" sz="3000" kern="1200" dirty="0">
            <a:solidFill>
              <a:srgbClr val="7030A0"/>
            </a:solidFill>
          </a:endParaRPr>
        </a:p>
      </dsp:txBody>
      <dsp:txXfrm rot="16200000">
        <a:off x="4498075" y="1705490"/>
        <a:ext cx="2637361" cy="536049"/>
      </dsp:txXfrm>
    </dsp:sp>
    <dsp:sp modelId="{28360454-2700-4B6E-876D-EC59229BD39C}">
      <dsp:nvSpPr>
        <dsp:cNvPr id="0" name=""/>
        <dsp:cNvSpPr/>
      </dsp:nvSpPr>
      <dsp:spPr>
        <a:xfrm rot="5400000">
          <a:off x="5325914" y="3209695"/>
          <a:ext cx="472436" cy="402036"/>
        </a:xfrm>
        <a:prstGeom prst="flowChartExtra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82E45C9-E048-460B-AF83-53FE84290D6C}">
      <dsp:nvSpPr>
        <dsp:cNvPr id="0" name=""/>
        <dsp:cNvSpPr/>
      </dsp:nvSpPr>
      <dsp:spPr>
        <a:xfrm>
          <a:off x="6084780" y="654834"/>
          <a:ext cx="1996783" cy="3216294"/>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123444" rIns="0" bIns="0" numCol="1" spcCol="1270" anchor="t" anchorCtr="0">
          <a:noAutofit/>
        </a:bodyPr>
        <a:lstStyle/>
        <a:p>
          <a:pPr lvl="0" algn="just" defTabSz="1600200">
            <a:lnSpc>
              <a:spcPct val="90000"/>
            </a:lnSpc>
            <a:spcBef>
              <a:spcPct val="0"/>
            </a:spcBef>
            <a:spcAft>
              <a:spcPct val="35000"/>
            </a:spcAft>
          </a:pPr>
          <a:r>
            <a:rPr lang="en-US" sz="3600" b="1" kern="1200" dirty="0" smtClean="0">
              <a:latin typeface="Times New Roman" pitchFamily="18" charset="0"/>
              <a:cs typeface="Times New Roman" pitchFamily="18" charset="0"/>
            </a:rPr>
            <a:t>Ý </a:t>
          </a:r>
          <a:r>
            <a:rPr lang="en-US" sz="3600" b="1" kern="1200" dirty="0" err="1" smtClean="0">
              <a:latin typeface="Times New Roman" pitchFamily="18" charset="0"/>
              <a:cs typeface="Times New Roman" pitchFamily="18" charset="0"/>
            </a:rPr>
            <a:t>nghĩa</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biểu</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tượng</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của</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cây</a:t>
          </a:r>
          <a:r>
            <a:rPr lang="en-US" sz="3600" b="1" kern="1200" dirty="0" smtClean="0">
              <a:latin typeface="Times New Roman" pitchFamily="18" charset="0"/>
              <a:cs typeface="Times New Roman" pitchFamily="18" charset="0"/>
            </a:rPr>
            <a:t> </a:t>
          </a:r>
          <a:r>
            <a:rPr lang="en-US" sz="3600" b="1" kern="1200" dirty="0" err="1" smtClean="0">
              <a:latin typeface="Times New Roman" pitchFamily="18" charset="0"/>
              <a:cs typeface="Times New Roman" pitchFamily="18" charset="0"/>
            </a:rPr>
            <a:t>tre</a:t>
          </a:r>
          <a:endParaRPr lang="en-US" sz="3600" b="1" kern="1200" dirty="0" smtClean="0">
            <a:latin typeface="Times New Roman" pitchFamily="18" charset="0"/>
            <a:cs typeface="Times New Roman" pitchFamily="18" charset="0"/>
          </a:endParaRPr>
        </a:p>
      </dsp:txBody>
      <dsp:txXfrm>
        <a:off x="6084780" y="654834"/>
        <a:ext cx="1996783" cy="32162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4B4F2D-72E8-40AB-B960-CA7B77649BEE}">
      <dsp:nvSpPr>
        <dsp:cNvPr id="0" name=""/>
        <dsp:cNvSpPr/>
      </dsp:nvSpPr>
      <dsp:spPr>
        <a:xfrm>
          <a:off x="1079499" y="0"/>
          <a:ext cx="5461000" cy="546100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just" defTabSz="711200">
            <a:lnSpc>
              <a:spcPct val="90000"/>
            </a:lnSpc>
            <a:spcBef>
              <a:spcPct val="0"/>
            </a:spcBef>
            <a:spcAft>
              <a:spcPct val="35000"/>
            </a:spcAft>
          </a:pPr>
          <a:r>
            <a:rPr lang="en-US" sz="1600" b="1" kern="1200" dirty="0" err="1" smtClean="0">
              <a:latin typeface="Times New Roman" pitchFamily="18" charset="0"/>
              <a:cs typeface="Times New Roman" pitchFamily="18" charset="0"/>
            </a:rPr>
            <a:t>Gợi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cảm</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xúc</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mênh</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mang</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phơi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phới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của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lòng</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người</a:t>
          </a:r>
          <a:endParaRPr lang="en-US" sz="1600" b="1" kern="1200" dirty="0">
            <a:latin typeface="Times New Roman" pitchFamily="18" charset="0"/>
            <a:cs typeface="Times New Roman" pitchFamily="18" charset="0"/>
          </a:endParaRPr>
        </a:p>
      </dsp:txBody>
      <dsp:txXfrm>
        <a:off x="3046552" y="273049"/>
        <a:ext cx="1526895" cy="819150"/>
      </dsp:txXfrm>
    </dsp:sp>
    <dsp:sp modelId="{F05E427B-6247-4AD4-8DF0-DA1895081E8B}">
      <dsp:nvSpPr>
        <dsp:cNvPr id="0" name=""/>
        <dsp:cNvSpPr/>
      </dsp:nvSpPr>
      <dsp:spPr>
        <a:xfrm>
          <a:off x="1625599" y="1092200"/>
          <a:ext cx="4368800" cy="436880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just" defTabSz="622300">
            <a:lnSpc>
              <a:spcPct val="90000"/>
            </a:lnSpc>
            <a:spcBef>
              <a:spcPct val="0"/>
            </a:spcBef>
            <a:spcAft>
              <a:spcPct val="35000"/>
            </a:spcAft>
          </a:pPr>
          <a:r>
            <a:rPr lang="da-DK" sz="1400" b="1" kern="1200" dirty="0" smtClean="0">
              <a:latin typeface="Times New Roman" pitchFamily="18" charset="0"/>
              <a:cs typeface="Times New Roman" pitchFamily="18" charset="0"/>
            </a:rPr>
            <a:t>Tạo cảm giác chuyển động, mở rộng không gian, nối liền thời gian </a:t>
          </a:r>
          <a:endParaRPr lang="en-US" sz="1400" b="1" kern="1200" dirty="0" smtClean="0">
            <a:latin typeface="Times New Roman" pitchFamily="18" charset="0"/>
            <a:cs typeface="Times New Roman" pitchFamily="18" charset="0"/>
          </a:endParaRPr>
        </a:p>
      </dsp:txBody>
      <dsp:txXfrm>
        <a:off x="3046552" y="1354328"/>
        <a:ext cx="1526895" cy="786384"/>
      </dsp:txXfrm>
    </dsp:sp>
    <dsp:sp modelId="{B0427F22-8BD0-4C24-BA78-C337985A27D0}">
      <dsp:nvSpPr>
        <dsp:cNvPr id="0" name=""/>
        <dsp:cNvSpPr/>
      </dsp:nvSpPr>
      <dsp:spPr>
        <a:xfrm>
          <a:off x="2171699" y="2413008"/>
          <a:ext cx="3276600" cy="2819383"/>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just" defTabSz="889000">
            <a:lnSpc>
              <a:spcPct val="90000"/>
            </a:lnSpc>
            <a:spcBef>
              <a:spcPct val="0"/>
            </a:spcBef>
            <a:spcAft>
              <a:spcPct val="35000"/>
            </a:spcAft>
          </a:pPr>
          <a:r>
            <a:rPr lang="da-DK" sz="2000" b="1" kern="1200" dirty="0" smtClean="0">
              <a:latin typeface="Times New Roman" pitchFamily="18" charset="0"/>
              <a:cs typeface="Times New Roman" pitchFamily="18" charset="0"/>
            </a:rPr>
            <a:t>Âm hưởng  rộng mở, kéo dài </a:t>
          </a:r>
          <a:endParaRPr lang="en-US" sz="2000" b="1" kern="1200" dirty="0" smtClean="0">
            <a:latin typeface="Times New Roman" pitchFamily="18" charset="0"/>
            <a:cs typeface="Times New Roman" pitchFamily="18" charset="0"/>
          </a:endParaRPr>
        </a:p>
      </dsp:txBody>
      <dsp:txXfrm>
        <a:off x="3046552" y="2624462"/>
        <a:ext cx="1526895" cy="634361"/>
      </dsp:txXfrm>
    </dsp:sp>
    <dsp:sp modelId="{485E59B9-3546-4856-9D79-511ACF9C5669}">
      <dsp:nvSpPr>
        <dsp:cNvPr id="0" name=""/>
        <dsp:cNvSpPr/>
      </dsp:nvSpPr>
      <dsp:spPr>
        <a:xfrm>
          <a:off x="2717800" y="3632198"/>
          <a:ext cx="2184400" cy="1473203"/>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kern="1200" dirty="0" err="1" smtClean="0">
              <a:solidFill>
                <a:srgbClr val="C00000"/>
              </a:solidFill>
              <a:latin typeface="Times New Roman" pitchFamily="18" charset="0"/>
              <a:cs typeface="Times New Roman" pitchFamily="18" charset="0"/>
            </a:rPr>
            <a:t>Điệp</a:t>
          </a:r>
          <a:r>
            <a:rPr lang="en-US" sz="1800" b="1" kern="1200" dirty="0" smtClean="0">
              <a:solidFill>
                <a:srgbClr val="C00000"/>
              </a:solidFill>
              <a:latin typeface="Times New Roman" pitchFamily="18" charset="0"/>
              <a:cs typeface="Times New Roman" pitchFamily="18" charset="0"/>
            </a:rPr>
            <a:t> </a:t>
          </a:r>
          <a:r>
            <a:rPr lang="en-US" sz="1800" b="1" kern="1200" dirty="0" err="1" smtClean="0">
              <a:solidFill>
                <a:srgbClr val="C00000"/>
              </a:solidFill>
              <a:latin typeface="Times New Roman" pitchFamily="18" charset="0"/>
              <a:cs typeface="Times New Roman" pitchFamily="18" charset="0"/>
            </a:rPr>
            <a:t>vần</a:t>
          </a:r>
          <a:r>
            <a:rPr lang="en-US" sz="1800" b="1" kern="1200" dirty="0" smtClean="0">
              <a:solidFill>
                <a:srgbClr val="C00000"/>
              </a:solidFill>
              <a:latin typeface="Times New Roman" pitchFamily="18" charset="0"/>
              <a:cs typeface="Times New Roman" pitchFamily="18" charset="0"/>
            </a:rPr>
            <a:t> </a:t>
          </a:r>
          <a:r>
            <a:rPr lang="en-US" sz="1800" b="1" kern="1200" dirty="0" err="1" smtClean="0">
              <a:solidFill>
                <a:srgbClr val="C00000"/>
              </a:solidFill>
              <a:latin typeface="Times New Roman" pitchFamily="18" charset="0"/>
              <a:cs typeface="Times New Roman" pitchFamily="18" charset="0"/>
            </a:rPr>
            <a:t>ang</a:t>
          </a:r>
          <a:r>
            <a:rPr lang="en-US" sz="1800" b="1" kern="1200" dirty="0" smtClean="0">
              <a:solidFill>
                <a:srgbClr val="C00000"/>
              </a:solidFill>
              <a:latin typeface="Times New Roman" pitchFamily="18" charset="0"/>
              <a:cs typeface="Times New Roman" pitchFamily="18" charset="0"/>
            </a:rPr>
            <a:t>, </a:t>
          </a:r>
          <a:r>
            <a:rPr lang="en-US" sz="1800" b="1" kern="1200" dirty="0" err="1" smtClean="0">
              <a:solidFill>
                <a:srgbClr val="C00000"/>
              </a:solidFill>
              <a:latin typeface="Times New Roman" pitchFamily="18" charset="0"/>
              <a:cs typeface="Times New Roman" pitchFamily="18" charset="0"/>
            </a:rPr>
            <a:t>mở</a:t>
          </a:r>
          <a:r>
            <a:rPr lang="en-US" sz="1800" b="1" kern="1200" dirty="0" smtClean="0">
              <a:solidFill>
                <a:srgbClr val="C00000"/>
              </a:solidFill>
              <a:latin typeface="Times New Roman" pitchFamily="18" charset="0"/>
              <a:cs typeface="Times New Roman" pitchFamily="18" charset="0"/>
            </a:rPr>
            <a:t> </a:t>
          </a:r>
          <a:endParaRPr lang="en-US" sz="1800" b="1" kern="1200" dirty="0">
            <a:solidFill>
              <a:srgbClr val="C00000"/>
            </a:solidFill>
            <a:latin typeface="Times New Roman" pitchFamily="18" charset="0"/>
            <a:cs typeface="Times New Roman" pitchFamily="18" charset="0"/>
          </a:endParaRPr>
        </a:p>
      </dsp:txBody>
      <dsp:txXfrm>
        <a:off x="3037697" y="4000499"/>
        <a:ext cx="1544604" cy="73660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C74FAD-4F4A-47C3-B4EF-78977FE99862}">
      <dsp:nvSpPr>
        <dsp:cNvPr id="0" name=""/>
        <dsp:cNvSpPr/>
      </dsp:nvSpPr>
      <dsp:spPr>
        <a:xfrm>
          <a:off x="5028934" y="4110333"/>
          <a:ext cx="2894759" cy="1875147"/>
        </a:xfrm>
        <a:prstGeom prst="roundRect">
          <a:avLst>
            <a:gd name="adj" fmla="val 10000"/>
          </a:avLst>
        </a:prstGeom>
        <a:solidFill>
          <a:schemeClr val="lt1">
            <a:alpha val="90000"/>
            <a:hueOff val="0"/>
            <a:satOff val="0"/>
            <a:lumOff val="0"/>
            <a:alphaOff val="0"/>
          </a:schemeClr>
        </a:solidFill>
        <a:ln w="9525" cap="flat" cmpd="sng" algn="ctr">
          <a:solidFill>
            <a:schemeClr val="accent6">
              <a:alpha val="90000"/>
              <a:hueOff val="0"/>
              <a:satOff val="0"/>
              <a:lumOff val="0"/>
              <a:alphaOff val="-26667"/>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Từ</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láy</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lặp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từ</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nhân</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hóa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đối</a:t>
          </a:r>
          <a:endParaRPr lang="en-US" sz="2400" kern="1200" dirty="0" smtClean="0">
            <a:latin typeface="Times New Roman" pitchFamily="18" charset="0"/>
            <a:cs typeface="Times New Roman" pitchFamily="18" charset="0"/>
          </a:endParaRPr>
        </a:p>
      </dsp:txBody>
      <dsp:txXfrm>
        <a:off x="5938553" y="4620311"/>
        <a:ext cx="1943949" cy="1323978"/>
      </dsp:txXfrm>
    </dsp:sp>
    <dsp:sp modelId="{FA66FE43-2A17-4E43-9832-4867C6384B49}">
      <dsp:nvSpPr>
        <dsp:cNvPr id="0" name=""/>
        <dsp:cNvSpPr/>
      </dsp:nvSpPr>
      <dsp:spPr>
        <a:xfrm>
          <a:off x="305905" y="4110333"/>
          <a:ext cx="2894759" cy="1875147"/>
        </a:xfrm>
        <a:prstGeom prst="roundRect">
          <a:avLst>
            <a:gd name="adj" fmla="val 10000"/>
          </a:avLst>
        </a:prstGeom>
        <a:solidFill>
          <a:schemeClr val="lt1">
            <a:alpha val="90000"/>
            <a:hueOff val="0"/>
            <a:satOff val="0"/>
            <a:lumOff val="0"/>
            <a:alphaOff val="0"/>
          </a:schemeClr>
        </a:solidFill>
        <a:ln w="9525" cap="flat" cmpd="sng" algn="ctr">
          <a:solidFill>
            <a:schemeClr val="accent6">
              <a:alpha val="90000"/>
              <a:hueOff val="0"/>
              <a:satOff val="0"/>
              <a:lumOff val="0"/>
              <a:alphaOff val="-4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Lặp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cú</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pháp</a:t>
          </a:r>
          <a:endParaRPr lang="en-US" sz="2400" kern="1200" dirty="0" smtClean="0">
            <a:latin typeface="Times New Roman" pitchFamily="18" charset="0"/>
            <a:cs typeface="Times New Roman" pitchFamily="18" charset="0"/>
          </a:endParaRPr>
        </a:p>
      </dsp:txBody>
      <dsp:txXfrm>
        <a:off x="347096" y="4620311"/>
        <a:ext cx="1943949" cy="1323978"/>
      </dsp:txXfrm>
    </dsp:sp>
    <dsp:sp modelId="{0C1EB2EA-33A0-4E04-A6B2-A967CA001C0B}">
      <dsp:nvSpPr>
        <dsp:cNvPr id="0" name=""/>
        <dsp:cNvSpPr/>
      </dsp:nvSpPr>
      <dsp:spPr>
        <a:xfrm>
          <a:off x="5028934" y="-41881"/>
          <a:ext cx="2894759" cy="2210199"/>
        </a:xfrm>
        <a:prstGeom prst="roundRect">
          <a:avLst>
            <a:gd name="adj" fmla="val 10000"/>
          </a:avLst>
        </a:prstGeom>
        <a:solidFill>
          <a:schemeClr val="lt1">
            <a:alpha val="90000"/>
            <a:hueOff val="0"/>
            <a:satOff val="0"/>
            <a:lumOff val="0"/>
            <a:alphaOff val="0"/>
          </a:schemeClr>
        </a:solidFill>
        <a:ln w="9525" cap="flat" cmpd="sng" algn="ctr">
          <a:solidFill>
            <a:schemeClr val="accent6">
              <a:alpha val="90000"/>
              <a:hueOff val="0"/>
              <a:satOff val="0"/>
              <a:lumOff val="0"/>
              <a:alphaOff val="-13333"/>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r" defTabSz="889000">
            <a:lnSpc>
              <a:spcPct val="90000"/>
            </a:lnSpc>
            <a:spcBef>
              <a:spcPct val="0"/>
            </a:spcBef>
            <a:spcAft>
              <a:spcPct val="15000"/>
            </a:spcAft>
            <a:buChar char="••"/>
          </a:pPr>
          <a:r>
            <a:rPr lang="en-US" sz="2000" kern="1200" dirty="0" smtClean="0">
              <a:latin typeface="Times New Roman" pitchFamily="18" charset="0"/>
              <a:cs typeface="Times New Roman" pitchFamily="18" charset="0"/>
            </a:rPr>
            <a:t>3 </a:t>
          </a:r>
          <a:r>
            <a:rPr lang="en-US" sz="2000" kern="1200" dirty="0" err="1" smtClean="0">
              <a:latin typeface="Times New Roman" pitchFamily="18" charset="0"/>
              <a:cs typeface="Times New Roman" pitchFamily="18" charset="0"/>
            </a:rPr>
            <a:t>câu</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đầu</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nhiều</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thanh</a:t>
          </a:r>
          <a:r>
            <a:rPr lang="en-US" sz="2000" kern="1200" dirty="0" smtClean="0">
              <a:latin typeface="Times New Roman" pitchFamily="18" charset="0"/>
              <a:cs typeface="Times New Roman" pitchFamily="18" charset="0"/>
            </a:rPr>
            <a:t> T </a:t>
          </a:r>
        </a:p>
        <a:p>
          <a:pPr marL="228600" lvl="1" indent="-228600" algn="r" defTabSz="889000">
            <a:lnSpc>
              <a:spcPct val="90000"/>
            </a:lnSpc>
            <a:spcBef>
              <a:spcPct val="0"/>
            </a:spcBef>
            <a:spcAft>
              <a:spcPct val="15000"/>
            </a:spcAft>
            <a:buChar char="••"/>
          </a:pP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câu</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cuối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điệp</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thanh</a:t>
          </a:r>
          <a:r>
            <a:rPr lang="en-US" sz="2000" kern="1200" dirty="0" smtClean="0">
              <a:latin typeface="Times New Roman" pitchFamily="18" charset="0"/>
              <a:cs typeface="Times New Roman" pitchFamily="18" charset="0"/>
            </a:rPr>
            <a:t> B </a:t>
          </a:r>
          <a:r>
            <a:rPr lang="en-US" sz="2000" kern="1200" dirty="0" err="1" smtClean="0">
              <a:latin typeface="Times New Roman" pitchFamily="18" charset="0"/>
              <a:cs typeface="Times New Roman" pitchFamily="18" charset="0"/>
            </a:rPr>
            <a:t>tạo</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tương</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phản</a:t>
          </a:r>
          <a:endParaRPr lang="en-US" sz="2000" kern="1200" dirty="0" smtClean="0">
            <a:latin typeface="Times New Roman" pitchFamily="18" charset="0"/>
            <a:cs typeface="Times New Roman" pitchFamily="18" charset="0"/>
          </a:endParaRPr>
        </a:p>
      </dsp:txBody>
      <dsp:txXfrm>
        <a:off x="5945913" y="6670"/>
        <a:ext cx="1929229" cy="1560547"/>
      </dsp:txXfrm>
    </dsp:sp>
    <dsp:sp modelId="{161469AF-9533-4223-8E3C-FDD1537F25C2}">
      <dsp:nvSpPr>
        <dsp:cNvPr id="0" name=""/>
        <dsp:cNvSpPr/>
      </dsp:nvSpPr>
      <dsp:spPr>
        <a:xfrm>
          <a:off x="305905" y="125644"/>
          <a:ext cx="2894759" cy="1875147"/>
        </a:xfrm>
        <a:prstGeom prst="roundRect">
          <a:avLst>
            <a:gd name="adj" fmla="val 10000"/>
          </a:avLst>
        </a:prstGeom>
        <a:solidFill>
          <a:schemeClr val="lt1">
            <a:alpha val="90000"/>
            <a:hueOff val="0"/>
            <a:satOff val="0"/>
            <a:lumOff val="0"/>
            <a:alphaOff val="0"/>
          </a:schemeClr>
        </a:solidFill>
        <a:ln w="9525" cap="flat" cmpd="sng" algn="ctr">
          <a:solidFill>
            <a:schemeClr val="accent6">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Nhịp</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đều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gợi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âm</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hưởng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cuộc</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hành</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quân</a:t>
          </a:r>
          <a:endParaRPr lang="en-US" sz="2400" kern="1200" dirty="0">
            <a:latin typeface="Times New Roman" pitchFamily="18" charset="0"/>
            <a:cs typeface="Times New Roman" pitchFamily="18" charset="0"/>
          </a:endParaRPr>
        </a:p>
      </dsp:txBody>
      <dsp:txXfrm>
        <a:off x="347096" y="166835"/>
        <a:ext cx="1943949" cy="1323978"/>
      </dsp:txXfrm>
    </dsp:sp>
    <dsp:sp modelId="{13E5E6C0-FFE4-4893-9038-005381304600}">
      <dsp:nvSpPr>
        <dsp:cNvPr id="0" name=""/>
        <dsp:cNvSpPr/>
      </dsp:nvSpPr>
      <dsp:spPr>
        <a:xfrm>
          <a:off x="1518892" y="375892"/>
          <a:ext cx="2537309" cy="2537309"/>
        </a:xfrm>
        <a:prstGeom prst="pieWedge">
          <a:avLst/>
        </a:prstGeom>
        <a:gradFill rotWithShape="0">
          <a:gsLst>
            <a:gs pos="0">
              <a:schemeClr val="accent6">
                <a:alpha val="90000"/>
                <a:hueOff val="0"/>
                <a:satOff val="0"/>
                <a:lumOff val="0"/>
                <a:alphaOff val="0"/>
                <a:tint val="50000"/>
                <a:satMod val="300000"/>
              </a:schemeClr>
            </a:gs>
            <a:gs pos="35000">
              <a:schemeClr val="accent6">
                <a:alpha val="90000"/>
                <a:hueOff val="0"/>
                <a:satOff val="0"/>
                <a:lumOff val="0"/>
                <a:alphaOff val="0"/>
                <a:tint val="37000"/>
                <a:satMod val="300000"/>
              </a:schemeClr>
            </a:gs>
            <a:gs pos="100000">
              <a:schemeClr val="accent6">
                <a:alpha val="9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4696" tIns="234696" rIns="234696" bIns="234696" numCol="1" spcCol="1270" anchor="ctr" anchorCtr="0">
          <a:noAutofit/>
        </a:bodyPr>
        <a:lstStyle/>
        <a:p>
          <a:pPr lvl="0" algn="ctr" defTabSz="1466850">
            <a:lnSpc>
              <a:spcPct val="90000"/>
            </a:lnSpc>
            <a:spcBef>
              <a:spcPct val="0"/>
            </a:spcBef>
            <a:spcAft>
              <a:spcPct val="35000"/>
            </a:spcAft>
          </a:pPr>
          <a:r>
            <a:rPr lang="en-US" sz="3300" kern="1200" dirty="0" err="1" smtClean="0">
              <a:latin typeface="Times New Roman" pitchFamily="18" charset="0"/>
              <a:cs typeface="Times New Roman" pitchFamily="18" charset="0"/>
            </a:rPr>
            <a:t>Ngắt</a:t>
          </a:r>
          <a:r>
            <a:rPr lang="en-US" sz="3300" kern="1200" dirty="0" smtClean="0">
              <a:latin typeface="Times New Roman" pitchFamily="18" charset="0"/>
              <a:cs typeface="Times New Roman" pitchFamily="18" charset="0"/>
            </a:rPr>
            <a:t> </a:t>
          </a:r>
          <a:r>
            <a:rPr lang="en-US" sz="3300" kern="1200" dirty="0" err="1" smtClean="0">
              <a:latin typeface="Times New Roman" pitchFamily="18" charset="0"/>
              <a:cs typeface="Times New Roman" pitchFamily="18" charset="0"/>
            </a:rPr>
            <a:t>nhịp</a:t>
          </a:r>
          <a:r>
            <a:rPr lang="en-US" sz="3300" kern="1200" dirty="0" smtClean="0">
              <a:latin typeface="Times New Roman" pitchFamily="18" charset="0"/>
              <a:cs typeface="Times New Roman" pitchFamily="18" charset="0"/>
            </a:rPr>
            <a:t> 4/3</a:t>
          </a:r>
          <a:endParaRPr lang="en-US" sz="3300" kern="1200" dirty="0">
            <a:latin typeface="Times New Roman" pitchFamily="18" charset="0"/>
            <a:cs typeface="Times New Roman" pitchFamily="18" charset="0"/>
          </a:endParaRPr>
        </a:p>
      </dsp:txBody>
      <dsp:txXfrm>
        <a:off x="2262053" y="1119053"/>
        <a:ext cx="1794148" cy="1794148"/>
      </dsp:txXfrm>
    </dsp:sp>
    <dsp:sp modelId="{38437455-0279-4C50-A319-E35341A42249}">
      <dsp:nvSpPr>
        <dsp:cNvPr id="0" name=""/>
        <dsp:cNvSpPr/>
      </dsp:nvSpPr>
      <dsp:spPr>
        <a:xfrm rot="5400000">
          <a:off x="4173398" y="375892"/>
          <a:ext cx="2537309" cy="2537309"/>
        </a:xfrm>
        <a:prstGeom prst="pieWedge">
          <a:avLst/>
        </a:prstGeom>
        <a:gradFill rotWithShape="0">
          <a:gsLst>
            <a:gs pos="0">
              <a:schemeClr val="accent6">
                <a:alpha val="90000"/>
                <a:hueOff val="0"/>
                <a:satOff val="0"/>
                <a:lumOff val="0"/>
                <a:alphaOff val="-13333"/>
                <a:tint val="50000"/>
                <a:satMod val="300000"/>
              </a:schemeClr>
            </a:gs>
            <a:gs pos="35000">
              <a:schemeClr val="accent6">
                <a:alpha val="90000"/>
                <a:hueOff val="0"/>
                <a:satOff val="0"/>
                <a:lumOff val="0"/>
                <a:alphaOff val="-13333"/>
                <a:tint val="37000"/>
                <a:satMod val="300000"/>
              </a:schemeClr>
            </a:gs>
            <a:gs pos="100000">
              <a:schemeClr val="accent6">
                <a:alpha val="90000"/>
                <a:hueOff val="0"/>
                <a:satOff val="0"/>
                <a:lumOff val="0"/>
                <a:alphaOff val="-13333"/>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0" kern="1200" dirty="0" err="1" smtClean="0">
              <a:latin typeface="Times New Roman" pitchFamily="18" charset="0"/>
              <a:cs typeface="Times New Roman" pitchFamily="18" charset="0"/>
            </a:rPr>
            <a:t>Thanh</a:t>
          </a:r>
          <a:r>
            <a:rPr lang="en-US" sz="3600" b="0" kern="1200" dirty="0" smtClean="0">
              <a:latin typeface="Times New Roman" pitchFamily="18" charset="0"/>
              <a:cs typeface="Times New Roman" pitchFamily="18" charset="0"/>
            </a:rPr>
            <a:t> </a:t>
          </a:r>
          <a:r>
            <a:rPr lang="en-US" sz="3600" b="0" kern="1200" dirty="0" err="1" smtClean="0">
              <a:latin typeface="Times New Roman" pitchFamily="18" charset="0"/>
              <a:cs typeface="Times New Roman" pitchFamily="18" charset="0"/>
            </a:rPr>
            <a:t>điệu</a:t>
          </a:r>
          <a:endParaRPr lang="en-US" sz="3600" b="0" kern="1200" dirty="0" smtClean="0">
            <a:latin typeface="Times New Roman" pitchFamily="18" charset="0"/>
            <a:cs typeface="Times New Roman" pitchFamily="18" charset="0"/>
          </a:endParaRPr>
        </a:p>
      </dsp:txBody>
      <dsp:txXfrm rot="-5400000">
        <a:off x="4173398" y="1119053"/>
        <a:ext cx="1794148" cy="1794148"/>
      </dsp:txXfrm>
    </dsp:sp>
    <dsp:sp modelId="{211A629F-7BF2-4477-8167-4CA9C83CD7EA}">
      <dsp:nvSpPr>
        <dsp:cNvPr id="0" name=""/>
        <dsp:cNvSpPr/>
      </dsp:nvSpPr>
      <dsp:spPr>
        <a:xfrm rot="10800000">
          <a:off x="4173398" y="3030398"/>
          <a:ext cx="2537309" cy="2537309"/>
        </a:xfrm>
        <a:prstGeom prst="pieWedge">
          <a:avLst/>
        </a:prstGeom>
        <a:gradFill rotWithShape="0">
          <a:gsLst>
            <a:gs pos="0">
              <a:schemeClr val="accent6">
                <a:alpha val="90000"/>
                <a:hueOff val="0"/>
                <a:satOff val="0"/>
                <a:lumOff val="0"/>
                <a:alphaOff val="-26667"/>
                <a:tint val="50000"/>
                <a:satMod val="300000"/>
              </a:schemeClr>
            </a:gs>
            <a:gs pos="35000">
              <a:schemeClr val="accent6">
                <a:alpha val="90000"/>
                <a:hueOff val="0"/>
                <a:satOff val="0"/>
                <a:lumOff val="0"/>
                <a:alphaOff val="-26667"/>
                <a:tint val="37000"/>
                <a:satMod val="300000"/>
              </a:schemeClr>
            </a:gs>
            <a:gs pos="100000">
              <a:schemeClr val="accent6">
                <a:alpha val="90000"/>
                <a:hueOff val="0"/>
                <a:satOff val="0"/>
                <a:lumOff val="0"/>
                <a:alphaOff val="-26667"/>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0" kern="1200" dirty="0" err="1" smtClean="0">
              <a:latin typeface="Times New Roman" pitchFamily="18" charset="0"/>
              <a:cs typeface="Times New Roman" pitchFamily="18" charset="0"/>
            </a:rPr>
            <a:t>Từ</a:t>
          </a:r>
          <a:r>
            <a:rPr lang="en-US" sz="3600" b="0" kern="1200" dirty="0" smtClean="0">
              <a:latin typeface="Times New Roman" pitchFamily="18" charset="0"/>
              <a:cs typeface="Times New Roman" pitchFamily="18" charset="0"/>
            </a:rPr>
            <a:t> </a:t>
          </a:r>
          <a:r>
            <a:rPr lang="en-US" sz="3600" b="0" kern="1200" dirty="0" err="1" smtClean="0">
              <a:latin typeface="Times New Roman" pitchFamily="18" charset="0"/>
              <a:cs typeface="Times New Roman" pitchFamily="18" charset="0"/>
            </a:rPr>
            <a:t>ngữ</a:t>
          </a:r>
          <a:endParaRPr lang="en-US" sz="3600" b="0" kern="1200" dirty="0" smtClean="0">
            <a:latin typeface="Times New Roman" pitchFamily="18" charset="0"/>
            <a:cs typeface="Times New Roman" pitchFamily="18" charset="0"/>
          </a:endParaRPr>
        </a:p>
      </dsp:txBody>
      <dsp:txXfrm rot="10800000">
        <a:off x="4173398" y="3030398"/>
        <a:ext cx="1794148" cy="1794148"/>
      </dsp:txXfrm>
    </dsp:sp>
    <dsp:sp modelId="{5FC6BB6F-4B28-4E26-BC7C-31271C4DE0AE}">
      <dsp:nvSpPr>
        <dsp:cNvPr id="0" name=""/>
        <dsp:cNvSpPr/>
      </dsp:nvSpPr>
      <dsp:spPr>
        <a:xfrm rot="16200000">
          <a:off x="1518892" y="3030398"/>
          <a:ext cx="2537309" cy="2537309"/>
        </a:xfrm>
        <a:prstGeom prst="pieWedge">
          <a:avLst/>
        </a:prstGeom>
        <a:gradFill rotWithShape="0">
          <a:gsLst>
            <a:gs pos="0">
              <a:schemeClr val="accent6">
                <a:alpha val="90000"/>
                <a:hueOff val="0"/>
                <a:satOff val="0"/>
                <a:lumOff val="0"/>
                <a:alphaOff val="-40000"/>
                <a:tint val="50000"/>
                <a:satMod val="300000"/>
              </a:schemeClr>
            </a:gs>
            <a:gs pos="35000">
              <a:schemeClr val="accent6">
                <a:alpha val="90000"/>
                <a:hueOff val="0"/>
                <a:satOff val="0"/>
                <a:lumOff val="0"/>
                <a:alphaOff val="-40000"/>
                <a:tint val="37000"/>
                <a:satMod val="300000"/>
              </a:schemeClr>
            </a:gs>
            <a:gs pos="100000">
              <a:schemeClr val="accent6">
                <a:alpha val="90000"/>
                <a:hueOff val="0"/>
                <a:satOff val="0"/>
                <a:lumOff val="0"/>
                <a:alphaOff val="-4000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0" kern="1200" dirty="0" err="1" smtClean="0">
              <a:latin typeface="Times New Roman" pitchFamily="18" charset="0"/>
              <a:cs typeface="Times New Roman" pitchFamily="18" charset="0"/>
            </a:rPr>
            <a:t>Cú</a:t>
          </a:r>
          <a:r>
            <a:rPr lang="en-US" sz="3600" b="0" kern="1200" dirty="0" smtClean="0">
              <a:latin typeface="Times New Roman" pitchFamily="18" charset="0"/>
              <a:cs typeface="Times New Roman" pitchFamily="18" charset="0"/>
            </a:rPr>
            <a:t> </a:t>
          </a:r>
          <a:r>
            <a:rPr lang="en-US" sz="3600" b="0" kern="1200" smtClean="0">
              <a:latin typeface="Times New Roman" pitchFamily="18" charset="0"/>
              <a:cs typeface="Times New Roman" pitchFamily="18" charset="0"/>
            </a:rPr>
            <a:t>pháp</a:t>
          </a:r>
          <a:endParaRPr lang="en-US" sz="3600" b="0" kern="1200" dirty="0" smtClean="0">
            <a:latin typeface="Times New Roman" pitchFamily="18" charset="0"/>
            <a:cs typeface="Times New Roman" pitchFamily="18" charset="0"/>
          </a:endParaRPr>
        </a:p>
      </dsp:txBody>
      <dsp:txXfrm rot="5400000">
        <a:off x="2262053" y="3030398"/>
        <a:ext cx="1794148" cy="1794148"/>
      </dsp:txXfrm>
    </dsp:sp>
    <dsp:sp modelId="{40BE27BA-B3E2-4C9E-8F16-56703F03B595}">
      <dsp:nvSpPr>
        <dsp:cNvPr id="0" name=""/>
        <dsp:cNvSpPr/>
      </dsp:nvSpPr>
      <dsp:spPr>
        <a:xfrm>
          <a:off x="3676777" y="2444414"/>
          <a:ext cx="876045" cy="761778"/>
        </a:xfrm>
        <a:prstGeom prst="circularArrow">
          <a:avLst/>
        </a:prstGeom>
        <a:gradFill rotWithShape="0">
          <a:gsLst>
            <a:gs pos="0">
              <a:schemeClr val="accent6">
                <a:tint val="40000"/>
                <a:hueOff val="0"/>
                <a:satOff val="0"/>
                <a:lumOff val="0"/>
                <a:alphaOff val="0"/>
                <a:tint val="50000"/>
                <a:satMod val="300000"/>
              </a:schemeClr>
            </a:gs>
            <a:gs pos="35000">
              <a:schemeClr val="accent6">
                <a:tint val="40000"/>
                <a:hueOff val="0"/>
                <a:satOff val="0"/>
                <a:lumOff val="0"/>
                <a:alphaOff val="0"/>
                <a:tint val="37000"/>
                <a:satMod val="300000"/>
              </a:schemeClr>
            </a:gs>
            <a:gs pos="100000">
              <a:schemeClr val="accent6">
                <a:tint val="40000"/>
                <a:hueOff val="0"/>
                <a:satOff val="0"/>
                <a:lumOff val="0"/>
                <a:alphaOff val="0"/>
                <a:tint val="15000"/>
                <a:satMod val="350000"/>
              </a:schemeClr>
            </a:gs>
          </a:gsLst>
          <a:lin ang="16200000" scaled="1"/>
        </a:gra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 modelId="{DFC0FF33-EA43-4E52-9860-F402699C5A59}">
      <dsp:nvSpPr>
        <dsp:cNvPr id="0" name=""/>
        <dsp:cNvSpPr/>
      </dsp:nvSpPr>
      <dsp:spPr>
        <a:xfrm rot="10800000">
          <a:off x="3676777" y="2737406"/>
          <a:ext cx="876045" cy="761778"/>
        </a:xfrm>
        <a:prstGeom prst="circularArrow">
          <a:avLst/>
        </a:prstGeom>
        <a:gradFill rotWithShape="0">
          <a:gsLst>
            <a:gs pos="0">
              <a:schemeClr val="accent6">
                <a:tint val="40000"/>
                <a:hueOff val="0"/>
                <a:satOff val="0"/>
                <a:lumOff val="0"/>
                <a:alphaOff val="0"/>
                <a:tint val="50000"/>
                <a:satMod val="300000"/>
              </a:schemeClr>
            </a:gs>
            <a:gs pos="35000">
              <a:schemeClr val="accent6">
                <a:tint val="40000"/>
                <a:hueOff val="0"/>
                <a:satOff val="0"/>
                <a:lumOff val="0"/>
                <a:alphaOff val="0"/>
                <a:tint val="37000"/>
                <a:satMod val="300000"/>
              </a:schemeClr>
            </a:gs>
            <a:gs pos="100000">
              <a:schemeClr val="accent6">
                <a:tint val="40000"/>
                <a:hueOff val="0"/>
                <a:satOff val="0"/>
                <a:lumOff val="0"/>
                <a:alphaOff val="0"/>
                <a:tint val="15000"/>
                <a:satMod val="350000"/>
              </a:schemeClr>
            </a:gs>
          </a:gsLst>
          <a:lin ang="16200000" scaled="1"/>
        </a:gra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9.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images (9).jpg"/>
          <p:cNvPicPr>
            <a:picLocks noGrp="1" noChangeAspect="1"/>
          </p:cNvPicPr>
          <p:nvPr>
            <p:ph idx="1"/>
          </p:nvPr>
        </p:nvPicPr>
        <p:blipFill>
          <a:blip r:embed="rId2" cstate="print"/>
          <a:stretch>
            <a:fillRect/>
          </a:stretch>
        </p:blipFill>
        <p:spPr>
          <a:xfrm>
            <a:off x="0" y="0"/>
            <a:ext cx="9144000" cy="6858000"/>
          </a:xfrm>
        </p:spPr>
      </p:pic>
      <p:sp>
        <p:nvSpPr>
          <p:cNvPr id="6" name="TextBox 5"/>
          <p:cNvSpPr txBox="1"/>
          <p:nvPr/>
        </p:nvSpPr>
        <p:spPr>
          <a:xfrm>
            <a:off x="762000" y="1600200"/>
            <a:ext cx="7620000" cy="1384995"/>
          </a:xfrm>
          <a:prstGeom prst="rect">
            <a:avLst/>
          </a:prstGeom>
          <a:solidFill>
            <a:schemeClr val="bg1"/>
          </a:solidFill>
          <a:ln>
            <a:solidFill>
              <a:srgbClr val="C00000"/>
            </a:solidFill>
          </a:ln>
        </p:spPr>
        <p:txBody>
          <a:bodyPr wrap="square" rtlCol="0">
            <a:spAutoFit/>
          </a:bodyPr>
          <a:lstStyle/>
          <a:p>
            <a:pPr algn="ctr"/>
            <a:r>
              <a:rPr lang="en-US" sz="4400" b="1" dirty="0" smtClean="0">
                <a:solidFill>
                  <a:schemeClr val="accent6">
                    <a:lumMod val="75000"/>
                  </a:schemeClr>
                </a:solidFill>
                <a:latin typeface="Times New Roman" pitchFamily="18" charset="0"/>
                <a:cs typeface="Times New Roman" pitchFamily="18" charset="0"/>
              </a:rPr>
              <a:t>THỰC HÀNH </a:t>
            </a:r>
          </a:p>
          <a:p>
            <a:pPr algn="ctr"/>
            <a:r>
              <a:rPr lang="en-US" sz="4000" b="1" dirty="0" smtClean="0">
                <a:solidFill>
                  <a:schemeClr val="accent6">
                    <a:lumMod val="75000"/>
                  </a:schemeClr>
                </a:solidFill>
                <a:latin typeface="Times New Roman" pitchFamily="18" charset="0"/>
                <a:cs typeface="Times New Roman" pitchFamily="18" charset="0"/>
              </a:rPr>
              <a:t>MỘT SỐ PHÉP TU TỪ NGỮ ÂM</a:t>
            </a:r>
            <a:endParaRPr lang="en-US" sz="4000" b="1" dirty="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381000"/>
            <a:ext cx="7772400" cy="1470025"/>
          </a:xfrm>
        </p:spPr>
        <p:txBody>
          <a:bodyPr/>
          <a:lstStyle/>
          <a:p>
            <a:endParaRPr lang="en-US" dirty="0"/>
          </a:p>
        </p:txBody>
      </p:sp>
      <p:pic>
        <p:nvPicPr>
          <p:cNvPr id="8" name="Picture 7" descr="images (6).jpg"/>
          <p:cNvPicPr>
            <a:picLocks noChangeAspect="1"/>
          </p:cNvPicPr>
          <p:nvPr/>
        </p:nvPicPr>
        <p:blipFill>
          <a:blip r:embed="rId2" cstate="print"/>
          <a:stretch>
            <a:fillRect/>
          </a:stretch>
        </p:blipFill>
        <p:spPr>
          <a:xfrm>
            <a:off x="0" y="0"/>
            <a:ext cx="9144000" cy="7543800"/>
          </a:xfrm>
          <a:prstGeom prst="rect">
            <a:avLst/>
          </a:prstGeom>
        </p:spPr>
      </p:pic>
      <p:sp>
        <p:nvSpPr>
          <p:cNvPr id="6" name="Title 1"/>
          <p:cNvSpPr txBox="1">
            <a:spLocks/>
          </p:cNvSpPr>
          <p:nvPr/>
        </p:nvSpPr>
        <p:spPr>
          <a:xfrm>
            <a:off x="533400" y="0"/>
            <a:ext cx="8229600" cy="792162"/>
          </a:xfrm>
          <a:prstGeom prst="rect">
            <a:avLst/>
          </a:prstGeom>
          <a:solidFill>
            <a:schemeClr val="bg1"/>
          </a:solidFill>
          <a:ln>
            <a:solidFill>
              <a:srgbClr val="FF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1" i="0" u="sng" strike="noStrike" kern="1200" cap="none" spc="0" normalizeH="0" baseline="0" noProof="0" dirty="0" smtClean="0">
                <a:ln>
                  <a:noFill/>
                </a:ln>
                <a:solidFill>
                  <a:srgbClr val="0070C0"/>
                </a:solidFill>
                <a:effectLst/>
                <a:uLnTx/>
                <a:uFillTx/>
                <a:latin typeface="Times New Roman" pitchFamily="18" charset="0"/>
                <a:ea typeface="+mj-ea"/>
                <a:cs typeface="Times New Roman" pitchFamily="18" charset="0"/>
              </a:rPr>
              <a:t>A. ÔN TẬP VỀ CÁC BIỆN PHÁP TU TỪ</a:t>
            </a:r>
            <a:endParaRPr kumimoji="0" lang="en-US" sz="3200" b="1" i="0" u="sng" strike="noStrike" kern="1200" cap="none" spc="0" normalizeH="0" baseline="0" noProof="0" dirty="0">
              <a:ln>
                <a:noFill/>
              </a:ln>
              <a:solidFill>
                <a:srgbClr val="0070C0"/>
              </a:solidFill>
              <a:effectLst/>
              <a:uLnTx/>
              <a:uFillTx/>
              <a:latin typeface="Times New Roman" pitchFamily="18" charset="0"/>
              <a:ea typeface="+mj-ea"/>
              <a:cs typeface="Times New Roman" pitchFamily="18" charset="0"/>
            </a:endParaRPr>
          </a:p>
        </p:txBody>
      </p:sp>
      <p:sp>
        <p:nvSpPr>
          <p:cNvPr id="5" name="TextBox 4"/>
          <p:cNvSpPr txBox="1"/>
          <p:nvPr/>
        </p:nvSpPr>
        <p:spPr>
          <a:xfrm>
            <a:off x="304800" y="1371600"/>
            <a:ext cx="7086600" cy="646331"/>
          </a:xfrm>
          <a:prstGeom prst="rect">
            <a:avLst/>
          </a:prstGeom>
          <a:solidFill>
            <a:schemeClr val="bg1"/>
          </a:solidFill>
        </p:spPr>
        <p:txBody>
          <a:bodyPr wrap="square" rtlCol="0">
            <a:spAutoFit/>
          </a:bodyPr>
          <a:lstStyle/>
          <a:p>
            <a:r>
              <a:rPr lang="en-US" sz="3600" dirty="0" smtClean="0">
                <a:solidFill>
                  <a:srgbClr val="FF0000"/>
                </a:solidFill>
                <a:latin typeface="Times New Roman" pitchFamily="18" charset="0"/>
                <a:cs typeface="Times New Roman" pitchFamily="18" charset="0"/>
              </a:rPr>
              <a:t>I. </a:t>
            </a:r>
            <a:r>
              <a:rPr lang="en-US" sz="3600" dirty="0" err="1" smtClean="0">
                <a:solidFill>
                  <a:srgbClr val="FF0000"/>
                </a:solidFill>
                <a:latin typeface="Times New Roman" pitchFamily="18" charset="0"/>
                <a:cs typeface="Times New Roman" pitchFamily="18" charset="0"/>
              </a:rPr>
              <a:t>Nhận</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diện</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một</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số</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biện</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pháp</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tu</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từ</a:t>
            </a:r>
            <a:r>
              <a:rPr lang="en-US" sz="3600" dirty="0" smtClean="0">
                <a:solidFill>
                  <a:srgbClr val="FF0000"/>
                </a:solidFill>
                <a:latin typeface="Times New Roman" pitchFamily="18" charset="0"/>
                <a:cs typeface="Times New Roman" pitchFamily="18" charset="0"/>
              </a:rPr>
              <a:t>.</a:t>
            </a:r>
            <a:endParaRPr lang="en-US" sz="3600" dirty="0">
              <a:solidFill>
                <a:srgbClr val="FF0000"/>
              </a:solidFill>
              <a:latin typeface="Times New Roman" pitchFamily="18" charset="0"/>
              <a:cs typeface="Times New Roman" pitchFamily="18" charset="0"/>
            </a:endParaRPr>
          </a:p>
        </p:txBody>
      </p:sp>
      <p:sp>
        <p:nvSpPr>
          <p:cNvPr id="7" name="TextBox 6"/>
          <p:cNvSpPr txBox="1"/>
          <p:nvPr/>
        </p:nvSpPr>
        <p:spPr>
          <a:xfrm>
            <a:off x="304800" y="2362200"/>
            <a:ext cx="7315200" cy="1077218"/>
          </a:xfrm>
          <a:prstGeom prst="rect">
            <a:avLst/>
          </a:prstGeom>
          <a:solidFill>
            <a:schemeClr val="bg1"/>
          </a:solidFill>
        </p:spPr>
        <p:txBody>
          <a:bodyPr wrap="square" rtlCol="0">
            <a:spAutoFit/>
          </a:bodyPr>
          <a:lstStyle/>
          <a:p>
            <a:pPr algn="just"/>
            <a:r>
              <a:rPr lang="en-US" sz="3200" dirty="0" err="1" smtClean="0">
                <a:solidFill>
                  <a:srgbClr val="00B050"/>
                </a:solidFill>
                <a:latin typeface="Times New Roman" pitchFamily="18" charset="0"/>
                <a:cs typeface="Times New Roman" pitchFamily="18" charset="0"/>
              </a:rPr>
              <a:t>Bài</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tập</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Chỉ</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ra</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các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biện</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pháp</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tu</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từ</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được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sử</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dụng</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trong</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các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ví</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dụ</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sau</a:t>
            </a:r>
            <a:r>
              <a:rPr lang="en-US" sz="3200" dirty="0" smtClean="0">
                <a:solidFill>
                  <a:srgbClr val="00B050"/>
                </a:solidFill>
                <a:latin typeface="Times New Roman" pitchFamily="18" charset="0"/>
                <a:cs typeface="Times New Roman" pitchFamily="18" charset="0"/>
              </a:rPr>
              <a:t>: </a:t>
            </a:r>
            <a:endParaRPr lang="en-US" sz="3200" dirty="0">
              <a:solidFill>
                <a:srgbClr val="00B05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ppt_x</p:attrName>
                                        </p:attrNameLst>
                                      </p:cBhvr>
                                      <p:tavLst>
                                        <p:tav tm="0">
                                          <p:val>
                                            <p:strVal val="#ppt_x-.2"/>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838200"/>
            <a:ext cx="8382000" cy="1631216"/>
          </a:xfrm>
          <a:prstGeom prst="rect">
            <a:avLst/>
          </a:prstGeom>
          <a:noFill/>
        </p:spPr>
        <p:txBody>
          <a:bodyPr wrap="square" rtlCol="0">
            <a:spAutoFit/>
          </a:bodyPr>
          <a:lstStyle/>
          <a:p>
            <a:pPr marL="514350" indent="-514350">
              <a:buAutoNum type="arabicPeriod"/>
            </a:pPr>
            <a:r>
              <a:rPr lang="da-DK" sz="3200" dirty="0" smtClean="0">
                <a:latin typeface="Times New Roman" pitchFamily="18" charset="0"/>
                <a:cs typeface="Times New Roman" pitchFamily="18" charset="0"/>
              </a:rPr>
              <a:t>Ngôi nhà dài như một tiếng chiêng </a:t>
            </a:r>
          </a:p>
          <a:p>
            <a:pPr marL="514350" indent="-514350"/>
            <a:r>
              <a:rPr lang="da-DK" sz="3200" dirty="0" smtClean="0">
                <a:latin typeface="Times New Roman" pitchFamily="18" charset="0"/>
                <a:cs typeface="Times New Roman" pitchFamily="18" charset="0"/>
              </a:rPr>
              <a:t>                            ( </a:t>
            </a:r>
            <a:r>
              <a:rPr lang="da-DK" sz="3200" b="1" dirty="0" smtClean="0">
                <a:latin typeface="Times New Roman" pitchFamily="18" charset="0"/>
                <a:cs typeface="Times New Roman" pitchFamily="18" charset="0"/>
              </a:rPr>
              <a:t>Trường ca Đam Săn</a:t>
            </a:r>
            <a:r>
              <a:rPr lang="da-DK" sz="3200" dirty="0" smtClean="0">
                <a:latin typeface="Times New Roman" pitchFamily="18" charset="0"/>
                <a:cs typeface="Times New Roman" pitchFamily="18" charset="0"/>
              </a:rPr>
              <a:t>) </a:t>
            </a:r>
          </a:p>
          <a:p>
            <a:pPr marL="514350" indent="-514350"/>
            <a:r>
              <a:rPr lang="en-US" sz="3600" b="1" dirty="0" smtClean="0">
                <a:solidFill>
                  <a:srgbClr val="C00000"/>
                </a:solidFill>
                <a:latin typeface="Times New Roman" pitchFamily="18" charset="0"/>
                <a:cs typeface="Times New Roman" pitchFamily="18" charset="0"/>
              </a:rPr>
              <a:t>					So </a:t>
            </a:r>
            <a:r>
              <a:rPr lang="en-US" sz="3600" b="1" dirty="0" err="1" smtClean="0">
                <a:solidFill>
                  <a:srgbClr val="C00000"/>
                </a:solidFill>
                <a:latin typeface="Times New Roman" pitchFamily="18" charset="0"/>
                <a:cs typeface="Times New Roman" pitchFamily="18" charset="0"/>
              </a:rPr>
              <a:t>sánh</a:t>
            </a:r>
            <a:endParaRPr lang="en-US" sz="3600" b="1" dirty="0" smtClean="0">
              <a:solidFill>
                <a:srgbClr val="C00000"/>
              </a:solidFill>
              <a:latin typeface="Times New Roman" pitchFamily="18" charset="0"/>
              <a:cs typeface="Times New Roman" pitchFamily="18" charset="0"/>
            </a:endParaRPr>
          </a:p>
        </p:txBody>
      </p:sp>
      <p:sp>
        <p:nvSpPr>
          <p:cNvPr id="6" name="Rectangle 5"/>
          <p:cNvSpPr/>
          <p:nvPr/>
        </p:nvSpPr>
        <p:spPr>
          <a:xfrm>
            <a:off x="457200" y="2362200"/>
            <a:ext cx="8382000" cy="1631216"/>
          </a:xfrm>
          <a:prstGeom prst="rect">
            <a:avLst/>
          </a:prstGeom>
        </p:spPr>
        <p:txBody>
          <a:bodyPr wrap="square">
            <a:spAutoFit/>
          </a:bodyPr>
          <a:lstStyle/>
          <a:p>
            <a:r>
              <a:rPr lang="da-DK" sz="3200" dirty="0" smtClean="0">
                <a:latin typeface="Times New Roman" pitchFamily="18" charset="0"/>
                <a:cs typeface="Times New Roman" pitchFamily="18" charset="0"/>
              </a:rPr>
              <a:t>2. Thuyền về có nhớ bến chăng</a:t>
            </a:r>
            <a:endParaRPr lang="en-US" sz="3200" dirty="0" smtClean="0">
              <a:latin typeface="Times New Roman" pitchFamily="18" charset="0"/>
              <a:cs typeface="Times New Roman" pitchFamily="18" charset="0"/>
            </a:endParaRPr>
          </a:p>
          <a:p>
            <a:r>
              <a:rPr lang="da-DK" sz="3200" dirty="0" smtClean="0">
                <a:latin typeface="Times New Roman" pitchFamily="18" charset="0"/>
                <a:cs typeface="Times New Roman" pitchFamily="18" charset="0"/>
              </a:rPr>
              <a:t>Bến thì một dạ khăng khăng đợi thuyền (Ca dao)</a:t>
            </a:r>
          </a:p>
          <a:p>
            <a:r>
              <a:rPr lang="da-DK" sz="3200" dirty="0" smtClean="0">
                <a:latin typeface="Times New Roman" pitchFamily="18" charset="0"/>
                <a:cs typeface="Times New Roman" pitchFamily="18" charset="0"/>
              </a:rPr>
              <a:t>				</a:t>
            </a:r>
            <a:r>
              <a:rPr lang="da-DK" sz="3600" b="1" dirty="0" smtClean="0">
                <a:solidFill>
                  <a:srgbClr val="C00000"/>
                </a:solidFill>
                <a:latin typeface="Times New Roman" pitchFamily="18" charset="0"/>
                <a:cs typeface="Times New Roman" pitchFamily="18" charset="0"/>
              </a:rPr>
              <a:t>Ẩn dụ</a:t>
            </a:r>
            <a:endParaRPr lang="en-US" sz="3600" b="1" dirty="0" err="1" smtClean="0">
              <a:solidFill>
                <a:srgbClr val="C00000"/>
              </a:solidFill>
              <a:latin typeface="Times New Roman" pitchFamily="18" charset="0"/>
              <a:cs typeface="Times New Roman" pitchFamily="18" charset="0"/>
            </a:endParaRPr>
          </a:p>
        </p:txBody>
      </p:sp>
      <p:sp>
        <p:nvSpPr>
          <p:cNvPr id="7" name="Rectangle 6"/>
          <p:cNvSpPr/>
          <p:nvPr/>
        </p:nvSpPr>
        <p:spPr>
          <a:xfrm>
            <a:off x="533400" y="3886200"/>
            <a:ext cx="8229600" cy="2123658"/>
          </a:xfrm>
          <a:prstGeom prst="rect">
            <a:avLst/>
          </a:prstGeom>
        </p:spPr>
        <p:txBody>
          <a:bodyPr wrap="square">
            <a:spAutoFit/>
          </a:bodyPr>
          <a:lstStyle/>
          <a:p>
            <a:r>
              <a:rPr lang="da-DK" sz="3200" dirty="0" smtClean="0">
                <a:latin typeface="Times New Roman" pitchFamily="18" charset="0"/>
                <a:cs typeface="Times New Roman" pitchFamily="18" charset="0"/>
              </a:rPr>
              <a:t>3. Áo chàm đưa buổi phân li</a:t>
            </a:r>
            <a:endParaRPr lang="en-US" sz="3200" dirty="0" smtClean="0">
              <a:latin typeface="Times New Roman" pitchFamily="18" charset="0"/>
              <a:cs typeface="Times New Roman" pitchFamily="18" charset="0"/>
            </a:endParaRPr>
          </a:p>
          <a:p>
            <a:r>
              <a:rPr lang="da-DK" sz="3200" dirty="0" smtClean="0">
                <a:latin typeface="Times New Roman" pitchFamily="18" charset="0"/>
                <a:cs typeface="Times New Roman" pitchFamily="18" charset="0"/>
              </a:rPr>
              <a:t>Cầm tay nhau biết nói gì hôm nay </a:t>
            </a:r>
          </a:p>
          <a:p>
            <a:r>
              <a:rPr lang="da-DK" sz="3200" dirty="0" smtClean="0">
                <a:latin typeface="Times New Roman" pitchFamily="18" charset="0"/>
                <a:cs typeface="Times New Roman" pitchFamily="18" charset="0"/>
              </a:rPr>
              <a:t>                               (</a:t>
            </a:r>
            <a:r>
              <a:rPr lang="da-DK" sz="3200" b="1" dirty="0" smtClean="0">
                <a:latin typeface="Times New Roman" pitchFamily="18" charset="0"/>
                <a:cs typeface="Times New Roman" pitchFamily="18" charset="0"/>
              </a:rPr>
              <a:t>Việt Bắc </a:t>
            </a:r>
            <a:r>
              <a:rPr lang="da-DK" sz="3200" dirty="0" smtClean="0">
                <a:latin typeface="Times New Roman" pitchFamily="18" charset="0"/>
                <a:cs typeface="Times New Roman" pitchFamily="18" charset="0"/>
              </a:rPr>
              <a:t>– Tố Hữu)</a:t>
            </a:r>
          </a:p>
          <a:p>
            <a:r>
              <a:rPr lang="da-DK" sz="3200" dirty="0" smtClean="0">
                <a:latin typeface="Times New Roman" pitchFamily="18" charset="0"/>
                <a:cs typeface="Times New Roman" pitchFamily="18" charset="0"/>
              </a:rPr>
              <a:t>			</a:t>
            </a:r>
            <a:r>
              <a:rPr lang="da-DK" sz="3600" b="1" dirty="0" smtClean="0">
                <a:solidFill>
                  <a:srgbClr val="C00000"/>
                </a:solidFill>
                <a:latin typeface="Times New Roman" pitchFamily="18" charset="0"/>
                <a:cs typeface="Times New Roman" pitchFamily="18" charset="0"/>
              </a:rPr>
              <a:t>Hoán dụ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20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amond(in)">
                                      <p:cBhvr>
                                        <p:cTn id="15" dur="20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grpId="0"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diamond(in)">
                                      <p:cBhvr>
                                        <p:cTn id="20" dur="2000"/>
                                        <p:tgtEl>
                                          <p:spTgt spid="6">
                                            <p:txEl>
                                              <p:pRg st="0" end="0"/>
                                            </p:txEl>
                                          </p:spTgt>
                                        </p:tgtEl>
                                      </p:cBhvr>
                                    </p:animEffect>
                                  </p:childTnLst>
                                </p:cTn>
                              </p:par>
                              <p:par>
                                <p:cTn id="21" presetID="8" presetClass="entr" presetSubtype="16" fill="hold" grpId="0" nodeType="with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diamond(in)">
                                      <p:cBhvr>
                                        <p:cTn id="23" dur="20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additive="base">
                                        <p:cTn id="28"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nodeType="clickEffect">
                                  <p:stCondLst>
                                    <p:cond delay="0"/>
                                  </p:stCondLst>
                                  <p:childTnLst>
                                    <p:set>
                                      <p:cBhvr>
                                        <p:cTn id="33" dur="1" fill="hold">
                                          <p:stCondLst>
                                            <p:cond delay="0"/>
                                          </p:stCondLst>
                                        </p:cTn>
                                        <p:tgtEl>
                                          <p:spTgt spid="7">
                                            <p:txEl>
                                              <p:pRg st="0" end="0"/>
                                            </p:txEl>
                                          </p:spTgt>
                                        </p:tgtEl>
                                        <p:attrNameLst>
                                          <p:attrName>style.visibility</p:attrName>
                                        </p:attrNameLst>
                                      </p:cBhvr>
                                      <p:to>
                                        <p:strVal val="visible"/>
                                      </p:to>
                                    </p:set>
                                    <p:animEffect transition="in" filter="diamond(in)">
                                      <p:cBhvr>
                                        <p:cTn id="34" dur="2000"/>
                                        <p:tgtEl>
                                          <p:spTgt spid="7">
                                            <p:txEl>
                                              <p:pRg st="0" end="0"/>
                                            </p:txEl>
                                          </p:spTgt>
                                        </p:tgtEl>
                                      </p:cBhvr>
                                    </p:animEffect>
                                  </p:childTnLst>
                                </p:cTn>
                              </p:par>
                              <p:par>
                                <p:cTn id="35" presetID="8" presetClass="entr" presetSubtype="16" fill="hold" nodeType="with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Effect transition="in" filter="diamond(in)">
                                      <p:cBhvr>
                                        <p:cTn id="37" dur="2000"/>
                                        <p:tgtEl>
                                          <p:spTgt spid="7">
                                            <p:txEl>
                                              <p:pRg st="1" end="1"/>
                                            </p:txEl>
                                          </p:spTgt>
                                        </p:tgtEl>
                                      </p:cBhvr>
                                    </p:animEffect>
                                  </p:childTnLst>
                                </p:cTn>
                              </p:par>
                              <p:par>
                                <p:cTn id="38" presetID="8" presetClass="entr" presetSubtype="16" fill="hold" nodeType="withEffect">
                                  <p:stCondLst>
                                    <p:cond delay="0"/>
                                  </p:stCondLst>
                                  <p:childTnLst>
                                    <p:set>
                                      <p:cBhvr>
                                        <p:cTn id="39" dur="1" fill="hold">
                                          <p:stCondLst>
                                            <p:cond delay="0"/>
                                          </p:stCondLst>
                                        </p:cTn>
                                        <p:tgtEl>
                                          <p:spTgt spid="7">
                                            <p:txEl>
                                              <p:pRg st="2" end="2"/>
                                            </p:txEl>
                                          </p:spTgt>
                                        </p:tgtEl>
                                        <p:attrNameLst>
                                          <p:attrName>style.visibility</p:attrName>
                                        </p:attrNameLst>
                                      </p:cBhvr>
                                      <p:to>
                                        <p:strVal val="visible"/>
                                      </p:to>
                                    </p:set>
                                    <p:animEffect transition="in" filter="diamond(in)">
                                      <p:cBhvr>
                                        <p:cTn id="40" dur="2000"/>
                                        <p:tgtEl>
                                          <p:spTgt spid="7">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7">
                                            <p:txEl>
                                              <p:pRg st="3" end="3"/>
                                            </p:txEl>
                                          </p:spTgt>
                                        </p:tgtEl>
                                        <p:attrNameLst>
                                          <p:attrName>style.visibility</p:attrName>
                                        </p:attrNameLst>
                                      </p:cBhvr>
                                      <p:to>
                                        <p:strVal val="visible"/>
                                      </p:to>
                                    </p:set>
                                    <p:anim calcmode="lin" valueType="num">
                                      <p:cBhvr additive="base">
                                        <p:cTn id="4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457200" y="838200"/>
            <a:ext cx="8382000" cy="7294305"/>
          </a:xfrm>
          <a:prstGeom prst="rect">
            <a:avLst/>
          </a:prstGeom>
          <a:noFill/>
        </p:spPr>
        <p:txBody>
          <a:bodyPr wrap="square" rtlCol="0">
            <a:spAutoFit/>
          </a:bodyPr>
          <a:lstStyle/>
          <a:p>
            <a:r>
              <a:rPr lang="da-DK" sz="3200" dirty="0" smtClean="0">
                <a:latin typeface="Times New Roman" pitchFamily="18" charset="0"/>
                <a:cs typeface="Times New Roman" pitchFamily="18" charset="0"/>
              </a:rPr>
              <a:t>4. Sông Mã xa rồi Tây Tiến ơi</a:t>
            </a:r>
          </a:p>
          <a:p>
            <a:r>
              <a:rPr lang="da-DK" sz="3200" dirty="0" smtClean="0">
                <a:latin typeface="Times New Roman" pitchFamily="18" charset="0"/>
                <a:cs typeface="Times New Roman" pitchFamily="18" charset="0"/>
              </a:rPr>
              <a:t>Nhớ về rừng núi nhớ chơi vơi </a:t>
            </a:r>
          </a:p>
          <a:p>
            <a:r>
              <a:rPr lang="da-DK" sz="3200" dirty="0" smtClean="0">
                <a:latin typeface="Times New Roman" pitchFamily="18" charset="0"/>
                <a:cs typeface="Times New Roman" pitchFamily="18" charset="0"/>
              </a:rPr>
              <a:t>                              (</a:t>
            </a:r>
            <a:r>
              <a:rPr lang="da-DK" sz="3200" b="1" dirty="0" smtClean="0">
                <a:latin typeface="Times New Roman" pitchFamily="18" charset="0"/>
                <a:cs typeface="Times New Roman" pitchFamily="18" charset="0"/>
              </a:rPr>
              <a:t>Tây Tiến </a:t>
            </a:r>
            <a:r>
              <a:rPr lang="da-DK" sz="3200" dirty="0" smtClean="0">
                <a:latin typeface="Times New Roman" pitchFamily="18" charset="0"/>
                <a:cs typeface="Times New Roman" pitchFamily="18" charset="0"/>
              </a:rPr>
              <a:t>– Quang Dũng)</a:t>
            </a:r>
          </a:p>
          <a:p>
            <a:r>
              <a:rPr lang="da-DK" sz="3200" dirty="0" smtClean="0">
                <a:latin typeface="Times New Roman" pitchFamily="18" charset="0"/>
                <a:cs typeface="Times New Roman" pitchFamily="18" charset="0"/>
              </a:rPr>
              <a:t>				</a:t>
            </a:r>
            <a:r>
              <a:rPr lang="da-DK" sz="3600" b="1" dirty="0" smtClean="0">
                <a:solidFill>
                  <a:srgbClr val="C00000"/>
                </a:solidFill>
                <a:latin typeface="Times New Roman" pitchFamily="18" charset="0"/>
                <a:cs typeface="Times New Roman" pitchFamily="18" charset="0"/>
              </a:rPr>
              <a:t>Điệp từ</a:t>
            </a:r>
          </a:p>
          <a:p>
            <a:r>
              <a:rPr lang="da-DK" sz="3200" dirty="0" smtClean="0">
                <a:latin typeface="Times New Roman" pitchFamily="18" charset="0"/>
                <a:cs typeface="Times New Roman" pitchFamily="18" charset="0"/>
              </a:rPr>
              <a:t>				</a:t>
            </a:r>
            <a:r>
              <a:rPr lang="da-DK" sz="3600" b="1" dirty="0" smtClean="0">
                <a:solidFill>
                  <a:srgbClr val="C00000"/>
                </a:solidFill>
                <a:latin typeface="Times New Roman" pitchFamily="18" charset="0"/>
                <a:cs typeface="Times New Roman" pitchFamily="18" charset="0"/>
              </a:rPr>
              <a:t>Điệp vần</a:t>
            </a:r>
          </a:p>
          <a:p>
            <a:r>
              <a:rPr lang="da-DK" sz="3200" dirty="0" smtClean="0">
                <a:latin typeface="Times New Roman" pitchFamily="18" charset="0"/>
                <a:cs typeface="Times New Roman" pitchFamily="18" charset="0"/>
              </a:rPr>
              <a:t>5. Chao ôi, trông con sông, vui như thấy nắng giòn tan sau kì mưa dầm, vui như nối lại chiêm bao đứt quãng. (</a:t>
            </a:r>
            <a:r>
              <a:rPr lang="da-DK" sz="3200" b="1" i="1" dirty="0" smtClean="0">
                <a:latin typeface="Times New Roman" pitchFamily="18" charset="0"/>
                <a:cs typeface="Times New Roman" pitchFamily="18" charset="0"/>
              </a:rPr>
              <a:t>Người lái đò sông Đà </a:t>
            </a:r>
            <a:r>
              <a:rPr lang="da-DK" sz="3200" dirty="0" smtClean="0">
                <a:latin typeface="Times New Roman" pitchFamily="18" charset="0"/>
                <a:cs typeface="Times New Roman" pitchFamily="18" charset="0"/>
              </a:rPr>
              <a:t>– Nguyễn Tuân)</a:t>
            </a:r>
          </a:p>
          <a:p>
            <a:r>
              <a:rPr lang="da-DK" sz="3200" dirty="0" smtClean="0">
                <a:latin typeface="Times New Roman" pitchFamily="18" charset="0"/>
                <a:cs typeface="Times New Roman" pitchFamily="18" charset="0"/>
              </a:rPr>
              <a:t>			</a:t>
            </a:r>
            <a:r>
              <a:rPr lang="da-DK" sz="3200" b="1" dirty="0" smtClean="0">
                <a:solidFill>
                  <a:srgbClr val="C00000"/>
                </a:solidFill>
                <a:latin typeface="Times New Roman" pitchFamily="18" charset="0"/>
                <a:cs typeface="Times New Roman" pitchFamily="18" charset="0"/>
              </a:rPr>
              <a:t>So sánh</a:t>
            </a:r>
          </a:p>
          <a:p>
            <a:r>
              <a:rPr lang="da-DK" sz="3200" b="1" dirty="0" smtClean="0">
                <a:solidFill>
                  <a:srgbClr val="C00000"/>
                </a:solidFill>
                <a:latin typeface="Times New Roman" pitchFamily="18" charset="0"/>
                <a:cs typeface="Times New Roman" pitchFamily="18" charset="0"/>
              </a:rPr>
              <a:t>			Điệp từ ngữ</a:t>
            </a:r>
          </a:p>
          <a:p>
            <a:r>
              <a:rPr lang="da-DK" sz="3200" b="1" dirty="0" smtClean="0">
                <a:solidFill>
                  <a:srgbClr val="C00000"/>
                </a:solidFill>
                <a:latin typeface="Times New Roman" pitchFamily="18" charset="0"/>
                <a:cs typeface="Times New Roman" pitchFamily="18" charset="0"/>
              </a:rPr>
              <a:t>			Ẩn dụ chuyển đổi cảm giác</a:t>
            </a:r>
          </a:p>
          <a:p>
            <a:r>
              <a:rPr lang="da-DK" sz="3200" dirty="0" smtClean="0">
                <a:latin typeface="Times New Roman" pitchFamily="18" charset="0"/>
                <a:cs typeface="Times New Roman" pitchFamily="18" charset="0"/>
              </a:rPr>
              <a:t>				</a:t>
            </a:r>
            <a:endParaRPr lang="en-US" sz="3200" dirty="0" smtClean="0">
              <a:latin typeface="Times New Roman" pitchFamily="18" charset="0"/>
              <a:cs typeface="Times New Roman" pitchFamily="18" charset="0"/>
            </a:endParaRPr>
          </a:p>
          <a:p>
            <a:pPr marL="514350" indent="-514350"/>
            <a:endParaRPr lang="en-US" sz="3200" dirty="0" smtClean="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2000"/>
                                        <p:tgtEl>
                                          <p:spTgt spid="5">
                                            <p:txEl>
                                              <p:pRg st="1" end="1"/>
                                            </p:txEl>
                                          </p:spTgt>
                                        </p:tgtEl>
                                      </p:cBhvr>
                                    </p:animEffect>
                                  </p:childTnLst>
                                </p:cTn>
                              </p:par>
                              <p:par>
                                <p:cTn id="11" presetID="8" presetClass="entr" presetSubtype="16"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amond(in)">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diamond(in)">
                                      <p:cBhvr>
                                        <p:cTn id="18" dur="2000"/>
                                        <p:tgtEl>
                                          <p:spTgt spid="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diamond(in)">
                                      <p:cBhvr>
                                        <p:cTn id="23" dur="2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diamond(in)">
                                      <p:cBhvr>
                                        <p:cTn id="28" dur="2000"/>
                                        <p:tgtEl>
                                          <p:spTgt spid="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Effect transition="in" filter="diamond(in)">
                                      <p:cBhvr>
                                        <p:cTn id="33" dur="2000"/>
                                        <p:tgtEl>
                                          <p:spTgt spid="5">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nodeType="clickEffect">
                                  <p:stCondLst>
                                    <p:cond delay="0"/>
                                  </p:stCondLst>
                                  <p:childTnLst>
                                    <p:set>
                                      <p:cBhvr>
                                        <p:cTn id="37" dur="1" fill="hold">
                                          <p:stCondLst>
                                            <p:cond delay="0"/>
                                          </p:stCondLst>
                                        </p:cTn>
                                        <p:tgtEl>
                                          <p:spTgt spid="5">
                                            <p:txEl>
                                              <p:pRg st="7" end="7"/>
                                            </p:txEl>
                                          </p:spTgt>
                                        </p:tgtEl>
                                        <p:attrNameLst>
                                          <p:attrName>style.visibility</p:attrName>
                                        </p:attrNameLst>
                                      </p:cBhvr>
                                      <p:to>
                                        <p:strVal val="visible"/>
                                      </p:to>
                                    </p:set>
                                    <p:animEffect transition="in" filter="diamond(in)">
                                      <p:cBhvr>
                                        <p:cTn id="38" dur="2000"/>
                                        <p:tgtEl>
                                          <p:spTgt spid="5">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nodeType="click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Effect transition="in" filter="diamond(in)">
                                      <p:cBhvr>
                                        <p:cTn id="43" dur="2000"/>
                                        <p:tgtEl>
                                          <p:spTgt spid="5">
                                            <p:txEl>
                                              <p:pRg st="8" end="8"/>
                                            </p:txEl>
                                          </p:spTgt>
                                        </p:tgtEl>
                                      </p:cBhvr>
                                    </p:animEffect>
                                  </p:childTnLst>
                                </p:cTn>
                              </p:par>
                              <p:par>
                                <p:cTn id="44" presetID="8" presetClass="entr" presetSubtype="16" fill="hold" nodeType="withEffect">
                                  <p:stCondLst>
                                    <p:cond delay="0"/>
                                  </p:stCondLst>
                                  <p:childTnLst>
                                    <p:set>
                                      <p:cBhvr>
                                        <p:cTn id="45" dur="1" fill="hold">
                                          <p:stCondLst>
                                            <p:cond delay="0"/>
                                          </p:stCondLst>
                                        </p:cTn>
                                        <p:tgtEl>
                                          <p:spTgt spid="5">
                                            <p:txEl>
                                              <p:pRg st="9" end="9"/>
                                            </p:txEl>
                                          </p:spTgt>
                                        </p:tgtEl>
                                        <p:attrNameLst>
                                          <p:attrName>style.visibility</p:attrName>
                                        </p:attrNameLst>
                                      </p:cBhvr>
                                      <p:to>
                                        <p:strVal val="visible"/>
                                      </p:to>
                                    </p:set>
                                    <p:animEffect transition="in" filter="diamond(in)">
                                      <p:cBhvr>
                                        <p:cTn id="46" dur="20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1524000" y="990600"/>
            <a:ext cx="5029200" cy="5016758"/>
          </a:xfrm>
          <a:prstGeom prst="rect">
            <a:avLst/>
          </a:prstGeom>
          <a:noFill/>
        </p:spPr>
        <p:txBody>
          <a:bodyPr wrap="square" rtlCol="0">
            <a:spAutoFit/>
          </a:bodyPr>
          <a:lstStyle/>
          <a:p>
            <a:r>
              <a:rPr lang="en-US" sz="2800" dirty="0" smtClean="0">
                <a:latin typeface="Times New Roman" pitchFamily="18" charset="0"/>
                <a:cs typeface="Times New Roman" pitchFamily="18" charset="0"/>
              </a:rPr>
              <a:t>5</a:t>
            </a:r>
            <a:r>
              <a:rPr lang="en-US" sz="3600" dirty="0" smtClean="0">
                <a:latin typeface="Times New Roman" pitchFamily="18" charset="0"/>
                <a:cs typeface="Times New Roman" pitchFamily="18" charset="0"/>
              </a:rPr>
              <a:t>.</a:t>
            </a:r>
            <a:r>
              <a:rPr lang="da-DK" sz="2800" dirty="0" smtClean="0">
                <a:latin typeface="Times New Roman" pitchFamily="18" charset="0"/>
                <a:cs typeface="Times New Roman" pitchFamily="18" charset="0"/>
              </a:rPr>
              <a:t>Thêm một chiếc lá rụng</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Thế là thành mùa thu</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Thêm một tiếng chim gù</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Thành ban mai tinh khiết</a:t>
            </a:r>
          </a:p>
          <a:p>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Dĩ nhiên là tôi biết</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Thêm một lắm điều hay</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Nhưng mà tôi cũng biết</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Thêm một phiền lắm thay</a:t>
            </a:r>
            <a:endParaRPr lang="en-US" sz="2800" dirty="0" smtClean="0">
              <a:latin typeface="Times New Roman" pitchFamily="18" charset="0"/>
              <a:cs typeface="Times New Roman" pitchFamily="18" charset="0"/>
            </a:endParaRPr>
          </a:p>
          <a:p>
            <a:r>
              <a:rPr lang="da-DK" sz="2400" dirty="0" smtClean="0">
                <a:latin typeface="Times New Roman" pitchFamily="18" charset="0"/>
                <a:cs typeface="Times New Roman" pitchFamily="18" charset="0"/>
              </a:rPr>
              <a:t>           ( </a:t>
            </a:r>
            <a:r>
              <a:rPr lang="da-DK" sz="2400" b="1" i="1" dirty="0" smtClean="0">
                <a:latin typeface="Times New Roman" pitchFamily="18" charset="0"/>
                <a:cs typeface="Times New Roman" pitchFamily="18" charset="0"/>
              </a:rPr>
              <a:t>Thêm một...</a:t>
            </a:r>
            <a:r>
              <a:rPr lang="da-DK" sz="2400" dirty="0" smtClean="0">
                <a:latin typeface="Times New Roman" pitchFamily="18" charset="0"/>
                <a:cs typeface="Times New Roman" pitchFamily="18" charset="0"/>
              </a:rPr>
              <a:t> – Trần Hòa Bình)</a:t>
            </a:r>
          </a:p>
          <a:p>
            <a:pPr marL="514350" indent="-514350"/>
            <a:r>
              <a:rPr lang="en-US" sz="3200" dirty="0" smtClean="0">
                <a:latin typeface="Times New Roman" pitchFamily="18" charset="0"/>
                <a:cs typeface="Times New Roman" pitchFamily="18" charset="0"/>
              </a:rPr>
              <a:t>	</a:t>
            </a:r>
            <a:r>
              <a:rPr lang="en-US" sz="3600" b="1" dirty="0" err="1" smtClean="0">
                <a:solidFill>
                  <a:srgbClr val="C00000"/>
                </a:solidFill>
                <a:latin typeface="Times New Roman" pitchFamily="18" charset="0"/>
                <a:cs typeface="Times New Roman" pitchFamily="18" charset="0"/>
              </a:rPr>
              <a:t>Điệp</a:t>
            </a:r>
            <a:r>
              <a:rPr lang="en-US" sz="3600" b="1" dirty="0" smtClean="0">
                <a:solidFill>
                  <a:srgbClr val="C00000"/>
                </a:solidFill>
                <a:latin typeface="Times New Roman" pitchFamily="18" charset="0"/>
                <a:cs typeface="Times New Roman" pitchFamily="18" charset="0"/>
              </a:rPr>
              <a:t> </a:t>
            </a:r>
            <a:r>
              <a:rPr lang="en-US" sz="3600" b="1" dirty="0" err="1" smtClean="0">
                <a:solidFill>
                  <a:srgbClr val="C00000"/>
                </a:solidFill>
                <a:latin typeface="Times New Roman" pitchFamily="18" charset="0"/>
                <a:cs typeface="Times New Roman" pitchFamily="18" charset="0"/>
              </a:rPr>
              <a:t>cấu</a:t>
            </a:r>
            <a:r>
              <a:rPr lang="en-US" sz="3600" b="1" dirty="0" smtClean="0">
                <a:solidFill>
                  <a:srgbClr val="C00000"/>
                </a:solidFill>
                <a:latin typeface="Times New Roman" pitchFamily="18" charset="0"/>
                <a:cs typeface="Times New Roman" pitchFamily="18" charset="0"/>
              </a:rPr>
              <a:t> </a:t>
            </a:r>
            <a:r>
              <a:rPr lang="en-US" sz="3600" b="1" dirty="0" err="1" smtClean="0">
                <a:solidFill>
                  <a:srgbClr val="C00000"/>
                </a:solidFill>
                <a:latin typeface="Times New Roman" pitchFamily="18" charset="0"/>
                <a:cs typeface="Times New Roman" pitchFamily="18" charset="0"/>
              </a:rPr>
              <a:t>trúc</a:t>
            </a:r>
            <a:endParaRPr lang="en-US" sz="3600" b="1" dirty="0" smtClean="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2000"/>
                                        <p:tgtEl>
                                          <p:spTgt spid="5">
                                            <p:txEl>
                                              <p:pRg st="1" end="1"/>
                                            </p:txEl>
                                          </p:spTgt>
                                        </p:tgtEl>
                                      </p:cBhvr>
                                    </p:animEffect>
                                  </p:childTnLst>
                                </p:cTn>
                              </p:par>
                              <p:par>
                                <p:cTn id="11" presetID="8" presetClass="entr" presetSubtype="16"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amond(in)">
                                      <p:cBhvr>
                                        <p:cTn id="13" dur="2000"/>
                                        <p:tgtEl>
                                          <p:spTgt spid="5">
                                            <p:txEl>
                                              <p:pRg st="2" end="2"/>
                                            </p:txEl>
                                          </p:spTgt>
                                        </p:tgtEl>
                                      </p:cBhvr>
                                    </p:animEffect>
                                  </p:childTnLst>
                                </p:cTn>
                              </p:par>
                              <p:par>
                                <p:cTn id="14" presetID="8" presetClass="entr" presetSubtype="16"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amond(in)">
                                      <p:cBhvr>
                                        <p:cTn id="16" dur="2000"/>
                                        <p:tgtEl>
                                          <p:spTgt spid="5">
                                            <p:txEl>
                                              <p:pRg st="3" end="3"/>
                                            </p:txEl>
                                          </p:spTgt>
                                        </p:tgtEl>
                                      </p:cBhvr>
                                    </p:animEffect>
                                  </p:childTnLst>
                                </p:cTn>
                              </p:par>
                              <p:par>
                                <p:cTn id="17" presetID="8" presetClass="entr" presetSubtype="16"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diamond(in)">
                                      <p:cBhvr>
                                        <p:cTn id="19" dur="2000"/>
                                        <p:tgtEl>
                                          <p:spTgt spid="5">
                                            <p:txEl>
                                              <p:pRg st="5" end="5"/>
                                            </p:txEl>
                                          </p:spTgt>
                                        </p:tgtEl>
                                      </p:cBhvr>
                                    </p:animEffect>
                                  </p:childTnLst>
                                </p:cTn>
                              </p:par>
                              <p:par>
                                <p:cTn id="20" presetID="8" presetClass="entr" presetSubtype="16" fill="hold"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diamond(in)">
                                      <p:cBhvr>
                                        <p:cTn id="22" dur="2000"/>
                                        <p:tgtEl>
                                          <p:spTgt spid="5">
                                            <p:txEl>
                                              <p:pRg st="6" end="6"/>
                                            </p:txEl>
                                          </p:spTgt>
                                        </p:tgtEl>
                                      </p:cBhvr>
                                    </p:animEffect>
                                  </p:childTnLst>
                                </p:cTn>
                              </p:par>
                              <p:par>
                                <p:cTn id="23" presetID="8" presetClass="entr" presetSubtype="16" fill="hold" nodeType="with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animEffect transition="in" filter="diamond(in)">
                                      <p:cBhvr>
                                        <p:cTn id="25" dur="2000"/>
                                        <p:tgtEl>
                                          <p:spTgt spid="5">
                                            <p:txEl>
                                              <p:pRg st="7" end="7"/>
                                            </p:txEl>
                                          </p:spTgt>
                                        </p:tgtEl>
                                      </p:cBhvr>
                                    </p:animEffect>
                                  </p:childTnLst>
                                </p:cTn>
                              </p:par>
                              <p:par>
                                <p:cTn id="26" presetID="8" presetClass="entr" presetSubtype="16" fill="hold" nodeType="withEffect">
                                  <p:stCondLst>
                                    <p:cond delay="0"/>
                                  </p:stCondLst>
                                  <p:childTnLst>
                                    <p:set>
                                      <p:cBhvr>
                                        <p:cTn id="27" dur="1" fill="hold">
                                          <p:stCondLst>
                                            <p:cond delay="0"/>
                                          </p:stCondLst>
                                        </p:cTn>
                                        <p:tgtEl>
                                          <p:spTgt spid="5">
                                            <p:txEl>
                                              <p:pRg st="8" end="8"/>
                                            </p:txEl>
                                          </p:spTgt>
                                        </p:tgtEl>
                                        <p:attrNameLst>
                                          <p:attrName>style.visibility</p:attrName>
                                        </p:attrNameLst>
                                      </p:cBhvr>
                                      <p:to>
                                        <p:strVal val="visible"/>
                                      </p:to>
                                    </p:set>
                                    <p:animEffect transition="in" filter="diamond(in)">
                                      <p:cBhvr>
                                        <p:cTn id="28" dur="2000"/>
                                        <p:tgtEl>
                                          <p:spTgt spid="5">
                                            <p:txEl>
                                              <p:pRg st="8" end="8"/>
                                            </p:txEl>
                                          </p:spTgt>
                                        </p:tgtEl>
                                      </p:cBhvr>
                                    </p:animEffect>
                                  </p:childTnLst>
                                </p:cTn>
                              </p:par>
                              <p:par>
                                <p:cTn id="29" presetID="8" presetClass="entr" presetSubtype="16" fill="hold" nodeType="with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animEffect transition="in" filter="diamond(in)">
                                      <p:cBhvr>
                                        <p:cTn id="31" dur="2000"/>
                                        <p:tgtEl>
                                          <p:spTgt spid="5">
                                            <p:txEl>
                                              <p:pRg st="9" end="9"/>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nodeType="clickEffect">
                                  <p:stCondLst>
                                    <p:cond delay="0"/>
                                  </p:stCondLst>
                                  <p:childTnLst>
                                    <p:set>
                                      <p:cBhvr>
                                        <p:cTn id="35" dur="1" fill="hold">
                                          <p:stCondLst>
                                            <p:cond delay="0"/>
                                          </p:stCondLst>
                                        </p:cTn>
                                        <p:tgtEl>
                                          <p:spTgt spid="5">
                                            <p:txEl>
                                              <p:pRg st="10" end="10"/>
                                            </p:txEl>
                                          </p:spTgt>
                                        </p:tgtEl>
                                        <p:attrNameLst>
                                          <p:attrName>style.visibility</p:attrName>
                                        </p:attrNameLst>
                                      </p:cBhvr>
                                      <p:to>
                                        <p:strVal val="visible"/>
                                      </p:to>
                                    </p:set>
                                    <p:animEffect transition="in" filter="diamond(in)">
                                      <p:cBhvr>
                                        <p:cTn id="36"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1295400" y="1676400"/>
            <a:ext cx="6705600" cy="2923877"/>
          </a:xfrm>
          <a:prstGeom prst="rect">
            <a:avLst/>
          </a:prstGeom>
          <a:noFill/>
        </p:spPr>
        <p:txBody>
          <a:bodyPr wrap="square" rtlCol="0">
            <a:spAutoFit/>
          </a:bodyPr>
          <a:lstStyle/>
          <a:p>
            <a:r>
              <a:rPr lang="da-DK" sz="2800" dirty="0" smtClean="0">
                <a:latin typeface="Times New Roman" pitchFamily="18" charset="0"/>
                <a:cs typeface="Times New Roman" pitchFamily="18" charset="0"/>
              </a:rPr>
              <a:t>6. Dưới trăng quyên đã gọi hè</a:t>
            </a:r>
          </a:p>
          <a:p>
            <a:r>
              <a:rPr lang="da-DK" sz="2800" dirty="0" smtClean="0">
                <a:latin typeface="Times New Roman" pitchFamily="18" charset="0"/>
                <a:cs typeface="Times New Roman" pitchFamily="18" charset="0"/>
              </a:rPr>
              <a:t>Đầu tường lửa lựu lập lòe đâm bông</a:t>
            </a:r>
            <a:endParaRPr lang="da-DK" sz="2400" dirty="0" smtClean="0">
              <a:latin typeface="Times New Roman" pitchFamily="18" charset="0"/>
              <a:cs typeface="Times New Roman" pitchFamily="18" charset="0"/>
            </a:endParaRPr>
          </a:p>
          <a:p>
            <a:r>
              <a:rPr lang="da-DK" sz="2400" dirty="0" smtClean="0">
                <a:latin typeface="Times New Roman" pitchFamily="18" charset="0"/>
                <a:cs typeface="Times New Roman" pitchFamily="18" charset="0"/>
              </a:rPr>
              <a:t>		( </a:t>
            </a:r>
            <a:r>
              <a:rPr lang="da-DK" sz="2400" b="1" i="1" dirty="0" smtClean="0">
                <a:latin typeface="Times New Roman" pitchFamily="18" charset="0"/>
                <a:cs typeface="Times New Roman" pitchFamily="18" charset="0"/>
              </a:rPr>
              <a:t>Truyện Kiều </a:t>
            </a:r>
            <a:r>
              <a:rPr lang="da-DK" sz="2400" b="1" dirty="0" smtClean="0">
                <a:latin typeface="Times New Roman" pitchFamily="18" charset="0"/>
                <a:cs typeface="Times New Roman" pitchFamily="18" charset="0"/>
              </a:rPr>
              <a:t>– </a:t>
            </a:r>
            <a:r>
              <a:rPr lang="da-DK" sz="2400" dirty="0" smtClean="0">
                <a:latin typeface="Times New Roman" pitchFamily="18" charset="0"/>
                <a:cs typeface="Times New Roman" pitchFamily="18" charset="0"/>
              </a:rPr>
              <a:t>Nguyễn Du)</a:t>
            </a:r>
          </a:p>
          <a:p>
            <a:r>
              <a:rPr lang="da-DK" sz="2400" dirty="0" smtClean="0">
                <a:latin typeface="Times New Roman" pitchFamily="18" charset="0"/>
                <a:cs typeface="Times New Roman" pitchFamily="18" charset="0"/>
              </a:rPr>
              <a:t>	</a:t>
            </a:r>
            <a:r>
              <a:rPr lang="da-DK" sz="3600" b="1" dirty="0" smtClean="0">
                <a:solidFill>
                  <a:srgbClr val="C00000"/>
                </a:solidFill>
                <a:latin typeface="Times New Roman" pitchFamily="18" charset="0"/>
                <a:cs typeface="Times New Roman" pitchFamily="18" charset="0"/>
              </a:rPr>
              <a:t>Ẩn dụ chuyển đổi cảm giác</a:t>
            </a:r>
          </a:p>
          <a:p>
            <a:r>
              <a:rPr lang="da-DK" sz="3600" b="1" dirty="0" smtClean="0">
                <a:solidFill>
                  <a:srgbClr val="C00000"/>
                </a:solidFill>
                <a:latin typeface="Times New Roman" pitchFamily="18" charset="0"/>
                <a:cs typeface="Times New Roman" pitchFamily="18" charset="0"/>
              </a:rPr>
              <a:t>		Điệp phụ âm L</a:t>
            </a:r>
            <a:endParaRPr lang="en-US" sz="3600" b="1" dirty="0" smtClean="0">
              <a:solidFill>
                <a:srgbClr val="C00000"/>
              </a:solidFill>
              <a:latin typeface="Times New Roman" pitchFamily="18" charset="0"/>
              <a:cs typeface="Times New Roman" pitchFamily="18" charset="0"/>
            </a:endParaRPr>
          </a:p>
          <a:p>
            <a:pPr marL="514350" indent="-514350"/>
            <a:endParaRPr lang="en-US" sz="3200" dirty="0" smtClean="0">
              <a:latin typeface="Times New Roman" pitchFamily="18" charset="0"/>
              <a:cs typeface="Times New Roman" pitchFamily="18" charset="0"/>
            </a:endParaRPr>
          </a:p>
        </p:txBody>
      </p:sp>
      <p:sp>
        <p:nvSpPr>
          <p:cNvPr id="6" name="TextBox 5"/>
          <p:cNvSpPr txBox="1"/>
          <p:nvPr/>
        </p:nvSpPr>
        <p:spPr>
          <a:xfrm>
            <a:off x="1981200" y="4267200"/>
            <a:ext cx="5791200" cy="2154436"/>
          </a:xfrm>
          <a:prstGeom prst="rect">
            <a:avLst/>
          </a:prstGeom>
          <a:noFill/>
        </p:spPr>
        <p:txBody>
          <a:bodyPr wrap="square" rtlCol="0">
            <a:spAutoFit/>
          </a:bodyPr>
          <a:lstStyle/>
          <a:p>
            <a:r>
              <a:rPr lang="en-US" sz="2800" dirty="0" smtClean="0">
                <a:latin typeface="Times New Roman" pitchFamily="18" charset="0"/>
                <a:cs typeface="Times New Roman" pitchFamily="18" charset="0"/>
              </a:rPr>
              <a:t>7. </a:t>
            </a:r>
            <a:r>
              <a:rPr lang="da-DK" sz="2800" dirty="0" smtClean="0">
                <a:latin typeface="Times New Roman" pitchFamily="18" charset="0"/>
                <a:cs typeface="Times New Roman" pitchFamily="18" charset="0"/>
              </a:rPr>
              <a:t>Lưng giậu phất phơ màu khói nhạt</a:t>
            </a:r>
            <a:endParaRPr lang="en-US" sz="2800" dirty="0" smtClean="0">
              <a:latin typeface="Times New Roman" pitchFamily="18" charset="0"/>
              <a:cs typeface="Times New Roman" pitchFamily="18" charset="0"/>
            </a:endParaRPr>
          </a:p>
          <a:p>
            <a:r>
              <a:rPr lang="da-DK" sz="2800" dirty="0" smtClean="0">
                <a:latin typeface="Times New Roman" pitchFamily="18" charset="0"/>
                <a:cs typeface="Times New Roman" pitchFamily="18" charset="0"/>
              </a:rPr>
              <a:t>Làn ao lóng lánh bóng trăng loe </a:t>
            </a:r>
            <a:endParaRPr lang="en-US" sz="2800" dirty="0" smtClean="0">
              <a:latin typeface="Times New Roman" pitchFamily="18" charset="0"/>
              <a:cs typeface="Times New Roman" pitchFamily="18" charset="0"/>
            </a:endParaRPr>
          </a:p>
          <a:p>
            <a:r>
              <a:rPr lang="da-DK" sz="2400" dirty="0" smtClean="0">
                <a:latin typeface="Times New Roman" pitchFamily="18" charset="0"/>
                <a:cs typeface="Times New Roman" pitchFamily="18" charset="0"/>
              </a:rPr>
              <a:t>    		(</a:t>
            </a:r>
            <a:r>
              <a:rPr lang="da-DK" sz="2400" b="1" i="1" dirty="0" smtClean="0">
                <a:latin typeface="Times New Roman" pitchFamily="18" charset="0"/>
                <a:cs typeface="Times New Roman" pitchFamily="18" charset="0"/>
              </a:rPr>
              <a:t>Thu ẩm </a:t>
            </a:r>
            <a:r>
              <a:rPr lang="da-DK" sz="2400" dirty="0" smtClean="0">
                <a:latin typeface="Times New Roman" pitchFamily="18" charset="0"/>
                <a:cs typeface="Times New Roman" pitchFamily="18" charset="0"/>
              </a:rPr>
              <a:t>– Nguyễn Khuyến</a:t>
            </a:r>
            <a:r>
              <a:rPr lang="da-DK" sz="1600" dirty="0" smtClean="0"/>
              <a:t>)</a:t>
            </a:r>
          </a:p>
          <a:p>
            <a:r>
              <a:rPr lang="da-DK" sz="1600" dirty="0" smtClean="0"/>
              <a:t>	</a:t>
            </a:r>
            <a:r>
              <a:rPr lang="da-DK" sz="3600" b="1" dirty="0" smtClean="0">
                <a:solidFill>
                  <a:srgbClr val="C00000"/>
                </a:solidFill>
                <a:latin typeface="Times New Roman" pitchFamily="18" charset="0"/>
                <a:cs typeface="Times New Roman" pitchFamily="18" charset="0"/>
              </a:rPr>
              <a:t>	Điệp phụ âm L</a:t>
            </a:r>
            <a:endParaRPr lang="en-US" sz="3600" b="1" dirty="0" smtClean="0">
              <a:solidFill>
                <a:srgbClr val="C00000"/>
              </a:solidFill>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2000"/>
                                        <p:tgtEl>
                                          <p:spTgt spid="5">
                                            <p:txEl>
                                              <p:pRg st="1" end="1"/>
                                            </p:txEl>
                                          </p:spTgt>
                                        </p:tgtEl>
                                      </p:cBhvr>
                                    </p:animEffect>
                                  </p:childTnLst>
                                </p:cTn>
                              </p:par>
                              <p:par>
                                <p:cTn id="11" presetID="8" presetClass="entr" presetSubtype="16"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amond(in)">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diamond(in)">
                                      <p:cBhvr>
                                        <p:cTn id="18" dur="2000"/>
                                        <p:tgtEl>
                                          <p:spTgt spid="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diamond(in)">
                                      <p:cBhvr>
                                        <p:cTn id="23" dur="2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diamond(in)">
                                      <p:cBhvr>
                                        <p:cTn id="28" dur="2000"/>
                                        <p:tgtEl>
                                          <p:spTgt spid="6">
                                            <p:txEl>
                                              <p:pRg st="0" end="0"/>
                                            </p:txEl>
                                          </p:spTgt>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Effect transition="in" filter="diamond(in)">
                                      <p:cBhvr>
                                        <p:cTn id="31" dur="2000"/>
                                        <p:tgtEl>
                                          <p:spTgt spid="6">
                                            <p:txEl>
                                              <p:pRg st="1" end="1"/>
                                            </p:txEl>
                                          </p:spTgt>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xEl>
                                              <p:pRg st="2" end="2"/>
                                            </p:txEl>
                                          </p:spTgt>
                                        </p:tgtEl>
                                        <p:attrNameLst>
                                          <p:attrName>style.visibility</p:attrName>
                                        </p:attrNameLst>
                                      </p:cBhvr>
                                      <p:to>
                                        <p:strVal val="visible"/>
                                      </p:to>
                                    </p:set>
                                    <p:animEffect transition="in" filter="diamond(in)">
                                      <p:cBhvr>
                                        <p:cTn id="34" dur="2000"/>
                                        <p:tgtEl>
                                          <p:spTgt spid="6">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
                                            <p:txEl>
                                              <p:pRg st="3" end="3"/>
                                            </p:txEl>
                                          </p:spTgt>
                                        </p:tgtEl>
                                        <p:attrNameLst>
                                          <p:attrName>style.visibility</p:attrName>
                                        </p:attrNameLst>
                                      </p:cBhvr>
                                      <p:to>
                                        <p:strVal val="visible"/>
                                      </p:to>
                                    </p:set>
                                    <p:anim calcmode="lin" valueType="num">
                                      <p:cBhvr additive="base">
                                        <p:cTn id="3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solidFill>
                  <a:srgbClr val="00B050"/>
                </a:solidFill>
                <a:latin typeface="Times New Roman" pitchFamily="18" charset="0"/>
                <a:cs typeface="Times New Roman" pitchFamily="18" charset="0"/>
              </a:rPr>
              <a:t>II. </a:t>
            </a:r>
            <a:r>
              <a:rPr lang="en-US" b="1" dirty="0" err="1" smtClean="0">
                <a:solidFill>
                  <a:srgbClr val="00B050"/>
                </a:solidFill>
                <a:latin typeface="Times New Roman" pitchFamily="18" charset="0"/>
                <a:cs typeface="Times New Roman" pitchFamily="18" charset="0"/>
              </a:rPr>
              <a:t>Phân</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loại</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các</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biện</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pháp</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tu</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từ</a:t>
            </a:r>
            <a:r>
              <a:rPr lang="en-US" b="1" dirty="0" smtClean="0">
                <a:solidFill>
                  <a:srgbClr val="00B050"/>
                </a:solidFill>
                <a:latin typeface="Times New Roman" pitchFamily="18" charset="0"/>
                <a:cs typeface="Times New Roman" pitchFamily="18" charset="0"/>
              </a:rPr>
              <a:t>.</a:t>
            </a:r>
            <a:endParaRPr lang="en-US" b="1" dirty="0">
              <a:solidFill>
                <a:srgbClr val="00B050"/>
              </a:solidFill>
              <a:latin typeface="Times New Roman" pitchFamily="18" charset="0"/>
              <a:cs typeface="Times New Roman" pitchFamily="18" charset="0"/>
            </a:endParaRPr>
          </a:p>
        </p:txBody>
      </p:sp>
      <p:graphicFrame>
        <p:nvGraphicFramePr>
          <p:cNvPr id="8" name="Diagram 7"/>
          <p:cNvGraphicFramePr/>
          <p:nvPr/>
        </p:nvGraphicFramePr>
        <p:xfrm>
          <a:off x="1600200" y="1828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p:cNvSpPr>
            <a:spLocks noGrp="1"/>
          </p:cNvSpPr>
          <p:nvPr>
            <p:ph idx="1"/>
          </p:nvPr>
        </p:nvSpPr>
        <p:spPr>
          <a:xfrm>
            <a:off x="381000" y="1143000"/>
            <a:ext cx="8229600" cy="914400"/>
          </a:xfrm>
        </p:spPr>
        <p:txBody>
          <a:bodyPr/>
          <a:lstStyle/>
          <a:p>
            <a:pPr>
              <a:buNone/>
            </a:pPr>
            <a:r>
              <a:rPr lang="en-US" b="1" dirty="0" smtClean="0">
                <a:latin typeface="Times New Roman" pitchFamily="18" charset="0"/>
                <a:cs typeface="Times New Roman" pitchFamily="18" charset="0"/>
              </a:rPr>
              <a:t>1. </a:t>
            </a:r>
            <a:r>
              <a:rPr lang="en-US" b="1" dirty="0" err="1" smtClean="0">
                <a:latin typeface="Times New Roman" pitchFamily="18" charset="0"/>
                <a:cs typeface="Times New Roman" pitchFamily="18" charset="0"/>
              </a:rPr>
              <a:t>Các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nhóm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biện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pháp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trong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tiếng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Việt</a:t>
            </a:r>
            <a:r>
              <a:rPr lang="en-US"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diamond(in)">
                                      <p:cBhvr>
                                        <p:cTn id="13" dur="2000"/>
                                        <p:tgtEl>
                                          <p:spTgt spid="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800" decel="100000"/>
                                        <p:tgtEl>
                                          <p:spTgt spid="8"/>
                                        </p:tgtEl>
                                      </p:cBhvr>
                                    </p:animEffect>
                                    <p:anim calcmode="lin" valueType="num">
                                      <p:cBhvr>
                                        <p:cTn id="19" dur="800" decel="100000" fill="hold"/>
                                        <p:tgtEl>
                                          <p:spTgt spid="8"/>
                                        </p:tgtEl>
                                        <p:attrNameLst>
                                          <p:attrName>style.rotation</p:attrName>
                                        </p:attrNameLst>
                                      </p:cBhvr>
                                      <p:tavLst>
                                        <p:tav tm="0">
                                          <p:val>
                                            <p:fltVal val="-90"/>
                                          </p:val>
                                        </p:tav>
                                        <p:tav tm="100000">
                                          <p:val>
                                            <p:fltVal val="0"/>
                                          </p:val>
                                        </p:tav>
                                      </p:tavLst>
                                    </p:anim>
                                    <p:anim calcmode="lin" valueType="num">
                                      <p:cBhvr>
                                        <p:cTn id="20" dur="800" decel="100000" fill="hold"/>
                                        <p:tgtEl>
                                          <p:spTgt spid="8"/>
                                        </p:tgtEl>
                                        <p:attrNameLst>
                                          <p:attrName>ppt_x</p:attrName>
                                        </p:attrNameLst>
                                      </p:cBhvr>
                                      <p:tavLst>
                                        <p:tav tm="0">
                                          <p:val>
                                            <p:strVal val="#ppt_x+0.4"/>
                                          </p:val>
                                        </p:tav>
                                        <p:tav tm="100000">
                                          <p:val>
                                            <p:strVal val="#ppt_x-0.05"/>
                                          </p:val>
                                        </p:tav>
                                      </p:tavLst>
                                    </p:anim>
                                    <p:anim calcmode="lin" valueType="num">
                                      <p:cBhvr>
                                        <p:cTn id="21" dur="800" decel="100000" fill="hold"/>
                                        <p:tgtEl>
                                          <p:spTgt spid="8"/>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P spid="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han biet cac bien phap tu tu tieng viet"/>
          <p:cNvPicPr>
            <a:picLocks noGrp="1"/>
          </p:cNvPicPr>
          <p:nvPr>
            <p:ph idx="1"/>
          </p:nvPr>
        </p:nvPicPr>
        <p:blipFill>
          <a:blip r:embed="rId2" cstate="print"/>
          <a:srcRect/>
          <a:stretch>
            <a:fillRect/>
          </a:stretch>
        </p:blipFill>
        <p:spPr bwMode="auto">
          <a:xfrm>
            <a:off x="0" y="0"/>
            <a:ext cx="9144000" cy="7086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229600" cy="868362"/>
          </a:xfrm>
        </p:spPr>
        <p:txBody>
          <a:bodyPr>
            <a:normAutofit/>
          </a:bodyPr>
          <a:lstStyle/>
          <a:p>
            <a:r>
              <a:rPr lang="en-US" b="1" dirty="0" smtClean="0">
                <a:solidFill>
                  <a:srgbClr val="FF0000"/>
                </a:solidFill>
                <a:latin typeface="Times New Roman" pitchFamily="18" charset="0"/>
                <a:cs typeface="Times New Roman" pitchFamily="18" charset="0"/>
              </a:rPr>
              <a:t>2. </a:t>
            </a:r>
            <a:r>
              <a:rPr lang="en-US" b="1" dirty="0" err="1" smtClean="0">
                <a:solidFill>
                  <a:srgbClr val="FF0000"/>
                </a:solidFill>
                <a:latin typeface="Times New Roman" pitchFamily="18" charset="0"/>
                <a:cs typeface="Times New Roman" pitchFamily="18" charset="0"/>
              </a:rPr>
              <a:t>Biện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pháp</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từ</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ngữ</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âm</a:t>
            </a:r>
            <a:endParaRPr lang="en-US" b="1" dirty="0">
              <a:solidFill>
                <a:srgbClr val="FF0000"/>
              </a:solidFill>
              <a:latin typeface="Times New Roman" pitchFamily="18" charset="0"/>
              <a:cs typeface="Times New Roman" pitchFamily="18" charset="0"/>
            </a:endParaRPr>
          </a:p>
        </p:txBody>
      </p:sp>
      <p:pic>
        <p:nvPicPr>
          <p:cNvPr id="4" name="Content Placeholder 3" descr="images (10).jpg"/>
          <p:cNvPicPr>
            <a:picLocks noGrp="1" noChangeAspect="1"/>
          </p:cNvPicPr>
          <p:nvPr>
            <p:ph idx="1"/>
          </p:nvPr>
        </p:nvPicPr>
        <p:blipFill>
          <a:blip r:embed="rId2" cstate="print"/>
          <a:stretch>
            <a:fillRect/>
          </a:stretch>
        </p:blipFill>
        <p:spPr>
          <a:xfrm>
            <a:off x="0" y="914400"/>
            <a:ext cx="9144000" cy="6324600"/>
          </a:xfrm>
        </p:spPr>
      </p:pic>
      <p:sp>
        <p:nvSpPr>
          <p:cNvPr id="6" name="TextBox 5"/>
          <p:cNvSpPr txBox="1"/>
          <p:nvPr/>
        </p:nvSpPr>
        <p:spPr>
          <a:xfrm>
            <a:off x="228600" y="1066800"/>
            <a:ext cx="8610600" cy="1846659"/>
          </a:xfrm>
          <a:prstGeom prst="rect">
            <a:avLst/>
          </a:prstGeom>
          <a:solidFill>
            <a:schemeClr val="bg1"/>
          </a:solidFill>
        </p:spPr>
        <p:txBody>
          <a:bodyPr wrap="square" rtlCol="0">
            <a:spAutoFit/>
          </a:bodyPr>
          <a:lstStyle/>
          <a:p>
            <a:pPr algn="just"/>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Biện</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pháp</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tu</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từ</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ngữ</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âm</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là</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những</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cách</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phối</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hợp</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sử</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dụng</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khéo</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léo</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các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âm</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thanh</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nhằm</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tạo</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ra</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những</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màu</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sắc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biểu</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cảm</a:t>
            </a:r>
            <a:r>
              <a:rPr lang="en-US" sz="3200" dirty="0" smtClean="0">
                <a:solidFill>
                  <a:srgbClr val="00B050"/>
                </a:solidFill>
                <a:latin typeface="Times New Roman" pitchFamily="18" charset="0"/>
                <a:cs typeface="Times New Roman" pitchFamily="18" charset="0"/>
              </a:rPr>
              <a:t> – </a:t>
            </a:r>
            <a:r>
              <a:rPr lang="en-US" sz="3200" dirty="0" err="1" smtClean="0">
                <a:solidFill>
                  <a:srgbClr val="00B050"/>
                </a:solidFill>
                <a:latin typeface="Times New Roman" pitchFamily="18" charset="0"/>
                <a:cs typeface="Times New Roman" pitchFamily="18" charset="0"/>
              </a:rPr>
              <a:t>cảm</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xúc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nhất</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định</a:t>
            </a:r>
            <a:r>
              <a:rPr lang="en-US" sz="2000" dirty="0" smtClean="0"/>
              <a:t>.</a:t>
            </a:r>
          </a:p>
          <a:p>
            <a:endParaRPr lang="en-US" dirty="0"/>
          </a:p>
        </p:txBody>
      </p:sp>
      <p:sp>
        <p:nvSpPr>
          <p:cNvPr id="8" name="TextBox 7"/>
          <p:cNvSpPr txBox="1"/>
          <p:nvPr/>
        </p:nvSpPr>
        <p:spPr>
          <a:xfrm>
            <a:off x="304800" y="3352800"/>
            <a:ext cx="8610600" cy="2062103"/>
          </a:xfrm>
          <a:prstGeom prst="rect">
            <a:avLst/>
          </a:prstGeom>
          <a:solidFill>
            <a:schemeClr val="bg1"/>
          </a:solidFill>
        </p:spPr>
        <p:txBody>
          <a:bodyPr wrap="square" rtlCol="0">
            <a:spAutoFit/>
          </a:bodyPr>
          <a:lstStyle/>
          <a:p>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Các</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biện</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pháp</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tu</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từ</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ngữ</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âm</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thông</a:t>
            </a:r>
            <a:r>
              <a:rPr lang="en-US" sz="3200" dirty="0" smtClean="0">
                <a:solidFill>
                  <a:srgbClr val="00B050"/>
                </a:solidFill>
                <a:latin typeface="Times New Roman" pitchFamily="18" charset="0"/>
                <a:cs typeface="Times New Roman" pitchFamily="18" charset="0"/>
              </a:rPr>
              <a:t> </a:t>
            </a:r>
            <a:r>
              <a:rPr lang="en-US" sz="3200" dirty="0" err="1" smtClean="0">
                <a:solidFill>
                  <a:srgbClr val="00B050"/>
                </a:solidFill>
                <a:latin typeface="Times New Roman" pitchFamily="18" charset="0"/>
                <a:cs typeface="Times New Roman" pitchFamily="18" charset="0"/>
              </a:rPr>
              <a:t>dụng</a:t>
            </a:r>
            <a:r>
              <a:rPr lang="en-US" sz="3200" dirty="0" smtClean="0">
                <a:solidFill>
                  <a:srgbClr val="00B050"/>
                </a:solidFill>
                <a:latin typeface="Times New Roman" pitchFamily="18" charset="0"/>
                <a:cs typeface="Times New Roman" pitchFamily="18" charset="0"/>
              </a:rPr>
              <a:t> </a:t>
            </a:r>
          </a:p>
          <a:p>
            <a:r>
              <a:rPr lang="en-US" sz="3200" dirty="0" smtClean="0">
                <a:solidFill>
                  <a:srgbClr val="00B050"/>
                </a:solidFill>
                <a:latin typeface="Times New Roman" pitchFamily="18" charset="0"/>
                <a:cs typeface="Times New Roman" pitchFamily="18" charset="0"/>
              </a:rPr>
              <a:t>	</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Biện</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pháp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tạo</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nhịp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điệu</a:t>
            </a:r>
            <a:endParaRPr lang="en-US" sz="3200" dirty="0" smtClean="0">
              <a:solidFill>
                <a:srgbClr val="FF0000"/>
              </a:solidFill>
              <a:latin typeface="Times New Roman" pitchFamily="18" charset="0"/>
              <a:cs typeface="Times New Roman" pitchFamily="18" charset="0"/>
            </a:endParaRPr>
          </a:p>
          <a:p>
            <a:r>
              <a:rPr lang="en-US" sz="3200" dirty="0" smtClean="0">
                <a:solidFill>
                  <a:srgbClr val="FF0000"/>
                </a:solidFill>
                <a:latin typeface="Times New Roman" pitchFamily="18" charset="0"/>
                <a:cs typeface="Times New Roman" pitchFamily="18" charset="0"/>
              </a:rPr>
              <a:t>	+ </a:t>
            </a:r>
            <a:r>
              <a:rPr lang="en-US" sz="3200" dirty="0" err="1" smtClean="0">
                <a:solidFill>
                  <a:srgbClr val="FF0000"/>
                </a:solidFill>
                <a:latin typeface="Times New Roman" pitchFamily="18" charset="0"/>
                <a:cs typeface="Times New Roman" pitchFamily="18" charset="0"/>
              </a:rPr>
              <a:t>Biện</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pháp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tạo</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âm</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hưởng</a:t>
            </a:r>
            <a:endParaRPr lang="en-US" sz="3200" dirty="0" smtClean="0">
              <a:solidFill>
                <a:srgbClr val="FF0000"/>
              </a:solidFill>
              <a:latin typeface="Times New Roman" pitchFamily="18" charset="0"/>
              <a:cs typeface="Times New Roman" pitchFamily="18" charset="0"/>
            </a:endParaRPr>
          </a:p>
          <a:p>
            <a:r>
              <a:rPr lang="en-US" sz="3200" dirty="0" smtClean="0">
                <a:solidFill>
                  <a:srgbClr val="FF0000"/>
                </a:solidFill>
                <a:latin typeface="Times New Roman" pitchFamily="18" charset="0"/>
                <a:cs typeface="Times New Roman" pitchFamily="18" charset="0"/>
              </a:rPr>
              <a:t>	+ </a:t>
            </a:r>
            <a:r>
              <a:rPr lang="en-US" sz="3200" dirty="0" err="1" smtClean="0">
                <a:solidFill>
                  <a:srgbClr val="FF0000"/>
                </a:solidFill>
                <a:latin typeface="Times New Roman" pitchFamily="18" charset="0"/>
                <a:cs typeface="Times New Roman" pitchFamily="18" charset="0"/>
              </a:rPr>
              <a:t>Biện</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pháp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điệp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âm</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điệp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vần</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điệp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thanh</a:t>
            </a:r>
            <a:endParaRPr lang="en-US" sz="3200"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800" decel="100000"/>
                                        <p:tgtEl>
                                          <p:spTgt spid="6"/>
                                        </p:tgtEl>
                                      </p:cBhvr>
                                    </p:animEffect>
                                    <p:anim calcmode="lin" valueType="num">
                                      <p:cBhvr>
                                        <p:cTn id="14" dur="800" decel="100000" fill="hold"/>
                                        <p:tgtEl>
                                          <p:spTgt spid="6"/>
                                        </p:tgtEl>
                                        <p:attrNameLst>
                                          <p:attrName>style.rotation</p:attrName>
                                        </p:attrNameLst>
                                      </p:cBhvr>
                                      <p:tavLst>
                                        <p:tav tm="0">
                                          <p:val>
                                            <p:fltVal val="-90"/>
                                          </p:val>
                                        </p:tav>
                                        <p:tav tm="100000">
                                          <p:val>
                                            <p:fltVal val="0"/>
                                          </p:val>
                                        </p:tav>
                                      </p:tavLst>
                                    </p:anim>
                                    <p:anim calcmode="lin" valueType="num">
                                      <p:cBhvr>
                                        <p:cTn id="15" dur="800" decel="100000" fill="hold"/>
                                        <p:tgtEl>
                                          <p:spTgt spid="6"/>
                                        </p:tgtEl>
                                        <p:attrNameLst>
                                          <p:attrName>ppt_x</p:attrName>
                                        </p:attrNameLst>
                                      </p:cBhvr>
                                      <p:tavLst>
                                        <p:tav tm="0">
                                          <p:val>
                                            <p:strVal val="#ppt_x+0.4"/>
                                          </p:val>
                                        </p:tav>
                                        <p:tav tm="100000">
                                          <p:val>
                                            <p:strVal val="#ppt_x-0.05"/>
                                          </p:val>
                                        </p:tav>
                                      </p:tavLst>
                                    </p:anim>
                                    <p:anim calcmode="lin" valueType="num">
                                      <p:cBhvr>
                                        <p:cTn id="16" dur="800" decel="100000" fill="hold"/>
                                        <p:tgtEl>
                                          <p:spTgt spid="6"/>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2800" b="1" dirty="0" smtClean="0">
                <a:solidFill>
                  <a:srgbClr val="0070C0"/>
                </a:solidFill>
                <a:latin typeface="Times New Roman" pitchFamily="18" charset="0"/>
                <a:cs typeface="Times New Roman" pitchFamily="18" charset="0"/>
              </a:rPr>
              <a:t>B. THỰC HÀNH MỘT SỐ PHÉP TU TỪ NGỮ ÂM</a:t>
            </a:r>
            <a:endParaRPr lang="en-US" sz="2800" b="1" dirty="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762000"/>
            <a:ext cx="8229600" cy="1295401"/>
          </a:xfrm>
        </p:spPr>
        <p:txBody>
          <a:bodyPr>
            <a:normAutofit fontScale="85000" lnSpcReduction="20000"/>
          </a:bodyPr>
          <a:lstStyle/>
          <a:p>
            <a:pPr marL="571500" indent="-571500" algn="just">
              <a:buNone/>
            </a:pPr>
            <a:r>
              <a:rPr lang="en-US"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Thực</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hiện</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bài</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tập</a:t>
            </a:r>
            <a:r>
              <a:rPr lang="en-US" sz="3500" dirty="0" smtClean="0">
                <a:solidFill>
                  <a:srgbClr val="FF0000"/>
                </a:solidFill>
                <a:latin typeface="Times New Roman" pitchFamily="18" charset="0"/>
                <a:cs typeface="Times New Roman" pitchFamily="18" charset="0"/>
              </a:rPr>
              <a:t> SGK </a:t>
            </a:r>
            <a:r>
              <a:rPr lang="en-US" sz="3500" dirty="0" err="1" smtClean="0">
                <a:solidFill>
                  <a:srgbClr val="FF0000"/>
                </a:solidFill>
                <a:latin typeface="Times New Roman" pitchFamily="18" charset="0"/>
                <a:cs typeface="Times New Roman" pitchFamily="18" charset="0"/>
              </a:rPr>
              <a:t>theo</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nhóm</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để</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nhận</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diện</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phân</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tích</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hiệu</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quả</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của</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các</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phép</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tu</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từ</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ngữ</a:t>
            </a:r>
            <a:r>
              <a:rPr lang="en-US" sz="3500" dirty="0" smtClean="0">
                <a:solidFill>
                  <a:srgbClr val="FF0000"/>
                </a:solidFill>
                <a:latin typeface="Times New Roman" pitchFamily="18" charset="0"/>
                <a:cs typeface="Times New Roman" pitchFamily="18" charset="0"/>
              </a:rPr>
              <a:t> </a:t>
            </a:r>
            <a:r>
              <a:rPr lang="en-US" sz="3500" dirty="0" err="1" smtClean="0">
                <a:solidFill>
                  <a:srgbClr val="FF0000"/>
                </a:solidFill>
                <a:latin typeface="Times New Roman" pitchFamily="18" charset="0"/>
                <a:cs typeface="Times New Roman" pitchFamily="18" charset="0"/>
              </a:rPr>
              <a:t>âm</a:t>
            </a:r>
            <a:r>
              <a:rPr lang="en-US" sz="3500" dirty="0" smtClean="0">
                <a:solidFill>
                  <a:srgbClr val="FF0000"/>
                </a:solidFill>
                <a:latin typeface="Times New Roman" pitchFamily="18" charset="0"/>
                <a:cs typeface="Times New Roman" pitchFamily="18" charset="0"/>
              </a:rPr>
              <a:t>.</a:t>
            </a:r>
            <a:endParaRPr lang="en-US" dirty="0" smtClean="0">
              <a:solidFill>
                <a:srgbClr val="FF0000"/>
              </a:solidFill>
              <a:latin typeface="Times New Roman" pitchFamily="18" charset="0"/>
              <a:cs typeface="Times New Roman" pitchFamily="18" charset="0"/>
            </a:endParaRPr>
          </a:p>
          <a:p>
            <a:pPr marL="571500" indent="-571500" algn="just">
              <a:buNone/>
            </a:pPr>
            <a:r>
              <a:rPr lang="en-US" dirty="0" smtClean="0">
                <a:solidFill>
                  <a:srgbClr val="FF0000"/>
                </a:solidFill>
                <a:latin typeface="Times New Roman" pitchFamily="18" charset="0"/>
                <a:cs typeface="Times New Roman" pitchFamily="18" charset="0"/>
              </a:rPr>
              <a:t>	</a:t>
            </a:r>
          </a:p>
          <a:p>
            <a:pPr marL="571500" indent="-571500" algn="just">
              <a:buNone/>
            </a:pPr>
            <a:endParaRPr lang="en-US" dirty="0" smtClean="0">
              <a:solidFill>
                <a:srgbClr val="FF0000"/>
              </a:solidFill>
              <a:latin typeface="Times New Roman" pitchFamily="18" charset="0"/>
              <a:cs typeface="Times New Roman" pitchFamily="18" charset="0"/>
            </a:endParaRPr>
          </a:p>
          <a:p>
            <a:pPr marL="571500" indent="-571500" algn="just">
              <a:buNone/>
            </a:pPr>
            <a:endParaRPr lang="en-US" dirty="0" smtClean="0">
              <a:solidFill>
                <a:srgbClr val="FF0000"/>
              </a:solidFill>
              <a:latin typeface="Times New Roman" pitchFamily="18" charset="0"/>
              <a:cs typeface="Times New Roman" pitchFamily="18" charset="0"/>
            </a:endParaRPr>
          </a:p>
        </p:txBody>
      </p:sp>
      <p:graphicFrame>
        <p:nvGraphicFramePr>
          <p:cNvPr id="9" name="Diagram 8"/>
          <p:cNvGraphicFramePr/>
          <p:nvPr/>
        </p:nvGraphicFramePr>
        <p:xfrm>
          <a:off x="1066800" y="1625600"/>
          <a:ext cx="7848600" cy="523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2800" b="1" dirty="0" smtClean="0">
                <a:solidFill>
                  <a:srgbClr val="0070C0"/>
                </a:solidFill>
                <a:latin typeface="Times New Roman" pitchFamily="18" charset="0"/>
                <a:cs typeface="Times New Roman" pitchFamily="18" charset="0"/>
              </a:rPr>
              <a:t>B. THỰC HÀNH MỘT SỐ PHÉP TU TỪ NGỮ ÂM</a:t>
            </a:r>
            <a:endParaRPr lang="en-US" sz="2800" b="1" dirty="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a:bodyPr>
          <a:lstStyle/>
          <a:p>
            <a:pPr marL="571500" indent="-571500" algn="just">
              <a:buAutoNum type="romanUcPeriod"/>
            </a:pPr>
            <a:r>
              <a:rPr lang="en-US" b="1" u="sng" dirty="0" err="1" smtClean="0">
                <a:solidFill>
                  <a:srgbClr val="FF0000"/>
                </a:solidFill>
                <a:latin typeface="Times New Roman" pitchFamily="18" charset="0"/>
                <a:cs typeface="Times New Roman" pitchFamily="18" charset="0"/>
              </a:rPr>
              <a:t>Tạo</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nhịp</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điệu</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và</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âm</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hưởng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cho</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câu</a:t>
            </a:r>
            <a:r>
              <a:rPr lang="en-US" b="1" u="sng" dirty="0" smtClean="0">
                <a:solidFill>
                  <a:srgbClr val="FF0000"/>
                </a:solidFill>
                <a:latin typeface="Times New Roman" pitchFamily="18" charset="0"/>
                <a:cs typeface="Times New Roman" pitchFamily="18" charset="0"/>
              </a:rPr>
              <a:t>.</a:t>
            </a:r>
          </a:p>
          <a:p>
            <a:pPr marL="571500" indent="-571500" algn="just">
              <a:buNone/>
            </a:pPr>
            <a:endParaRPr lang="en-US" b="1" u="sng" dirty="0" smtClean="0">
              <a:solidFill>
                <a:srgbClr val="FF0000"/>
              </a:solidFill>
              <a:latin typeface="Times New Roman" pitchFamily="18" charset="0"/>
              <a:cs typeface="Times New Roman" pitchFamily="18" charset="0"/>
            </a:endParaRPr>
          </a:p>
          <a:p>
            <a:pPr marL="571500" indent="-571500" algn="just">
              <a:buNone/>
            </a:pP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Tạo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nhịp</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điệu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âm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hưởng</a:t>
            </a:r>
            <a:r>
              <a:rPr lang="en-US" b="1" dirty="0" smtClean="0">
                <a:solidFill>
                  <a:srgbClr val="FF0000"/>
                </a:solidFill>
                <a:latin typeface="Times New Roman" pitchFamily="18" charset="0"/>
                <a:cs typeface="Times New Roman" pitchFamily="18" charset="0"/>
              </a:rPr>
              <a:t> </a:t>
            </a: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ngữ</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âm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dựa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cách</a:t>
            </a:r>
            <a:r>
              <a:rPr lang="en-US" dirty="0" smtClean="0">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ngắt</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nhịp</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ngắn</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dài</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dùng</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âm</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tiết</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đóng</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mở</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cuối</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nhịp</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phối</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hợp</a:t>
            </a:r>
            <a:r>
              <a:rPr lang="en-US" b="1" i="1" dirty="0" smtClean="0">
                <a:solidFill>
                  <a:srgbClr val="0070C0"/>
                </a:solidFill>
                <a:latin typeface="Times New Roman" pitchFamily="18" charset="0"/>
                <a:cs typeface="Times New Roman" pitchFamily="18" charset="0"/>
              </a:rPr>
              <a:t> B - 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định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diễn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đạt</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fontScale="90000"/>
          </a:bodyPr>
          <a:lstStyle/>
          <a:p>
            <a:r>
              <a:rPr lang="en-US" b="1" dirty="0" smtClean="0">
                <a:solidFill>
                  <a:srgbClr val="FF0000"/>
                </a:solidFill>
                <a:latin typeface="Times New Roman" pitchFamily="18" charset="0"/>
                <a:cs typeface="Times New Roman" pitchFamily="18" charset="0"/>
              </a:rPr>
              <a:t>I. </a:t>
            </a:r>
            <a:r>
              <a:rPr lang="en-US" b="1" dirty="0" err="1" smtClean="0">
                <a:solidFill>
                  <a:srgbClr val="FF0000"/>
                </a:solidFill>
                <a:latin typeface="Times New Roman" pitchFamily="18" charset="0"/>
                <a:cs typeface="Times New Roman" pitchFamily="18" charset="0"/>
              </a:rPr>
              <a:t>Tạo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nhịp</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điệu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và</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âm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hưởng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câu</a:t>
            </a:r>
            <a:r>
              <a:rPr lang="en-US" b="1" dirty="0" smtClean="0">
                <a:solidFill>
                  <a:srgbClr val="FF0000"/>
                </a:solidFill>
                <a:latin typeface="Times New Roman" pitchFamily="18" charset="0"/>
                <a:cs typeface="Times New Roman" pitchFamily="18" charset="0"/>
              </a:rPr>
              <a:t>.</a:t>
            </a:r>
            <a:endParaRPr lang="en-US" dirty="0"/>
          </a:p>
        </p:txBody>
      </p:sp>
      <p:sp>
        <p:nvSpPr>
          <p:cNvPr id="8" name="Content Placeholder 2"/>
          <p:cNvSpPr>
            <a:spLocks noGrp="1"/>
          </p:cNvSpPr>
          <p:nvPr>
            <p:ph idx="1"/>
          </p:nvPr>
        </p:nvSpPr>
        <p:spPr/>
        <p:txBody>
          <a:bodyPr/>
          <a:lstStyle/>
          <a:p>
            <a:pPr algn="just">
              <a:buNone/>
            </a:pPr>
            <a:r>
              <a:rPr lang="en-US" dirty="0" smtClean="0">
                <a:solidFill>
                  <a:schemeClr val="bg1"/>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Bài</a:t>
            </a:r>
            <a:r>
              <a:rPr lang="en-US" b="1" dirty="0" smtClean="0">
                <a:solidFill>
                  <a:srgbClr val="FF0000"/>
                </a:solidFill>
                <a:latin typeface="Times New Roman" pitchFamily="18" charset="0"/>
                <a:cs typeface="Times New Roman" pitchFamily="18" charset="0"/>
              </a:rPr>
              <a:t> tập1: </a:t>
            </a:r>
          </a:p>
          <a:p>
            <a:pPr algn="just">
              <a:buNone/>
            </a:pPr>
            <a:r>
              <a:rPr lang="en-US" dirty="0" smtClean="0">
                <a:solidFill>
                  <a:schemeClr val="bg1"/>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Nhận</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xét</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về</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nhịp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điệu</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sự</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phối</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hợp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âm</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thanh</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cùng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phép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lặp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từ</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lặp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cú</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pháp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tạo</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âm</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hưởng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hùng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hồn</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đanh</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thép</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cho</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lời</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tuyên</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ngôn</a:t>
            </a:r>
            <a:r>
              <a:rPr lang="en-US" b="1" dirty="0" smtClean="0">
                <a:solidFill>
                  <a:srgbClr val="FFFF00"/>
                </a:solidFill>
                <a:latin typeface="Times New Roman" pitchFamily="18" charset="0"/>
                <a:cs typeface="Times New Roman" pitchFamily="18" charset="0"/>
              </a:rPr>
              <a:t>.</a:t>
            </a:r>
            <a:endParaRPr lang="en-US"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457200" y="1066800"/>
            <a:ext cx="8382000" cy="4525962"/>
          </a:xfrm>
          <a:noFill/>
        </p:spPr>
        <p:txBody>
          <a:bodyPr>
            <a:normAutofit fontScale="90000"/>
          </a:bodyPr>
          <a:lstStyle/>
          <a:p>
            <a:pPr algn="just"/>
            <a:r>
              <a:rPr lang="en-US" b="1" dirty="0" err="1" smtClean="0">
                <a:solidFill>
                  <a:srgbClr val="FFFF00"/>
                </a:solidFill>
                <a:latin typeface="Times New Roman" pitchFamily="18" charset="0"/>
              </a:rPr>
              <a:t>Một</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dân</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tộc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đã</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gan</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góc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chống</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ách</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nô</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lệ</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của</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Pháp</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hơn</a:t>
            </a:r>
            <a:r>
              <a:rPr lang="en-US" b="1" dirty="0" smtClean="0">
                <a:solidFill>
                  <a:srgbClr val="FFFF00"/>
                </a:solidFill>
                <a:latin typeface="Times New Roman" pitchFamily="18" charset="0"/>
              </a:rPr>
              <a:t> 80 </a:t>
            </a:r>
            <a:r>
              <a:rPr lang="en-US" b="1" dirty="0" err="1" smtClean="0">
                <a:solidFill>
                  <a:srgbClr val="FFFF00"/>
                </a:solidFill>
                <a:latin typeface="Times New Roman" pitchFamily="18" charset="0"/>
              </a:rPr>
              <a:t>năm</a:t>
            </a:r>
            <a:r>
              <a:rPr lang="en-US" b="1" dirty="0" smtClean="0">
                <a:solidFill>
                  <a:srgbClr val="FFFF00"/>
                </a:solidFill>
                <a:latin typeface="Times New Roman" pitchFamily="18" charset="0"/>
              </a:rPr>
              <a:t> nay, </a:t>
            </a:r>
            <a:r>
              <a:rPr lang="en-US" b="1" dirty="0" err="1" smtClean="0">
                <a:solidFill>
                  <a:srgbClr val="FFFF00"/>
                </a:solidFill>
                <a:latin typeface="Times New Roman" pitchFamily="18" charset="0"/>
              </a:rPr>
              <a:t>một</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dân</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tộc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đã</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gan</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góc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đứng</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về</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Đồng</a:t>
            </a:r>
            <a:r>
              <a:rPr lang="en-US" b="1" dirty="0" smtClean="0">
                <a:solidFill>
                  <a:srgbClr val="FFFF00"/>
                </a:solidFill>
                <a:latin typeface="Times New Roman" pitchFamily="18" charset="0"/>
              </a:rPr>
              <a:t> minh </a:t>
            </a:r>
            <a:r>
              <a:rPr lang="en-US" b="1" dirty="0" err="1" smtClean="0">
                <a:solidFill>
                  <a:srgbClr val="FFFF00"/>
                </a:solidFill>
                <a:latin typeface="Times New Roman" pitchFamily="18" charset="0"/>
              </a:rPr>
              <a:t>chống</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phát</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xít</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mấy</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năm</a:t>
            </a:r>
            <a:r>
              <a:rPr lang="en-US" b="1" dirty="0" smtClean="0">
                <a:solidFill>
                  <a:srgbClr val="FFFF00"/>
                </a:solidFill>
                <a:latin typeface="Times New Roman" pitchFamily="18" charset="0"/>
              </a:rPr>
              <a:t> nay, </a:t>
            </a:r>
            <a:r>
              <a:rPr lang="en-US" b="1" dirty="0" err="1" smtClean="0">
                <a:solidFill>
                  <a:srgbClr val="FFFF00"/>
                </a:solidFill>
                <a:latin typeface="Times New Roman" pitchFamily="18" charset="0"/>
              </a:rPr>
              <a:t>dân</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tộc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đó</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phải</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được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tự</a:t>
            </a:r>
            <a:r>
              <a:rPr lang="en-US" b="1" dirty="0" smtClean="0">
                <a:solidFill>
                  <a:srgbClr val="FFFF00"/>
                </a:solidFill>
                <a:latin typeface="Times New Roman" pitchFamily="18" charset="0"/>
              </a:rPr>
              <a:t> do! </a:t>
            </a:r>
            <a:r>
              <a:rPr lang="en-US" b="1" dirty="0" err="1" smtClean="0">
                <a:solidFill>
                  <a:srgbClr val="FFFF00"/>
                </a:solidFill>
                <a:latin typeface="Times New Roman" pitchFamily="18" charset="0"/>
              </a:rPr>
              <a:t>Dân</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tộc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đó</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phải</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được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độc</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lập</a:t>
            </a:r>
            <a:r>
              <a:rPr lang="en-US" b="1" dirty="0" smtClean="0">
                <a:solidFill>
                  <a:srgbClr val="FFFF00"/>
                </a:solidFill>
                <a:latin typeface="Times New Roman" pitchFamily="18" charset="0"/>
              </a:rPr>
              <a:t>! </a:t>
            </a:r>
            <a:r>
              <a:rPr lang="en-US" b="1" i="1" dirty="0" smtClean="0">
                <a:solidFill>
                  <a:srgbClr val="FFFF00"/>
                </a:solidFill>
                <a:latin typeface="Times New Roman" pitchFamily="18" charset="0"/>
              </a:rPr>
              <a:t>(</a:t>
            </a:r>
            <a:r>
              <a:rPr lang="en-US" b="1" i="1" dirty="0" err="1" smtClean="0">
                <a:solidFill>
                  <a:srgbClr val="FFFF00"/>
                </a:solidFill>
                <a:latin typeface="Times New Roman" pitchFamily="18" charset="0"/>
              </a:rPr>
              <a:t>Tuyên</a:t>
            </a:r>
            <a:r>
              <a:rPr lang="en-US" b="1" i="1" dirty="0" smtClean="0">
                <a:solidFill>
                  <a:srgbClr val="FFFF00"/>
                </a:solidFill>
                <a:latin typeface="Times New Roman" pitchFamily="18" charset="0"/>
              </a:rPr>
              <a:t> </a:t>
            </a:r>
            <a:r>
              <a:rPr lang="en-US" b="1" i="1" dirty="0" err="1" smtClean="0">
                <a:solidFill>
                  <a:srgbClr val="FFFF00"/>
                </a:solidFill>
                <a:latin typeface="Times New Roman" pitchFamily="18" charset="0"/>
              </a:rPr>
              <a:t>ngôn</a:t>
            </a:r>
            <a:r>
              <a:rPr lang="en-US" b="1" i="1" dirty="0" smtClean="0">
                <a:solidFill>
                  <a:srgbClr val="FFFF00"/>
                </a:solidFill>
                <a:latin typeface="Times New Roman" pitchFamily="18" charset="0"/>
              </a:rPr>
              <a:t> </a:t>
            </a:r>
            <a:r>
              <a:rPr lang="en-US" b="1" i="1" dirty="0" err="1" smtClean="0">
                <a:solidFill>
                  <a:srgbClr val="FFFF00"/>
                </a:solidFill>
                <a:latin typeface="Times New Roman" pitchFamily="18" charset="0"/>
              </a:rPr>
              <a:t>độc</a:t>
            </a:r>
            <a:r>
              <a:rPr lang="en-US" b="1" i="1" dirty="0" smtClean="0">
                <a:solidFill>
                  <a:srgbClr val="FFFF00"/>
                </a:solidFill>
                <a:latin typeface="Times New Roman" pitchFamily="18" charset="0"/>
              </a:rPr>
              <a:t> </a:t>
            </a:r>
            <a:r>
              <a:rPr lang="en-US" b="1" i="1" dirty="0" err="1" smtClean="0">
                <a:solidFill>
                  <a:srgbClr val="FFFF00"/>
                </a:solidFill>
                <a:latin typeface="Times New Roman" pitchFamily="18" charset="0"/>
              </a:rPr>
              <a:t>lập</a:t>
            </a:r>
            <a:r>
              <a:rPr lang="en-US" b="1" i="1" dirty="0" smtClean="0">
                <a:solidFill>
                  <a:srgbClr val="FFFF00"/>
                </a:solidFill>
                <a:latin typeface="Times New Roman" pitchFamily="18" charset="0"/>
              </a:rPr>
              <a:t> – </a:t>
            </a:r>
            <a:r>
              <a:rPr lang="en-US" b="1" dirty="0" err="1" smtClean="0">
                <a:solidFill>
                  <a:srgbClr val="FFFF00"/>
                </a:solidFill>
                <a:latin typeface="Times New Roman" pitchFamily="18" charset="0"/>
              </a:rPr>
              <a:t>Hồ</a:t>
            </a:r>
            <a:r>
              <a:rPr lang="en-US" b="1" dirty="0" smtClean="0">
                <a:solidFill>
                  <a:srgbClr val="FFFF00"/>
                </a:solidFill>
                <a:latin typeface="Times New Roman" pitchFamily="18" charset="0"/>
              </a:rPr>
              <a:t> </a:t>
            </a:r>
            <a:r>
              <a:rPr lang="en-US" b="1" dirty="0" err="1" smtClean="0">
                <a:solidFill>
                  <a:srgbClr val="FFFF00"/>
                </a:solidFill>
                <a:latin typeface="Times New Roman" pitchFamily="18" charset="0"/>
              </a:rPr>
              <a:t>Chí</a:t>
            </a:r>
            <a:r>
              <a:rPr lang="en-US" b="1" dirty="0" smtClean="0">
                <a:solidFill>
                  <a:srgbClr val="FFFF00"/>
                </a:solidFill>
                <a:latin typeface="Times New Roman" pitchFamily="18" charset="0"/>
              </a:rPr>
              <a:t> Minh) </a:t>
            </a:r>
            <a:endParaRPr lang="en-US" dirty="0">
              <a:solidFill>
                <a:srgbClr val="FFFF00"/>
              </a:solidFill>
            </a:endParaRPr>
          </a:p>
        </p:txBody>
      </p:sp>
      <p:sp>
        <p:nvSpPr>
          <p:cNvPr id="20" name="TextBox 19"/>
          <p:cNvSpPr txBox="1"/>
          <p:nvPr/>
        </p:nvSpPr>
        <p:spPr>
          <a:xfrm>
            <a:off x="1143000" y="6096000"/>
            <a:ext cx="1676400" cy="381000"/>
          </a:xfrm>
          <a:prstGeom prst="rect">
            <a:avLst/>
          </a:prstGeom>
          <a:noFill/>
        </p:spPr>
        <p:txBody>
          <a:bodyPr wrap="square" rtlCol="0">
            <a:spAutoFit/>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457200" y="1066800"/>
            <a:ext cx="8382000" cy="4525962"/>
          </a:xfrm>
          <a:noFill/>
        </p:spPr>
        <p:txBody>
          <a:bodyPr>
            <a:normAutofit/>
          </a:bodyPr>
          <a:lstStyle/>
          <a:p>
            <a:pPr algn="just"/>
            <a:r>
              <a:rPr lang="en-US" b="1" i="1" u="sng" dirty="0" err="1" smtClean="0">
                <a:solidFill>
                  <a:schemeClr val="bg1"/>
                </a:solidFill>
                <a:latin typeface="Times New Roman" pitchFamily="18" charset="0"/>
              </a:rPr>
              <a:t>Một</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dân</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tộc</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đã</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gan</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góc</a:t>
            </a:r>
            <a:r>
              <a:rPr lang="en-US" b="1" i="1" u="sng" dirty="0" smtClean="0">
                <a:solidFill>
                  <a:schemeClr val="bg1"/>
                </a:solidFill>
                <a:latin typeface="Times New Roman" pitchFamily="18" charset="0"/>
              </a:rPr>
              <a:t> </a:t>
            </a:r>
            <a:r>
              <a:rPr lang="en-US" b="1" i="1" dirty="0" err="1" smtClean="0">
                <a:solidFill>
                  <a:schemeClr val="bg1"/>
                </a:solidFill>
                <a:latin typeface="Times New Roman" pitchFamily="18" charset="0"/>
              </a:rPr>
              <a:t>chống</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ách</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nô</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lệ</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của</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Pháp</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hơn</a:t>
            </a:r>
            <a:r>
              <a:rPr lang="en-US" b="1" i="1" dirty="0" smtClean="0">
                <a:solidFill>
                  <a:schemeClr val="bg1"/>
                </a:solidFill>
                <a:latin typeface="Times New Roman" pitchFamily="18" charset="0"/>
              </a:rPr>
              <a:t> 80 </a:t>
            </a:r>
            <a:r>
              <a:rPr lang="en-US" b="1" i="1" dirty="0" err="1" smtClean="0">
                <a:solidFill>
                  <a:schemeClr val="bg1"/>
                </a:solidFill>
                <a:latin typeface="Times New Roman" pitchFamily="18" charset="0"/>
              </a:rPr>
              <a:t>năm</a:t>
            </a:r>
            <a:r>
              <a:rPr lang="en-US" b="1" i="1" dirty="0" smtClean="0">
                <a:solidFill>
                  <a:schemeClr val="bg1"/>
                </a:solidFill>
                <a:latin typeface="Times New Roman" pitchFamily="18" charset="0"/>
              </a:rPr>
              <a:t> </a:t>
            </a:r>
            <a:r>
              <a:rPr lang="en-US" b="1" i="1" dirty="0" smtClean="0">
                <a:solidFill>
                  <a:srgbClr val="FF0000"/>
                </a:solidFill>
                <a:latin typeface="Times New Roman" pitchFamily="18" charset="0"/>
              </a:rPr>
              <a:t>nay</a:t>
            </a:r>
            <a:r>
              <a:rPr lang="en-US" b="1" i="1" dirty="0" smtClean="0">
                <a:solidFill>
                  <a:srgbClr val="FFFF00"/>
                </a:solidFill>
                <a:latin typeface="Times New Roman" pitchFamily="18" charset="0"/>
              </a:rPr>
              <a:t>, </a:t>
            </a:r>
            <a:r>
              <a:rPr lang="en-US" b="1" i="1" u="sng" dirty="0" err="1" smtClean="0">
                <a:solidFill>
                  <a:schemeClr val="bg1"/>
                </a:solidFill>
                <a:latin typeface="Times New Roman" pitchFamily="18" charset="0"/>
              </a:rPr>
              <a:t>một</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dân</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tộc</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đã</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gan</a:t>
            </a:r>
            <a:r>
              <a:rPr lang="en-US" b="1" i="1" u="sng" dirty="0" smtClean="0">
                <a:solidFill>
                  <a:schemeClr val="bg1"/>
                </a:solidFill>
                <a:latin typeface="Times New Roman" pitchFamily="18" charset="0"/>
              </a:rPr>
              <a:t> </a:t>
            </a:r>
            <a:r>
              <a:rPr lang="en-US" b="1" i="1" u="sng" dirty="0" err="1" smtClean="0">
                <a:solidFill>
                  <a:schemeClr val="bg1"/>
                </a:solidFill>
                <a:latin typeface="Times New Roman" pitchFamily="18" charset="0"/>
              </a:rPr>
              <a:t>góc</a:t>
            </a:r>
            <a:r>
              <a:rPr lang="en-US" b="1" i="1" u="sng" dirty="0" smtClean="0">
                <a:solidFill>
                  <a:schemeClr val="bg1"/>
                </a:solidFill>
                <a:latin typeface="Times New Roman" pitchFamily="18" charset="0"/>
              </a:rPr>
              <a:t> </a:t>
            </a:r>
            <a:r>
              <a:rPr lang="en-US" b="1" i="1" dirty="0" err="1" smtClean="0">
                <a:solidFill>
                  <a:schemeClr val="bg1"/>
                </a:solidFill>
                <a:latin typeface="Times New Roman" pitchFamily="18" charset="0"/>
              </a:rPr>
              <a:t>đứng</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về</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Đồng</a:t>
            </a:r>
            <a:r>
              <a:rPr lang="en-US" b="1" i="1" dirty="0" smtClean="0">
                <a:solidFill>
                  <a:schemeClr val="bg1"/>
                </a:solidFill>
                <a:latin typeface="Times New Roman" pitchFamily="18" charset="0"/>
              </a:rPr>
              <a:t> minh </a:t>
            </a:r>
            <a:r>
              <a:rPr lang="en-US" b="1" i="1" dirty="0" err="1" smtClean="0">
                <a:solidFill>
                  <a:schemeClr val="bg1"/>
                </a:solidFill>
                <a:latin typeface="Times New Roman" pitchFamily="18" charset="0"/>
              </a:rPr>
              <a:t>chống</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phát</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xít</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mấy</a:t>
            </a:r>
            <a:r>
              <a:rPr lang="en-US" b="1" i="1" dirty="0" smtClean="0">
                <a:solidFill>
                  <a:schemeClr val="bg1"/>
                </a:solidFill>
                <a:latin typeface="Times New Roman" pitchFamily="18" charset="0"/>
              </a:rPr>
              <a:t> </a:t>
            </a:r>
            <a:r>
              <a:rPr lang="en-US" b="1" i="1" dirty="0" err="1" smtClean="0">
                <a:solidFill>
                  <a:schemeClr val="bg1"/>
                </a:solidFill>
                <a:latin typeface="Times New Roman" pitchFamily="18" charset="0"/>
              </a:rPr>
              <a:t>năm</a:t>
            </a:r>
            <a:r>
              <a:rPr lang="en-US" b="1" i="1" dirty="0" smtClean="0">
                <a:solidFill>
                  <a:schemeClr val="bg1"/>
                </a:solidFill>
                <a:latin typeface="Times New Roman" pitchFamily="18" charset="0"/>
              </a:rPr>
              <a:t> </a:t>
            </a:r>
            <a:r>
              <a:rPr lang="en-US" b="1" i="1" dirty="0" smtClean="0">
                <a:solidFill>
                  <a:srgbClr val="FF0000"/>
                </a:solidFill>
                <a:latin typeface="Times New Roman" pitchFamily="18" charset="0"/>
              </a:rPr>
              <a:t>nay</a:t>
            </a:r>
            <a:r>
              <a:rPr lang="en-US" b="1" i="1" dirty="0" smtClean="0">
                <a:solidFill>
                  <a:srgbClr val="FFFF00"/>
                </a:solidFill>
                <a:latin typeface="Times New Roman" pitchFamily="18" charset="0"/>
              </a:rPr>
              <a:t>, </a:t>
            </a:r>
            <a:r>
              <a:rPr lang="en-US" b="1" i="1" u="sng" dirty="0" err="1" smtClean="0">
                <a:solidFill>
                  <a:srgbClr val="FFFF00"/>
                </a:solidFill>
                <a:latin typeface="Times New Roman" pitchFamily="18" charset="0"/>
              </a:rPr>
              <a:t>dân</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tộc</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đó</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phải</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được</a:t>
            </a:r>
            <a:r>
              <a:rPr lang="en-US" b="1" i="1" u="sng" dirty="0" smtClean="0">
                <a:solidFill>
                  <a:srgbClr val="FFFF00"/>
                </a:solidFill>
                <a:latin typeface="Times New Roman" pitchFamily="18" charset="0"/>
              </a:rPr>
              <a:t> </a:t>
            </a:r>
            <a:r>
              <a:rPr lang="en-US" b="1" i="1" dirty="0" err="1" smtClean="0">
                <a:solidFill>
                  <a:srgbClr val="FFFF00"/>
                </a:solidFill>
                <a:latin typeface="Times New Roman" pitchFamily="18" charset="0"/>
              </a:rPr>
              <a:t>tự</a:t>
            </a:r>
            <a:r>
              <a:rPr lang="en-US" b="1" i="1" dirty="0" smtClean="0">
                <a:solidFill>
                  <a:srgbClr val="FFFF00"/>
                </a:solidFill>
                <a:latin typeface="Times New Roman" pitchFamily="18" charset="0"/>
              </a:rPr>
              <a:t> </a:t>
            </a:r>
            <a:r>
              <a:rPr lang="en-US" b="1" i="1" dirty="0" smtClean="0">
                <a:solidFill>
                  <a:srgbClr val="FF0000"/>
                </a:solidFill>
                <a:latin typeface="Times New Roman" pitchFamily="18" charset="0"/>
              </a:rPr>
              <a:t>do</a:t>
            </a:r>
            <a:r>
              <a:rPr lang="en-US" b="1" i="1" dirty="0" smtClean="0">
                <a:solidFill>
                  <a:srgbClr val="FFFF00"/>
                </a:solidFill>
                <a:latin typeface="Times New Roman" pitchFamily="18" charset="0"/>
              </a:rPr>
              <a:t>! </a:t>
            </a:r>
            <a:r>
              <a:rPr lang="en-US" b="1" i="1" u="sng" dirty="0" err="1" smtClean="0">
                <a:solidFill>
                  <a:srgbClr val="FFFF00"/>
                </a:solidFill>
                <a:latin typeface="Times New Roman" pitchFamily="18" charset="0"/>
              </a:rPr>
              <a:t>Dân</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tộc</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đó</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phải</a:t>
            </a:r>
            <a:r>
              <a:rPr lang="en-US" b="1" i="1" u="sng" dirty="0" smtClean="0">
                <a:solidFill>
                  <a:srgbClr val="FFFF00"/>
                </a:solidFill>
                <a:latin typeface="Times New Roman" pitchFamily="18" charset="0"/>
              </a:rPr>
              <a:t> </a:t>
            </a:r>
            <a:r>
              <a:rPr lang="en-US" b="1" i="1" u="sng" dirty="0" err="1" smtClean="0">
                <a:solidFill>
                  <a:srgbClr val="FFFF00"/>
                </a:solidFill>
                <a:latin typeface="Times New Roman" pitchFamily="18" charset="0"/>
              </a:rPr>
              <a:t>được</a:t>
            </a:r>
            <a:r>
              <a:rPr lang="en-US" b="1" i="1" u="sng" dirty="0" smtClean="0">
                <a:solidFill>
                  <a:srgbClr val="FFFF00"/>
                </a:solidFill>
                <a:latin typeface="Times New Roman" pitchFamily="18" charset="0"/>
              </a:rPr>
              <a:t> </a:t>
            </a:r>
            <a:r>
              <a:rPr lang="en-US" b="1" i="1" dirty="0" err="1" smtClean="0">
                <a:solidFill>
                  <a:srgbClr val="FFFF00"/>
                </a:solidFill>
                <a:latin typeface="Times New Roman" pitchFamily="18" charset="0"/>
              </a:rPr>
              <a:t>độc</a:t>
            </a:r>
            <a:r>
              <a:rPr lang="en-US" b="1" i="1" dirty="0" smtClean="0">
                <a:solidFill>
                  <a:srgbClr val="FFFF00"/>
                </a:solidFill>
                <a:latin typeface="Times New Roman" pitchFamily="18" charset="0"/>
              </a:rPr>
              <a:t> </a:t>
            </a:r>
            <a:r>
              <a:rPr lang="en-US" b="1" i="1" dirty="0" err="1" smtClean="0">
                <a:solidFill>
                  <a:srgbClr val="7030A0"/>
                </a:solidFill>
                <a:latin typeface="Times New Roman" pitchFamily="18" charset="0"/>
              </a:rPr>
              <a:t>lập</a:t>
            </a:r>
            <a:r>
              <a:rPr lang="en-US" b="1" i="1" dirty="0" smtClean="0">
                <a:solidFill>
                  <a:srgbClr val="FFFF00"/>
                </a:solidFill>
                <a:latin typeface="Times New Roman" pitchFamily="18" charset="0"/>
              </a:rPr>
              <a:t>! </a:t>
            </a:r>
            <a:endParaRPr lang="en-US" dirty="0">
              <a:solidFill>
                <a:srgbClr val="FFFF00"/>
              </a:solidFill>
            </a:endParaRPr>
          </a:p>
        </p:txBody>
      </p:sp>
      <p:cxnSp>
        <p:nvCxnSpPr>
          <p:cNvPr id="13" name="Straight Connector 12"/>
          <p:cNvCxnSpPr/>
          <p:nvPr/>
        </p:nvCxnSpPr>
        <p:spPr>
          <a:xfrm rot="5400000">
            <a:off x="8382000" y="2362200"/>
            <a:ext cx="533400" cy="22860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a:off x="2438400" y="4191000"/>
            <a:ext cx="533400" cy="22860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a:off x="990600" y="4876800"/>
            <a:ext cx="533400" cy="22860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143000" y="6096000"/>
            <a:ext cx="1676400" cy="381000"/>
          </a:xfrm>
          <a:prstGeom prst="rect">
            <a:avLst/>
          </a:prstGeom>
          <a:noFill/>
        </p:spPr>
        <p:txBody>
          <a:bodyPr wrap="square" rtlCol="0">
            <a:spAutoFit/>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3200" b="1" dirty="0" err="1" smtClean="0">
                <a:solidFill>
                  <a:srgbClr val="FF0000"/>
                </a:solidFill>
                <a:latin typeface="Times New Roman" pitchFamily="18" charset="0"/>
                <a:cs typeface="Times New Roman" pitchFamily="18" charset="0"/>
              </a:rPr>
              <a:t>Bài</a:t>
            </a:r>
            <a:r>
              <a:rPr lang="en-US" sz="3200" b="1" dirty="0" smtClean="0">
                <a:solidFill>
                  <a:srgbClr val="FF0000"/>
                </a:solidFill>
                <a:latin typeface="Times New Roman" pitchFamily="18" charset="0"/>
                <a:cs typeface="Times New Roman" pitchFamily="18" charset="0"/>
              </a:rPr>
              <a:t> tập1: </a:t>
            </a:r>
            <a:endParaRPr lang="en-US" sz="3200" dirty="0"/>
          </a:p>
        </p:txBody>
      </p:sp>
      <p:graphicFrame>
        <p:nvGraphicFramePr>
          <p:cNvPr id="4" name="Content Placeholder 3"/>
          <p:cNvGraphicFramePr>
            <a:graphicFrameLocks noGrp="1"/>
          </p:cNvGraphicFramePr>
          <p:nvPr>
            <p:ph idx="1"/>
          </p:nvPr>
        </p:nvGraphicFramePr>
        <p:xfrm>
          <a:off x="457200" y="914400"/>
          <a:ext cx="82296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3200" b="1" dirty="0" err="1" smtClean="0">
                <a:solidFill>
                  <a:srgbClr val="FF0000"/>
                </a:solidFill>
                <a:latin typeface="Times New Roman" pitchFamily="18" charset="0"/>
                <a:cs typeface="Times New Roman" pitchFamily="18" charset="0"/>
              </a:rPr>
              <a:t>Bài</a:t>
            </a:r>
            <a:r>
              <a:rPr lang="en-US" sz="3200" b="1" dirty="0" smtClean="0">
                <a:solidFill>
                  <a:srgbClr val="FF0000"/>
                </a:solidFill>
                <a:latin typeface="Times New Roman" pitchFamily="18" charset="0"/>
                <a:cs typeface="Times New Roman" pitchFamily="18" charset="0"/>
              </a:rPr>
              <a:t> tập1: </a:t>
            </a:r>
            <a:endParaRPr lang="en-US" sz="3200" dirty="0"/>
          </a:p>
        </p:txBody>
      </p:sp>
      <p:graphicFrame>
        <p:nvGraphicFramePr>
          <p:cNvPr id="5" name="Diagram 4"/>
          <p:cNvGraphicFramePr/>
          <p:nvPr/>
        </p:nvGraphicFramePr>
        <p:xfrm>
          <a:off x="1752600" y="1447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rmAutofit fontScale="90000"/>
          </a:bodyPr>
          <a:lstStyle/>
          <a:p>
            <a:pPr algn="just"/>
            <a:r>
              <a:rPr lang="en-US" b="1" dirty="0" err="1" smtClean="0">
                <a:solidFill>
                  <a:srgbClr val="FF0000"/>
                </a:solidFill>
                <a:latin typeface="Times New Roman" pitchFamily="18" charset="0"/>
                <a:cs typeface="Times New Roman" pitchFamily="18" charset="0"/>
              </a:rPr>
              <a:t>Bài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tập</a:t>
            </a:r>
            <a:r>
              <a:rPr lang="en-US" b="1" dirty="0" smtClean="0">
                <a:solidFill>
                  <a:srgbClr val="FF0000"/>
                </a:solidFill>
                <a:latin typeface="Times New Roman" pitchFamily="18" charset="0"/>
                <a:cs typeface="Times New Roman" pitchFamily="18" charset="0"/>
              </a:rPr>
              <a:t> 2 </a:t>
            </a:r>
            <a:r>
              <a:rPr lang="en-US" sz="3100" dirty="0" err="1" smtClean="0">
                <a:solidFill>
                  <a:srgbClr val="FF0000"/>
                </a:solidFill>
                <a:latin typeface="Times New Roman" pitchFamily="18" charset="0"/>
                <a:cs typeface="Times New Roman" pitchFamily="18" charset="0"/>
              </a:rPr>
              <a:t>Tác</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dụng</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của</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âm</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thanh</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nhịp</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điệu</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tạo</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sắc</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thái</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hùng</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hồn</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thiêng</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liêng</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cho</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lời</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kêu</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gọi</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cứu</a:t>
            </a:r>
            <a:r>
              <a:rPr lang="en-US" sz="3100" dirty="0" smtClean="0">
                <a:solidFill>
                  <a:srgbClr val="FF0000"/>
                </a:solidFill>
                <a:latin typeface="Times New Roman" pitchFamily="18" charset="0"/>
                <a:cs typeface="Times New Roman" pitchFamily="18" charset="0"/>
              </a:rPr>
              <a:t> </a:t>
            </a:r>
            <a:r>
              <a:rPr lang="en-US" sz="3100" dirty="0" err="1" smtClean="0">
                <a:solidFill>
                  <a:srgbClr val="FF0000"/>
                </a:solidFill>
                <a:latin typeface="Times New Roman" pitchFamily="18" charset="0"/>
                <a:cs typeface="Times New Roman" pitchFamily="18" charset="0"/>
              </a:rPr>
              <a:t>nước</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600201"/>
            <a:ext cx="8229600" cy="4114800"/>
          </a:xfrm>
          <a:solidFill>
            <a:schemeClr val="bg1"/>
          </a:solidFill>
        </p:spPr>
        <p:txBody>
          <a:bodyPr/>
          <a:lstStyle/>
          <a:p>
            <a:pPr algn="just">
              <a:buNone/>
            </a:pPr>
            <a:r>
              <a:rPr lang="en-US" b="1" i="1" dirty="0" smtClean="0">
                <a:solidFill>
                  <a:srgbClr val="002060"/>
                </a:solidFill>
                <a:latin typeface="Times New Roman" pitchFamily="18" charset="0"/>
              </a:rPr>
              <a:t>	</a:t>
            </a:r>
            <a:r>
              <a:rPr lang="en-US" b="1" i="1" dirty="0" err="1" smtClean="0">
                <a:solidFill>
                  <a:schemeClr val="accent6">
                    <a:lumMod val="50000"/>
                  </a:schemeClr>
                </a:solidFill>
                <a:latin typeface="Times New Roman" pitchFamily="18" charset="0"/>
              </a:rPr>
              <a:t>Bất</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kì</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đàn</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ông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đàn</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bà</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bất</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kì</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người</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già</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người</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trẻ</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không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chia</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tôn</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giáo</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đảng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phái</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hễ</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là</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người</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Việt</a:t>
            </a:r>
            <a:r>
              <a:rPr lang="en-US" b="1" i="1" dirty="0" smtClean="0">
                <a:solidFill>
                  <a:schemeClr val="accent6">
                    <a:lumMod val="50000"/>
                  </a:schemeClr>
                </a:solidFill>
                <a:latin typeface="Times New Roman" pitchFamily="18" charset="0"/>
              </a:rPr>
              <a:t> Nam </a:t>
            </a:r>
            <a:r>
              <a:rPr lang="en-US" b="1" i="1" dirty="0" err="1" smtClean="0">
                <a:solidFill>
                  <a:schemeClr val="accent6">
                    <a:lumMod val="50000"/>
                  </a:schemeClr>
                </a:solidFill>
                <a:latin typeface="Times New Roman" pitchFamily="18" charset="0"/>
              </a:rPr>
              <a:t>thì</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phải</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đánh</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thực</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dân</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Pháp</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để</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cứu</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Tổ</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Quốc</a:t>
            </a:r>
            <a:r>
              <a:rPr lang="en-US" b="1" i="1" dirty="0" smtClean="0">
                <a:solidFill>
                  <a:schemeClr val="accent6">
                    <a:lumMod val="50000"/>
                  </a:schemeClr>
                </a:solidFill>
                <a:latin typeface="Times New Roman" pitchFamily="18" charset="0"/>
              </a:rPr>
              <a:t>. Ai </a:t>
            </a:r>
            <a:r>
              <a:rPr lang="en-US" b="1" i="1" dirty="0" err="1" smtClean="0">
                <a:solidFill>
                  <a:schemeClr val="accent6">
                    <a:lumMod val="50000"/>
                  </a:schemeClr>
                </a:solidFill>
                <a:latin typeface="Times New Roman" pitchFamily="18" charset="0"/>
              </a:rPr>
              <a:t>có</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súng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dùng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súng</a:t>
            </a:r>
            <a:r>
              <a:rPr lang="en-US" b="1" i="1" dirty="0" smtClean="0">
                <a:solidFill>
                  <a:schemeClr val="accent6">
                    <a:lumMod val="50000"/>
                  </a:schemeClr>
                </a:solidFill>
                <a:latin typeface="Times New Roman" pitchFamily="18" charset="0"/>
              </a:rPr>
              <a:t>. Ai </a:t>
            </a:r>
            <a:r>
              <a:rPr lang="en-US" b="1" i="1" dirty="0" err="1" smtClean="0">
                <a:solidFill>
                  <a:schemeClr val="accent6">
                    <a:lumMod val="50000"/>
                  </a:schemeClr>
                </a:solidFill>
                <a:latin typeface="Times New Roman" pitchFamily="18" charset="0"/>
              </a:rPr>
              <a:t>có</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gươm</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dùng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gươm</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không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có</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gươm</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thì</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dùng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cuốc</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thuổng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gậy</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gộc</a:t>
            </a:r>
            <a:r>
              <a:rPr lang="en-US" b="1" i="1" dirty="0" smtClean="0">
                <a:solidFill>
                  <a:schemeClr val="accent6">
                    <a:lumMod val="50000"/>
                  </a:schemeClr>
                </a:solidFill>
                <a:latin typeface="Times New Roman" pitchFamily="18" charset="0"/>
              </a:rPr>
              <a:t>. Ai </a:t>
            </a:r>
            <a:r>
              <a:rPr lang="en-US" b="1" i="1" dirty="0" err="1" smtClean="0">
                <a:solidFill>
                  <a:schemeClr val="accent6">
                    <a:lumMod val="50000"/>
                  </a:schemeClr>
                </a:solidFill>
                <a:latin typeface="Times New Roman" pitchFamily="18" charset="0"/>
              </a:rPr>
              <a:t>cũng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phải</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ra</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sức</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chống</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thực</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dân</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Pháp</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để</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cứu</a:t>
            </a:r>
            <a:r>
              <a:rPr lang="en-US" b="1" i="1" dirty="0" smtClean="0">
                <a:solidFill>
                  <a:schemeClr val="accent6">
                    <a:lumMod val="50000"/>
                  </a:schemeClr>
                </a:solidFill>
                <a:latin typeface="Times New Roman" pitchFamily="18" charset="0"/>
              </a:rPr>
              <a:t> </a:t>
            </a:r>
            <a:r>
              <a:rPr lang="en-US" b="1" i="1" dirty="0" err="1" smtClean="0">
                <a:solidFill>
                  <a:schemeClr val="accent6">
                    <a:lumMod val="50000"/>
                  </a:schemeClr>
                </a:solidFill>
                <a:latin typeface="Times New Roman" pitchFamily="18" charset="0"/>
              </a:rPr>
              <a:t>nước</a:t>
            </a:r>
            <a:r>
              <a:rPr lang="en-US" b="1" i="1" dirty="0" smtClean="0">
                <a:solidFill>
                  <a:schemeClr val="accent6">
                    <a:lumMod val="50000"/>
                  </a:schemeClr>
                </a:solidFill>
                <a:latin typeface="Times New Roman" pitchFamily="18" charset="0"/>
              </a:rPr>
              <a:t>.</a:t>
            </a:r>
            <a:br>
              <a:rPr lang="en-US" b="1" i="1" dirty="0" smtClean="0">
                <a:solidFill>
                  <a:schemeClr val="accent6">
                    <a:lumMod val="50000"/>
                  </a:schemeClr>
                </a:solidFill>
                <a:latin typeface="Times New Roman" pitchFamily="18" charset="0"/>
              </a:rPr>
            </a:br>
            <a:r>
              <a:rPr lang="en-US" sz="2800" b="1" i="1" dirty="0" smtClean="0">
                <a:solidFill>
                  <a:schemeClr val="accent6">
                    <a:lumMod val="50000"/>
                  </a:schemeClr>
                </a:solidFill>
                <a:latin typeface="Times New Roman" pitchFamily="18" charset="0"/>
              </a:rPr>
              <a:t>(</a:t>
            </a:r>
            <a:r>
              <a:rPr lang="en-US" sz="2800" dirty="0" err="1" smtClean="0">
                <a:solidFill>
                  <a:schemeClr val="accent6">
                    <a:lumMod val="50000"/>
                  </a:schemeClr>
                </a:solidFill>
                <a:latin typeface="Times New Roman" pitchFamily="18" charset="0"/>
              </a:rPr>
              <a:t>Hồ</a:t>
            </a:r>
            <a:r>
              <a:rPr lang="en-US" sz="2800" dirty="0" smtClean="0">
                <a:solidFill>
                  <a:schemeClr val="accent6">
                    <a:lumMod val="50000"/>
                  </a:schemeClr>
                </a:solidFill>
                <a:latin typeface="Times New Roman" pitchFamily="18" charset="0"/>
              </a:rPr>
              <a:t> </a:t>
            </a:r>
            <a:r>
              <a:rPr lang="en-US" sz="2800" dirty="0" err="1" smtClean="0">
                <a:solidFill>
                  <a:schemeClr val="accent6">
                    <a:lumMod val="50000"/>
                  </a:schemeClr>
                </a:solidFill>
                <a:latin typeface="Times New Roman" pitchFamily="18" charset="0"/>
              </a:rPr>
              <a:t>Chí</a:t>
            </a:r>
            <a:r>
              <a:rPr lang="en-US" sz="2800" dirty="0" smtClean="0">
                <a:solidFill>
                  <a:schemeClr val="accent6">
                    <a:lumMod val="50000"/>
                  </a:schemeClr>
                </a:solidFill>
                <a:latin typeface="Times New Roman" pitchFamily="18" charset="0"/>
              </a:rPr>
              <a:t> Minh – </a:t>
            </a:r>
            <a:r>
              <a:rPr lang="en-US" sz="2800" b="1" i="1" dirty="0" err="1" smtClean="0">
                <a:solidFill>
                  <a:schemeClr val="accent6">
                    <a:lumMod val="50000"/>
                  </a:schemeClr>
                </a:solidFill>
                <a:latin typeface="Times New Roman" pitchFamily="18" charset="0"/>
              </a:rPr>
              <a:t>Lời</a:t>
            </a:r>
            <a:r>
              <a:rPr lang="en-US" sz="2800" b="1" i="1" dirty="0" smtClean="0">
                <a:solidFill>
                  <a:schemeClr val="accent6">
                    <a:lumMod val="50000"/>
                  </a:schemeClr>
                </a:solidFill>
                <a:latin typeface="Times New Roman" pitchFamily="18" charset="0"/>
              </a:rPr>
              <a:t> </a:t>
            </a:r>
            <a:r>
              <a:rPr lang="en-US" sz="2800" b="1" i="1" dirty="0" err="1" smtClean="0">
                <a:solidFill>
                  <a:schemeClr val="accent6">
                    <a:lumMod val="50000"/>
                  </a:schemeClr>
                </a:solidFill>
                <a:latin typeface="Times New Roman" pitchFamily="18" charset="0"/>
              </a:rPr>
              <a:t>kêu</a:t>
            </a:r>
            <a:r>
              <a:rPr lang="en-US" sz="2800" b="1" i="1" dirty="0" smtClean="0">
                <a:solidFill>
                  <a:schemeClr val="accent6">
                    <a:lumMod val="50000"/>
                  </a:schemeClr>
                </a:solidFill>
                <a:latin typeface="Times New Roman" pitchFamily="18" charset="0"/>
              </a:rPr>
              <a:t> </a:t>
            </a:r>
            <a:r>
              <a:rPr lang="en-US" sz="2800" b="1" i="1" dirty="0" err="1" smtClean="0">
                <a:solidFill>
                  <a:schemeClr val="accent6">
                    <a:lumMod val="50000"/>
                  </a:schemeClr>
                </a:solidFill>
                <a:latin typeface="Times New Roman" pitchFamily="18" charset="0"/>
              </a:rPr>
              <a:t>gọi</a:t>
            </a:r>
            <a:r>
              <a:rPr lang="en-US" sz="2800" b="1" i="1" dirty="0" smtClean="0">
                <a:solidFill>
                  <a:schemeClr val="accent6">
                    <a:lumMod val="50000"/>
                  </a:schemeClr>
                </a:solidFill>
                <a:latin typeface="Times New Roman" pitchFamily="18" charset="0"/>
              </a:rPr>
              <a:t> </a:t>
            </a:r>
            <a:r>
              <a:rPr lang="en-US" sz="2800" b="1" i="1" dirty="0" err="1" smtClean="0">
                <a:solidFill>
                  <a:schemeClr val="accent6">
                    <a:lumMod val="50000"/>
                  </a:schemeClr>
                </a:solidFill>
                <a:latin typeface="Times New Roman" pitchFamily="18" charset="0"/>
              </a:rPr>
              <a:t>toàn</a:t>
            </a:r>
            <a:r>
              <a:rPr lang="en-US" sz="2800" b="1" i="1" dirty="0" smtClean="0">
                <a:solidFill>
                  <a:schemeClr val="accent6">
                    <a:lumMod val="50000"/>
                  </a:schemeClr>
                </a:solidFill>
                <a:latin typeface="Times New Roman" pitchFamily="18" charset="0"/>
              </a:rPr>
              <a:t> </a:t>
            </a:r>
            <a:r>
              <a:rPr lang="en-US" sz="2800" b="1" i="1" dirty="0" err="1" smtClean="0">
                <a:solidFill>
                  <a:schemeClr val="accent6">
                    <a:lumMod val="50000"/>
                  </a:schemeClr>
                </a:solidFill>
                <a:latin typeface="Times New Roman" pitchFamily="18" charset="0"/>
              </a:rPr>
              <a:t>quốc</a:t>
            </a:r>
            <a:r>
              <a:rPr lang="en-US" sz="2800" b="1" i="1" dirty="0" smtClean="0">
                <a:solidFill>
                  <a:schemeClr val="accent6">
                    <a:lumMod val="50000"/>
                  </a:schemeClr>
                </a:solidFill>
                <a:latin typeface="Times New Roman" pitchFamily="18" charset="0"/>
              </a:rPr>
              <a:t> </a:t>
            </a:r>
            <a:r>
              <a:rPr lang="en-US" sz="2800" b="1" i="1" dirty="0" err="1" smtClean="0">
                <a:solidFill>
                  <a:schemeClr val="accent6">
                    <a:lumMod val="50000"/>
                  </a:schemeClr>
                </a:solidFill>
                <a:latin typeface="Times New Roman" pitchFamily="18" charset="0"/>
              </a:rPr>
              <a:t>kháng</a:t>
            </a:r>
            <a:r>
              <a:rPr lang="en-US" sz="2800" b="1" i="1" dirty="0" smtClean="0">
                <a:solidFill>
                  <a:schemeClr val="accent6">
                    <a:lumMod val="50000"/>
                  </a:schemeClr>
                </a:solidFill>
                <a:latin typeface="Times New Roman" pitchFamily="18" charset="0"/>
              </a:rPr>
              <a:t> </a:t>
            </a:r>
            <a:r>
              <a:rPr lang="en-US" sz="2800" b="1" i="1" dirty="0" err="1" smtClean="0">
                <a:solidFill>
                  <a:schemeClr val="accent6">
                    <a:lumMod val="50000"/>
                  </a:schemeClr>
                </a:solidFill>
                <a:latin typeface="Times New Roman" pitchFamily="18" charset="0"/>
              </a:rPr>
              <a:t>chiến</a:t>
            </a:r>
            <a:r>
              <a:rPr lang="en-US" sz="2800" b="1" i="1" dirty="0" smtClean="0">
                <a:solidFill>
                  <a:schemeClr val="accent6">
                    <a:lumMod val="50000"/>
                  </a:schemeClr>
                </a:solidFill>
                <a:latin typeface="Times New Roman" pitchFamily="18" charset="0"/>
              </a:rPr>
              <a:t>) </a:t>
            </a:r>
            <a:endParaRPr lang="en-US" dirty="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diamond(in)">
                                      <p:cBhvr>
                                        <p:cTn id="13" dur="20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diamond(in)">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066800"/>
          <a:ext cx="8229600" cy="5059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p:cNvSpPr>
            <a:spLocks noGrp="1"/>
          </p:cNvSpPr>
          <p:nvPr>
            <p:ph type="title"/>
          </p:nvPr>
        </p:nvSpPr>
        <p:spPr>
          <a:xfrm>
            <a:off x="457200" y="274638"/>
            <a:ext cx="2514600" cy="639762"/>
          </a:xfrm>
        </p:spPr>
        <p:txBody>
          <a:bodyPr>
            <a:noAutofit/>
          </a:bodyPr>
          <a:lstStyle/>
          <a:p>
            <a:r>
              <a:rPr lang="en-US" sz="3200" b="1" dirty="0" smtClean="0">
                <a:solidFill>
                  <a:srgbClr val="7030A0"/>
                </a:solidFill>
                <a:latin typeface="Times New Roman" pitchFamily="18" charset="0"/>
              </a:rPr>
              <a:t>2. </a:t>
            </a:r>
            <a:r>
              <a:rPr lang="en-US" sz="3600" b="1" dirty="0" err="1" smtClean="0">
                <a:solidFill>
                  <a:srgbClr val="7030A0"/>
                </a:solidFill>
                <a:latin typeface="Times New Roman" pitchFamily="18" charset="0"/>
              </a:rPr>
              <a:t>Bài</a:t>
            </a:r>
            <a:r>
              <a:rPr lang="en-US" sz="3200" b="1" dirty="0" smtClean="0">
                <a:solidFill>
                  <a:srgbClr val="7030A0"/>
                </a:solidFill>
                <a:latin typeface="Times New Roman" pitchFamily="18" charset="0"/>
              </a:rPr>
              <a:t> </a:t>
            </a:r>
            <a:r>
              <a:rPr lang="en-US" sz="3200" b="1" dirty="0" err="1" smtClean="0">
                <a:solidFill>
                  <a:srgbClr val="7030A0"/>
                </a:solidFill>
                <a:latin typeface="Times New Roman" pitchFamily="18" charset="0"/>
              </a:rPr>
              <a:t>tập</a:t>
            </a:r>
            <a:r>
              <a:rPr lang="en-US" sz="3200" b="1" dirty="0" smtClean="0">
                <a:solidFill>
                  <a:srgbClr val="7030A0"/>
                </a:solidFill>
                <a:latin typeface="Times New Roman" pitchFamily="18" charset="0"/>
              </a:rPr>
              <a:t> 2</a:t>
            </a:r>
            <a:endParaRPr lang="en-US" sz="3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315200" cy="2011362"/>
          </a:xfrm>
        </p:spPr>
        <p:txBody>
          <a:bodyPr>
            <a:normAutofit/>
          </a:bodyPr>
          <a:lstStyle/>
          <a:p>
            <a:pPr algn="just"/>
            <a:r>
              <a:rPr lang="da-DK" sz="3000" b="1" dirty="0" smtClean="0">
                <a:solidFill>
                  <a:srgbClr val="C00000"/>
                </a:solidFill>
                <a:latin typeface="Times New Roman" pitchFamily="18" charset="0"/>
                <a:ea typeface="+mn-ea"/>
                <a:cs typeface="Times New Roman" pitchFamily="18" charset="0"/>
              </a:rPr>
              <a:t>=&gt;Âm hưởng mạnh mẽ, thúc giục, lôi cuốn; sắc thái hùng hồn, thiêng liêng, phù hợp với nội dung lời kêu gọi cứu nước.</a:t>
            </a:r>
            <a:endParaRPr lang="en-US" b="1" dirty="0">
              <a:solidFill>
                <a:srgbClr val="C00000"/>
              </a:solidFill>
            </a:endParaRPr>
          </a:p>
        </p:txBody>
      </p:sp>
      <p:sp>
        <p:nvSpPr>
          <p:cNvPr id="3" name="Content Placeholder 2"/>
          <p:cNvSpPr>
            <a:spLocks noGrp="1"/>
          </p:cNvSpPr>
          <p:nvPr>
            <p:ph idx="1"/>
          </p:nvPr>
        </p:nvSpPr>
        <p:spPr>
          <a:xfrm>
            <a:off x="457200" y="2057400"/>
            <a:ext cx="7010400" cy="2163763"/>
          </a:xfrm>
        </p:spPr>
        <p:txBody>
          <a:bodyPr/>
          <a:lstStyle/>
          <a:p>
            <a:pPr algn="just">
              <a:buNone/>
            </a:pPr>
            <a:r>
              <a:rPr lang="da-DK" sz="3000" b="1" dirty="0" smtClean="0">
                <a:solidFill>
                  <a:srgbClr val="C00000"/>
                </a:solidFill>
                <a:latin typeface="Times New Roman" pitchFamily="18" charset="0"/>
                <a:cs typeface="Times New Roman" pitchFamily="18" charset="0"/>
              </a:rPr>
              <a:t>=&gt; Việc ngắt nhịp ngắn dài kết hợp với phép đối xứng, điệp từ, điệp cú pháp, điệp lại nhịp ...  làm nên giọng điệu, âm hưởng cho đoạn văn.</a:t>
            </a:r>
            <a:endParaRPr lang="en-US" sz="3000" b="1" dirty="0" smtClean="0">
              <a:solidFill>
                <a:srgbClr val="C00000"/>
              </a:solidFill>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sz="3600" b="1" dirty="0" smtClean="0">
                <a:solidFill>
                  <a:srgbClr val="C00000"/>
                </a:solidFill>
                <a:latin typeface="Times New Roman" pitchFamily="18" charset="0"/>
              </a:rPr>
              <a:t/>
            </a:r>
            <a:br>
              <a:rPr lang="en-US" sz="3600" b="1" dirty="0" smtClean="0">
                <a:solidFill>
                  <a:srgbClr val="C00000"/>
                </a:solidFill>
                <a:latin typeface="Times New Roman" pitchFamily="18" charset="0"/>
              </a:rPr>
            </a:br>
            <a:r>
              <a:rPr lang="en-US" sz="3600" b="1" dirty="0" smtClean="0">
                <a:solidFill>
                  <a:srgbClr val="C00000"/>
                </a:solidFill>
                <a:latin typeface="Times New Roman" pitchFamily="18" charset="0"/>
              </a:rPr>
              <a:t>3. </a:t>
            </a:r>
            <a:r>
              <a:rPr lang="en-US" sz="3600" b="1" dirty="0" err="1" smtClean="0">
                <a:solidFill>
                  <a:srgbClr val="C00000"/>
                </a:solidFill>
                <a:latin typeface="Times New Roman" pitchFamily="18" charset="0"/>
              </a:rPr>
              <a:t>Bài</a:t>
            </a:r>
            <a:r>
              <a:rPr lang="en-US" sz="3600" b="1" dirty="0" smtClean="0">
                <a:solidFill>
                  <a:srgbClr val="C00000"/>
                </a:solidFill>
                <a:latin typeface="Times New Roman" pitchFamily="18" charset="0"/>
              </a:rPr>
              <a:t> </a:t>
            </a:r>
            <a:r>
              <a:rPr lang="en-US" sz="3600" b="1" dirty="0" err="1" smtClean="0">
                <a:solidFill>
                  <a:srgbClr val="C00000"/>
                </a:solidFill>
                <a:latin typeface="Times New Roman" pitchFamily="18" charset="0"/>
              </a:rPr>
              <a:t>tập</a:t>
            </a:r>
            <a:r>
              <a:rPr lang="en-US" sz="3600" b="1" dirty="0" smtClean="0">
                <a:solidFill>
                  <a:srgbClr val="C00000"/>
                </a:solidFill>
                <a:latin typeface="Times New Roman" pitchFamily="18" charset="0"/>
              </a:rPr>
              <a:t> 3: </a:t>
            </a:r>
            <a:r>
              <a:rPr lang="en-US" sz="3600" dirty="0" err="1" smtClean="0">
                <a:solidFill>
                  <a:srgbClr val="C00000"/>
                </a:solidFill>
                <a:latin typeface="Times New Roman" pitchFamily="18" charset="0"/>
              </a:rPr>
              <a:t>phân</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tích</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nhịp</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điệu</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âm</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hưởng</a:t>
            </a:r>
            <a:r>
              <a:rPr lang="en-US" b="1" dirty="0" smtClean="0">
                <a:solidFill>
                  <a:srgbClr val="FFFF99"/>
                </a:solidFill>
                <a:latin typeface="Times New Roman" pitchFamily="18" charset="0"/>
              </a:rPr>
              <a:t/>
            </a:r>
            <a:br>
              <a:rPr lang="en-US" b="1" dirty="0" smtClean="0">
                <a:solidFill>
                  <a:srgbClr val="FFFF99"/>
                </a:solidFill>
                <a:latin typeface="Times New Roman" pitchFamily="18" charset="0"/>
              </a:rPr>
            </a:br>
            <a:endParaRPr lang="en-US" dirty="0"/>
          </a:p>
        </p:txBody>
      </p:sp>
      <p:sp>
        <p:nvSpPr>
          <p:cNvPr id="3" name="Content Placeholder 2"/>
          <p:cNvSpPr>
            <a:spLocks noGrp="1"/>
          </p:cNvSpPr>
          <p:nvPr>
            <p:ph idx="1"/>
          </p:nvPr>
        </p:nvSpPr>
        <p:spPr/>
        <p:txBody>
          <a:bodyPr/>
          <a:lstStyle/>
          <a:p>
            <a:pPr algn="just"/>
            <a:r>
              <a:rPr lang="en-US" b="1" i="1" dirty="0" err="1" smtClean="0">
                <a:solidFill>
                  <a:srgbClr val="7030A0"/>
                </a:solidFill>
                <a:latin typeface="Times New Roman" pitchFamily="18" charset="0"/>
              </a:rPr>
              <a:t>Gậy</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chông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chống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lại</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sắt</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thép</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của</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quân</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thù</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xung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phong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vào</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xe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tăng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đại</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bác</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giữ</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làng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giữ</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nước</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giữ</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mái</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nhà</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tranh</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giữ</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đồng</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lúa</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chín</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hy</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sinh</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để</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bảo</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vệ</a:t>
            </a:r>
            <a:r>
              <a:rPr lang="en-US" b="1" i="1" dirty="0" smtClean="0">
                <a:solidFill>
                  <a:srgbClr val="7030A0"/>
                </a:solidFill>
                <a:latin typeface="Times New Roman" pitchFamily="18" charset="0"/>
              </a:rPr>
              <a:t> con </a:t>
            </a:r>
            <a:r>
              <a:rPr lang="en-US" b="1" i="1" dirty="0" err="1" smtClean="0">
                <a:solidFill>
                  <a:srgbClr val="7030A0"/>
                </a:solidFill>
                <a:latin typeface="Times New Roman" pitchFamily="18" charset="0"/>
              </a:rPr>
              <a:t>người</a:t>
            </a:r>
            <a:r>
              <a:rPr lang="en-US" b="1" i="1" dirty="0" smtClean="0">
                <a:solidFill>
                  <a:srgbClr val="7030A0"/>
                </a:solidFill>
                <a:latin typeface="Times New Roman" pitchFamily="18" charset="0"/>
              </a:rPr>
              <a:t>. </a:t>
            </a:r>
          </a:p>
          <a:p>
            <a:pPr algn="just">
              <a:buNone/>
            </a:pPr>
            <a:r>
              <a:rPr lang="en-US" b="1" i="1" dirty="0" smtClean="0">
                <a:solidFill>
                  <a:srgbClr val="7030A0"/>
                </a:solidFill>
                <a:latin typeface="Times New Roman" pitchFamily="18" charset="0"/>
              </a:rPr>
              <a:t>				</a:t>
            </a:r>
            <a:r>
              <a:rPr lang="en-US" dirty="0" smtClean="0">
                <a:solidFill>
                  <a:srgbClr val="7030A0"/>
                </a:solidFill>
                <a:latin typeface="Times New Roman" pitchFamily="18" charset="0"/>
              </a:rPr>
              <a:t>( </a:t>
            </a:r>
            <a:r>
              <a:rPr lang="en-US" dirty="0" err="1" smtClean="0">
                <a:solidFill>
                  <a:srgbClr val="7030A0"/>
                </a:solidFill>
                <a:latin typeface="Times New Roman" pitchFamily="18" charset="0"/>
              </a:rPr>
              <a:t>Thép</a:t>
            </a:r>
            <a:r>
              <a:rPr lang="en-US" dirty="0" smtClean="0">
                <a:solidFill>
                  <a:srgbClr val="7030A0"/>
                </a:solidFill>
                <a:latin typeface="Times New Roman" pitchFamily="18" charset="0"/>
              </a:rPr>
              <a:t> </a:t>
            </a:r>
            <a:r>
              <a:rPr lang="en-US" dirty="0" err="1" smtClean="0">
                <a:solidFill>
                  <a:srgbClr val="7030A0"/>
                </a:solidFill>
                <a:latin typeface="Times New Roman" pitchFamily="18" charset="0"/>
              </a:rPr>
              <a:t>Mới</a:t>
            </a:r>
            <a:r>
              <a:rPr lang="en-US" dirty="0" smtClean="0">
                <a:solidFill>
                  <a:srgbClr val="7030A0"/>
                </a:solidFill>
                <a:latin typeface="Times New Roman" pitchFamily="18" charset="0"/>
              </a:rPr>
              <a:t>,</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Cây</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tre</a:t>
            </a:r>
            <a:r>
              <a:rPr lang="en-US" b="1" i="1" dirty="0" smtClean="0">
                <a:solidFill>
                  <a:srgbClr val="7030A0"/>
                </a:solidFill>
                <a:latin typeface="Times New Roman" pitchFamily="18" charset="0"/>
              </a:rPr>
              <a:t> </a:t>
            </a:r>
            <a:r>
              <a:rPr lang="en-US" b="1" i="1" dirty="0" err="1" smtClean="0">
                <a:solidFill>
                  <a:srgbClr val="7030A0"/>
                </a:solidFill>
                <a:latin typeface="Times New Roman" pitchFamily="18" charset="0"/>
              </a:rPr>
              <a:t>Việt</a:t>
            </a:r>
            <a:r>
              <a:rPr lang="en-US" b="1" i="1" dirty="0" smtClean="0">
                <a:solidFill>
                  <a:srgbClr val="7030A0"/>
                </a:solidFill>
                <a:latin typeface="Times New Roman" pitchFamily="18" charset="0"/>
              </a:rPr>
              <a:t> Nam</a:t>
            </a:r>
            <a:r>
              <a:rPr lang="en-US" dirty="0" smtClean="0">
                <a:solidFill>
                  <a:srgbClr val="7030A0"/>
                </a:solidFill>
                <a:latin typeface="Times New Roman" pitchFamily="18" charset="0"/>
              </a:rPr>
              <a:t>)</a:t>
            </a:r>
            <a:endParaRPr lang="en-US"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sz="3600" b="1" dirty="0" smtClean="0">
                <a:solidFill>
                  <a:srgbClr val="C00000"/>
                </a:solidFill>
                <a:latin typeface="Times New Roman" pitchFamily="18" charset="0"/>
              </a:rPr>
              <a:t/>
            </a:r>
            <a:br>
              <a:rPr lang="en-US" sz="3600" b="1" dirty="0" smtClean="0">
                <a:solidFill>
                  <a:srgbClr val="C00000"/>
                </a:solidFill>
                <a:latin typeface="Times New Roman" pitchFamily="18" charset="0"/>
              </a:rPr>
            </a:br>
            <a:r>
              <a:rPr lang="en-US" sz="3600" b="1" dirty="0" smtClean="0">
                <a:solidFill>
                  <a:srgbClr val="C00000"/>
                </a:solidFill>
                <a:latin typeface="Times New Roman" pitchFamily="18" charset="0"/>
              </a:rPr>
              <a:t>3. </a:t>
            </a:r>
            <a:r>
              <a:rPr lang="en-US" sz="3600" b="1" dirty="0" err="1" smtClean="0">
                <a:solidFill>
                  <a:srgbClr val="C00000"/>
                </a:solidFill>
                <a:latin typeface="Times New Roman" pitchFamily="18" charset="0"/>
              </a:rPr>
              <a:t>Bài</a:t>
            </a:r>
            <a:r>
              <a:rPr lang="en-US" sz="3600" b="1" dirty="0" smtClean="0">
                <a:solidFill>
                  <a:srgbClr val="C00000"/>
                </a:solidFill>
                <a:latin typeface="Times New Roman" pitchFamily="18" charset="0"/>
              </a:rPr>
              <a:t> </a:t>
            </a:r>
            <a:r>
              <a:rPr lang="en-US" sz="3600" b="1" dirty="0" err="1" smtClean="0">
                <a:solidFill>
                  <a:srgbClr val="C00000"/>
                </a:solidFill>
                <a:latin typeface="Times New Roman" pitchFamily="18" charset="0"/>
              </a:rPr>
              <a:t>tập</a:t>
            </a:r>
            <a:r>
              <a:rPr lang="en-US" sz="3600" b="1" dirty="0" smtClean="0">
                <a:solidFill>
                  <a:srgbClr val="C00000"/>
                </a:solidFill>
                <a:latin typeface="Times New Roman" pitchFamily="18" charset="0"/>
              </a:rPr>
              <a:t> 3: </a:t>
            </a:r>
            <a:r>
              <a:rPr lang="en-US" sz="3600" dirty="0" err="1" smtClean="0">
                <a:solidFill>
                  <a:srgbClr val="C00000"/>
                </a:solidFill>
                <a:latin typeface="Times New Roman" pitchFamily="18" charset="0"/>
              </a:rPr>
              <a:t>phân</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tích</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nhịp</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điệu</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âm</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hưởng</a:t>
            </a:r>
            <a:r>
              <a:rPr lang="en-US" b="1" dirty="0" smtClean="0">
                <a:solidFill>
                  <a:srgbClr val="FFFF99"/>
                </a:solidFill>
                <a:latin typeface="Times New Roman" pitchFamily="18" charset="0"/>
              </a:rPr>
              <a:t/>
            </a:r>
            <a:br>
              <a:rPr lang="en-US" b="1" dirty="0" smtClean="0">
                <a:solidFill>
                  <a:srgbClr val="FFFF99"/>
                </a:solidFill>
                <a:latin typeface="Times New Roman" pitchFamily="18" charset="0"/>
              </a:rPr>
            </a:br>
            <a:endParaRPr lang="en-US" dirty="0"/>
          </a:p>
        </p:txBody>
      </p:sp>
      <p:graphicFrame>
        <p:nvGraphicFramePr>
          <p:cNvPr id="11" name="Content Placeholder 10"/>
          <p:cNvGraphicFramePr>
            <a:graphicFrameLocks noGrp="1"/>
          </p:cNvGraphicFramePr>
          <p:nvPr>
            <p:ph idx="1"/>
          </p:nvPr>
        </p:nvGraphicFramePr>
        <p:xfrm>
          <a:off x="457200" y="1219200"/>
          <a:ext cx="8229600" cy="490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70" decel="100000"/>
                                        <p:tgtEl>
                                          <p:spTgt spid="11"/>
                                        </p:tgtEl>
                                      </p:cBhvr>
                                    </p:animEffect>
                                    <p:animScale>
                                      <p:cBhvr>
                                        <p:cTn id="8" dur="770" decel="100000"/>
                                        <p:tgtEl>
                                          <p:spTgt spid="11"/>
                                        </p:tgtEl>
                                      </p:cBhvr>
                                      <p:from x="10000" y="10000"/>
                                      <p:to x="200000" y="450000"/>
                                    </p:animScale>
                                    <p:animScale>
                                      <p:cBhvr>
                                        <p:cTn id="9" dur="1230" accel="100000" fill="hold">
                                          <p:stCondLst>
                                            <p:cond delay="770"/>
                                          </p:stCondLst>
                                        </p:cTn>
                                        <p:tgtEl>
                                          <p:spTgt spid="11"/>
                                        </p:tgtEl>
                                      </p:cBhvr>
                                      <p:from x="200000" y="450000"/>
                                      <p:to x="100000" y="100000"/>
                                    </p:animScale>
                                    <p:set>
                                      <p:cBhvr>
                                        <p:cTn id="10" dur="770" fill="hold"/>
                                        <p:tgtEl>
                                          <p:spTgt spid="11"/>
                                        </p:tgtEl>
                                        <p:attrNameLst>
                                          <p:attrName>ppt_x</p:attrName>
                                        </p:attrNameLst>
                                      </p:cBhvr>
                                      <p:to>
                                        <p:strVal val="(0.5)"/>
                                      </p:to>
                                    </p:set>
                                    <p:anim from="(0.5)" to="(#ppt_x)" calcmode="lin" valueType="num">
                                      <p:cBhvr>
                                        <p:cTn id="11" dur="1230" accel="100000" fill="hold">
                                          <p:stCondLst>
                                            <p:cond delay="770"/>
                                          </p:stCondLst>
                                        </p:cTn>
                                        <p:tgtEl>
                                          <p:spTgt spid="11"/>
                                        </p:tgtEl>
                                        <p:attrNameLst>
                                          <p:attrName>ppt_x</p:attrName>
                                        </p:attrNameLst>
                                      </p:cBhvr>
                                    </p:anim>
                                    <p:set>
                                      <p:cBhvr>
                                        <p:cTn id="12" dur="770" fill="hold"/>
                                        <p:tgtEl>
                                          <p:spTgt spid="11"/>
                                        </p:tgtEl>
                                        <p:attrNameLst>
                                          <p:attrName>ppt_y</p:attrName>
                                        </p:attrNameLst>
                                      </p:cBhvr>
                                      <p:to>
                                        <p:strVal val="(#ppt_y+0.4)"/>
                                      </p:to>
                                    </p:set>
                                    <p:anim from="(#ppt_y+0.4)" to="(#ppt_y)" calcmode="lin" valueType="num">
                                      <p:cBhvr>
                                        <p:cTn id="13" dur="1230" accel="100000" fill="hold">
                                          <p:stCondLst>
                                            <p:cond delay="770"/>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sz="3600" b="1" dirty="0" smtClean="0">
                <a:solidFill>
                  <a:srgbClr val="C00000"/>
                </a:solidFill>
                <a:latin typeface="Times New Roman" pitchFamily="18" charset="0"/>
              </a:rPr>
              <a:t/>
            </a:r>
            <a:br>
              <a:rPr lang="en-US" sz="3600" b="1" dirty="0" smtClean="0">
                <a:solidFill>
                  <a:srgbClr val="C00000"/>
                </a:solidFill>
                <a:latin typeface="Times New Roman" pitchFamily="18" charset="0"/>
              </a:rPr>
            </a:br>
            <a:r>
              <a:rPr lang="en-US" sz="3600" b="1" dirty="0" smtClean="0">
                <a:solidFill>
                  <a:srgbClr val="C00000"/>
                </a:solidFill>
                <a:latin typeface="Times New Roman" pitchFamily="18" charset="0"/>
              </a:rPr>
              <a:t>3. </a:t>
            </a:r>
            <a:r>
              <a:rPr lang="en-US" sz="3600" b="1" dirty="0" err="1" smtClean="0">
                <a:solidFill>
                  <a:srgbClr val="C00000"/>
                </a:solidFill>
                <a:latin typeface="Times New Roman" pitchFamily="18" charset="0"/>
              </a:rPr>
              <a:t>Bài</a:t>
            </a:r>
            <a:r>
              <a:rPr lang="en-US" sz="3600" b="1" dirty="0" smtClean="0">
                <a:solidFill>
                  <a:srgbClr val="C00000"/>
                </a:solidFill>
                <a:latin typeface="Times New Roman" pitchFamily="18" charset="0"/>
              </a:rPr>
              <a:t> </a:t>
            </a:r>
            <a:r>
              <a:rPr lang="en-US" sz="3600" b="1" dirty="0" err="1" smtClean="0">
                <a:solidFill>
                  <a:srgbClr val="C00000"/>
                </a:solidFill>
                <a:latin typeface="Times New Roman" pitchFamily="18" charset="0"/>
              </a:rPr>
              <a:t>tập</a:t>
            </a:r>
            <a:r>
              <a:rPr lang="en-US" sz="3600" b="1" dirty="0" smtClean="0">
                <a:solidFill>
                  <a:srgbClr val="C00000"/>
                </a:solidFill>
                <a:latin typeface="Times New Roman" pitchFamily="18" charset="0"/>
              </a:rPr>
              <a:t> 3: </a:t>
            </a:r>
            <a:r>
              <a:rPr lang="en-US" sz="3600" dirty="0" err="1" smtClean="0">
                <a:solidFill>
                  <a:srgbClr val="C00000"/>
                </a:solidFill>
                <a:latin typeface="Times New Roman" pitchFamily="18" charset="0"/>
              </a:rPr>
              <a:t>phân</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tích</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nhịp</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điệu</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âm</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hưởng</a:t>
            </a:r>
            <a:r>
              <a:rPr lang="en-US" b="1" dirty="0" smtClean="0">
                <a:solidFill>
                  <a:srgbClr val="FFFF99"/>
                </a:solidFill>
                <a:latin typeface="Times New Roman" pitchFamily="18" charset="0"/>
              </a:rPr>
              <a:t/>
            </a:r>
            <a:br>
              <a:rPr lang="en-US" b="1" dirty="0" smtClean="0">
                <a:solidFill>
                  <a:srgbClr val="FFFF99"/>
                </a:solidFill>
                <a:latin typeface="Times New Roman" pitchFamily="18" charset="0"/>
              </a:rPr>
            </a:br>
            <a:endParaRPr lang="en-US" dirty="0"/>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a:solidFill>
            <a:schemeClr val="bg1"/>
          </a:solidFill>
        </p:spPr>
        <p:txBody>
          <a:bodyPr>
            <a:normAutofit fontScale="90000"/>
          </a:bodyPr>
          <a:lstStyle/>
          <a:p>
            <a:r>
              <a:rPr lang="en-US" sz="4000" b="1" u="sng" dirty="0" smtClean="0">
                <a:solidFill>
                  <a:srgbClr val="FF0000"/>
                </a:solidFill>
                <a:latin typeface="Times New Roman" pitchFamily="18" charset="0"/>
                <a:cs typeface="Times New Roman" pitchFamily="18" charset="0"/>
              </a:rPr>
              <a:t/>
            </a:r>
            <a:br>
              <a:rPr lang="en-US" sz="4000" b="1" u="sng" dirty="0" smtClean="0">
                <a:solidFill>
                  <a:srgbClr val="FF0000"/>
                </a:solidFill>
                <a:latin typeface="Times New Roman" pitchFamily="18" charset="0"/>
                <a:cs typeface="Times New Roman" pitchFamily="18" charset="0"/>
              </a:rPr>
            </a:br>
            <a:r>
              <a:rPr lang="en-US" sz="4000" b="1" u="sng" dirty="0" smtClean="0">
                <a:solidFill>
                  <a:srgbClr val="FF0000"/>
                </a:solidFill>
                <a:latin typeface="Times New Roman" pitchFamily="18" charset="0"/>
                <a:cs typeface="Times New Roman" pitchFamily="18" charset="0"/>
              </a:rPr>
              <a:t>I. </a:t>
            </a:r>
            <a:r>
              <a:rPr lang="en-US" sz="4000" b="1" u="sng" dirty="0" err="1" smtClean="0">
                <a:solidFill>
                  <a:srgbClr val="FF0000"/>
                </a:solidFill>
                <a:latin typeface="Times New Roman" pitchFamily="18" charset="0"/>
                <a:cs typeface="Times New Roman" pitchFamily="18" charset="0"/>
              </a:rPr>
              <a:t>Tạo</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nhịp</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điệu</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và</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âm</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hưởng</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cho</a:t>
            </a:r>
            <a:r>
              <a:rPr lang="en-US" sz="4000" b="1" u="sng" dirty="0" smtClean="0">
                <a:solidFill>
                  <a:srgbClr val="FF0000"/>
                </a:solidFill>
                <a:latin typeface="Times New Roman" pitchFamily="18" charset="0"/>
                <a:cs typeface="Times New Roman" pitchFamily="18" charset="0"/>
              </a:rPr>
              <a:t> </a:t>
            </a:r>
            <a:r>
              <a:rPr lang="en-US" sz="4000" b="1" u="sng" dirty="0" err="1" smtClean="0">
                <a:solidFill>
                  <a:srgbClr val="FF0000"/>
                </a:solidFill>
                <a:latin typeface="Times New Roman" pitchFamily="18" charset="0"/>
                <a:cs typeface="Times New Roman" pitchFamily="18" charset="0"/>
              </a:rPr>
              <a:t>câu</a:t>
            </a:r>
            <a:r>
              <a:rPr lang="en-US" sz="4000" b="1" u="sng" dirty="0" smtClean="0">
                <a:solidFill>
                  <a:srgbClr val="FF0000"/>
                </a:solidFill>
                <a:latin typeface="Times New Roman" pitchFamily="18" charset="0"/>
                <a:cs typeface="Times New Roman" pitchFamily="18" charset="0"/>
              </a:rPr>
              <a:t>.</a:t>
            </a:r>
            <a:r>
              <a:rPr lang="en-US" b="1" u="sng" dirty="0" smtClean="0">
                <a:solidFill>
                  <a:schemeClr val="bg1"/>
                </a:solidFill>
                <a:latin typeface="Times New Roman" pitchFamily="18" charset="0"/>
                <a:cs typeface="Times New Roman" pitchFamily="18" charset="0"/>
              </a:rPr>
              <a:t/>
            </a:r>
            <a:br>
              <a:rPr lang="en-US" b="1" u="sng" dirty="0" smtClean="0">
                <a:solidFill>
                  <a:schemeClr val="bg1"/>
                </a:solidFill>
                <a:latin typeface="Times New Roman" pitchFamily="18" charset="0"/>
                <a:cs typeface="Times New Roman" pitchFamily="18" charset="0"/>
              </a:rPr>
            </a:br>
            <a:endParaRPr lang="en-US" dirty="0">
              <a:solidFill>
                <a:schemeClr val="bg1"/>
              </a:solidFill>
            </a:endParaRPr>
          </a:p>
        </p:txBody>
      </p:sp>
      <p:sp>
        <p:nvSpPr>
          <p:cNvPr id="5" name="Content Placeholder 4"/>
          <p:cNvSpPr>
            <a:spLocks noGrp="1"/>
          </p:cNvSpPr>
          <p:nvPr>
            <p:ph idx="1"/>
          </p:nvPr>
        </p:nvSpPr>
        <p:spPr/>
        <p:txBody>
          <a:bodyPr>
            <a:normAutofit lnSpcReduction="10000"/>
          </a:bodyPr>
          <a:lstStyle/>
          <a:p>
            <a:pPr algn="just"/>
            <a:r>
              <a:rPr lang="en-US" b="1" dirty="0" smtClean="0">
                <a:solidFill>
                  <a:schemeClr val="bg1"/>
                </a:solidFill>
                <a:latin typeface="Times New Roman" pitchFamily="18" charset="0"/>
                <a:cs typeface="Times New Roman" pitchFamily="18" charset="0"/>
              </a:rPr>
              <a:t> </a:t>
            </a:r>
            <a:r>
              <a:rPr lang="da-DK" b="1" dirty="0" smtClean="0">
                <a:solidFill>
                  <a:schemeClr val="bg1"/>
                </a:solidFill>
                <a:latin typeface="Times New Roman" pitchFamily="18" charset="0"/>
                <a:cs typeface="Times New Roman" pitchFamily="18" charset="0"/>
              </a:rPr>
              <a:t>Việc ngắt nhịp ngắn dài, thay đổi B- T và âm tiết đóng mở cuối nhịp, điệp nhịp ...  làm nên giọng điệu, âm hưởng cho đoạn văn chính luận, nghị luận.</a:t>
            </a:r>
          </a:p>
          <a:p>
            <a:pPr lvl="0" algn="just"/>
            <a:r>
              <a:rPr lang="da-DK" b="1" dirty="0" smtClean="0">
                <a:solidFill>
                  <a:schemeClr val="bg1"/>
                </a:solidFill>
                <a:latin typeface="Times New Roman" pitchFamily="18" charset="0"/>
                <a:cs typeface="Times New Roman" pitchFamily="18" charset="0"/>
              </a:rPr>
              <a:t>Cần lưu ý khi đọc văn chính luận để phát huy giọng điệu, âm hưởng</a:t>
            </a:r>
            <a:endParaRPr lang="en-US" dirty="0" smtClean="0">
              <a:solidFill>
                <a:schemeClr val="bg1"/>
              </a:solidFill>
              <a:latin typeface="Times New Roman" pitchFamily="18" charset="0"/>
              <a:cs typeface="Times New Roman" pitchFamily="18" charset="0"/>
            </a:endParaRPr>
          </a:p>
          <a:p>
            <a:pPr lvl="0" algn="just"/>
            <a:r>
              <a:rPr lang="da-DK" b="1" dirty="0" smtClean="0">
                <a:solidFill>
                  <a:schemeClr val="bg1"/>
                </a:solidFill>
                <a:latin typeface="Times New Roman" pitchFamily="18" charset="0"/>
                <a:cs typeface="Times New Roman" pitchFamily="18" charset="0"/>
              </a:rPr>
              <a:t>Biết tận dụng ưu thế của các phép tu từ ngữ âm trong quá trình viết văn nghị luận khiến cho bài văn hấp dẫn người đọc, người nghe.</a:t>
            </a:r>
            <a:endParaRPr lang="en-US" dirty="0" smtClean="0">
              <a:solidFill>
                <a:schemeClr val="bg1"/>
              </a:solidFill>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endParaRPr lang="en-US" b="1" i="1" dirty="0" smtClean="0">
              <a:solidFill>
                <a:srgbClr val="FFFF99"/>
              </a:solidFill>
            </a:endParaRPr>
          </a:p>
          <a:p>
            <a:endParaRPr lang="en-US" dirty="0"/>
          </a:p>
        </p:txBody>
      </p:sp>
      <p:sp>
        <p:nvSpPr>
          <p:cNvPr id="4" name="Rectangle 10"/>
          <p:cNvSpPr>
            <a:spLocks noGrp="1" noChangeArrowheads="1"/>
          </p:cNvSpPr>
          <p:nvPr>
            <p:ph type="title"/>
          </p:nvPr>
        </p:nvSpPr>
        <p:spPr bwMode="auto">
          <a:xfrm>
            <a:off x="864902" y="492195"/>
            <a:ext cx="7414209" cy="707886"/>
          </a:xfrm>
          <a:prstGeom prst="rect">
            <a:avLst/>
          </a:prstGeom>
          <a:solidFill>
            <a:schemeClr val="bg1"/>
          </a:solidFill>
          <a:ln w="9525">
            <a:noFill/>
            <a:miter lim="800000"/>
            <a:headEnd/>
            <a:tailEnd/>
          </a:ln>
          <a:effectLst/>
        </p:spPr>
        <p:txBody>
          <a:bodyPr wrap="none" anchor="ctr">
            <a:spAutoFit/>
          </a:bodyPr>
          <a:lstStyle/>
          <a:p>
            <a:pPr algn="just"/>
            <a:r>
              <a:rPr lang="pt-BR" sz="4000" b="1" dirty="0" smtClean="0">
                <a:solidFill>
                  <a:srgbClr val="7030A0"/>
                </a:solidFill>
                <a:latin typeface="Times New Roman" pitchFamily="18" charset="0"/>
                <a:cs typeface="Times New Roman" pitchFamily="18" charset="0"/>
              </a:rPr>
              <a:t>II. Điệp âm, điệp vần, điệp thanh</a:t>
            </a:r>
            <a:endParaRPr lang="pt-BR" sz="4000" b="1" dirty="0">
              <a:solidFill>
                <a:srgbClr val="7030A0"/>
              </a:solidFill>
              <a:latin typeface="Times New Roman" pitchFamily="18" charset="0"/>
              <a:cs typeface="Times New Roman" pitchFamily="18" charset="0"/>
            </a:endParaRPr>
          </a:p>
        </p:txBody>
      </p:sp>
      <p:sp>
        <p:nvSpPr>
          <p:cNvPr id="5" name="TextBox 4"/>
          <p:cNvSpPr txBox="1"/>
          <p:nvPr/>
        </p:nvSpPr>
        <p:spPr>
          <a:xfrm>
            <a:off x="1219200" y="1905000"/>
            <a:ext cx="5867400" cy="1846659"/>
          </a:xfrm>
          <a:prstGeom prst="rect">
            <a:avLst/>
          </a:prstGeom>
          <a:noFill/>
        </p:spPr>
        <p:txBody>
          <a:bodyPr wrap="square" rtlCol="0">
            <a:spAutoFit/>
          </a:bodyPr>
          <a:lstStyle/>
          <a:p>
            <a:pPr algn="just"/>
            <a:r>
              <a:rPr lang="en-US" sz="2400" b="1" dirty="0" err="1" smtClean="0">
                <a:latin typeface="Times New Roman" pitchFamily="18" charset="0"/>
                <a:cs typeface="Times New Roman" pitchFamily="18" charset="0"/>
              </a:rPr>
              <a:t>Là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biện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pháp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lặp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lại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một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số</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yếu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tố</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ngữ</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âm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phụ</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âm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đầu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vần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hoặc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thanh</a:t>
            </a:r>
            <a:r>
              <a:rPr lang="en-US" sz="2400" b="1" dirty="0" smtClean="0">
                <a:latin typeface="Times New Roman" pitchFamily="18" charset="0"/>
                <a:cs typeface="Times New Roman" pitchFamily="18" charset="0"/>
              </a:rPr>
              <a:t> B - T) </a:t>
            </a:r>
            <a:r>
              <a:rPr lang="en-US" sz="2400" b="1" dirty="0" err="1" smtClean="0">
                <a:latin typeface="Times New Roman" pitchFamily="18" charset="0"/>
                <a:cs typeface="Times New Roman" pitchFamily="18" charset="0"/>
              </a:rPr>
              <a:t>để</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tạo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nhạc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tính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tô</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đậm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tượng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hoặc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xúc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cảm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gợi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liên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tưởng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lời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văn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lời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thơ</a:t>
            </a:r>
            <a:r>
              <a:rPr lang="en-US" sz="2400" b="1"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nodePh="1">
                                  <p:stCondLst>
                                    <p:cond delay="0"/>
                                  </p:stCondLst>
                                  <p:endCondLst>
                                    <p:cond evt="begin" delay="0">
                                      <p:tn val="10"/>
                                    </p:cond>
                                  </p:end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800" decel="100000"/>
                                        <p:tgtEl>
                                          <p:spTgt spid="5"/>
                                        </p:tgtEl>
                                      </p:cBhvr>
                                    </p:animEffect>
                                    <p:anim calcmode="lin" valueType="num">
                                      <p:cBhvr>
                                        <p:cTn id="19" dur="800" decel="100000" fill="hold"/>
                                        <p:tgtEl>
                                          <p:spTgt spid="5"/>
                                        </p:tgtEl>
                                        <p:attrNameLst>
                                          <p:attrName>style.rotation</p:attrName>
                                        </p:attrNameLst>
                                      </p:cBhvr>
                                      <p:tavLst>
                                        <p:tav tm="0">
                                          <p:val>
                                            <p:fltVal val="-90"/>
                                          </p:val>
                                        </p:tav>
                                        <p:tav tm="100000">
                                          <p:val>
                                            <p:fltVal val="0"/>
                                          </p:val>
                                        </p:tav>
                                      </p:tavLst>
                                    </p:anim>
                                    <p:anim calcmode="lin" valueType="num">
                                      <p:cBhvr>
                                        <p:cTn id="20" dur="800" decel="100000" fill="hold"/>
                                        <p:tgtEl>
                                          <p:spTgt spid="5"/>
                                        </p:tgtEl>
                                        <p:attrNameLst>
                                          <p:attrName>ppt_x</p:attrName>
                                        </p:attrNameLst>
                                      </p:cBhvr>
                                      <p:tavLst>
                                        <p:tav tm="0">
                                          <p:val>
                                            <p:strVal val="#ppt_x+0.4"/>
                                          </p:val>
                                        </p:tav>
                                        <p:tav tm="100000">
                                          <p:val>
                                            <p:strVal val="#ppt_x-0.05"/>
                                          </p:val>
                                        </p:tav>
                                      </p:tavLst>
                                    </p:anim>
                                    <p:anim calcmode="lin" valueType="num">
                                      <p:cBhvr>
                                        <p:cTn id="21" dur="800" decel="100000" fill="hold"/>
                                        <p:tgtEl>
                                          <p:spTgt spid="5"/>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4191000"/>
          </a:xfrm>
          <a:solidFill>
            <a:schemeClr val="bg1"/>
          </a:solidFill>
        </p:spPr>
        <p:txBody>
          <a:bodyPr>
            <a:normAutofit/>
          </a:bodyPr>
          <a:lstStyle/>
          <a:p>
            <a:r>
              <a:rPr lang="en-US" dirty="0" err="1" smtClean="0">
                <a:solidFill>
                  <a:srgbClr val="C00000"/>
                </a:solidFill>
                <a:latin typeface="Times New Roman" pitchFamily="18" charset="0"/>
                <a:cs typeface="Times New Roman" pitchFamily="18" charset="0"/>
              </a:rPr>
              <a:t>Bài</a:t>
            </a:r>
            <a:r>
              <a:rPr lang="en-US" dirty="0" smtClean="0">
                <a:solidFill>
                  <a:srgbClr val="C00000"/>
                </a:solidFill>
                <a:latin typeface="Times New Roman" pitchFamily="18" charset="0"/>
                <a:cs typeface="Times New Roman" pitchFamily="18" charset="0"/>
              </a:rPr>
              <a:t> </a:t>
            </a:r>
            <a:r>
              <a:rPr lang="en-US" dirty="0" err="1" smtClean="0">
                <a:solidFill>
                  <a:srgbClr val="C00000"/>
                </a:solidFill>
                <a:latin typeface="Times New Roman" pitchFamily="18" charset="0"/>
                <a:cs typeface="Times New Roman" pitchFamily="18" charset="0"/>
              </a:rPr>
              <a:t>tập</a:t>
            </a:r>
            <a:r>
              <a:rPr lang="en-US" dirty="0" smtClean="0">
                <a:solidFill>
                  <a:srgbClr val="C00000"/>
                </a:solidFill>
                <a:latin typeface="Times New Roman" pitchFamily="18" charset="0"/>
                <a:cs typeface="Times New Roman" pitchFamily="18" charset="0"/>
              </a:rPr>
              <a:t> 1: </a:t>
            </a:r>
            <a:r>
              <a:rPr lang="da-DK" dirty="0" smtClean="0">
                <a:solidFill>
                  <a:srgbClr val="C00000"/>
                </a:solidFill>
                <a:latin typeface="Times New Roman" pitchFamily="18" charset="0"/>
                <a:cs typeface="Times New Roman" pitchFamily="18" charset="0"/>
              </a:rPr>
              <a:t>Phân tích tác dụng tạo hình tượng của việc điệp âm đầu trong các câu thơ:</a:t>
            </a:r>
          </a:p>
          <a:p>
            <a:pPr>
              <a:buNone/>
            </a:pPr>
            <a:r>
              <a:rPr lang="da-DK" dirty="0" smtClean="0">
                <a:latin typeface="Times New Roman" pitchFamily="18" charset="0"/>
                <a:cs typeface="Times New Roman" pitchFamily="18" charset="0"/>
              </a:rPr>
              <a:t>a. Dưới trăng quyên đã gọi hè</a:t>
            </a:r>
            <a:endParaRPr lang="en-US" dirty="0" smtClean="0">
              <a:latin typeface="Times New Roman" pitchFamily="18" charset="0"/>
              <a:cs typeface="Times New Roman" pitchFamily="18" charset="0"/>
            </a:endParaRPr>
          </a:p>
          <a:p>
            <a:pPr>
              <a:buNone/>
            </a:pPr>
            <a:r>
              <a:rPr lang="da-DK" dirty="0" smtClean="0">
                <a:latin typeface="Times New Roman" pitchFamily="18" charset="0"/>
                <a:cs typeface="Times New Roman" pitchFamily="18" charset="0"/>
              </a:rPr>
              <a:t>Đầu tường lửa lựu lập loè đơm bông</a:t>
            </a:r>
          </a:p>
          <a:p>
            <a:pPr>
              <a:buNone/>
            </a:pPr>
            <a:r>
              <a:rPr lang="da-DK" dirty="0" smtClean="0">
                <a:latin typeface="Times New Roman" pitchFamily="18" charset="0"/>
                <a:cs typeface="Times New Roman" pitchFamily="18" charset="0"/>
              </a:rPr>
              <a:t>				Nguyễn Du, </a:t>
            </a:r>
            <a:r>
              <a:rPr lang="da-DK" b="1" i="1" dirty="0" smtClean="0">
                <a:latin typeface="Times New Roman" pitchFamily="18" charset="0"/>
                <a:cs typeface="Times New Roman" pitchFamily="18" charset="0"/>
              </a:rPr>
              <a:t>Truyện Kiều</a:t>
            </a:r>
          </a:p>
          <a:p>
            <a:pPr>
              <a:buNone/>
            </a:pPr>
            <a:r>
              <a:rPr lang="da-DK" dirty="0" smtClean="0">
                <a:latin typeface="Times New Roman" pitchFamily="18" charset="0"/>
                <a:cs typeface="Times New Roman" pitchFamily="18" charset="0"/>
              </a:rPr>
              <a:t>b. Làn ao lóng lánh bóng trăng loe</a:t>
            </a:r>
          </a:p>
          <a:p>
            <a:pPr>
              <a:buNone/>
            </a:pPr>
            <a:r>
              <a:rPr lang="da-DK" dirty="0" smtClean="0">
                <a:latin typeface="Times New Roman" pitchFamily="18" charset="0"/>
                <a:cs typeface="Times New Roman" pitchFamily="18" charset="0"/>
              </a:rPr>
              <a:t>				Nguyễn Khuyến, </a:t>
            </a:r>
            <a:r>
              <a:rPr lang="da-DK" b="1" i="1" dirty="0" smtClean="0">
                <a:latin typeface="Times New Roman" pitchFamily="18" charset="0"/>
                <a:cs typeface="Times New Roman" pitchFamily="18" charset="0"/>
              </a:rPr>
              <a:t>Thu ẩm</a:t>
            </a:r>
            <a:endParaRPr lang="en-US" b="1" i="1" dirty="0" smtClean="0">
              <a:latin typeface="Times New Roman" pitchFamily="18" charset="0"/>
              <a:cs typeface="Times New Roman" pitchFamily="18" charset="0"/>
            </a:endParaRPr>
          </a:p>
          <a:p>
            <a:endParaRPr lang="en-US" dirty="0" smtClean="0">
              <a:solidFill>
                <a:srgbClr val="FFFF00"/>
              </a:solidFill>
            </a:endParaRPr>
          </a:p>
          <a:p>
            <a:endParaRPr lang="en-US" dirty="0"/>
          </a:p>
        </p:txBody>
      </p:sp>
      <p:sp>
        <p:nvSpPr>
          <p:cNvPr id="4" name="Rectangle 10"/>
          <p:cNvSpPr>
            <a:spLocks noGrp="1" noChangeArrowheads="1"/>
          </p:cNvSpPr>
          <p:nvPr>
            <p:ph type="title"/>
          </p:nvPr>
        </p:nvSpPr>
        <p:spPr bwMode="auto">
          <a:xfrm>
            <a:off x="864895" y="492195"/>
            <a:ext cx="7414209" cy="707886"/>
          </a:xfrm>
          <a:prstGeom prst="rect">
            <a:avLst/>
          </a:prstGeom>
          <a:solidFill>
            <a:schemeClr val="bg1"/>
          </a:solidFill>
          <a:ln w="9525">
            <a:noFill/>
            <a:miter lim="800000"/>
            <a:headEnd/>
            <a:tailEnd/>
          </a:ln>
          <a:effectLst/>
        </p:spPr>
        <p:txBody>
          <a:bodyPr wrap="none" anchor="ctr">
            <a:spAutoFit/>
          </a:bodyPr>
          <a:lstStyle/>
          <a:p>
            <a:pPr algn="just"/>
            <a:r>
              <a:rPr lang="pt-BR" sz="4000" b="1" dirty="0" smtClean="0">
                <a:solidFill>
                  <a:schemeClr val="accent6">
                    <a:lumMod val="75000"/>
                  </a:schemeClr>
                </a:solidFill>
                <a:latin typeface="Times New Roman" pitchFamily="18" charset="0"/>
                <a:cs typeface="Times New Roman" pitchFamily="18" charset="0"/>
              </a:rPr>
              <a:t>II. Điệp âm, điệp vần, điệp thanh</a:t>
            </a:r>
            <a:endParaRPr lang="pt-BR" sz="4000" b="1" dirty="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4191000"/>
          </a:xfrm>
          <a:solidFill>
            <a:srgbClr val="00B0F0"/>
          </a:solidFill>
        </p:spPr>
        <p:txBody>
          <a:bodyPr>
            <a:normAutofit lnSpcReduction="10000"/>
          </a:bodyPr>
          <a:lstStyle/>
          <a:p>
            <a:r>
              <a:rPr lang="en-US" dirty="0" err="1" smtClean="0">
                <a:solidFill>
                  <a:schemeClr val="bg1"/>
                </a:solidFill>
                <a:latin typeface="Times New Roman" pitchFamily="18" charset="0"/>
                <a:cs typeface="Times New Roman" pitchFamily="18" charset="0"/>
              </a:rPr>
              <a:t>Bài</a:t>
            </a:r>
            <a:r>
              <a:rPr lang="en-US" dirty="0" smtClean="0">
                <a:solidFill>
                  <a:schemeClr val="bg1"/>
                </a:solidFill>
                <a:latin typeface="Times New Roman" pitchFamily="18" charset="0"/>
                <a:cs typeface="Times New Roman" pitchFamily="18" charset="0"/>
              </a:rPr>
              <a:t> </a:t>
            </a:r>
            <a:r>
              <a:rPr lang="en-US" dirty="0" err="1" smtClean="0">
                <a:solidFill>
                  <a:schemeClr val="bg1"/>
                </a:solidFill>
                <a:latin typeface="Times New Roman" pitchFamily="18" charset="0"/>
                <a:cs typeface="Times New Roman" pitchFamily="18" charset="0"/>
              </a:rPr>
              <a:t>tập</a:t>
            </a:r>
            <a:r>
              <a:rPr lang="en-US" dirty="0" smtClean="0">
                <a:solidFill>
                  <a:schemeClr val="bg1"/>
                </a:solidFill>
                <a:latin typeface="Times New Roman" pitchFamily="18" charset="0"/>
                <a:cs typeface="Times New Roman" pitchFamily="18" charset="0"/>
              </a:rPr>
              <a:t> 1: </a:t>
            </a:r>
            <a:r>
              <a:rPr lang="da-DK" dirty="0" smtClean="0">
                <a:solidFill>
                  <a:schemeClr val="bg1"/>
                </a:solidFill>
                <a:latin typeface="Times New Roman" pitchFamily="18" charset="0"/>
                <a:cs typeface="Times New Roman" pitchFamily="18" charset="0"/>
              </a:rPr>
              <a:t>Phân tích tác dụng tạo hình tượng của việc điệp âm đầu trong các câu thơ:</a:t>
            </a:r>
          </a:p>
          <a:p>
            <a:pPr>
              <a:buNone/>
            </a:pPr>
            <a:r>
              <a:rPr lang="da-DK" dirty="0" smtClean="0">
                <a:solidFill>
                  <a:schemeClr val="bg1"/>
                </a:solidFill>
                <a:latin typeface="Times New Roman" pitchFamily="18" charset="0"/>
                <a:cs typeface="Times New Roman" pitchFamily="18" charset="0"/>
              </a:rPr>
              <a:t>a. Dưới trăng quyên đã gọi hè</a:t>
            </a:r>
            <a:endParaRPr lang="en-US" dirty="0" smtClean="0">
              <a:solidFill>
                <a:schemeClr val="bg1"/>
              </a:solidFill>
              <a:latin typeface="Times New Roman" pitchFamily="18" charset="0"/>
              <a:cs typeface="Times New Roman" pitchFamily="18" charset="0"/>
            </a:endParaRPr>
          </a:p>
          <a:p>
            <a:pPr>
              <a:buNone/>
            </a:pPr>
            <a:r>
              <a:rPr lang="da-DK" dirty="0" smtClean="0">
                <a:solidFill>
                  <a:schemeClr val="bg1"/>
                </a:solidFill>
                <a:latin typeface="Times New Roman" pitchFamily="18" charset="0"/>
                <a:cs typeface="Times New Roman" pitchFamily="18" charset="0"/>
              </a:rPr>
              <a:t>Đầu tường </a:t>
            </a:r>
            <a:r>
              <a:rPr lang="da-DK" b="1" dirty="0" smtClean="0">
                <a:solidFill>
                  <a:srgbClr val="FF0000"/>
                </a:solidFill>
                <a:latin typeface="Times New Roman" pitchFamily="18" charset="0"/>
                <a:cs typeface="Times New Roman" pitchFamily="18" charset="0"/>
              </a:rPr>
              <a:t>l</a:t>
            </a:r>
            <a:r>
              <a:rPr lang="da-DK" dirty="0" smtClean="0">
                <a:solidFill>
                  <a:schemeClr val="bg1"/>
                </a:solidFill>
                <a:latin typeface="Times New Roman" pitchFamily="18" charset="0"/>
                <a:cs typeface="Times New Roman" pitchFamily="18" charset="0"/>
              </a:rPr>
              <a:t>ửa </a:t>
            </a:r>
            <a:r>
              <a:rPr lang="da-DK" b="1" dirty="0" smtClean="0">
                <a:solidFill>
                  <a:srgbClr val="FF0000"/>
                </a:solidFill>
                <a:latin typeface="Times New Roman" pitchFamily="18" charset="0"/>
                <a:cs typeface="Times New Roman" pitchFamily="18" charset="0"/>
              </a:rPr>
              <a:t>l</a:t>
            </a:r>
            <a:r>
              <a:rPr lang="da-DK" dirty="0" smtClean="0">
                <a:solidFill>
                  <a:schemeClr val="bg1"/>
                </a:solidFill>
                <a:latin typeface="Times New Roman" pitchFamily="18" charset="0"/>
                <a:cs typeface="Times New Roman" pitchFamily="18" charset="0"/>
              </a:rPr>
              <a:t>ựu </a:t>
            </a:r>
            <a:r>
              <a:rPr lang="da-DK" b="1" dirty="0" smtClean="0">
                <a:solidFill>
                  <a:srgbClr val="FF0000"/>
                </a:solidFill>
                <a:latin typeface="Times New Roman" pitchFamily="18" charset="0"/>
                <a:cs typeface="Times New Roman" pitchFamily="18" charset="0"/>
              </a:rPr>
              <a:t>l</a:t>
            </a:r>
            <a:r>
              <a:rPr lang="da-DK" dirty="0" smtClean="0">
                <a:solidFill>
                  <a:schemeClr val="bg1"/>
                </a:solidFill>
                <a:latin typeface="Times New Roman" pitchFamily="18" charset="0"/>
                <a:cs typeface="Times New Roman" pitchFamily="18" charset="0"/>
              </a:rPr>
              <a:t>ập </a:t>
            </a:r>
            <a:r>
              <a:rPr lang="da-DK" b="1" dirty="0" smtClean="0">
                <a:solidFill>
                  <a:srgbClr val="FF0000"/>
                </a:solidFill>
                <a:latin typeface="Times New Roman" pitchFamily="18" charset="0"/>
                <a:cs typeface="Times New Roman" pitchFamily="18" charset="0"/>
              </a:rPr>
              <a:t>l</a:t>
            </a:r>
            <a:r>
              <a:rPr lang="da-DK" dirty="0" smtClean="0">
                <a:solidFill>
                  <a:schemeClr val="bg1"/>
                </a:solidFill>
                <a:latin typeface="Times New Roman" pitchFamily="18" charset="0"/>
                <a:cs typeface="Times New Roman" pitchFamily="18" charset="0"/>
              </a:rPr>
              <a:t>oè đơm bông</a:t>
            </a:r>
          </a:p>
          <a:p>
            <a:pPr>
              <a:buNone/>
            </a:pPr>
            <a:r>
              <a:rPr lang="da-DK" dirty="0" smtClean="0">
                <a:solidFill>
                  <a:schemeClr val="bg1"/>
                </a:solidFill>
                <a:latin typeface="Times New Roman" pitchFamily="18" charset="0"/>
                <a:cs typeface="Times New Roman" pitchFamily="18" charset="0"/>
              </a:rPr>
              <a:t>				Nguyễn Du, </a:t>
            </a:r>
            <a:r>
              <a:rPr lang="da-DK" b="1" i="1" dirty="0" smtClean="0">
                <a:solidFill>
                  <a:schemeClr val="bg1"/>
                </a:solidFill>
                <a:latin typeface="Times New Roman" pitchFamily="18" charset="0"/>
                <a:cs typeface="Times New Roman" pitchFamily="18" charset="0"/>
              </a:rPr>
              <a:t>Truyện Kiều</a:t>
            </a:r>
          </a:p>
          <a:p>
            <a:pPr algn="just">
              <a:buNone/>
            </a:pPr>
            <a:r>
              <a:rPr lang="da-DK" dirty="0" smtClean="0">
                <a:solidFill>
                  <a:schemeClr val="bg1"/>
                </a:solidFill>
                <a:latin typeface="Times New Roman" pitchFamily="18" charset="0"/>
                <a:cs typeface="Times New Roman" pitchFamily="18" charset="0"/>
              </a:rPr>
              <a:t>=&gt;Phụ âm đầu "l" được lặp lại 4 lần, gợi ra hình tượng những bông hoa lựu nhiều, nở như những đổm lửa lập loè lúc ẩn, lúc hiện.</a:t>
            </a:r>
            <a:endParaRPr lang="en-US" dirty="0" smtClean="0">
              <a:solidFill>
                <a:schemeClr val="bg1"/>
              </a:solidFill>
              <a:latin typeface="Times New Roman" pitchFamily="18" charset="0"/>
              <a:cs typeface="Times New Roman" pitchFamily="18" charset="0"/>
            </a:endParaRPr>
          </a:p>
          <a:p>
            <a:endParaRPr lang="en-US" dirty="0" smtClean="0">
              <a:solidFill>
                <a:srgbClr val="FFFF00"/>
              </a:solidFill>
            </a:endParaRPr>
          </a:p>
          <a:p>
            <a:endParaRPr lang="en-US" dirty="0"/>
          </a:p>
        </p:txBody>
      </p:sp>
      <p:sp>
        <p:nvSpPr>
          <p:cNvPr id="4" name="Rectangle 10"/>
          <p:cNvSpPr>
            <a:spLocks noGrp="1" noChangeArrowheads="1"/>
          </p:cNvSpPr>
          <p:nvPr>
            <p:ph type="title"/>
          </p:nvPr>
        </p:nvSpPr>
        <p:spPr bwMode="auto">
          <a:xfrm>
            <a:off x="864895" y="492195"/>
            <a:ext cx="7414209" cy="707886"/>
          </a:xfrm>
          <a:prstGeom prst="rect">
            <a:avLst/>
          </a:prstGeom>
          <a:solidFill>
            <a:schemeClr val="bg1"/>
          </a:solidFill>
          <a:ln w="9525">
            <a:noFill/>
            <a:miter lim="800000"/>
            <a:headEnd/>
            <a:tailEnd/>
          </a:ln>
          <a:effectLst/>
        </p:spPr>
        <p:txBody>
          <a:bodyPr wrap="none" anchor="ctr">
            <a:spAutoFit/>
          </a:bodyPr>
          <a:lstStyle/>
          <a:p>
            <a:pPr algn="just"/>
            <a:r>
              <a:rPr lang="pt-BR" sz="4000" b="1" dirty="0" smtClean="0">
                <a:solidFill>
                  <a:schemeClr val="accent6">
                    <a:lumMod val="75000"/>
                  </a:schemeClr>
                </a:solidFill>
                <a:latin typeface="Times New Roman" pitchFamily="18" charset="0"/>
                <a:cs typeface="Times New Roman" pitchFamily="18" charset="0"/>
              </a:rPr>
              <a:t>II. Điệp âm, điệp vần, điệp thanh</a:t>
            </a:r>
            <a:endParaRPr lang="pt-BR" sz="4000" b="1" dirty="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diamond(in)">
                                      <p:cBhvr>
                                        <p:cTn id="3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4000" b="-44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4191000"/>
          </a:xfrm>
          <a:solidFill>
            <a:srgbClr val="00B0F0"/>
          </a:solidFill>
        </p:spPr>
        <p:txBody>
          <a:bodyPr>
            <a:normAutofit fontScale="92500" lnSpcReduction="10000"/>
          </a:bodyPr>
          <a:lstStyle/>
          <a:p>
            <a:pPr>
              <a:buNone/>
            </a:pPr>
            <a:r>
              <a:rPr lang="en-US" b="1" dirty="0" err="1" smtClean="0">
                <a:solidFill>
                  <a:schemeClr val="bg1"/>
                </a:solidFill>
                <a:latin typeface="Times New Roman" pitchFamily="18" charset="0"/>
                <a:cs typeface="Times New Roman" pitchFamily="18" charset="0"/>
              </a:rPr>
              <a:t>Bài</a:t>
            </a:r>
            <a:r>
              <a:rPr lang="en-US" b="1" dirty="0" smtClean="0">
                <a:solidFill>
                  <a:schemeClr val="bg1"/>
                </a:solidFill>
                <a:latin typeface="Times New Roman" pitchFamily="18" charset="0"/>
                <a:cs typeface="Times New Roman" pitchFamily="18" charset="0"/>
              </a:rPr>
              <a:t> </a:t>
            </a:r>
            <a:r>
              <a:rPr lang="en-US" b="1" dirty="0" err="1" smtClean="0">
                <a:solidFill>
                  <a:schemeClr val="bg1"/>
                </a:solidFill>
                <a:latin typeface="Times New Roman" pitchFamily="18" charset="0"/>
                <a:cs typeface="Times New Roman" pitchFamily="18" charset="0"/>
              </a:rPr>
              <a:t>tập</a:t>
            </a:r>
            <a:r>
              <a:rPr lang="en-US" b="1" dirty="0" smtClean="0">
                <a:solidFill>
                  <a:schemeClr val="bg1"/>
                </a:solidFill>
                <a:latin typeface="Times New Roman" pitchFamily="18" charset="0"/>
                <a:cs typeface="Times New Roman" pitchFamily="18" charset="0"/>
              </a:rPr>
              <a:t> 1: </a:t>
            </a:r>
            <a:r>
              <a:rPr lang="da-DK" b="1" dirty="0" smtClean="0">
                <a:solidFill>
                  <a:schemeClr val="bg1"/>
                </a:solidFill>
                <a:latin typeface="Times New Roman" pitchFamily="18" charset="0"/>
                <a:cs typeface="Times New Roman" pitchFamily="18" charset="0"/>
              </a:rPr>
              <a:t>Phân tích tác dụng tạo hình tượng của việc điệp âm đầu trong các câu thơ:</a:t>
            </a:r>
          </a:p>
          <a:p>
            <a:pPr>
              <a:buNone/>
            </a:pPr>
            <a:r>
              <a:rPr lang="da-DK" b="1" dirty="0" smtClean="0">
                <a:solidFill>
                  <a:srgbClr val="FFFF00"/>
                </a:solidFill>
                <a:latin typeface="Times New Roman" pitchFamily="18" charset="0"/>
                <a:cs typeface="Times New Roman" pitchFamily="18" charset="0"/>
              </a:rPr>
              <a:t>b. Làn ao lóng lánh bóng trăng loe</a:t>
            </a:r>
          </a:p>
          <a:p>
            <a:pPr>
              <a:buNone/>
            </a:pPr>
            <a:r>
              <a:rPr lang="da-DK" dirty="0" smtClean="0">
                <a:solidFill>
                  <a:schemeClr val="bg1"/>
                </a:solidFill>
                <a:latin typeface="Times New Roman" pitchFamily="18" charset="0"/>
                <a:cs typeface="Times New Roman" pitchFamily="18" charset="0"/>
              </a:rPr>
              <a:t>				Nguyễn Khuyến, </a:t>
            </a:r>
            <a:r>
              <a:rPr lang="da-DK" b="1" i="1" dirty="0" smtClean="0">
                <a:solidFill>
                  <a:schemeClr val="bg1"/>
                </a:solidFill>
                <a:latin typeface="Times New Roman" pitchFamily="18" charset="0"/>
                <a:cs typeface="Times New Roman" pitchFamily="18" charset="0"/>
              </a:rPr>
              <a:t>Thu ẩm</a:t>
            </a:r>
            <a:endParaRPr lang="en-US" b="1" i="1" dirty="0" smtClean="0">
              <a:solidFill>
                <a:schemeClr val="bg1"/>
              </a:solidFill>
              <a:latin typeface="Times New Roman" pitchFamily="18" charset="0"/>
              <a:cs typeface="Times New Roman" pitchFamily="18" charset="0"/>
            </a:endParaRPr>
          </a:p>
          <a:p>
            <a:endParaRPr lang="en-US" dirty="0" smtClean="0">
              <a:solidFill>
                <a:srgbClr val="FFFF00"/>
              </a:solidFill>
            </a:endParaRPr>
          </a:p>
          <a:p>
            <a:pPr>
              <a:buNone/>
            </a:pPr>
            <a:r>
              <a:rPr lang="da-DK" b="1" dirty="0" smtClean="0">
                <a:solidFill>
                  <a:srgbClr val="FFFF00"/>
                </a:solidFill>
                <a:latin typeface="Times New Roman" pitchFamily="18" charset="0"/>
                <a:cs typeface="Times New Roman" pitchFamily="18" charset="0"/>
              </a:rPr>
              <a:t>Câu thơ xuất hiện 4 lần phụ âm l diễn tả  trạng thái của ánh trăng phản chiếu trên mặt ao: ánh trăng loang ra khắp mặt ao, khiến không gian như rộng hơn, lung linh huyền ảo.</a:t>
            </a:r>
            <a:endParaRPr lang="en-US" b="1" dirty="0" smtClean="0">
              <a:solidFill>
                <a:srgbClr val="FFFF00"/>
              </a:solidFill>
              <a:latin typeface="Times New Roman" pitchFamily="18" charset="0"/>
              <a:cs typeface="Times New Roman" pitchFamily="18" charset="0"/>
            </a:endParaRPr>
          </a:p>
          <a:p>
            <a:endParaRPr lang="en-US" dirty="0"/>
          </a:p>
        </p:txBody>
      </p:sp>
      <p:sp>
        <p:nvSpPr>
          <p:cNvPr id="4" name="Rectangle 10"/>
          <p:cNvSpPr>
            <a:spLocks noGrp="1" noChangeArrowheads="1"/>
          </p:cNvSpPr>
          <p:nvPr>
            <p:ph type="title"/>
          </p:nvPr>
        </p:nvSpPr>
        <p:spPr bwMode="auto">
          <a:xfrm>
            <a:off x="864895" y="492195"/>
            <a:ext cx="7414209" cy="707886"/>
          </a:xfrm>
          <a:prstGeom prst="rect">
            <a:avLst/>
          </a:prstGeom>
          <a:solidFill>
            <a:schemeClr val="bg1"/>
          </a:solidFill>
          <a:ln w="9525">
            <a:noFill/>
            <a:miter lim="800000"/>
            <a:headEnd/>
            <a:tailEnd/>
          </a:ln>
          <a:effectLst/>
        </p:spPr>
        <p:txBody>
          <a:bodyPr wrap="none" anchor="ctr">
            <a:spAutoFit/>
          </a:bodyPr>
          <a:lstStyle/>
          <a:p>
            <a:pPr algn="just"/>
            <a:r>
              <a:rPr lang="pt-BR" sz="4000" b="1" dirty="0" smtClean="0">
                <a:solidFill>
                  <a:schemeClr val="accent6">
                    <a:lumMod val="75000"/>
                  </a:schemeClr>
                </a:solidFill>
                <a:latin typeface="Times New Roman" pitchFamily="18" charset="0"/>
                <a:cs typeface="Times New Roman" pitchFamily="18" charset="0"/>
              </a:rPr>
              <a:t>II. Điệp âm, điệp vần, điệp thanh</a:t>
            </a:r>
            <a:endParaRPr lang="pt-BR" sz="4000" b="1" dirty="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8000" b="-8000"/>
          </a:stretch>
        </a:blipFill>
        <a:effectLst/>
      </p:bgPr>
    </p:bg>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343899"/>
            <a:ext cx="8915400" cy="1077218"/>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just" defTabSz="914400" rtl="0" eaLnBrk="1" fontAlgn="base" latinLnBrk="0" hangingPunct="1">
              <a:lnSpc>
                <a:spcPct val="100000"/>
              </a:lnSpc>
              <a:spcBef>
                <a:spcPct val="0"/>
              </a:spcBef>
              <a:spcAft>
                <a:spcPct val="0"/>
              </a:spcAft>
              <a:buClrTx/>
              <a:buSzTx/>
              <a:buFontTx/>
              <a:buNone/>
              <a:tabLst/>
            </a:pP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2. Bài tập 2: </a:t>
            </a:r>
            <a:r>
              <a:rPr kumimoji="0" lang="da-DK" sz="3200"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phép</a:t>
            </a:r>
            <a:r>
              <a:rPr kumimoji="0" lang="da-DK" sz="3200"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điệp vần và tác dụng biểu hiện sắc thái ý nghĩa</a:t>
            </a:r>
            <a:endParaRPr kumimoji="0" lang="da-DK" sz="2400" i="0"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762000" y="1600200"/>
            <a:ext cx="7772400" cy="2554545"/>
          </a:xfrm>
          <a:prstGeom prst="rect">
            <a:avLst/>
          </a:prstGeom>
          <a:solidFill>
            <a:schemeClr val="bg1"/>
          </a:solidFill>
        </p:spPr>
        <p:txBody>
          <a:bodyPr wrap="square">
            <a:spAutoFit/>
          </a:bodyPr>
          <a:lstStyle/>
          <a:p>
            <a:pPr algn="ctr"/>
            <a:r>
              <a:rPr lang="vi-VN" sz="3200" dirty="0" smtClean="0">
                <a:solidFill>
                  <a:srgbClr val="C00000"/>
                </a:solidFill>
                <a:latin typeface="Times New Roman" pitchFamily="18" charset="0"/>
                <a:ea typeface="Calibri" pitchFamily="34" charset="0"/>
                <a:cs typeface="Times New Roman" pitchFamily="18" charset="0"/>
              </a:rPr>
              <a:t>Lá bàng đang đỏ ngọn cây</a:t>
            </a:r>
            <a:br>
              <a:rPr lang="vi-VN" sz="3200" dirty="0" smtClean="0">
                <a:solidFill>
                  <a:srgbClr val="C00000"/>
                </a:solidFill>
                <a:latin typeface="Times New Roman" pitchFamily="18" charset="0"/>
                <a:ea typeface="Calibri" pitchFamily="34" charset="0"/>
                <a:cs typeface="Times New Roman" pitchFamily="18" charset="0"/>
              </a:rPr>
            </a:br>
            <a:r>
              <a:rPr lang="en-US" sz="3200" dirty="0" err="1" smtClean="0">
                <a:solidFill>
                  <a:srgbClr val="C00000"/>
                </a:solidFill>
                <a:latin typeface="Times New Roman" pitchFamily="18" charset="0"/>
                <a:ea typeface="Calibri" pitchFamily="34" charset="0"/>
                <a:cs typeface="Times New Roman" pitchFamily="18" charset="0"/>
              </a:rPr>
              <a:t>Sếu</a:t>
            </a:r>
            <a:r>
              <a:rPr lang="vi-VN" sz="3200" dirty="0" smtClean="0">
                <a:solidFill>
                  <a:srgbClr val="C00000"/>
                </a:solidFill>
                <a:latin typeface="Times New Roman" pitchFamily="18" charset="0"/>
                <a:ea typeface="Calibri" pitchFamily="34" charset="0"/>
                <a:cs typeface="Times New Roman" pitchFamily="18" charset="0"/>
              </a:rPr>
              <a:t> giang mang lạnh đang bay ngang trời</a:t>
            </a:r>
            <a:br>
              <a:rPr lang="vi-VN" sz="3200" dirty="0" smtClean="0">
                <a:solidFill>
                  <a:srgbClr val="C00000"/>
                </a:solidFill>
                <a:latin typeface="Times New Roman" pitchFamily="18" charset="0"/>
                <a:ea typeface="Calibri" pitchFamily="34" charset="0"/>
                <a:cs typeface="Times New Roman" pitchFamily="18" charset="0"/>
              </a:rPr>
            </a:br>
            <a:r>
              <a:rPr lang="vi-VN" sz="3200" dirty="0" smtClean="0">
                <a:solidFill>
                  <a:srgbClr val="C00000"/>
                </a:solidFill>
                <a:latin typeface="Times New Roman" pitchFamily="18" charset="0"/>
                <a:ea typeface="Calibri" pitchFamily="34" charset="0"/>
                <a:cs typeface="Times New Roman" pitchFamily="18" charset="0"/>
              </a:rPr>
              <a:t>Mùa đông còn hết em ơi</a:t>
            </a:r>
            <a:br>
              <a:rPr lang="vi-VN" sz="3200" dirty="0" smtClean="0">
                <a:solidFill>
                  <a:srgbClr val="C00000"/>
                </a:solidFill>
                <a:latin typeface="Times New Roman" pitchFamily="18" charset="0"/>
                <a:ea typeface="Calibri" pitchFamily="34" charset="0"/>
                <a:cs typeface="Times New Roman" pitchFamily="18" charset="0"/>
              </a:rPr>
            </a:br>
            <a:r>
              <a:rPr lang="vi-VN" sz="3200" dirty="0" smtClean="0">
                <a:solidFill>
                  <a:srgbClr val="C00000"/>
                </a:solidFill>
                <a:latin typeface="Times New Roman" pitchFamily="18" charset="0"/>
                <a:ea typeface="Calibri" pitchFamily="34" charset="0"/>
                <a:cs typeface="Times New Roman" pitchFamily="18" charset="0"/>
              </a:rPr>
              <a:t>Mà con én đã gọi người sang xuân!</a:t>
            </a:r>
            <a:endParaRPr lang="en-US" sz="3200" dirty="0" smtClean="0">
              <a:solidFill>
                <a:srgbClr val="C00000"/>
              </a:solidFill>
              <a:latin typeface="Times New Roman" pitchFamily="18" charset="0"/>
              <a:ea typeface="Calibri" pitchFamily="34" charset="0"/>
              <a:cs typeface="Times New Roman" pitchFamily="18" charset="0"/>
            </a:endParaRPr>
          </a:p>
          <a:p>
            <a:pPr algn="ctr"/>
            <a:r>
              <a:rPr lang="en-US" sz="3200" dirty="0" smtClean="0">
                <a:solidFill>
                  <a:srgbClr val="C00000"/>
                </a:solidFill>
                <a:latin typeface="Times New Roman" pitchFamily="18" charset="0"/>
                <a:ea typeface="Calibri" pitchFamily="34" charset="0"/>
                <a:cs typeface="Times New Roman" pitchFamily="18" charset="0"/>
              </a:rPr>
              <a:t>(</a:t>
            </a:r>
            <a:r>
              <a:rPr lang="en-US" sz="3200" dirty="0" err="1" smtClean="0">
                <a:solidFill>
                  <a:srgbClr val="C00000"/>
                </a:solidFill>
                <a:latin typeface="Times New Roman" pitchFamily="18" charset="0"/>
                <a:ea typeface="Calibri" pitchFamily="34" charset="0"/>
                <a:cs typeface="Times New Roman" pitchFamily="18" charset="0"/>
              </a:rPr>
              <a:t>Tố</a:t>
            </a:r>
            <a:r>
              <a:rPr lang="en-US" sz="3200" dirty="0" smtClean="0">
                <a:solidFill>
                  <a:srgbClr val="C00000"/>
                </a:solidFill>
                <a:latin typeface="Times New Roman" pitchFamily="18" charset="0"/>
                <a:ea typeface="Calibri" pitchFamily="34" charset="0"/>
                <a:cs typeface="Times New Roman" pitchFamily="18" charset="0"/>
              </a:rPr>
              <a:t> </a:t>
            </a:r>
            <a:r>
              <a:rPr lang="en-US" sz="3200" dirty="0" err="1" smtClean="0">
                <a:solidFill>
                  <a:srgbClr val="C00000"/>
                </a:solidFill>
                <a:latin typeface="Times New Roman" pitchFamily="18" charset="0"/>
                <a:ea typeface="Calibri" pitchFamily="34" charset="0"/>
                <a:cs typeface="Times New Roman" pitchFamily="18" charset="0"/>
              </a:rPr>
              <a:t>Hữu</a:t>
            </a:r>
            <a:r>
              <a:rPr lang="en-US" sz="3200" dirty="0" smtClean="0">
                <a:solidFill>
                  <a:srgbClr val="C00000"/>
                </a:solidFill>
                <a:latin typeface="Times New Roman" pitchFamily="18" charset="0"/>
                <a:ea typeface="Calibri" pitchFamily="34" charset="0"/>
                <a:cs typeface="Times New Roman" pitchFamily="18" charset="0"/>
              </a:rPr>
              <a:t>, </a:t>
            </a:r>
            <a:r>
              <a:rPr lang="en-US" sz="3200" b="1" i="1" dirty="0" err="1" smtClean="0">
                <a:solidFill>
                  <a:srgbClr val="C00000"/>
                </a:solidFill>
                <a:latin typeface="Times New Roman" pitchFamily="18" charset="0"/>
                <a:ea typeface="Calibri" pitchFamily="34" charset="0"/>
                <a:cs typeface="Times New Roman" pitchFamily="18" charset="0"/>
              </a:rPr>
              <a:t>Tiếng</a:t>
            </a:r>
            <a:r>
              <a:rPr lang="en-US" sz="3200" b="1" i="1" dirty="0" smtClean="0">
                <a:solidFill>
                  <a:srgbClr val="C00000"/>
                </a:solidFill>
                <a:latin typeface="Times New Roman" pitchFamily="18" charset="0"/>
                <a:ea typeface="Calibri" pitchFamily="34" charset="0"/>
                <a:cs typeface="Times New Roman" pitchFamily="18" charset="0"/>
              </a:rPr>
              <a:t> </a:t>
            </a:r>
            <a:r>
              <a:rPr lang="en-US" sz="3200" b="1" i="1" dirty="0" err="1" smtClean="0">
                <a:solidFill>
                  <a:srgbClr val="C00000"/>
                </a:solidFill>
                <a:latin typeface="Times New Roman" pitchFamily="18" charset="0"/>
                <a:ea typeface="Calibri" pitchFamily="34" charset="0"/>
                <a:cs typeface="Times New Roman" pitchFamily="18" charset="0"/>
              </a:rPr>
              <a:t>hát</a:t>
            </a:r>
            <a:r>
              <a:rPr lang="en-US" sz="3200" b="1" i="1" dirty="0" smtClean="0">
                <a:solidFill>
                  <a:srgbClr val="C00000"/>
                </a:solidFill>
                <a:latin typeface="Times New Roman" pitchFamily="18" charset="0"/>
                <a:ea typeface="Calibri" pitchFamily="34" charset="0"/>
                <a:cs typeface="Times New Roman" pitchFamily="18" charset="0"/>
              </a:rPr>
              <a:t> sang </a:t>
            </a:r>
            <a:r>
              <a:rPr lang="en-US" sz="3200" b="1" i="1" dirty="0" err="1" smtClean="0">
                <a:solidFill>
                  <a:srgbClr val="C00000"/>
                </a:solidFill>
                <a:latin typeface="Times New Roman" pitchFamily="18" charset="0"/>
                <a:ea typeface="Calibri" pitchFamily="34" charset="0"/>
                <a:cs typeface="Times New Roman" pitchFamily="18" charset="0"/>
              </a:rPr>
              <a:t>xuân</a:t>
            </a:r>
            <a:r>
              <a:rPr lang="en-US" sz="3200" b="1" i="1" dirty="0" smtClean="0">
                <a:solidFill>
                  <a:srgbClr val="C00000"/>
                </a:solidFill>
                <a:latin typeface="Times New Roman" pitchFamily="18" charset="0"/>
                <a:ea typeface="Calibri" pitchFamily="34" charset="0"/>
                <a:cs typeface="Times New Roman" pitchFamily="18" charset="0"/>
              </a:rPr>
              <a:t>)</a:t>
            </a:r>
            <a:endParaRPr lang="en-US" sz="3200" dirty="0" smtClean="0">
              <a:solidFill>
                <a:srgbClr val="C00000"/>
              </a:solidFill>
              <a:latin typeface="Times New Roman" pitchFamily="18" charset="0"/>
              <a:ea typeface="Calibri" pitchFamily="34"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0" y="343899"/>
            <a:ext cx="8915400" cy="1077218"/>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just" defTabSz="914400" rtl="0" eaLnBrk="1" fontAlgn="base" latinLnBrk="0" hangingPunct="1">
              <a:lnSpc>
                <a:spcPct val="100000"/>
              </a:lnSpc>
              <a:spcBef>
                <a:spcPct val="0"/>
              </a:spcBef>
              <a:spcAft>
                <a:spcPct val="0"/>
              </a:spcAft>
              <a:buClrTx/>
              <a:buSzTx/>
              <a:buFontTx/>
              <a:buNone/>
              <a:tabLst/>
            </a:pP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2. Bài tập 2: </a:t>
            </a:r>
            <a:r>
              <a:rPr kumimoji="0" lang="da-DK" sz="3200"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phép</a:t>
            </a:r>
            <a:r>
              <a:rPr kumimoji="0" lang="da-DK" sz="3200"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điệp vần và tác dụng biểu hiện sắc thái ý nghĩa</a:t>
            </a:r>
            <a:endParaRPr kumimoji="0" lang="da-DK" sz="2400" i="0"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6" name="Diagram 5"/>
          <p:cNvGraphicFramePr/>
          <p:nvPr/>
        </p:nvGraphicFramePr>
        <p:xfrm>
          <a:off x="838200" y="1397000"/>
          <a:ext cx="7620000"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0" y="228600"/>
            <a:ext cx="9144000" cy="584775"/>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just" defTabSz="914400" rtl="0" eaLnBrk="1" fontAlgn="base" latinLnBrk="0" hangingPunct="1">
              <a:lnSpc>
                <a:spcPct val="100000"/>
              </a:lnSpc>
              <a:spcBef>
                <a:spcPct val="0"/>
              </a:spcBef>
              <a:spcAft>
                <a:spcPct val="0"/>
              </a:spcAft>
              <a:buClrTx/>
              <a:buSzTx/>
              <a:buFontTx/>
              <a:buNone/>
              <a:tabLst/>
            </a:pP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Bài tập 3: hiệu</a:t>
            </a:r>
            <a:r>
              <a:rPr kumimoji="0" lang="da-DK" sz="3200" b="1"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quả nghệ thuật của các </a:t>
            </a: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phép tu từ </a:t>
            </a:r>
            <a:endParaRPr kumimoji="0" lang="da-DK" sz="2400" b="1" i="0"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0" y="3072348"/>
            <a:ext cx="6705600" cy="3785652"/>
          </a:xfrm>
          <a:prstGeom prst="rect">
            <a:avLst/>
          </a:prstGeom>
          <a:solidFill>
            <a:schemeClr val="bg1"/>
          </a:solidFill>
        </p:spPr>
        <p:txBody>
          <a:bodyPr wrap="square">
            <a:spAutoFit/>
          </a:bodyPr>
          <a:lstStyle/>
          <a:p>
            <a:pPr algn="just">
              <a:lnSpc>
                <a:spcPct val="150000"/>
              </a:lnSpc>
            </a:pPr>
            <a:r>
              <a:rPr lang="en-US" sz="3200" dirty="0" err="1" smtClean="0">
                <a:latin typeface="Times New Roman" pitchFamily="18" charset="0"/>
                <a:cs typeface="Times New Roman" pitchFamily="18" charset="0"/>
              </a:rPr>
              <a:t>Dốc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khúc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khuỷu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dốc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t>
            </a:r>
            <a:r>
              <a:rPr lang="vi-VN" sz="3200" dirty="0" smtClean="0">
                <a:latin typeface="Times New Roman" pitchFamily="18" charset="0"/>
                <a:cs typeface="Times New Roman" pitchFamily="18" charset="0"/>
              </a:rPr>
              <a:t>ă</a:t>
            </a:r>
            <a:r>
              <a:rPr lang="en-US" sz="3200" dirty="0" smtClean="0">
                <a:latin typeface="Times New Roman" pitchFamily="18" charset="0"/>
                <a:cs typeface="Times New Roman" pitchFamily="18" charset="0"/>
              </a:rPr>
              <a:t>m </a:t>
            </a:r>
            <a:r>
              <a:rPr lang="en-US" sz="3200" dirty="0" err="1" smtClean="0">
                <a:latin typeface="Times New Roman" pitchFamily="18" charset="0"/>
                <a:cs typeface="Times New Roman" pitchFamily="18" charset="0"/>
              </a:rPr>
              <a:t>thẳm</a:t>
            </a:r>
            <a:endParaRPr lang="en-US" sz="3200" dirty="0" smtClean="0">
              <a:latin typeface="Times New Roman" pitchFamily="18" charset="0"/>
              <a:cs typeface="Times New Roman" pitchFamily="18" charset="0"/>
            </a:endParaRPr>
          </a:p>
          <a:p>
            <a:pPr algn="just">
              <a:lnSpc>
                <a:spcPct val="150000"/>
              </a:lnSpc>
            </a:pPr>
            <a:r>
              <a:rPr lang="en-US" sz="3200" dirty="0" err="1" smtClean="0">
                <a:latin typeface="Times New Roman" pitchFamily="18" charset="0"/>
                <a:cs typeface="Times New Roman" pitchFamily="18" charset="0"/>
              </a:rPr>
              <a:t>Heo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hút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cồn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mây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súng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ngửi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trời</a:t>
            </a:r>
            <a:endParaRPr lang="en-US" sz="3200" dirty="0" smtClean="0">
              <a:latin typeface="Times New Roman" pitchFamily="18" charset="0"/>
              <a:cs typeface="Times New Roman" pitchFamily="18" charset="0"/>
            </a:endParaRPr>
          </a:p>
          <a:p>
            <a:pPr algn="just">
              <a:lnSpc>
                <a:spcPct val="150000"/>
              </a:lnSpc>
            </a:pPr>
            <a:r>
              <a:rPr lang="en-US" sz="3200" dirty="0" err="1" smtClean="0">
                <a:latin typeface="Times New Roman" pitchFamily="18" charset="0"/>
                <a:cs typeface="Times New Roman" pitchFamily="18" charset="0"/>
              </a:rPr>
              <a:t>Ngàn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t>
            </a:r>
            <a:r>
              <a:rPr lang="vi-VN" sz="3200" dirty="0" smtClean="0">
                <a:latin typeface="Times New Roman" pitchFamily="18" charset="0"/>
                <a:cs typeface="Times New Roman" pitchFamily="18" charset="0"/>
              </a:rPr>
              <a:t>ước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ngàn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t>
            </a:r>
            <a:r>
              <a:rPr lang="vi-VN" sz="3200" dirty="0" smtClean="0">
                <a:latin typeface="Times New Roman" pitchFamily="18" charset="0"/>
                <a:cs typeface="Times New Roman" pitchFamily="18" charset="0"/>
              </a:rPr>
              <a:t>ước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xuống</a:t>
            </a:r>
            <a:endParaRPr lang="en-US" sz="3200" dirty="0" smtClean="0">
              <a:latin typeface="Times New Roman" pitchFamily="18" charset="0"/>
              <a:cs typeface="Times New Roman" pitchFamily="18" charset="0"/>
            </a:endParaRPr>
          </a:p>
          <a:p>
            <a:pPr algn="just">
              <a:lnSpc>
                <a:spcPct val="150000"/>
              </a:lnSpc>
            </a:pPr>
            <a:r>
              <a:rPr lang="en-US" sz="3200" dirty="0" err="1" smtClean="0">
                <a:latin typeface="Times New Roman" pitchFamily="18" charset="0"/>
                <a:cs typeface="Times New Roman" pitchFamily="18" charset="0"/>
              </a:rPr>
              <a:t>Nhà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Luông</a:t>
            </a:r>
            <a:r>
              <a:rPr lang="en-US" sz="3200" dirty="0" smtClean="0">
                <a:latin typeface="Times New Roman" pitchFamily="18" charset="0"/>
                <a:cs typeface="Times New Roman" pitchFamily="18" charset="0"/>
              </a:rPr>
              <a:t> m</a:t>
            </a:r>
            <a:r>
              <a:rPr lang="vi-VN" sz="3200" dirty="0" smtClean="0">
                <a:latin typeface="Times New Roman" pitchFamily="18" charset="0"/>
                <a:cs typeface="Times New Roman" pitchFamily="18" charset="0"/>
              </a:rPr>
              <a:t>ư</a:t>
            </a:r>
            <a:r>
              <a:rPr lang="en-US" sz="3200" dirty="0" smtClean="0">
                <a:latin typeface="Times New Roman" pitchFamily="18" charset="0"/>
                <a:cs typeface="Times New Roman" pitchFamily="18" charset="0"/>
              </a:rPr>
              <a:t>a </a:t>
            </a:r>
            <a:r>
              <a:rPr lang="en-US" sz="3200" dirty="0" err="1" smtClean="0">
                <a:latin typeface="Times New Roman" pitchFamily="18" charset="0"/>
                <a:cs typeface="Times New Roman" pitchFamily="18" charset="0"/>
              </a:rPr>
              <a:t>xa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a:t>
            </a:r>
            <a:r>
              <a:rPr lang="vi-VN" sz="3200" dirty="0" smtClean="0">
                <a:latin typeface="Times New Roman" pitchFamily="18" charset="0"/>
                <a:cs typeface="Times New Roman" pitchFamily="18" charset="0"/>
              </a:rPr>
              <a:t>ơ</a:t>
            </a:r>
            <a:r>
              <a:rPr lang="en-US" sz="3200" dirty="0" err="1" smtClean="0">
                <a:latin typeface="Times New Roman" pitchFamily="18" charset="0"/>
                <a:cs typeface="Times New Roman" pitchFamily="18" charset="0"/>
              </a:rPr>
              <a:t>i</a:t>
            </a:r>
            <a:r>
              <a:rPr lang="en-US" sz="3200" dirty="0" smtClean="0">
                <a:latin typeface="Times New Roman" pitchFamily="18" charset="0"/>
                <a:cs typeface="Times New Roman" pitchFamily="18" charset="0"/>
              </a:rPr>
              <a:t>.</a:t>
            </a:r>
          </a:p>
          <a:p>
            <a:pPr algn="just">
              <a:lnSpc>
                <a:spcPct val="150000"/>
              </a:lnSpc>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Quang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Dũng</a:t>
            </a:r>
            <a:r>
              <a:rPr lang="en-US" sz="3200"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Tây</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Tiến</a:t>
            </a:r>
            <a:r>
              <a:rPr lang="en-US" sz="3200" b="1" i="1" dirty="0" smtClean="0">
                <a:latin typeface="Times New Roman" pitchFamily="18" charset="0"/>
                <a:cs typeface="Times New Roman" pitchFamily="18" charset="0"/>
              </a:rPr>
              <a:t>)</a:t>
            </a:r>
            <a:endParaRPr lang="en-US" sz="3200" b="1" i="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400" decel="100000"/>
                                        <p:tgtEl>
                                          <p:spTgt spid="6"/>
                                        </p:tgtEl>
                                      </p:cBhvr>
                                    </p:animEffect>
                                    <p:anim calcmode="lin" valueType="num">
                                      <p:cBhvr>
                                        <p:cTn id="8" dur="2400" decel="100000" fill="hold"/>
                                        <p:tgtEl>
                                          <p:spTgt spid="6"/>
                                        </p:tgtEl>
                                        <p:attrNameLst>
                                          <p:attrName>style.rotation</p:attrName>
                                        </p:attrNameLst>
                                      </p:cBhvr>
                                      <p:tavLst>
                                        <p:tav tm="0">
                                          <p:val>
                                            <p:fltVal val="-90"/>
                                          </p:val>
                                        </p:tav>
                                        <p:tav tm="100000">
                                          <p:val>
                                            <p:fltVal val="0"/>
                                          </p:val>
                                        </p:tav>
                                      </p:tavLst>
                                    </p:anim>
                                    <p:anim calcmode="lin" valueType="num">
                                      <p:cBhvr>
                                        <p:cTn id="9" dur="2400" decel="100000" fill="hold"/>
                                        <p:tgtEl>
                                          <p:spTgt spid="6"/>
                                        </p:tgtEl>
                                        <p:attrNameLst>
                                          <p:attrName>ppt_x</p:attrName>
                                        </p:attrNameLst>
                                      </p:cBhvr>
                                      <p:tavLst>
                                        <p:tav tm="0">
                                          <p:val>
                                            <p:strVal val="#ppt_x+0.4"/>
                                          </p:val>
                                        </p:tav>
                                        <p:tav tm="100000">
                                          <p:val>
                                            <p:strVal val="#ppt_x-0.05"/>
                                          </p:val>
                                        </p:tav>
                                      </p:tavLst>
                                    </p:anim>
                                    <p:anim calcmode="lin" valueType="num">
                                      <p:cBhvr>
                                        <p:cTn id="10" dur="2400" decel="100000" fill="hold"/>
                                        <p:tgtEl>
                                          <p:spTgt spid="6"/>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pPr lvl="0"/>
            <a:r>
              <a:rPr lang="da-DK" sz="3100" b="1" dirty="0" smtClean="0">
                <a:solidFill>
                  <a:srgbClr val="C00000"/>
                </a:solidFill>
                <a:latin typeface="Times New Roman" pitchFamily="18" charset="0"/>
                <a:ea typeface="Calibri" pitchFamily="34" charset="0"/>
                <a:cs typeface="Times New Roman" pitchFamily="18" charset="0"/>
              </a:rPr>
              <a:t/>
            </a:r>
            <a:br>
              <a:rPr lang="da-DK" sz="3100" b="1" dirty="0" smtClean="0">
                <a:solidFill>
                  <a:srgbClr val="C00000"/>
                </a:solidFill>
                <a:latin typeface="Times New Roman" pitchFamily="18" charset="0"/>
                <a:ea typeface="Calibri" pitchFamily="34" charset="0"/>
                <a:cs typeface="Times New Roman" pitchFamily="18" charset="0"/>
              </a:rPr>
            </a:br>
            <a:r>
              <a:rPr lang="da-DK" sz="3100" b="1" dirty="0" smtClean="0">
                <a:solidFill>
                  <a:srgbClr val="C00000"/>
                </a:solidFill>
                <a:latin typeface="Times New Roman" pitchFamily="18" charset="0"/>
                <a:ea typeface="Calibri" pitchFamily="34" charset="0"/>
                <a:cs typeface="Times New Roman" pitchFamily="18" charset="0"/>
              </a:rPr>
              <a:t>Bài tập 3: hiệu quả nghệ thuật của các phép tu từ </a:t>
            </a:r>
            <a:r>
              <a:rPr lang="da-DK" sz="3600" b="1" dirty="0" smtClean="0">
                <a:latin typeface="Arial" pitchFamily="34" charset="0"/>
                <a:cs typeface="Arial" pitchFamily="34" charset="0"/>
              </a:rPr>
              <a:t/>
            </a:r>
            <a:br>
              <a:rPr lang="da-DK" sz="3600" b="1" dirty="0" smtClean="0">
                <a:latin typeface="Arial" pitchFamily="34" charset="0"/>
                <a:cs typeface="Arial" pitchFamily="34" charset="0"/>
              </a:rPr>
            </a:br>
            <a:endParaRPr lang="en-US" dirty="0"/>
          </a:p>
        </p:txBody>
      </p:sp>
      <p:graphicFrame>
        <p:nvGraphicFramePr>
          <p:cNvPr id="5" name="Content Placeholder 4"/>
          <p:cNvGraphicFramePr>
            <a:graphicFrameLocks noGrp="1"/>
          </p:cNvGraphicFramePr>
          <p:nvPr>
            <p:ph idx="1"/>
          </p:nvPr>
        </p:nvGraphicFramePr>
        <p:xfrm>
          <a:off x="457200" y="914400"/>
          <a:ext cx="82296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r>
              <a:rPr lang="da-DK" dirty="0" smtClean="0">
                <a:solidFill>
                  <a:srgbClr val="C00000"/>
                </a:solidFill>
                <a:latin typeface="Times New Roman" pitchFamily="18" charset="0"/>
                <a:cs typeface="Times New Roman" pitchFamily="18" charset="0"/>
              </a:rPr>
              <a:t>Phép điệp âm, điệp vần, điệp thanh hay được sử dụng trong thơ trữ tình tạo giọng điệu, nhạc điệu, gợi âm thanh, hình ảnh và cảm xúc.</a:t>
            </a:r>
            <a:endParaRPr lang="en-US" dirty="0" smtClean="0">
              <a:solidFill>
                <a:srgbClr val="C00000"/>
              </a:solidFill>
              <a:latin typeface="Times New Roman" pitchFamily="18" charset="0"/>
              <a:cs typeface="Times New Roman" pitchFamily="18" charset="0"/>
            </a:endParaRPr>
          </a:p>
          <a:p>
            <a:pPr lvl="0" algn="just"/>
            <a:r>
              <a:rPr lang="da-DK" dirty="0" smtClean="0">
                <a:solidFill>
                  <a:srgbClr val="C00000"/>
                </a:solidFill>
                <a:latin typeface="Times New Roman" pitchFamily="18" charset="0"/>
                <a:cs typeface="Times New Roman" pitchFamily="18" charset="0"/>
              </a:rPr>
              <a:t>Khi đọc thơ trữ tình lưu ý để phát hiện  việc sử dụng các phép tu từ ngữ âm điệp âm, điệp vần, điệp thanh có dụng ý và phân tích hiệu quả nghệ thuật.</a:t>
            </a:r>
            <a:endParaRPr lang="en-US" dirty="0" smtClean="0">
              <a:solidFill>
                <a:srgbClr val="C00000"/>
              </a:solidFill>
              <a:latin typeface="Times New Roman" pitchFamily="18" charset="0"/>
              <a:cs typeface="Times New Roman" pitchFamily="18" charset="0"/>
            </a:endParaRPr>
          </a:p>
          <a:p>
            <a:endParaRPr lang="en-US" dirty="0"/>
          </a:p>
        </p:txBody>
      </p:sp>
      <p:sp>
        <p:nvSpPr>
          <p:cNvPr id="4" name="Rectangle 10"/>
          <p:cNvSpPr>
            <a:spLocks noGrp="1" noChangeArrowheads="1"/>
          </p:cNvSpPr>
          <p:nvPr>
            <p:ph type="title"/>
          </p:nvPr>
        </p:nvSpPr>
        <p:spPr bwMode="auto">
          <a:prstGeom prst="rect">
            <a:avLst/>
          </a:prstGeom>
          <a:solidFill>
            <a:schemeClr val="bg1"/>
          </a:solidFill>
          <a:ln w="9525">
            <a:noFill/>
            <a:miter lim="800000"/>
            <a:headEnd/>
            <a:tailEnd/>
          </a:ln>
          <a:effectLst/>
        </p:spPr>
        <p:txBody>
          <a:bodyPr wrap="none" anchor="ctr">
            <a:spAutoFit/>
          </a:bodyPr>
          <a:lstStyle/>
          <a:p>
            <a:pPr algn="just"/>
            <a:r>
              <a:rPr lang="pt-BR" sz="4000" b="1" dirty="0" smtClean="0">
                <a:solidFill>
                  <a:srgbClr val="7030A0"/>
                </a:solidFill>
                <a:latin typeface="Times New Roman" pitchFamily="18" charset="0"/>
                <a:cs typeface="Times New Roman" pitchFamily="18" charset="0"/>
              </a:rPr>
              <a:t>II. Điệp âm, điệp vần, điệp thanh</a:t>
            </a:r>
            <a:endParaRPr lang="pt-BR" sz="4000" b="1" dirty="0">
              <a:solidFill>
                <a:srgbClr val="7030A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90800" y="0"/>
            <a:ext cx="2438400" cy="685800"/>
          </a:xfrm>
        </p:spPr>
        <p:txBody>
          <a:bodyPr>
            <a:noAutofit/>
          </a:bodyPr>
          <a:lstStyle/>
          <a:p>
            <a:r>
              <a:rPr lang="en-US" sz="2400" b="1" dirty="0" smtClean="0">
                <a:solidFill>
                  <a:schemeClr val="bg1"/>
                </a:solidFill>
                <a:latin typeface="Times New Roman" pitchFamily="18" charset="0"/>
                <a:cs typeface="Times New Roman" pitchFamily="18" charset="0"/>
              </a:rPr>
              <a:t>III. </a:t>
            </a:r>
            <a:r>
              <a:rPr lang="da-DK" sz="2400" b="1" dirty="0" smtClean="0">
                <a:solidFill>
                  <a:schemeClr val="bg1"/>
                </a:solidFill>
                <a:latin typeface="Times New Roman" pitchFamily="18" charset="0"/>
                <a:cs typeface="Times New Roman" pitchFamily="18" charset="0"/>
              </a:rPr>
              <a:t> TỔNG KẾT</a:t>
            </a:r>
            <a:endParaRPr lang="en-US" sz="2400" b="1" dirty="0">
              <a:solidFill>
                <a:schemeClr val="bg1"/>
              </a:solidFill>
              <a:latin typeface="Times New Roman" pitchFamily="18" charset="0"/>
              <a:cs typeface="Times New Roman" pitchFamily="18" charset="0"/>
            </a:endParaRPr>
          </a:p>
        </p:txBody>
      </p:sp>
      <p:sp>
        <p:nvSpPr>
          <p:cNvPr id="3" name="Content Placeholder 2"/>
          <p:cNvSpPr>
            <a:spLocks noGrp="1"/>
          </p:cNvSpPr>
          <p:nvPr>
            <p:ph idx="1"/>
          </p:nvPr>
        </p:nvSpPr>
        <p:spPr>
          <a:xfrm>
            <a:off x="914400" y="685800"/>
            <a:ext cx="8229600" cy="4525963"/>
          </a:xfrm>
        </p:spPr>
        <p:txBody>
          <a:bodyPr>
            <a:normAutofit/>
          </a:bodyPr>
          <a:lstStyle/>
          <a:p>
            <a:pPr algn="just">
              <a:buFontTx/>
              <a:buChar char="-"/>
            </a:pPr>
            <a:r>
              <a:rPr lang="da-DK" sz="2800" b="1" dirty="0" smtClean="0">
                <a:solidFill>
                  <a:srgbClr val="FFFF00"/>
                </a:solidFill>
                <a:latin typeface="Times New Roman" pitchFamily="18" charset="0"/>
                <a:cs typeface="Times New Roman" pitchFamily="18" charset="0"/>
              </a:rPr>
              <a:t>Phép tu từ tạo nhịp điệu và âm hưởng thường được dùng trong văn nhất là văn chính luận.</a:t>
            </a:r>
            <a:endParaRPr lang="en-US" sz="2800" b="1" dirty="0" smtClean="0">
              <a:solidFill>
                <a:srgbClr val="FFFF00"/>
              </a:solidFill>
              <a:latin typeface="Times New Roman" pitchFamily="18" charset="0"/>
              <a:cs typeface="Times New Roman" pitchFamily="18" charset="0"/>
            </a:endParaRPr>
          </a:p>
          <a:p>
            <a:pPr algn="just">
              <a:buNone/>
            </a:pPr>
            <a:r>
              <a:rPr lang="en-US" sz="2800" b="1" dirty="0" smtClean="0">
                <a:solidFill>
                  <a:srgbClr val="FFFF00"/>
                </a:solidFill>
                <a:latin typeface="Times New Roman" pitchFamily="18" charset="0"/>
                <a:cs typeface="Times New Roman" pitchFamily="18" charset="0"/>
              </a:rPr>
              <a:t>   	- </a:t>
            </a:r>
            <a:r>
              <a:rPr lang="da-DK" sz="2800" b="1" dirty="0" smtClean="0">
                <a:solidFill>
                  <a:srgbClr val="FFFF00"/>
                </a:solidFill>
                <a:latin typeface="Times New Roman" pitchFamily="18" charset="0"/>
                <a:cs typeface="Times New Roman" pitchFamily="18" charset="0"/>
              </a:rPr>
              <a:t>Phép tu từ tạo nhịp điệu, điệu thanh thường 				được dùng trong thơ ca.</a:t>
            </a:r>
            <a:endParaRPr lang="en-US" sz="2800" b="1" dirty="0" smtClean="0">
              <a:solidFill>
                <a:srgbClr val="FFFF00"/>
              </a:solidFill>
              <a:latin typeface="Times New Roman" pitchFamily="18" charset="0"/>
              <a:cs typeface="Times New Roman" pitchFamily="18" charset="0"/>
            </a:endParaRPr>
          </a:p>
          <a:p>
            <a:pPr algn="just">
              <a:buNone/>
            </a:pPr>
            <a:r>
              <a:rPr lang="da-DK" sz="2400" b="1" dirty="0" smtClean="0">
                <a:solidFill>
                  <a:srgbClr val="FFFF00"/>
                </a:solidFill>
                <a:latin typeface="Times New Roman" pitchFamily="18" charset="0"/>
                <a:cs typeface="Times New Roman" pitchFamily="18" charset="0"/>
              </a:rPr>
              <a:t>			</a:t>
            </a:r>
            <a:r>
              <a:rPr lang="da-DK" sz="2800" b="1" dirty="0" smtClean="0">
                <a:solidFill>
                  <a:srgbClr val="FFFF00"/>
                </a:solidFill>
                <a:latin typeface="Times New Roman" pitchFamily="18" charset="0"/>
                <a:cs typeface="Times New Roman" pitchFamily="18" charset="0"/>
              </a:rPr>
              <a:t>- Các phép tu từ ngữ âm kết hợp với tu 			từ từ 	vựng và tu từ cú pháp khiến 				cho việc diễn đạt hiệu quả 				hơn, mang tính nghệ thuật.</a:t>
            </a:r>
            <a:endParaRPr lang="en-US" sz="2800" b="1" dirty="0" smtClean="0">
              <a:solidFill>
                <a:srgbClr val="FFFF00"/>
              </a:solidFill>
              <a:latin typeface="Times New Roman" pitchFamily="18" charset="0"/>
              <a:cs typeface="Times New Roman" pitchFamily="18" charset="0"/>
            </a:endParaRPr>
          </a:p>
          <a:p>
            <a:endParaRPr lang="en-US"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0"/>
            <a:ext cx="8229600" cy="3886200"/>
          </a:xfrm>
          <a:solidFill>
            <a:schemeClr val="bg1"/>
          </a:solidFill>
        </p:spPr>
        <p:txBody>
          <a:bodyPr>
            <a:normAutofit fontScale="92500" lnSpcReduction="10000"/>
          </a:bodyPr>
          <a:lstStyle/>
          <a:p>
            <a:pPr algn="just">
              <a:buNone/>
            </a:pPr>
            <a:r>
              <a:rPr lang="da-DK" b="1" dirty="0" smtClean="0">
                <a:solidFill>
                  <a:srgbClr val="00B050"/>
                </a:solidFill>
                <a:latin typeface="Times New Roman" pitchFamily="18" charset="0"/>
                <a:cs typeface="Times New Roman" pitchFamily="18" charset="0"/>
              </a:rPr>
              <a:t>BÀI TẬP 1</a:t>
            </a:r>
            <a:r>
              <a:rPr lang="da-DK" dirty="0" smtClean="0">
                <a:solidFill>
                  <a:srgbClr val="00B050"/>
                </a:solidFill>
                <a:latin typeface="Times New Roman" pitchFamily="18" charset="0"/>
                <a:cs typeface="Times New Roman" pitchFamily="18" charset="0"/>
              </a:rPr>
              <a:t>: </a:t>
            </a:r>
            <a:r>
              <a:rPr lang="da-DK" b="1" dirty="0" smtClean="0">
                <a:solidFill>
                  <a:srgbClr val="00B050"/>
                </a:solidFill>
                <a:latin typeface="Times New Roman" pitchFamily="18" charset="0"/>
                <a:cs typeface="Times New Roman" pitchFamily="18" charset="0"/>
              </a:rPr>
              <a:t>Chỉ ra và phân tích hiệu quả của cách sử dụng nhịp dài kết hợp với phép điệp từ, so sánh trong câu văn sau: </a:t>
            </a:r>
            <a:endParaRPr lang="en-US" b="1" dirty="0" smtClean="0">
              <a:solidFill>
                <a:srgbClr val="00B050"/>
              </a:solidFill>
              <a:latin typeface="Times New Roman" pitchFamily="18" charset="0"/>
              <a:cs typeface="Times New Roman" pitchFamily="18" charset="0"/>
            </a:endParaRPr>
          </a:p>
          <a:p>
            <a:pPr algn="just">
              <a:buNone/>
            </a:pPr>
            <a:r>
              <a:rPr lang="en-US" dirty="0" smtClean="0">
                <a:solidFill>
                  <a:srgbClr val="00B050"/>
                </a:solidFill>
                <a:latin typeface="Times New Roman" pitchFamily="18" charset="0"/>
                <a:cs typeface="Times New Roman" pitchFamily="18" charset="0"/>
              </a:rPr>
              <a:t>"</a:t>
            </a:r>
            <a:r>
              <a:rPr lang="da-DK" i="1" dirty="0" smtClean="0">
                <a:solidFill>
                  <a:srgbClr val="00B050"/>
                </a:solidFill>
                <a:latin typeface="Times New Roman" pitchFamily="18" charset="0"/>
                <a:cs typeface="Times New Roman" pitchFamily="18" charset="0"/>
              </a:rPr>
              <a:t>Con Sông Đà tuôn dài tuôn dài như một áng tóc trữ tình, đầu tóc chân tóc ẩn hiện trong mây trời Tây Bắc bung nở hoa ban hoa gạo tháng hai và cuồn cuộn mù khói núi Mèo đốt nương xuân</a:t>
            </a:r>
            <a:r>
              <a:rPr lang="da-DK" dirty="0" smtClean="0">
                <a:solidFill>
                  <a:srgbClr val="00B050"/>
                </a:solidFill>
                <a:latin typeface="Times New Roman" pitchFamily="18" charset="0"/>
                <a:cs typeface="Times New Roman" pitchFamily="18" charset="0"/>
              </a:rPr>
              <a:t>.</a:t>
            </a:r>
            <a:endParaRPr lang="en-US" dirty="0" smtClean="0">
              <a:solidFill>
                <a:srgbClr val="00B050"/>
              </a:solidFill>
              <a:latin typeface="Times New Roman" pitchFamily="18" charset="0"/>
              <a:cs typeface="Times New Roman" pitchFamily="18" charset="0"/>
            </a:endParaRPr>
          </a:p>
          <a:p>
            <a:pPr algn="just">
              <a:buNone/>
            </a:pPr>
            <a:r>
              <a:rPr lang="da-DK" dirty="0" smtClean="0">
                <a:solidFill>
                  <a:srgbClr val="00B050"/>
                </a:solidFill>
                <a:latin typeface="Times New Roman" pitchFamily="18" charset="0"/>
                <a:cs typeface="Times New Roman" pitchFamily="18" charset="0"/>
              </a:rPr>
              <a:t>			(Người lái đò sông Đà – Nguyễn Tuân) </a:t>
            </a:r>
            <a:endParaRPr lang="en-US" dirty="0" smtClean="0">
              <a:solidFill>
                <a:srgbClr val="00B050"/>
              </a:solidFill>
              <a:latin typeface="Times New Roman" pitchFamily="18" charset="0"/>
              <a:cs typeface="Times New Roman" pitchFamily="18" charset="0"/>
            </a:endParaRPr>
          </a:p>
          <a:p>
            <a:endParaRPr lang="en-US" dirty="0"/>
          </a:p>
        </p:txBody>
      </p:sp>
      <p:sp>
        <p:nvSpPr>
          <p:cNvPr id="4" name="Title 1"/>
          <p:cNvSpPr>
            <a:spLocks noGrp="1"/>
          </p:cNvSpPr>
          <p:nvPr>
            <p:ph type="title"/>
          </p:nvPr>
        </p:nvSpPr>
        <p:spPr>
          <a:xfrm>
            <a:off x="0" y="5867400"/>
            <a:ext cx="4267200" cy="715962"/>
          </a:xfrm>
          <a:solidFill>
            <a:schemeClr val="bg1"/>
          </a:solidFill>
        </p:spPr>
        <p:txBody>
          <a:bodyPr>
            <a:normAutofit/>
          </a:bodyPr>
          <a:lstStyle/>
          <a:p>
            <a:r>
              <a:rPr lang="en-US" sz="3600" b="1" dirty="0" smtClean="0">
                <a:solidFill>
                  <a:srgbClr val="C00000"/>
                </a:solidFill>
                <a:latin typeface="Times New Roman" pitchFamily="18" charset="0"/>
                <a:cs typeface="Times New Roman" pitchFamily="18" charset="0"/>
              </a:rPr>
              <a:t>IV. </a:t>
            </a:r>
            <a:r>
              <a:rPr lang="en-US" sz="3600" b="1" dirty="0" err="1" smtClean="0">
                <a:solidFill>
                  <a:srgbClr val="C00000"/>
                </a:solidFill>
                <a:latin typeface="Times New Roman" pitchFamily="18" charset="0"/>
                <a:cs typeface="Times New Roman" pitchFamily="18" charset="0"/>
              </a:rPr>
              <a:t>Bài</a:t>
            </a:r>
            <a:r>
              <a:rPr lang="en-US" sz="3600" b="1" dirty="0" smtClean="0">
                <a:solidFill>
                  <a:srgbClr val="C00000"/>
                </a:solidFill>
                <a:latin typeface="Times New Roman" pitchFamily="18" charset="0"/>
                <a:cs typeface="Times New Roman" pitchFamily="18" charset="0"/>
              </a:rPr>
              <a:t> </a:t>
            </a:r>
            <a:r>
              <a:rPr lang="en-US" sz="3600" b="1" dirty="0" err="1" smtClean="0">
                <a:solidFill>
                  <a:srgbClr val="C00000"/>
                </a:solidFill>
                <a:latin typeface="Times New Roman" pitchFamily="18" charset="0"/>
                <a:cs typeface="Times New Roman" pitchFamily="18" charset="0"/>
              </a:rPr>
              <a:t>tập</a:t>
            </a:r>
            <a:r>
              <a:rPr lang="en-US" sz="3600" b="1" dirty="0" smtClean="0">
                <a:solidFill>
                  <a:srgbClr val="C00000"/>
                </a:solidFill>
                <a:latin typeface="Times New Roman" pitchFamily="18" charset="0"/>
                <a:cs typeface="Times New Roman" pitchFamily="18" charset="0"/>
              </a:rPr>
              <a:t> </a:t>
            </a:r>
            <a:r>
              <a:rPr lang="en-US" sz="3600" b="1" dirty="0" err="1" smtClean="0">
                <a:solidFill>
                  <a:srgbClr val="C00000"/>
                </a:solidFill>
                <a:latin typeface="Times New Roman" pitchFamily="18" charset="0"/>
                <a:cs typeface="Times New Roman" pitchFamily="18" charset="0"/>
              </a:rPr>
              <a:t>bổ</a:t>
            </a:r>
            <a:r>
              <a:rPr lang="en-US" sz="3600" b="1" dirty="0" smtClean="0">
                <a:solidFill>
                  <a:srgbClr val="C00000"/>
                </a:solidFill>
                <a:latin typeface="Times New Roman" pitchFamily="18" charset="0"/>
                <a:cs typeface="Times New Roman" pitchFamily="18" charset="0"/>
              </a:rPr>
              <a:t> sung</a:t>
            </a:r>
            <a:endParaRPr lang="en-US" sz="3600" b="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diamond(in)">
                                      <p:cBhvr>
                                        <p:cTn id="13" dur="20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diamond(in)">
                                      <p:cBhvr>
                                        <p:cTn id="18" dur="2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diamond(in)">
                                      <p:cBhvr>
                                        <p:cTn id="23" dur="2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diamond(in)">
                                      <p:cBhvr>
                                        <p:cTn id="2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066800"/>
            <a:ext cx="6934200" cy="3048000"/>
          </a:xfrm>
          <a:solidFill>
            <a:schemeClr val="accent6">
              <a:lumMod val="60000"/>
              <a:lumOff val="40000"/>
            </a:schemeClr>
          </a:solidFill>
        </p:spPr>
        <p:txBody>
          <a:bodyPr>
            <a:normAutofit/>
          </a:bodyPr>
          <a:lstStyle/>
          <a:p>
            <a:pPr>
              <a:buNone/>
            </a:pPr>
            <a:r>
              <a:rPr lang="da-DK" b="1" dirty="0" smtClean="0">
                <a:latin typeface="Times New Roman" pitchFamily="18" charset="0"/>
                <a:cs typeface="Times New Roman" pitchFamily="18" charset="0"/>
              </a:rPr>
              <a:t>BÀI TẬP 2:</a:t>
            </a:r>
            <a:r>
              <a:rPr lang="da-DK" dirty="0" smtClean="0">
                <a:latin typeface="Times New Roman" pitchFamily="18" charset="0"/>
                <a:cs typeface="Times New Roman" pitchFamily="18" charset="0"/>
              </a:rPr>
              <a:t> Tìm và phân tích phép điệp âm trong câu thơ sau: </a:t>
            </a:r>
            <a:endParaRPr lang="en-US" dirty="0" smtClean="0">
              <a:latin typeface="Times New Roman" pitchFamily="18" charset="0"/>
              <a:cs typeface="Times New Roman" pitchFamily="18" charset="0"/>
            </a:endParaRPr>
          </a:p>
          <a:p>
            <a:pPr algn="ctr">
              <a:buNone/>
            </a:pPr>
            <a:r>
              <a:rPr lang="da-DK" dirty="0" smtClean="0">
                <a:latin typeface="Times New Roman" pitchFamily="18" charset="0"/>
                <a:cs typeface="Times New Roman" pitchFamily="18" charset="0"/>
              </a:rPr>
              <a:t>Nỗi niềm chi rứa Huế ơi</a:t>
            </a:r>
            <a:endParaRPr lang="en-US" dirty="0" smtClean="0">
              <a:latin typeface="Times New Roman" pitchFamily="18" charset="0"/>
              <a:cs typeface="Times New Roman" pitchFamily="18" charset="0"/>
            </a:endParaRPr>
          </a:p>
          <a:p>
            <a:pPr algn="ctr">
              <a:buNone/>
            </a:pPr>
            <a:r>
              <a:rPr lang="da-DK" dirty="0" smtClean="0">
                <a:latin typeface="Times New Roman" pitchFamily="18" charset="0"/>
                <a:cs typeface="Times New Roman" pitchFamily="18" charset="0"/>
              </a:rPr>
              <a:t>Mà mưa xối xả trắng trời Thừa Thiên</a:t>
            </a:r>
            <a:endParaRPr lang="en-US" dirty="0" smtClean="0">
              <a:latin typeface="Times New Roman" pitchFamily="18" charset="0"/>
              <a:cs typeface="Times New Roman" pitchFamily="18" charset="0"/>
            </a:endParaRPr>
          </a:p>
          <a:p>
            <a:pPr>
              <a:buNone/>
            </a:pPr>
            <a:r>
              <a:rPr lang="da-DK" dirty="0" smtClean="0">
                <a:latin typeface="Times New Roman" pitchFamily="18" charset="0"/>
                <a:cs typeface="Times New Roman" pitchFamily="18" charset="0"/>
              </a:rPr>
              <a:t>		(Nước non ngàn dặm – Tố Hữu)</a:t>
            </a:r>
            <a:endParaRPr lang="en-US" dirty="0" smtClean="0">
              <a:latin typeface="Times New Roman" pitchFamily="18" charset="0"/>
              <a:cs typeface="Times New Roman" pitchFamily="18" charset="0"/>
            </a:endParaRPr>
          </a:p>
          <a:p>
            <a:endParaRPr lang="en-US" dirty="0"/>
          </a:p>
        </p:txBody>
      </p:sp>
      <p:sp>
        <p:nvSpPr>
          <p:cNvPr id="4" name="Title 1"/>
          <p:cNvSpPr>
            <a:spLocks noGrp="1"/>
          </p:cNvSpPr>
          <p:nvPr>
            <p:ph type="title"/>
          </p:nvPr>
        </p:nvSpPr>
        <p:spPr>
          <a:xfrm>
            <a:off x="457200" y="274638"/>
            <a:ext cx="3657600" cy="639762"/>
          </a:xfrm>
          <a:solidFill>
            <a:schemeClr val="bg1"/>
          </a:solidFill>
        </p:spPr>
        <p:txBody>
          <a:bodyPr>
            <a:noAutofit/>
          </a:bodyPr>
          <a:lstStyle/>
          <a:p>
            <a:r>
              <a:rPr lang="en-US" sz="3200" b="1" dirty="0" smtClean="0">
                <a:solidFill>
                  <a:srgbClr val="C00000"/>
                </a:solidFill>
                <a:latin typeface="Times New Roman" pitchFamily="18" charset="0"/>
                <a:cs typeface="Times New Roman" pitchFamily="18" charset="0"/>
              </a:rPr>
              <a:t>IV. </a:t>
            </a:r>
            <a:r>
              <a:rPr lang="en-US" sz="3200" b="1" dirty="0" err="1" smtClean="0">
                <a:solidFill>
                  <a:srgbClr val="C00000"/>
                </a:solidFill>
                <a:latin typeface="Times New Roman" pitchFamily="18" charset="0"/>
                <a:cs typeface="Times New Roman" pitchFamily="18" charset="0"/>
              </a:rPr>
              <a:t>Bài</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tập</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bổ</a:t>
            </a:r>
            <a:r>
              <a:rPr lang="en-US" sz="3200" b="1" dirty="0" smtClean="0">
                <a:solidFill>
                  <a:srgbClr val="C00000"/>
                </a:solidFill>
                <a:latin typeface="Times New Roman" pitchFamily="18" charset="0"/>
                <a:cs typeface="Times New Roman" pitchFamily="18" charset="0"/>
              </a:rPr>
              <a:t> sung</a:t>
            </a:r>
            <a:endParaRPr lang="en-US" sz="3200" b="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1115</TotalTime>
  <Words>1626</Words>
  <Application>Microsoft Office PowerPoint</Application>
  <PresentationFormat>On-screen Show (4:3)</PresentationFormat>
  <Paragraphs>183</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新細明體</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II. Phân loại các biện pháp tu từ.</vt:lpstr>
      <vt:lpstr>PowerPoint Presentation</vt:lpstr>
      <vt:lpstr>2. Biện pháp tu từ ngữ âm</vt:lpstr>
      <vt:lpstr>B. THỰC HÀNH MỘT SỐ PHÉP TU TỪ NGỮ ÂM</vt:lpstr>
      <vt:lpstr>B. THỰC HÀNH MỘT SỐ PHÉP TU TỪ NGỮ ÂM</vt:lpstr>
      <vt:lpstr>I. Tạo nhịp điệu và âm hưởng cho câu.</vt:lpstr>
      <vt:lpstr>Một dân tộc đã gan góc chống ách nô lệ của Pháp hơn 80 năm nay, một dân tộc đã gan góc đứng về Đồng minh chống phát xít mấy năm nay, dân tộc đó phải được tự do! Dân tộc đó phải được độc lập! (Tuyên ngôn độc lập – Hồ Chí Minh) </vt:lpstr>
      <vt:lpstr>Một dân tộc đã gan góc chống ách nô lệ của Pháp hơn 80 năm nay, một dân tộc đã gan góc đứng về Đồng minh chống phát xít mấy năm nay, dân tộc đó phải được tự do! Dân tộc đó phải được độc lập! </vt:lpstr>
      <vt:lpstr>Bài tập1: </vt:lpstr>
      <vt:lpstr>Bài tập1: </vt:lpstr>
      <vt:lpstr>Bài tập 2 Tác dụng của âm thanh, nhịp điệu tạo sắc thái hùng hồn, thiêng liêng cho lời kêu gọi cứu nước</vt:lpstr>
      <vt:lpstr>2. Bài tập 2</vt:lpstr>
      <vt:lpstr>=&gt;Âm hưởng mạnh mẽ, thúc giục, lôi cuốn; sắc thái hùng hồn, thiêng liêng, phù hợp với nội dung lời kêu gọi cứu nước.</vt:lpstr>
      <vt:lpstr> 3. Bài tập 3: phân tích nhịp điệu, âm hưởng </vt:lpstr>
      <vt:lpstr> 3. Bài tập 3: phân tích nhịp điệu, âm hưởng </vt:lpstr>
      <vt:lpstr> 3. Bài tập 3: phân tích nhịp điệu, âm hưởng </vt:lpstr>
      <vt:lpstr> I. Tạo nhịp điệu và âm hưởng cho câu. </vt:lpstr>
      <vt:lpstr>II. Điệp âm, điệp vần, điệp thanh</vt:lpstr>
      <vt:lpstr>II. Điệp âm, điệp vần, điệp thanh</vt:lpstr>
      <vt:lpstr>II. Điệp âm, điệp vần, điệp thanh</vt:lpstr>
      <vt:lpstr>II. Điệp âm, điệp vần, điệp thanh</vt:lpstr>
      <vt:lpstr>PowerPoint Presentation</vt:lpstr>
      <vt:lpstr>PowerPoint Presentation</vt:lpstr>
      <vt:lpstr>PowerPoint Presentation</vt:lpstr>
      <vt:lpstr> Bài tập 3: hiệu quả nghệ thuật của các phép tu từ  </vt:lpstr>
      <vt:lpstr>II. Điệp âm, điệp vần, điệp thanh</vt:lpstr>
      <vt:lpstr>III.  TỔNG KẾT</vt:lpstr>
      <vt:lpstr>IV. Bài tập bổ sung</vt:lpstr>
      <vt:lpstr>IV. Bài tập bổ sung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Tiết 31: Tiếng Việt</dc:title>
  <dc:creator>admin</dc:creator>
  <cp:lastModifiedBy>User</cp:lastModifiedBy>
  <cp:revision>85</cp:revision>
  <dcterms:created xsi:type="dcterms:W3CDTF">2006-08-16T00:00:00Z</dcterms:created>
  <dcterms:modified xsi:type="dcterms:W3CDTF">2021-04-06T04:17:13Z</dcterms:modified>
</cp:coreProperties>
</file>