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handoutMasterIdLst>
    <p:handoutMasterId r:id="rId16"/>
  </p:handoutMasterIdLst>
  <p:sldIdLst>
    <p:sldId id="298" r:id="rId2"/>
    <p:sldId id="300" r:id="rId3"/>
    <p:sldId id="301" r:id="rId4"/>
    <p:sldId id="302" r:id="rId5"/>
    <p:sldId id="303" r:id="rId6"/>
    <p:sldId id="304" r:id="rId7"/>
    <p:sldId id="305" r:id="rId8"/>
    <p:sldId id="306" r:id="rId9"/>
    <p:sldId id="307" r:id="rId10"/>
    <p:sldId id="308" r:id="rId11"/>
    <p:sldId id="309" r:id="rId12"/>
    <p:sldId id="311" r:id="rId13"/>
    <p:sldId id="312" r:id="rId14"/>
    <p:sldId id="313" r:id="rId1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3300"/>
    <a:srgbClr val="8EC4F6"/>
    <a:srgbClr val="EF4E40"/>
    <a:srgbClr val="FDB34F"/>
    <a:srgbClr val="F7B74B"/>
    <a:srgbClr val="FAB957"/>
    <a:srgbClr val="FAB751"/>
    <a:srgbClr val="FDB44E"/>
    <a:srgbClr val="746C63"/>
    <a:srgbClr val="E1AE6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1860" autoAdjust="0"/>
    <p:restoredTop sz="94660"/>
  </p:normalViewPr>
  <p:slideViewPr>
    <p:cSldViewPr>
      <p:cViewPr varScale="1">
        <p:scale>
          <a:sx n="69" d="100"/>
          <a:sy n="69" d="100"/>
        </p:scale>
        <p:origin x="-678" y="-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79" d="100"/>
          <a:sy n="79" d="100"/>
        </p:scale>
        <p:origin x="1164" y="108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handoutMaster" Target="handoutMasters/handout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920CCB7-10A0-46C1-95C9-8EE430DEED77}" type="datetimeFigureOut">
              <a:rPr lang="en-US" smtClean="0"/>
              <a:t>6/4/2021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859F799-76A0-44B0-A8ED-1932F4A4A32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70180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t>6/4/2021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>
    <p:cut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t>6/4/2021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TextBox 6"/>
          <p:cNvSpPr txBox="1"/>
          <p:nvPr userDrawn="1"/>
        </p:nvSpPr>
        <p:spPr>
          <a:xfrm>
            <a:off x="-18068" y="6567588"/>
            <a:ext cx="63246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>
                <a:solidFill>
                  <a:srgbClr val="ED504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NHÂN</a:t>
            </a:r>
            <a:r>
              <a:rPr lang="en-US" sz="1400" b="1" baseline="0" dirty="0">
                <a:solidFill>
                  <a:srgbClr val="ED504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VĂN - SÁNG TẠO - PHÁT TRIỂN - BỀN VỮNG</a:t>
            </a:r>
            <a:endParaRPr lang="en-US" sz="1400" b="1" dirty="0">
              <a:solidFill>
                <a:srgbClr val="ED504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</p:cSld>
  <p:clrMapOvr>
    <a:masterClrMapping/>
  </p:clrMapOvr>
  <p:transition>
    <p:cut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1" y="1709740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1" y="4589465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t>6/4/2021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>
    <p:cut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t>6/4/2021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>
    <p:cut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7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1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1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t>6/4/2021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>
    <p:cut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t>6/4/2021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>
    <p:cut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t>6/4/2021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>
    <p:cut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t>6/4/2021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>
    <p:cut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t>6/4/2021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>
    <p:cut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t>6/4/2021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>
    <p:cut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1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t>6/4/2021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>
    <p:cut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Group 210"/>
          <p:cNvGraphicFramePr>
            <a:graphicFrameLocks noGrp="1"/>
          </p:cNvGraphicFramePr>
          <p:nvPr userDrawn="1"/>
        </p:nvGraphicFramePr>
        <p:xfrm>
          <a:off x="4572000" y="1524003"/>
          <a:ext cx="7213600" cy="3950735"/>
        </p:xfrm>
        <a:graphic>
          <a:graphicData uri="http://schemas.openxmlformats.org/drawingml/2006/table">
            <a:tbl>
              <a:tblPr/>
              <a:tblGrid>
                <a:gridCol w="721360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47933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sz="24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Họ</a:t>
                      </a:r>
                      <a:r>
                        <a:rPr kumimoji="0" lang="en-US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kumimoji="0" lang="en-US" sz="24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và</a:t>
                      </a:r>
                      <a:r>
                        <a:rPr kumimoji="0" lang="en-US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kumimoji="0" lang="en-US" sz="24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tên</a:t>
                      </a:r>
                      <a:r>
                        <a:rPr kumimoji="0" lang="en-US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:</a:t>
                      </a:r>
                      <a:endParaRPr kumimoji="0" lang="en-US" sz="2400" b="1" i="0" u="none" strike="noStrike" cap="none" normalizeH="0" baseline="0" dirty="0">
                        <a:ln>
                          <a:noFill/>
                        </a:ln>
                        <a:solidFill>
                          <a:srgbClr val="0000CC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21920" marR="121920" horzOverflow="overflow">
                    <a:lnL w="19050" cap="flat" cmpd="sng" algn="ctr">
                      <a:solidFill>
                        <a:srgbClr val="FF0000"/>
                      </a:solidFill>
                      <a:prstDash val="sysDash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0000"/>
                      </a:solidFill>
                      <a:prstDash val="sysDash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0000"/>
                      </a:solidFill>
                      <a:prstDash val="sysDash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0000"/>
                      </a:solidFill>
                      <a:prstDash val="sysDash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49431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sz="2400" b="1" i="0" u="none" strike="noStrike" kern="1200" cap="none" normalizeH="0" baseline="0" dirty="0" err="1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Năm</a:t>
                      </a:r>
                      <a:r>
                        <a:rPr kumimoji="0" lang="en-US" sz="2400" b="1" i="0" u="none" strike="noStrike" kern="1200" cap="none" normalizeH="0" baseline="0" dirty="0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kumimoji="0" lang="en-US" sz="2400" b="1" i="0" u="none" strike="noStrike" kern="1200" cap="none" normalizeH="0" baseline="0" dirty="0" err="1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sinh</a:t>
                      </a:r>
                      <a:r>
                        <a:rPr kumimoji="0" lang="en-US" sz="2400" b="1" i="0" u="none" strike="noStrike" kern="1200" cap="none" normalizeH="0" baseline="0" dirty="0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: </a:t>
                      </a:r>
                    </a:p>
                  </a:txBody>
                  <a:tcPr marL="121920" marR="121920" horzOverflow="overflow">
                    <a:lnL w="19050" cap="flat" cmpd="sng" algn="ctr">
                      <a:solidFill>
                        <a:srgbClr val="FF0000"/>
                      </a:solidFill>
                      <a:prstDash val="sysDash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0000"/>
                      </a:solidFill>
                      <a:prstDash val="sysDash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0000"/>
                      </a:solidFill>
                      <a:prstDash val="sysDash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0000"/>
                      </a:solidFill>
                      <a:prstDash val="sysDash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47933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sz="2400" b="1" i="0" u="none" strike="noStrike" kern="1200" cap="none" normalizeH="0" baseline="0" dirty="0" err="1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Quê</a:t>
                      </a:r>
                      <a:r>
                        <a:rPr kumimoji="0" lang="en-US" sz="2400" b="1" i="0" u="none" strike="noStrike" kern="1200" cap="none" normalizeH="0" baseline="0" dirty="0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kumimoji="0" lang="en-US" sz="2400" b="1" i="0" u="none" strike="noStrike" kern="1200" cap="none" normalizeH="0" baseline="0" dirty="0" err="1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quán</a:t>
                      </a:r>
                      <a:r>
                        <a:rPr kumimoji="0" lang="en-US" sz="2400" b="1" i="0" u="none" strike="noStrike" kern="1200" cap="none" normalizeH="0" baseline="0" dirty="0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: </a:t>
                      </a:r>
                    </a:p>
                  </a:txBody>
                  <a:tcPr marL="121920" marR="121920" horzOverflow="overflow">
                    <a:lnL w="19050" cap="flat" cmpd="sng" algn="ctr">
                      <a:solidFill>
                        <a:srgbClr val="FF0000"/>
                      </a:solidFill>
                      <a:prstDash val="sysDash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0000"/>
                      </a:solidFill>
                      <a:prstDash val="sysDash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0000"/>
                      </a:solidFill>
                      <a:prstDash val="sysDash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0000"/>
                      </a:solidFill>
                      <a:prstDash val="sysDash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47933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kumimoji="0" lang="en-US" sz="2400" b="1" i="0" u="none" strike="noStrike" kern="1200" cap="none" normalizeH="0" baseline="0" dirty="0" err="1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Dân</a:t>
                      </a:r>
                      <a:r>
                        <a:rPr kumimoji="0" lang="en-US" sz="2400" b="1" i="0" u="none" strike="noStrike" kern="1200" cap="none" normalizeH="0" baseline="0" dirty="0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kumimoji="0" lang="en-US" sz="2400" b="1" i="0" u="none" strike="noStrike" kern="1200" cap="none" normalizeH="0" baseline="0" dirty="0" err="1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tộc</a:t>
                      </a:r>
                      <a:r>
                        <a:rPr kumimoji="0" lang="en-US" sz="2400" b="1" i="0" u="none" strike="noStrike" kern="1200" cap="none" normalizeH="0" baseline="0" dirty="0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: </a:t>
                      </a:r>
                    </a:p>
                  </a:txBody>
                  <a:tcPr marL="121920" marR="121920" horzOverflow="overflow">
                    <a:lnL w="19050" cap="flat" cmpd="sng" algn="ctr">
                      <a:solidFill>
                        <a:srgbClr val="FF0000"/>
                      </a:solidFill>
                      <a:prstDash val="sysDash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0000"/>
                      </a:solidFill>
                      <a:prstDash val="sysDash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0000"/>
                      </a:solidFill>
                      <a:prstDash val="sysDash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0000"/>
                      </a:solidFill>
                      <a:prstDash val="sysDash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47933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kumimoji="0" lang="en-US" sz="2400" b="1" i="0" u="none" strike="noStrike" kern="1200" cap="none" normalizeH="0" baseline="0" dirty="0" err="1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Tôn</a:t>
                      </a:r>
                      <a:r>
                        <a:rPr kumimoji="0" lang="en-US" sz="2400" b="1" i="0" u="none" strike="noStrike" kern="1200" cap="none" normalizeH="0" baseline="0" dirty="0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kumimoji="0" lang="en-US" sz="2400" b="1" i="0" u="none" strike="noStrike" kern="1200" cap="none" normalizeH="0" baseline="0" dirty="0" err="1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giáo</a:t>
                      </a:r>
                      <a:r>
                        <a:rPr kumimoji="0" lang="en-US" sz="2400" b="1" i="0" u="none" strike="noStrike" kern="1200" cap="none" normalizeH="0" baseline="0" dirty="0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: </a:t>
                      </a:r>
                    </a:p>
                  </a:txBody>
                  <a:tcPr marL="121920" marR="121920" horzOverflow="overflow">
                    <a:lnL w="19050" cap="flat" cmpd="sng" algn="ctr">
                      <a:solidFill>
                        <a:srgbClr val="FF0000"/>
                      </a:solidFill>
                      <a:prstDash val="sysDash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0000"/>
                      </a:solidFill>
                      <a:prstDash val="sysDash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0000"/>
                      </a:solidFill>
                      <a:prstDash val="sysDash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0000"/>
                      </a:solidFill>
                      <a:prstDash val="sysDash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47933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sz="2400" b="1" i="0" u="none" strike="noStrike" kern="1200" cap="none" normalizeH="0" baseline="0" dirty="0" err="1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Ngày</a:t>
                      </a:r>
                      <a:r>
                        <a:rPr kumimoji="0" lang="en-US" sz="2400" b="1" i="0" u="none" strike="noStrike" kern="1200" cap="none" normalizeH="0" baseline="0" dirty="0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kumimoji="0" lang="en-US" sz="2400" b="1" i="0" u="none" strike="noStrike" kern="1200" cap="none" normalizeH="0" baseline="0" dirty="0" err="1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vào</a:t>
                      </a:r>
                      <a:r>
                        <a:rPr kumimoji="0" lang="en-US" sz="2400" b="1" i="0" u="none" strike="noStrike" kern="1200" cap="none" normalizeH="0" baseline="0" dirty="0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kumimoji="0" lang="en-US" sz="2400" b="1" i="0" u="none" strike="noStrike" kern="1200" cap="none" normalizeH="0" baseline="0" dirty="0" err="1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Đoàn</a:t>
                      </a:r>
                      <a:r>
                        <a:rPr kumimoji="0" lang="en-US" sz="2400" b="1" i="0" u="none" strike="noStrike" kern="1200" cap="none" normalizeH="0" baseline="0" dirty="0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: </a:t>
                      </a:r>
                    </a:p>
                  </a:txBody>
                  <a:tcPr marL="121920" marR="121920" horzOverflow="overflow">
                    <a:lnL w="19050" cap="flat" cmpd="sng" algn="ctr">
                      <a:solidFill>
                        <a:srgbClr val="FF0000"/>
                      </a:solidFill>
                      <a:prstDash val="sysDash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0000"/>
                      </a:solidFill>
                      <a:prstDash val="sysDash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0000"/>
                      </a:solidFill>
                      <a:prstDash val="sysDash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0000"/>
                      </a:solidFill>
                      <a:prstDash val="sysDash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47933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sz="2400" b="1" i="0" u="none" strike="noStrike" kern="1200" cap="none" normalizeH="0" baseline="0" dirty="0" err="1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Chính</a:t>
                      </a:r>
                      <a:r>
                        <a:rPr kumimoji="0" lang="en-US" sz="2400" b="1" i="0" u="none" strike="noStrike" kern="1200" cap="none" normalizeH="0" baseline="0" dirty="0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kumimoji="0" lang="en-US" sz="2400" b="1" i="0" u="none" strike="noStrike" kern="1200" cap="none" normalizeH="0" baseline="0" dirty="0" err="1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trị</a:t>
                      </a:r>
                      <a:r>
                        <a:rPr kumimoji="0" lang="en-US" sz="2400" b="1" i="0" u="none" strike="noStrike" kern="1200" cap="none" normalizeH="0" baseline="0" dirty="0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:</a:t>
                      </a:r>
                    </a:p>
                  </a:txBody>
                  <a:tcPr marL="121920" marR="121920" horzOverflow="overflow">
                    <a:lnL w="19050" cap="flat" cmpd="sng" algn="ctr">
                      <a:solidFill>
                        <a:srgbClr val="FF0000"/>
                      </a:solidFill>
                      <a:prstDash val="sysDash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0000"/>
                      </a:solidFill>
                      <a:prstDash val="sysDash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0000"/>
                      </a:solidFill>
                      <a:prstDash val="sysDash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0000"/>
                      </a:solidFill>
                      <a:prstDash val="sysDash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58043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sz="2400" b="1" i="0" u="none" strike="noStrike" kern="1200" cap="none" normalizeH="0" baseline="0" dirty="0" err="1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Chuyên</a:t>
                      </a:r>
                      <a:r>
                        <a:rPr kumimoji="0" lang="en-US" sz="2400" b="1" i="0" u="none" strike="noStrike" kern="1200" cap="none" normalizeH="0" baseline="0" dirty="0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kumimoji="0" lang="en-US" sz="2400" b="1" i="0" u="none" strike="noStrike" kern="1200" cap="none" normalizeH="0" baseline="0" dirty="0" err="1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môn</a:t>
                      </a:r>
                      <a:r>
                        <a:rPr kumimoji="0" lang="en-US" sz="2400" b="1" i="0" u="none" strike="noStrike" kern="1200" cap="none" normalizeH="0" baseline="0" dirty="0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: </a:t>
                      </a:r>
                    </a:p>
                  </a:txBody>
                  <a:tcPr marL="121920" marR="121920" horzOverflow="overflow">
                    <a:lnL w="19050" cap="flat" cmpd="sng" algn="ctr">
                      <a:solidFill>
                        <a:srgbClr val="FF0000"/>
                      </a:solidFill>
                      <a:prstDash val="sysDash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0000"/>
                      </a:solidFill>
                      <a:prstDash val="sysDash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0000"/>
                      </a:solidFill>
                      <a:prstDash val="sysDash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0000"/>
                      </a:solidFill>
                      <a:prstDash val="sysDash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</a:tbl>
          </a:graphicData>
        </a:graphic>
      </p:graphicFrame>
      <p:sp>
        <p:nvSpPr>
          <p:cNvPr id="4" name="Round Same Side Corner Rectangle 3"/>
          <p:cNvSpPr/>
          <p:nvPr/>
        </p:nvSpPr>
        <p:spPr>
          <a:xfrm flipH="1" flipV="1">
            <a:off x="0" y="0"/>
            <a:ext cx="12192000" cy="1219200"/>
          </a:xfrm>
          <a:prstGeom prst="round2Same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320800" y="236538"/>
            <a:ext cx="10871200" cy="70788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vi-VN" sz="2000" b="1" cap="all" dirty="0">
                <a:ln w="0"/>
                <a:solidFill>
                  <a:srgbClr val="FF0000"/>
                </a:solidFill>
                <a:effectLst>
                  <a:reflection blurRad="12700" stA="50000" endPos="50000" dist="5000" dir="5400000" sy="-100000" rotWithShape="0"/>
                </a:effectLst>
                <a:latin typeface="Times New Roman" panose="02020603050405020304"/>
              </a:rPr>
              <a:t>ĐẠI HỘI ĐẠI BIỂU</a:t>
            </a:r>
            <a:r>
              <a:rPr lang="en-US" sz="2000" b="1" cap="all" dirty="0">
                <a:ln w="0"/>
                <a:solidFill>
                  <a:srgbClr val="FF0000"/>
                </a:solidFill>
                <a:effectLst>
                  <a:reflection blurRad="12700" stA="50000" endPos="50000" dist="5000" dir="5400000" sy="-100000" rotWithShape="0"/>
                </a:effectLst>
              </a:rPr>
              <a:t> </a:t>
            </a:r>
            <a:r>
              <a:rPr lang="en-US" sz="2000" b="1" cap="all" dirty="0">
                <a:ln w="0"/>
                <a:solidFill>
                  <a:srgbClr val="FF0000"/>
                </a:solidFill>
                <a:effectLst>
                  <a:reflection blurRad="12700" stA="50000" endPos="50000" dist="5000" dir="5400000" sy="-100000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ĐOÀN TNCS HỒ CHÍ MINH </a:t>
            </a:r>
          </a:p>
          <a:p>
            <a:pPr algn="ctr">
              <a:defRPr/>
            </a:pPr>
            <a:r>
              <a:rPr lang="en-US" sz="2000" b="1" cap="all" dirty="0">
                <a:ln w="0"/>
                <a:solidFill>
                  <a:srgbClr val="FF0000"/>
                </a:solidFill>
                <a:effectLst>
                  <a:reflection blurRad="12700" stA="50000" endPos="50000" dist="5000" dir="5400000" sy="-100000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TRƯỜNG CĐKT LÝ TỰ TRỌNG TP. HỒ CHÍ MINH LẦN XXIII</a:t>
            </a:r>
          </a:p>
        </p:txBody>
      </p:sp>
      <p:pic>
        <p:nvPicPr>
          <p:cNvPr id="11" name="Picture 211" descr="shabby_frame_green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317" y="1143000"/>
            <a:ext cx="4366683" cy="403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TextBox 12"/>
          <p:cNvSpPr txBox="1"/>
          <p:nvPr userDrawn="1"/>
        </p:nvSpPr>
        <p:spPr>
          <a:xfrm>
            <a:off x="6400800" y="1600200"/>
            <a:ext cx="5283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1800" dirty="0">
              <a:solidFill>
                <a:prstClr val="black"/>
              </a:solidFill>
            </a:endParaRPr>
          </a:p>
        </p:txBody>
      </p:sp>
      <p:sp>
        <p:nvSpPr>
          <p:cNvPr id="21" name="TextBox 20"/>
          <p:cNvSpPr txBox="1"/>
          <p:nvPr userDrawn="1"/>
        </p:nvSpPr>
        <p:spPr>
          <a:xfrm>
            <a:off x="6400800" y="5791200"/>
            <a:ext cx="5181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1800" dirty="0">
              <a:solidFill>
                <a:prstClr val="black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  <p:hf sldNum="0" hdr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 Same Side Corner Rectangle 3"/>
          <p:cNvSpPr/>
          <p:nvPr/>
        </p:nvSpPr>
        <p:spPr>
          <a:xfrm flipH="1" flipV="1">
            <a:off x="0" y="-1"/>
            <a:ext cx="12192000" cy="835236"/>
          </a:xfrm>
          <a:prstGeom prst="round2SameRect">
            <a:avLst/>
          </a:prstGeom>
          <a:solidFill>
            <a:schemeClr val="accent1"/>
          </a:solidFill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en-US" sz="1800">
              <a:solidFill>
                <a:srgbClr val="C0000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117600" y="2"/>
            <a:ext cx="10871200" cy="461665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algn="ctr" defTabSz="914400" rtl="0" eaLnBrk="1" latinLnBrk="0" hangingPunct="1">
              <a:defRPr/>
            </a:pPr>
            <a:r>
              <a:rPr lang="en-US" sz="2400" b="1" kern="1200" spc="51">
                <a:ln w="11430"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American Sans" panose="02040603050506020204" pitchFamily="18" charset="0"/>
                <a:ea typeface="+mn-ea"/>
                <a:cs typeface="+mn-cs"/>
              </a:rPr>
              <a:t>HỘI NGHỊ ĐẠI BIỂU CÁN BỘ - CÔNG CHỨC – VIÊN CHỨC NĂM HỌC 2017 - 2018</a:t>
            </a:r>
            <a:endParaRPr lang="en-US" sz="2400" b="1" kern="1200" spc="51" dirty="0">
              <a:ln w="11430">
                <a:solidFill>
                  <a:schemeClr val="bg1"/>
                </a:solidFill>
              </a:ln>
              <a:solidFill>
                <a:schemeClr val="bg1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UTM American Sans" panose="02040603050506020204" pitchFamily="18" charset="0"/>
              <a:ea typeface="+mn-ea"/>
              <a:cs typeface="+mn-cs"/>
            </a:endParaRPr>
          </a:p>
        </p:txBody>
      </p:sp>
      <p:sp>
        <p:nvSpPr>
          <p:cNvPr id="19" name="Text Placeholder 18"/>
          <p:cNvSpPr>
            <a:spLocks noGrp="1"/>
          </p:cNvSpPr>
          <p:nvPr>
            <p:ph type="body" sz="quarter" idx="11"/>
          </p:nvPr>
        </p:nvSpPr>
        <p:spPr>
          <a:xfrm>
            <a:off x="203200" y="914400"/>
            <a:ext cx="11785600" cy="381000"/>
          </a:xfrm>
        </p:spPr>
        <p:txBody>
          <a:bodyPr/>
          <a:lstStyle>
            <a:lvl1pPr marL="342900" marR="0" indent="-34290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 lang="en-US" sz="2200" b="1" kern="1200" cap="none" spc="0" baseline="0" dirty="0" smtClean="0">
                <a:ln w="11430"/>
                <a:solidFill>
                  <a:srgbClr val="C00000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lang="en-US" sz="2400" b="1" dirty="0">
              <a:solidFill>
                <a:srgbClr val="FFFF00"/>
              </a:solidFill>
            </a:endParaRP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203200" y="1371600"/>
            <a:ext cx="11785600" cy="5105400"/>
          </a:xfrm>
        </p:spPr>
        <p:txBody>
          <a:bodyPr/>
          <a:lstStyle>
            <a:lvl1pPr>
              <a:defRPr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defRPr>
            </a:lvl1pPr>
            <a:lvl2pPr>
              <a:defRPr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defRPr>
            </a:lvl2pPr>
            <a:lvl3pPr>
              <a:defRPr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defRPr>
            </a:lvl3pPr>
            <a:lvl4pPr>
              <a:defRPr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defRPr>
            </a:lvl4pPr>
            <a:lvl5pPr>
              <a:defRPr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" name="Round Single Corner Rectangle 9"/>
          <p:cNvSpPr/>
          <p:nvPr userDrawn="1"/>
        </p:nvSpPr>
        <p:spPr>
          <a:xfrm>
            <a:off x="0" y="6553200"/>
            <a:ext cx="8331200" cy="304800"/>
          </a:xfrm>
          <a:prstGeom prst="round1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anchor="ctr"/>
          <a:lstStyle/>
          <a:p>
            <a:pPr marL="0" algn="ctr" defTabSz="914400" rtl="0" eaLnBrk="1" latinLnBrk="0" hangingPunct="1">
              <a:defRPr/>
            </a:pPr>
            <a:r>
              <a:rPr lang="en-US" sz="1600" b="0" kern="1200" spc="51">
                <a:ln w="11430">
                  <a:noFill/>
                </a:ln>
                <a:solidFill>
                  <a:schemeClr val="bg1"/>
                </a:solidFill>
                <a:effectLst/>
                <a:latin typeface="UTM American Sans" panose="02040603050506020204" pitchFamily="18" charset="0"/>
                <a:ea typeface="+mn-ea"/>
                <a:cs typeface="+mn-cs"/>
              </a:rPr>
              <a:t>TRI THỨC – SÁNG TẠO – PHÁT TRIỂN – BỀN VỮNG</a:t>
            </a:r>
            <a:endParaRPr lang="en-US" sz="1600" b="0" kern="1200" spc="51" dirty="0">
              <a:ln w="11430">
                <a:noFill/>
              </a:ln>
              <a:solidFill>
                <a:schemeClr val="bg1"/>
              </a:solidFill>
              <a:effectLst/>
              <a:latin typeface="UTM American Sans" panose="02040603050506020204" pitchFamily="18" charset="0"/>
              <a:ea typeface="+mn-ea"/>
              <a:cs typeface="+mn-cs"/>
            </a:endParaRPr>
          </a:p>
        </p:txBody>
      </p:sp>
    </p:spTree>
  </p:cSld>
  <p:clrMapOvr>
    <a:masterClrMapping/>
  </p:clrMapOvr>
  <p:transition>
    <p:cut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3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Text Placeholder 18"/>
          <p:cNvSpPr>
            <a:spLocks noGrp="1"/>
          </p:cNvSpPr>
          <p:nvPr>
            <p:ph type="body" sz="quarter" idx="11"/>
          </p:nvPr>
        </p:nvSpPr>
        <p:spPr>
          <a:xfrm>
            <a:off x="203200" y="914400"/>
            <a:ext cx="11785600" cy="381000"/>
          </a:xfrm>
        </p:spPr>
        <p:txBody>
          <a:bodyPr/>
          <a:lstStyle>
            <a:lvl1pPr marL="342900" marR="0" indent="-34290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 lang="en-US" sz="2200" b="1" kern="1200" cap="none" spc="0" baseline="0" dirty="0" smtClean="0">
                <a:ln w="11430"/>
                <a:solidFill>
                  <a:srgbClr val="C00000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lang="en-US" sz="2400" b="1">
                <a:solidFill>
                  <a:srgbClr val="FFFF00"/>
                </a:solidFill>
              </a:rPr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203200" y="1371600"/>
            <a:ext cx="11785600" cy="5105400"/>
          </a:xfrm>
        </p:spPr>
        <p:txBody>
          <a:bodyPr/>
          <a:lstStyle>
            <a:lvl1pPr>
              <a:defRPr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defRPr>
            </a:lvl1pPr>
            <a:lvl2pPr>
              <a:defRPr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defRPr>
            </a:lvl2pPr>
            <a:lvl3pPr>
              <a:defRPr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defRPr>
            </a:lvl3pPr>
            <a:lvl4pPr>
              <a:defRPr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defRPr>
            </a:lvl4pPr>
            <a:lvl5pPr>
              <a:defRPr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2" name="Rectangle 1"/>
          <p:cNvSpPr/>
          <p:nvPr userDrawn="1"/>
        </p:nvSpPr>
        <p:spPr>
          <a:xfrm>
            <a:off x="355602" y="6215391"/>
            <a:ext cx="11480799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algn="ctr" defTabSz="914400" rtl="0" eaLnBrk="1" latinLnBrk="0" hangingPunct="1">
              <a:defRPr/>
            </a:pPr>
            <a:r>
              <a:rPr lang="en-US" sz="2000" b="0" kern="1200" spc="51">
                <a:ln w="11430">
                  <a:noFill/>
                </a:ln>
                <a:solidFill>
                  <a:schemeClr val="bg1"/>
                </a:solidFill>
                <a:effectLst/>
                <a:latin typeface="UTM Futura Extra" panose="02040603050506020204" pitchFamily="18" charset="0"/>
                <a:ea typeface="+mn-ea"/>
                <a:cs typeface="+mn-cs"/>
              </a:rPr>
              <a:t>NHÂN</a:t>
            </a:r>
            <a:r>
              <a:rPr lang="en-US" sz="2000" b="0" kern="1200" spc="51" baseline="0">
                <a:ln w="11430">
                  <a:noFill/>
                </a:ln>
                <a:solidFill>
                  <a:schemeClr val="bg1"/>
                </a:solidFill>
                <a:effectLst/>
                <a:latin typeface="UTM Futura Extra" panose="02040603050506020204" pitchFamily="18" charset="0"/>
                <a:ea typeface="+mn-ea"/>
                <a:cs typeface="+mn-cs"/>
              </a:rPr>
              <a:t> VĂN - </a:t>
            </a:r>
            <a:r>
              <a:rPr lang="en-US" sz="2000" b="0" kern="1200" spc="51">
                <a:ln w="11430">
                  <a:noFill/>
                </a:ln>
                <a:solidFill>
                  <a:schemeClr val="bg1"/>
                </a:solidFill>
                <a:effectLst/>
                <a:latin typeface="UTM Futura Extra" panose="02040603050506020204" pitchFamily="18" charset="0"/>
                <a:ea typeface="+mn-ea"/>
                <a:cs typeface="+mn-cs"/>
              </a:rPr>
              <a:t>SÁNG TẠO </a:t>
            </a:r>
            <a:r>
              <a:rPr lang="en-US" sz="2000" b="0" kern="1200" spc="51" baseline="0">
                <a:ln w="11430">
                  <a:noFill/>
                </a:ln>
                <a:solidFill>
                  <a:schemeClr val="bg1"/>
                </a:solidFill>
                <a:effectLst/>
                <a:latin typeface="UTM Futura Extra" panose="02040603050506020204" pitchFamily="18" charset="0"/>
                <a:ea typeface="+mn-ea"/>
                <a:cs typeface="+mn-cs"/>
              </a:rPr>
              <a:t>- </a:t>
            </a:r>
            <a:r>
              <a:rPr lang="en-US" sz="2000" b="0" kern="1200" spc="51">
                <a:ln w="11430">
                  <a:noFill/>
                </a:ln>
                <a:solidFill>
                  <a:schemeClr val="bg1"/>
                </a:solidFill>
                <a:effectLst/>
                <a:latin typeface="UTM Futura Extra" panose="02040603050506020204" pitchFamily="18" charset="0"/>
                <a:ea typeface="+mn-ea"/>
                <a:cs typeface="+mn-cs"/>
              </a:rPr>
              <a:t>PHÁT TRIỂN -</a:t>
            </a:r>
            <a:r>
              <a:rPr lang="en-US" sz="2000" b="0" kern="1200" spc="51" baseline="0">
                <a:ln w="11430">
                  <a:noFill/>
                </a:ln>
                <a:solidFill>
                  <a:schemeClr val="bg1"/>
                </a:solidFill>
                <a:effectLst/>
                <a:latin typeface="UTM Futura Extra" panose="02040603050506020204" pitchFamily="18" charset="0"/>
                <a:ea typeface="+mn-ea"/>
                <a:cs typeface="+mn-cs"/>
              </a:rPr>
              <a:t> </a:t>
            </a:r>
            <a:r>
              <a:rPr lang="en-US" sz="2000" b="0" kern="1200" spc="51">
                <a:ln w="11430">
                  <a:noFill/>
                </a:ln>
                <a:solidFill>
                  <a:schemeClr val="bg1"/>
                </a:solidFill>
                <a:effectLst/>
                <a:latin typeface="UTM Futura Extra" panose="02040603050506020204" pitchFamily="18" charset="0"/>
                <a:ea typeface="+mn-ea"/>
                <a:cs typeface="+mn-cs"/>
              </a:rPr>
              <a:t>BỀN VỮNG</a:t>
            </a:r>
            <a:endParaRPr lang="en-US" sz="2000" b="0" kern="1200" spc="51" dirty="0">
              <a:ln w="11430">
                <a:noFill/>
              </a:ln>
              <a:solidFill>
                <a:schemeClr val="bg1"/>
              </a:solidFill>
              <a:effectLst/>
              <a:latin typeface="UTM Futura Extra" panose="02040603050506020204" pitchFamily="18" charset="0"/>
              <a:ea typeface="+mn-ea"/>
              <a:cs typeface="+mn-cs"/>
            </a:endParaRPr>
          </a:p>
        </p:txBody>
      </p:sp>
    </p:spTree>
  </p:cSld>
  <p:clrMapOvr>
    <a:masterClrMapping/>
  </p:clrMapOvr>
  <p:transition advClick="0">
    <p:cut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5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Text Placeholder 18"/>
          <p:cNvSpPr>
            <a:spLocks noGrp="1"/>
          </p:cNvSpPr>
          <p:nvPr>
            <p:ph type="body" sz="quarter" idx="11"/>
          </p:nvPr>
        </p:nvSpPr>
        <p:spPr>
          <a:xfrm>
            <a:off x="203200" y="914400"/>
            <a:ext cx="11785600" cy="381000"/>
          </a:xfrm>
        </p:spPr>
        <p:txBody>
          <a:bodyPr/>
          <a:lstStyle>
            <a:lvl1pPr marL="342900" marR="0" indent="-34290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 lang="en-US" sz="2200" b="1" kern="1200" cap="none" spc="0" baseline="0" dirty="0" smtClean="0">
                <a:ln w="11430"/>
                <a:solidFill>
                  <a:srgbClr val="C00000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lang="en-US" sz="2400" b="1">
                <a:solidFill>
                  <a:srgbClr val="FFFF00"/>
                </a:solidFill>
              </a:rPr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203200" y="1371600"/>
            <a:ext cx="11785600" cy="5105400"/>
          </a:xfrm>
        </p:spPr>
        <p:txBody>
          <a:bodyPr/>
          <a:lstStyle>
            <a:lvl1pPr>
              <a:defRPr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defRPr>
            </a:lvl1pPr>
            <a:lvl2pPr>
              <a:defRPr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defRPr>
            </a:lvl2pPr>
            <a:lvl3pPr>
              <a:defRPr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defRPr>
            </a:lvl3pPr>
            <a:lvl4pPr>
              <a:defRPr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defRPr>
            </a:lvl4pPr>
            <a:lvl5pPr>
              <a:defRPr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2" name="Rectangle 1"/>
          <p:cNvSpPr/>
          <p:nvPr userDrawn="1"/>
        </p:nvSpPr>
        <p:spPr>
          <a:xfrm>
            <a:off x="355602" y="6215391"/>
            <a:ext cx="11480799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algn="ctr" defTabSz="914400" rtl="0" eaLnBrk="1" latinLnBrk="0" hangingPunct="1">
              <a:defRPr/>
            </a:pPr>
            <a:r>
              <a:rPr lang="en-US" sz="2000" b="0" kern="1200" spc="51">
                <a:ln w="11430">
                  <a:noFill/>
                </a:ln>
                <a:solidFill>
                  <a:schemeClr val="bg1"/>
                </a:solidFill>
                <a:effectLst/>
                <a:latin typeface="UTM Futura Extra" panose="02040603050506020204" pitchFamily="18" charset="0"/>
                <a:ea typeface="+mn-ea"/>
                <a:cs typeface="+mn-cs"/>
              </a:rPr>
              <a:t>NHÂN</a:t>
            </a:r>
            <a:r>
              <a:rPr lang="en-US" sz="2000" b="0" kern="1200" spc="51" baseline="0">
                <a:ln w="11430">
                  <a:noFill/>
                </a:ln>
                <a:solidFill>
                  <a:schemeClr val="bg1"/>
                </a:solidFill>
                <a:effectLst/>
                <a:latin typeface="UTM Futura Extra" panose="02040603050506020204" pitchFamily="18" charset="0"/>
                <a:ea typeface="+mn-ea"/>
                <a:cs typeface="+mn-cs"/>
              </a:rPr>
              <a:t> VĂN - </a:t>
            </a:r>
            <a:r>
              <a:rPr lang="en-US" sz="2000" b="0" kern="1200" spc="51">
                <a:ln w="11430">
                  <a:noFill/>
                </a:ln>
                <a:solidFill>
                  <a:schemeClr val="bg1"/>
                </a:solidFill>
                <a:effectLst/>
                <a:latin typeface="UTM Futura Extra" panose="02040603050506020204" pitchFamily="18" charset="0"/>
                <a:ea typeface="+mn-ea"/>
                <a:cs typeface="+mn-cs"/>
              </a:rPr>
              <a:t>SÁNG TẠO </a:t>
            </a:r>
            <a:r>
              <a:rPr lang="en-US" sz="2000" b="0" kern="1200" spc="51" baseline="0">
                <a:ln w="11430">
                  <a:noFill/>
                </a:ln>
                <a:solidFill>
                  <a:schemeClr val="bg1"/>
                </a:solidFill>
                <a:effectLst/>
                <a:latin typeface="UTM Futura Extra" panose="02040603050506020204" pitchFamily="18" charset="0"/>
                <a:ea typeface="+mn-ea"/>
                <a:cs typeface="+mn-cs"/>
              </a:rPr>
              <a:t>- </a:t>
            </a:r>
            <a:r>
              <a:rPr lang="en-US" sz="2000" b="0" kern="1200" spc="51">
                <a:ln w="11430">
                  <a:noFill/>
                </a:ln>
                <a:solidFill>
                  <a:schemeClr val="bg1"/>
                </a:solidFill>
                <a:effectLst/>
                <a:latin typeface="UTM Futura Extra" panose="02040603050506020204" pitchFamily="18" charset="0"/>
                <a:ea typeface="+mn-ea"/>
                <a:cs typeface="+mn-cs"/>
              </a:rPr>
              <a:t>PHÁT TRIỂN -</a:t>
            </a:r>
            <a:r>
              <a:rPr lang="en-US" sz="2000" b="0" kern="1200" spc="51" baseline="0">
                <a:ln w="11430">
                  <a:noFill/>
                </a:ln>
                <a:solidFill>
                  <a:schemeClr val="bg1"/>
                </a:solidFill>
                <a:effectLst/>
                <a:latin typeface="UTM Futura Extra" panose="02040603050506020204" pitchFamily="18" charset="0"/>
                <a:ea typeface="+mn-ea"/>
                <a:cs typeface="+mn-cs"/>
              </a:rPr>
              <a:t> </a:t>
            </a:r>
            <a:r>
              <a:rPr lang="en-US" sz="2000" b="0" kern="1200" spc="51">
                <a:ln w="11430">
                  <a:noFill/>
                </a:ln>
                <a:solidFill>
                  <a:schemeClr val="bg1"/>
                </a:solidFill>
                <a:effectLst/>
                <a:latin typeface="UTM Futura Extra" panose="02040603050506020204" pitchFamily="18" charset="0"/>
                <a:ea typeface="+mn-ea"/>
                <a:cs typeface="+mn-cs"/>
              </a:rPr>
              <a:t>BỀN VỮNG</a:t>
            </a:r>
            <a:endParaRPr lang="en-US" sz="2000" b="0" kern="1200" spc="51" dirty="0">
              <a:ln w="11430">
                <a:noFill/>
              </a:ln>
              <a:solidFill>
                <a:schemeClr val="bg1"/>
              </a:solidFill>
              <a:effectLst/>
              <a:latin typeface="UTM Futura Extra" panose="02040603050506020204" pitchFamily="18" charset="0"/>
              <a:ea typeface="+mn-ea"/>
              <a:cs typeface="+mn-cs"/>
            </a:endParaRPr>
          </a:p>
        </p:txBody>
      </p:sp>
      <p:sp>
        <p:nvSpPr>
          <p:cNvPr id="6" name="Rectangle 6"/>
          <p:cNvSpPr/>
          <p:nvPr userDrawn="1"/>
        </p:nvSpPr>
        <p:spPr>
          <a:xfrm>
            <a:off x="0" y="3"/>
            <a:ext cx="12192000" cy="590843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 sz="1800" b="1" dirty="0"/>
          </a:p>
        </p:txBody>
      </p:sp>
    </p:spTree>
  </p:cSld>
  <p:clrMapOvr>
    <a:masterClrMapping/>
  </p:clrMapOvr>
  <p:transition advClick="0">
    <p:cut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7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t>6/4/2021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2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</p:sldLayoutIdLst>
  <p:transition>
    <p:cut/>
  </p:transition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file:///C:\Users\LENOVO\Downloads\icon\GIOI%20THIEU%20TRUONG%20-%20BAO%20NHAN%20DAN%20-final%20.mp4" TargetMode="External"/><Relationship Id="rId1" Type="http://schemas.microsoft.com/office/2007/relationships/media" Target="file:///C:\Users\LENOVO\Downloads\icon\GIOI%20THIEU%20TRUONG%20-%20BAO%20NHAN%20DAN%20-final%20.mp4" TargetMode="External"/><Relationship Id="rId4" Type="http://schemas.openxmlformats.org/officeDocument/2006/relationships/image" Target="../media/image1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1866900" y="5181600"/>
            <a:ext cx="84582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en-US" sz="2000" b="1" spc="51" dirty="0" err="1" smtClean="0">
                <a:ln w="3175">
                  <a:noFill/>
                </a:ln>
                <a:solidFill>
                  <a:srgbClr val="FF0000"/>
                </a:solidFill>
                <a:effectLst>
                  <a:glow>
                    <a:schemeClr val="bg1"/>
                  </a:glow>
                </a:effectLst>
                <a:latin typeface="UTM American Sans" panose="02040603050506020204" pitchFamily="18" charset="0"/>
              </a:rPr>
              <a:t>Thành</a:t>
            </a:r>
            <a:r>
              <a:rPr lang="en-US" sz="2000" b="1" spc="51" dirty="0" smtClean="0">
                <a:ln w="3175">
                  <a:noFill/>
                </a:ln>
                <a:solidFill>
                  <a:srgbClr val="FF0000"/>
                </a:solidFill>
                <a:effectLst>
                  <a:glow>
                    <a:schemeClr val="bg1"/>
                  </a:glow>
                </a:effectLst>
                <a:latin typeface="UTM American Sans" panose="02040603050506020204" pitchFamily="18" charset="0"/>
              </a:rPr>
              <a:t> </a:t>
            </a:r>
            <a:r>
              <a:rPr lang="en-US" sz="2000" b="1" spc="51" dirty="0" err="1">
                <a:ln w="3175">
                  <a:noFill/>
                </a:ln>
                <a:solidFill>
                  <a:srgbClr val="FF0000"/>
                </a:solidFill>
                <a:effectLst>
                  <a:glow>
                    <a:schemeClr val="bg1"/>
                  </a:glow>
                </a:effectLst>
                <a:latin typeface="UTM American Sans" panose="02040603050506020204" pitchFamily="18" charset="0"/>
              </a:rPr>
              <a:t>p</a:t>
            </a:r>
            <a:r>
              <a:rPr lang="en-US" sz="2000" b="1" spc="51" dirty="0" err="1" smtClean="0">
                <a:ln w="3175">
                  <a:noFill/>
                </a:ln>
                <a:solidFill>
                  <a:srgbClr val="FF0000"/>
                </a:solidFill>
                <a:effectLst>
                  <a:glow>
                    <a:schemeClr val="bg1"/>
                  </a:glow>
                </a:effectLst>
                <a:latin typeface="UTM American Sans" panose="02040603050506020204" pitchFamily="18" charset="0"/>
              </a:rPr>
              <a:t>hố</a:t>
            </a:r>
            <a:r>
              <a:rPr lang="en-US" sz="2000" b="1" spc="51" dirty="0" smtClean="0">
                <a:ln w="3175">
                  <a:noFill/>
                </a:ln>
                <a:solidFill>
                  <a:srgbClr val="FF0000"/>
                </a:solidFill>
                <a:effectLst>
                  <a:glow>
                    <a:schemeClr val="bg1"/>
                  </a:glow>
                </a:effectLst>
                <a:latin typeface="UTM American Sans" panose="02040603050506020204" pitchFamily="18" charset="0"/>
              </a:rPr>
              <a:t> </a:t>
            </a:r>
            <a:r>
              <a:rPr lang="en-US" sz="2000" b="1" spc="51" dirty="0" err="1" smtClean="0">
                <a:ln w="3175">
                  <a:noFill/>
                </a:ln>
                <a:solidFill>
                  <a:srgbClr val="FF0000"/>
                </a:solidFill>
                <a:effectLst>
                  <a:glow>
                    <a:schemeClr val="bg1"/>
                  </a:glow>
                </a:effectLst>
                <a:latin typeface="UTM American Sans" panose="02040603050506020204" pitchFamily="18" charset="0"/>
              </a:rPr>
              <a:t>Hồ</a:t>
            </a:r>
            <a:r>
              <a:rPr lang="en-US" sz="2000" b="1" spc="51" dirty="0" smtClean="0">
                <a:ln w="3175">
                  <a:noFill/>
                </a:ln>
                <a:solidFill>
                  <a:srgbClr val="FF0000"/>
                </a:solidFill>
                <a:effectLst>
                  <a:glow>
                    <a:schemeClr val="bg1"/>
                  </a:glow>
                </a:effectLst>
                <a:latin typeface="UTM American Sans" panose="02040603050506020204" pitchFamily="18" charset="0"/>
              </a:rPr>
              <a:t> </a:t>
            </a:r>
            <a:r>
              <a:rPr lang="en-US" sz="2000" b="1" spc="51" dirty="0" err="1" smtClean="0">
                <a:ln w="3175">
                  <a:noFill/>
                </a:ln>
                <a:solidFill>
                  <a:srgbClr val="FF0000"/>
                </a:solidFill>
                <a:effectLst>
                  <a:glow>
                    <a:schemeClr val="bg1"/>
                  </a:glow>
                </a:effectLst>
                <a:latin typeface="UTM American Sans" panose="02040603050506020204" pitchFamily="18" charset="0"/>
              </a:rPr>
              <a:t>Chí</a:t>
            </a:r>
            <a:r>
              <a:rPr lang="en-US" sz="2000" b="1" spc="51" dirty="0" smtClean="0">
                <a:ln w="3175">
                  <a:noFill/>
                </a:ln>
                <a:solidFill>
                  <a:srgbClr val="FF0000"/>
                </a:solidFill>
                <a:effectLst>
                  <a:glow>
                    <a:schemeClr val="bg1"/>
                  </a:glow>
                </a:effectLst>
                <a:latin typeface="UTM American Sans" panose="02040603050506020204" pitchFamily="18" charset="0"/>
              </a:rPr>
              <a:t> Minh, </a:t>
            </a:r>
            <a:r>
              <a:rPr lang="en-US" sz="2000" b="1" spc="51" dirty="0" err="1">
                <a:ln w="3175">
                  <a:noFill/>
                </a:ln>
                <a:solidFill>
                  <a:srgbClr val="FF0000"/>
                </a:solidFill>
                <a:effectLst>
                  <a:glow>
                    <a:schemeClr val="bg1"/>
                  </a:glow>
                </a:effectLst>
                <a:latin typeface="UTM American Sans" panose="02040603050506020204" pitchFamily="18" charset="0"/>
              </a:rPr>
              <a:t>n</a:t>
            </a:r>
            <a:r>
              <a:rPr lang="en-US" sz="2000" b="1" spc="51" dirty="0" err="1" smtClean="0">
                <a:ln w="3175">
                  <a:noFill/>
                </a:ln>
                <a:solidFill>
                  <a:srgbClr val="FF0000"/>
                </a:solidFill>
                <a:effectLst>
                  <a:glow>
                    <a:schemeClr val="bg1"/>
                  </a:glow>
                </a:effectLst>
                <a:latin typeface="UTM American Sans" panose="02040603050506020204" pitchFamily="18" charset="0"/>
              </a:rPr>
              <a:t>gày</a:t>
            </a:r>
            <a:r>
              <a:rPr lang="en-US" sz="2000" b="1" spc="51" dirty="0" smtClean="0">
                <a:ln w="3175">
                  <a:noFill/>
                </a:ln>
                <a:solidFill>
                  <a:srgbClr val="FF0000"/>
                </a:solidFill>
                <a:effectLst>
                  <a:glow>
                    <a:schemeClr val="bg1"/>
                  </a:glow>
                </a:effectLst>
                <a:latin typeface="UTM American Sans" panose="02040603050506020204" pitchFamily="18" charset="0"/>
              </a:rPr>
              <a:t> 18 </a:t>
            </a:r>
            <a:r>
              <a:rPr lang="en-US" sz="2000" b="1" spc="51" dirty="0" err="1">
                <a:ln w="3175">
                  <a:noFill/>
                </a:ln>
                <a:solidFill>
                  <a:srgbClr val="FF0000"/>
                </a:solidFill>
                <a:effectLst>
                  <a:glow>
                    <a:schemeClr val="bg1"/>
                  </a:glow>
                </a:effectLst>
                <a:latin typeface="UTM American Sans" panose="02040603050506020204" pitchFamily="18" charset="0"/>
              </a:rPr>
              <a:t>t</a:t>
            </a:r>
            <a:r>
              <a:rPr lang="en-US" sz="2000" b="1" spc="51" dirty="0" err="1" smtClean="0">
                <a:ln w="3175">
                  <a:noFill/>
                </a:ln>
                <a:solidFill>
                  <a:srgbClr val="FF0000"/>
                </a:solidFill>
                <a:effectLst>
                  <a:glow>
                    <a:schemeClr val="bg1"/>
                  </a:glow>
                </a:effectLst>
                <a:latin typeface="UTM American Sans" panose="02040603050506020204" pitchFamily="18" charset="0"/>
              </a:rPr>
              <a:t>háng</a:t>
            </a:r>
            <a:r>
              <a:rPr lang="en-US" sz="2000" b="1" spc="51" dirty="0" smtClean="0">
                <a:ln w="3175">
                  <a:noFill/>
                </a:ln>
                <a:solidFill>
                  <a:srgbClr val="FF0000"/>
                </a:solidFill>
                <a:effectLst>
                  <a:glow>
                    <a:schemeClr val="bg1"/>
                  </a:glow>
                </a:effectLst>
                <a:latin typeface="UTM American Sans" panose="02040603050506020204" pitchFamily="18" charset="0"/>
              </a:rPr>
              <a:t> 4 </a:t>
            </a:r>
            <a:r>
              <a:rPr lang="en-US" sz="2000" b="1" spc="51" dirty="0" err="1">
                <a:ln w="3175">
                  <a:noFill/>
                </a:ln>
                <a:solidFill>
                  <a:srgbClr val="FF0000"/>
                </a:solidFill>
                <a:effectLst>
                  <a:glow>
                    <a:schemeClr val="bg1"/>
                  </a:glow>
                </a:effectLst>
                <a:latin typeface="UTM American Sans" panose="02040603050506020204" pitchFamily="18" charset="0"/>
              </a:rPr>
              <a:t>n</a:t>
            </a:r>
            <a:r>
              <a:rPr lang="en-US" sz="2000" b="1" spc="51" dirty="0" err="1" smtClean="0">
                <a:ln w="3175">
                  <a:noFill/>
                </a:ln>
                <a:solidFill>
                  <a:srgbClr val="FF0000"/>
                </a:solidFill>
                <a:effectLst>
                  <a:glow>
                    <a:schemeClr val="bg1"/>
                  </a:glow>
                </a:effectLst>
                <a:latin typeface="UTM American Sans" panose="02040603050506020204" pitchFamily="18" charset="0"/>
              </a:rPr>
              <a:t>ăm</a:t>
            </a:r>
            <a:r>
              <a:rPr lang="en-US" sz="2000" b="1" spc="51" dirty="0" smtClean="0">
                <a:ln w="3175">
                  <a:noFill/>
                </a:ln>
                <a:solidFill>
                  <a:srgbClr val="FF0000"/>
                </a:solidFill>
                <a:effectLst>
                  <a:glow>
                    <a:schemeClr val="bg1"/>
                  </a:glow>
                </a:effectLst>
                <a:latin typeface="UTM American Sans" panose="02040603050506020204" pitchFamily="18" charset="0"/>
              </a:rPr>
              <a:t> 2021</a:t>
            </a:r>
            <a:endParaRPr lang="en-US" sz="2000" b="1" spc="51" dirty="0">
              <a:ln w="3175">
                <a:noFill/>
              </a:ln>
              <a:solidFill>
                <a:srgbClr val="FF0000"/>
              </a:solidFill>
              <a:effectLst>
                <a:glow>
                  <a:schemeClr val="bg1"/>
                </a:glow>
              </a:effectLst>
              <a:latin typeface="UTM American Sans" panose="02040603050506020204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0" y="1295400"/>
            <a:ext cx="12192000" cy="984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TRƯỜNG CAO ĐẲNG LÝ TỰ TRỌNG THÀNH PHỐ HỒ CHÍ MINH</a:t>
            </a:r>
          </a:p>
          <a:p>
            <a:pPr algn="ctr"/>
            <a:r>
              <a:rPr lang="en-US" sz="2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TRƯỜNG CÔNG LẬP CHẤT LƯỢNG CAO</a:t>
            </a:r>
          </a:p>
        </p:txBody>
      </p:sp>
      <p:sp>
        <p:nvSpPr>
          <p:cNvPr id="11" name="Rectangle 10"/>
          <p:cNvSpPr/>
          <p:nvPr/>
        </p:nvSpPr>
        <p:spPr>
          <a:xfrm>
            <a:off x="0" y="2590800"/>
            <a:ext cx="12192000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4000" b="1" spc="51" dirty="0">
                <a:ln w="3175">
                  <a:noFill/>
                </a:ln>
                <a:solidFill>
                  <a:srgbClr val="FF3300"/>
                </a:solidFill>
                <a:effectLst>
                  <a:glow>
                    <a:schemeClr val="bg1"/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American Sans" panose="02040603050506020204" pitchFamily="18" charset="0"/>
              </a:rPr>
              <a:t>CHÀO MỪNG ĐOÀN CÁN BỘ, GIÁO VIÊN VÀ HỌC SINH TRƯỜNG TRUNG HỌC PHỔ THÔNG </a:t>
            </a:r>
            <a:r>
              <a:rPr lang="en-US" sz="4000" b="1" spc="51" dirty="0" smtClean="0">
                <a:ln w="3175">
                  <a:noFill/>
                </a:ln>
                <a:solidFill>
                  <a:srgbClr val="FF3300"/>
                </a:solidFill>
                <a:effectLst>
                  <a:glow>
                    <a:schemeClr val="bg1"/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American Sans" panose="02040603050506020204" pitchFamily="18" charset="0"/>
              </a:rPr>
              <a:t>LẠC LONG QUÂN TỈNH </a:t>
            </a:r>
            <a:r>
              <a:rPr lang="en-US" sz="4000" b="1" spc="51" dirty="0" smtClean="0">
                <a:ln w="3175">
                  <a:noFill/>
                </a:ln>
                <a:solidFill>
                  <a:srgbClr val="FF3300"/>
                </a:solidFill>
                <a:effectLst>
                  <a:glow>
                    <a:schemeClr val="bg1"/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American Sans" panose="02040603050506020204" pitchFamily="18" charset="0"/>
              </a:rPr>
              <a:t>BẾN TRE</a:t>
            </a:r>
          </a:p>
          <a:p>
            <a:pPr algn="ctr"/>
            <a:r>
              <a:rPr lang="en-US" sz="4000" b="1" spc="51" dirty="0" smtClean="0">
                <a:ln w="3175">
                  <a:noFill/>
                </a:ln>
                <a:solidFill>
                  <a:srgbClr val="FF3300"/>
                </a:solidFill>
                <a:effectLst>
                  <a:glow>
                    <a:schemeClr val="bg1"/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American Sans" panose="02040603050506020204" pitchFamily="18" charset="0"/>
              </a:rPr>
              <a:t>ĐẾN </a:t>
            </a:r>
            <a:r>
              <a:rPr lang="en-US" sz="4000" b="1" spc="51" dirty="0">
                <a:ln w="3175">
                  <a:noFill/>
                </a:ln>
                <a:solidFill>
                  <a:srgbClr val="FF3300"/>
                </a:solidFill>
                <a:effectLst>
                  <a:glow>
                    <a:schemeClr val="bg1"/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American Sans" panose="02040603050506020204" pitchFamily="18" charset="0"/>
              </a:rPr>
              <a:t>THAM QUAN THỰC TẾ</a:t>
            </a:r>
          </a:p>
        </p:txBody>
      </p:sp>
      <p:pic>
        <p:nvPicPr>
          <p:cNvPr id="12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6504" y="19110"/>
            <a:ext cx="2018992" cy="12762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>
    <p:push dir="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6"/>
          <p:cNvSpPr>
            <a:spLocks noChangeArrowheads="1"/>
          </p:cNvSpPr>
          <p:nvPr/>
        </p:nvSpPr>
        <p:spPr bwMode="auto">
          <a:xfrm>
            <a:off x="1384301" y="533400"/>
            <a:ext cx="10545233" cy="954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>
                <a:solidFill>
                  <a:srgbClr val="404040"/>
                </a:solidFill>
                <a:latin typeface="Century Gothic" pitchFamily="34" charset="0"/>
              </a:defRPr>
            </a:lvl1pPr>
            <a:lvl2pPr marL="742950" indent="-28575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600">
                <a:solidFill>
                  <a:srgbClr val="404040"/>
                </a:solidFill>
                <a:latin typeface="Century Gothic" pitchFamily="34" charset="0"/>
              </a:defRPr>
            </a:lvl2pPr>
            <a:lvl3pPr marL="11430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400">
                <a:solidFill>
                  <a:srgbClr val="404040"/>
                </a:solidFill>
                <a:latin typeface="Century Gothic" pitchFamily="34" charset="0"/>
              </a:defRPr>
            </a:lvl3pPr>
            <a:lvl4pPr marL="16002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4pPr>
            <a:lvl5pPr marL="20574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FontTx/>
              <a:buNone/>
            </a:pPr>
            <a:r>
              <a:rPr lang="en-US" altLang="en-US" sz="2800" b="1" dirty="0">
                <a:solidFill>
                  <a:srgbClr val="002060"/>
                </a:solidFill>
                <a:latin typeface="Arial" panose="020B0604020202020204" pitchFamily="34" charset="0"/>
              </a:rPr>
              <a:t>TRƯỜNG CAO ĐẲNG LÝ TỰ TRỌNG</a:t>
            </a:r>
          </a:p>
          <a:p>
            <a:pPr algn="ctr">
              <a:spcBef>
                <a:spcPct val="0"/>
              </a:spcBef>
              <a:buClrTx/>
              <a:buFontTx/>
              <a:buNone/>
            </a:pPr>
            <a:r>
              <a:rPr lang="en-US" altLang="en-US" sz="2800" b="1" dirty="0">
                <a:solidFill>
                  <a:srgbClr val="002060"/>
                </a:solidFill>
                <a:latin typeface="Arial" panose="020B0604020202020204" pitchFamily="34" charset="0"/>
              </a:rPr>
              <a:t>THÀNH PHỐ HỒ CHÍ MINH</a:t>
            </a:r>
            <a:endParaRPr lang="en-US" altLang="en-US" sz="2800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21507" name="Rectangle 8"/>
          <p:cNvSpPr>
            <a:spLocks noChangeArrowheads="1"/>
          </p:cNvSpPr>
          <p:nvPr/>
        </p:nvSpPr>
        <p:spPr bwMode="auto">
          <a:xfrm>
            <a:off x="609600" y="2667001"/>
            <a:ext cx="11319933" cy="16312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indent="4572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>
                <a:solidFill>
                  <a:srgbClr val="404040"/>
                </a:solidFill>
                <a:latin typeface="Century Gothic" pitchFamily="34" charset="0"/>
              </a:defRPr>
            </a:lvl1pPr>
            <a:lvl2pPr marL="742950" indent="-28575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600">
                <a:solidFill>
                  <a:srgbClr val="404040"/>
                </a:solidFill>
                <a:latin typeface="Century Gothic" pitchFamily="34" charset="0"/>
              </a:defRPr>
            </a:lvl2pPr>
            <a:lvl3pPr marL="11430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400">
                <a:solidFill>
                  <a:srgbClr val="404040"/>
                </a:solidFill>
                <a:latin typeface="Century Gothic" pitchFamily="34" charset="0"/>
              </a:defRPr>
            </a:lvl3pPr>
            <a:lvl4pPr marL="16002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4pPr>
            <a:lvl5pPr marL="20574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9pPr>
          </a:lstStyle>
          <a:p>
            <a:pPr algn="just">
              <a:spcBef>
                <a:spcPct val="0"/>
              </a:spcBef>
              <a:buClrTx/>
              <a:buFontTx/>
              <a:buNone/>
            </a:pPr>
            <a:r>
              <a:rPr lang="en-US" altLang="en-US" sz="2500" dirty="0" err="1">
                <a:latin typeface="Arial" panose="020B0604020202020204" pitchFamily="34" charset="0"/>
              </a:rPr>
              <a:t>Trường</a:t>
            </a:r>
            <a:r>
              <a:rPr lang="en-US" altLang="en-US" sz="2500" dirty="0">
                <a:latin typeface="Arial" panose="020B0604020202020204" pitchFamily="34" charset="0"/>
              </a:rPr>
              <a:t> Cao </a:t>
            </a:r>
            <a:r>
              <a:rPr lang="en-US" altLang="en-US" sz="2500" dirty="0" err="1">
                <a:latin typeface="Arial" panose="020B0604020202020204" pitchFamily="34" charset="0"/>
              </a:rPr>
              <a:t>đẳng</a:t>
            </a:r>
            <a:r>
              <a:rPr lang="en-US" altLang="en-US" sz="2500" dirty="0"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latin typeface="Arial" panose="020B0604020202020204" pitchFamily="34" charset="0"/>
              </a:rPr>
              <a:t>Lý</a:t>
            </a:r>
            <a:r>
              <a:rPr lang="en-US" altLang="en-US" sz="2500" dirty="0"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latin typeface="Arial" panose="020B0604020202020204" pitchFamily="34" charset="0"/>
              </a:rPr>
              <a:t>Tự</a:t>
            </a:r>
            <a:r>
              <a:rPr lang="en-US" altLang="en-US" sz="2500" dirty="0"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latin typeface="Arial" panose="020B0604020202020204" pitchFamily="34" charset="0"/>
              </a:rPr>
              <a:t>Trọng</a:t>
            </a:r>
            <a:r>
              <a:rPr lang="en-US" altLang="en-US" sz="2500" dirty="0"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latin typeface="Arial" panose="020B0604020202020204" pitchFamily="34" charset="0"/>
              </a:rPr>
              <a:t>Thành</a:t>
            </a:r>
            <a:r>
              <a:rPr lang="en-US" altLang="en-US" sz="2500" dirty="0"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latin typeface="Arial" panose="020B0604020202020204" pitchFamily="34" charset="0"/>
              </a:rPr>
              <a:t>phố</a:t>
            </a:r>
            <a:r>
              <a:rPr lang="en-US" altLang="en-US" sz="2500" dirty="0"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latin typeface="Arial" panose="020B0604020202020204" pitchFamily="34" charset="0"/>
              </a:rPr>
              <a:t>Hồ</a:t>
            </a:r>
            <a:r>
              <a:rPr lang="en-US" altLang="en-US" sz="2500" dirty="0"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latin typeface="Arial" panose="020B0604020202020204" pitchFamily="34" charset="0"/>
              </a:rPr>
              <a:t>Chí</a:t>
            </a:r>
            <a:r>
              <a:rPr lang="en-US" altLang="en-US" sz="2500" dirty="0">
                <a:latin typeface="Arial" panose="020B0604020202020204" pitchFamily="34" charset="0"/>
              </a:rPr>
              <a:t> Minh </a:t>
            </a:r>
            <a:r>
              <a:rPr lang="en-US" altLang="en-US" sz="2500" dirty="0" err="1" smtClean="0">
                <a:latin typeface="Arial" panose="020B0604020202020204" pitchFamily="34" charset="0"/>
              </a:rPr>
              <a:t>được</a:t>
            </a:r>
            <a:r>
              <a:rPr lang="en-US" altLang="en-US" sz="2500" dirty="0" smtClean="0">
                <a:latin typeface="Arial" panose="020B0604020202020204" pitchFamily="34" charset="0"/>
              </a:rPr>
              <a:t> </a:t>
            </a:r>
            <a:r>
              <a:rPr lang="en-US" altLang="en-US" sz="2500" dirty="0" err="1" smtClean="0">
                <a:latin typeface="Arial" panose="020B0604020202020204" pitchFamily="34" charset="0"/>
              </a:rPr>
              <a:t>thành</a:t>
            </a:r>
            <a:r>
              <a:rPr lang="en-US" altLang="en-US" sz="2500" dirty="0" smtClean="0">
                <a:latin typeface="Arial" panose="020B0604020202020204" pitchFamily="34" charset="0"/>
              </a:rPr>
              <a:t> </a:t>
            </a:r>
            <a:r>
              <a:rPr lang="en-US" altLang="en-US" sz="2500" dirty="0" err="1" smtClean="0">
                <a:latin typeface="Arial" panose="020B0604020202020204" pitchFamily="34" charset="0"/>
              </a:rPr>
              <a:t>lập</a:t>
            </a:r>
            <a:r>
              <a:rPr lang="en-US" altLang="en-US" sz="2500" dirty="0" smtClean="0">
                <a:latin typeface="Arial" panose="020B0604020202020204" pitchFamily="34" charset="0"/>
              </a:rPr>
              <a:t> </a:t>
            </a:r>
            <a:r>
              <a:rPr lang="en-US" altLang="en-US" sz="2500" dirty="0" err="1" smtClean="0">
                <a:latin typeface="Arial" panose="020B0604020202020204" pitchFamily="34" charset="0"/>
              </a:rPr>
              <a:t>từ</a:t>
            </a:r>
            <a:r>
              <a:rPr lang="en-US" altLang="en-US" sz="2500" dirty="0" smtClean="0">
                <a:latin typeface="Arial" panose="020B0604020202020204" pitchFamily="34" charset="0"/>
              </a:rPr>
              <a:t> </a:t>
            </a:r>
            <a:r>
              <a:rPr lang="en-US" altLang="en-US" sz="2500" dirty="0" err="1" smtClean="0">
                <a:latin typeface="Arial" panose="020B0604020202020204" pitchFamily="34" charset="0"/>
              </a:rPr>
              <a:t>năm</a:t>
            </a:r>
            <a:r>
              <a:rPr lang="en-US" altLang="en-US" sz="2500" dirty="0" smtClean="0">
                <a:latin typeface="Arial" panose="020B0604020202020204" pitchFamily="34" charset="0"/>
              </a:rPr>
              <a:t> 1986, </a:t>
            </a:r>
            <a:r>
              <a:rPr lang="en-US" altLang="en-US" sz="2500" dirty="0" err="1" smtClean="0">
                <a:latin typeface="Arial" panose="020B0604020202020204" pitchFamily="34" charset="0"/>
              </a:rPr>
              <a:t>là</a:t>
            </a:r>
            <a:r>
              <a:rPr lang="en-US" altLang="en-US" sz="2500" dirty="0" smtClean="0">
                <a:latin typeface="Arial" panose="020B0604020202020204" pitchFamily="34" charset="0"/>
              </a:rPr>
              <a:t> </a:t>
            </a:r>
            <a:r>
              <a:rPr lang="en-US" altLang="en-US" sz="2500" dirty="0" err="1" smtClean="0">
                <a:latin typeface="Arial" panose="020B0604020202020204" pitchFamily="34" charset="0"/>
              </a:rPr>
              <a:t>một</a:t>
            </a:r>
            <a:r>
              <a:rPr lang="en-US" altLang="en-US" sz="2500" dirty="0" smtClean="0">
                <a:latin typeface="Arial" panose="020B0604020202020204" pitchFamily="34" charset="0"/>
              </a:rPr>
              <a:t> </a:t>
            </a:r>
            <a:r>
              <a:rPr lang="en-US" altLang="en-US" sz="2500" dirty="0" err="1" smtClean="0">
                <a:latin typeface="Arial" panose="020B0604020202020204" pitchFamily="34" charset="0"/>
              </a:rPr>
              <a:t>trong</a:t>
            </a:r>
            <a:r>
              <a:rPr lang="en-US" altLang="en-US" sz="2500" dirty="0" smtClean="0">
                <a:latin typeface="Arial" panose="020B0604020202020204" pitchFamily="34" charset="0"/>
              </a:rPr>
              <a:t> </a:t>
            </a:r>
            <a:r>
              <a:rPr lang="en-US" altLang="en-US" sz="2500" dirty="0" err="1" smtClean="0">
                <a:latin typeface="Arial" panose="020B0604020202020204" pitchFamily="34" charset="0"/>
              </a:rPr>
              <a:t>những</a:t>
            </a:r>
            <a:r>
              <a:rPr lang="en-US" altLang="en-US" sz="2500" dirty="0" smtClean="0">
                <a:latin typeface="Arial" panose="020B0604020202020204" pitchFamily="34" charset="0"/>
              </a:rPr>
              <a:t> </a:t>
            </a:r>
            <a:r>
              <a:rPr lang="en-US" altLang="en-US" sz="2500" dirty="0" err="1" smtClean="0">
                <a:latin typeface="Arial" panose="020B0604020202020204" pitchFamily="34" charset="0"/>
              </a:rPr>
              <a:t>trường</a:t>
            </a:r>
            <a:r>
              <a:rPr lang="en-US" altLang="en-US" sz="2500" dirty="0" smtClean="0">
                <a:latin typeface="Arial" panose="020B0604020202020204" pitchFamily="34" charset="0"/>
              </a:rPr>
              <a:t> </a:t>
            </a:r>
            <a:r>
              <a:rPr lang="en-US" altLang="en-US" sz="2500" dirty="0" err="1" smtClean="0">
                <a:latin typeface="Arial" panose="020B0604020202020204" pitchFamily="34" charset="0"/>
              </a:rPr>
              <a:t>công</a:t>
            </a:r>
            <a:r>
              <a:rPr lang="en-US" altLang="en-US" sz="2500" dirty="0" smtClean="0">
                <a:latin typeface="Arial" panose="020B0604020202020204" pitchFamily="34" charset="0"/>
              </a:rPr>
              <a:t> </a:t>
            </a:r>
            <a:r>
              <a:rPr lang="en-US" altLang="en-US" sz="2500" dirty="0" err="1" smtClean="0">
                <a:latin typeface="Arial" panose="020B0604020202020204" pitchFamily="34" charset="0"/>
              </a:rPr>
              <a:t>lập</a:t>
            </a:r>
            <a:r>
              <a:rPr lang="en-US" altLang="en-US" sz="2500" dirty="0" smtClean="0">
                <a:latin typeface="Arial" panose="020B0604020202020204" pitchFamily="34" charset="0"/>
              </a:rPr>
              <a:t> </a:t>
            </a:r>
            <a:r>
              <a:rPr lang="en-US" altLang="en-US" sz="2500" dirty="0" err="1" smtClean="0">
                <a:latin typeface="Arial" panose="020B0604020202020204" pitchFamily="34" charset="0"/>
              </a:rPr>
              <a:t>đạt</a:t>
            </a:r>
            <a:r>
              <a:rPr lang="en-US" altLang="en-US" sz="2500" dirty="0" smtClean="0">
                <a:latin typeface="Arial" panose="020B0604020202020204" pitchFamily="34" charset="0"/>
              </a:rPr>
              <a:t> </a:t>
            </a:r>
            <a:r>
              <a:rPr lang="en-US" altLang="en-US" sz="2500" dirty="0" err="1" smtClean="0">
                <a:latin typeface="Arial" panose="020B0604020202020204" pitchFamily="34" charset="0"/>
              </a:rPr>
              <a:t>danh</a:t>
            </a:r>
            <a:r>
              <a:rPr lang="en-US" altLang="en-US" sz="2500" dirty="0" smtClean="0">
                <a:latin typeface="Arial" panose="020B0604020202020204" pitchFamily="34" charset="0"/>
              </a:rPr>
              <a:t> </a:t>
            </a:r>
            <a:r>
              <a:rPr lang="en-US" altLang="en-US" sz="2500" dirty="0" err="1" smtClean="0">
                <a:latin typeface="Arial" panose="020B0604020202020204" pitchFamily="34" charset="0"/>
              </a:rPr>
              <a:t>hiệu</a:t>
            </a:r>
            <a:r>
              <a:rPr lang="en-US" altLang="en-US" sz="2500" dirty="0" smtClean="0">
                <a:latin typeface="Arial" panose="020B0604020202020204" pitchFamily="34" charset="0"/>
              </a:rPr>
              <a:t> </a:t>
            </a:r>
            <a:r>
              <a:rPr lang="en-US" altLang="en-US" sz="2500" dirty="0" err="1" smtClean="0">
                <a:latin typeface="Arial" panose="020B0604020202020204" pitchFamily="34" charset="0"/>
              </a:rPr>
              <a:t>trường</a:t>
            </a:r>
            <a:r>
              <a:rPr lang="en-US" altLang="en-US" sz="2500" dirty="0" smtClean="0">
                <a:latin typeface="Arial" panose="020B0604020202020204" pitchFamily="34" charset="0"/>
              </a:rPr>
              <a:t> </a:t>
            </a:r>
            <a:r>
              <a:rPr lang="en-US" altLang="en-US" sz="2500" dirty="0" err="1" smtClean="0">
                <a:latin typeface="Arial" panose="020B0604020202020204" pitchFamily="34" charset="0"/>
              </a:rPr>
              <a:t>chất</a:t>
            </a:r>
            <a:r>
              <a:rPr lang="en-US" altLang="en-US" sz="2500" dirty="0" smtClean="0">
                <a:latin typeface="Arial" panose="020B0604020202020204" pitchFamily="34" charset="0"/>
              </a:rPr>
              <a:t> </a:t>
            </a:r>
            <a:r>
              <a:rPr lang="en-US" altLang="en-US" sz="2500" dirty="0" err="1" smtClean="0">
                <a:latin typeface="Arial" panose="020B0604020202020204" pitchFamily="34" charset="0"/>
              </a:rPr>
              <a:t>lượng</a:t>
            </a:r>
            <a:r>
              <a:rPr lang="en-US" altLang="en-US" sz="2500" dirty="0" smtClean="0">
                <a:latin typeface="Arial" panose="020B0604020202020204" pitchFamily="34" charset="0"/>
              </a:rPr>
              <a:t> </a:t>
            </a:r>
            <a:r>
              <a:rPr lang="en-US" altLang="en-US" sz="2500" dirty="0" err="1" smtClean="0">
                <a:latin typeface="Arial" panose="020B0604020202020204" pitchFamily="34" charset="0"/>
              </a:rPr>
              <a:t>cao</a:t>
            </a:r>
            <a:r>
              <a:rPr lang="en-US" altLang="en-US" sz="2500" dirty="0" smtClean="0">
                <a:latin typeface="Arial" panose="020B0604020202020204" pitchFamily="34" charset="0"/>
              </a:rPr>
              <a:t> </a:t>
            </a:r>
            <a:r>
              <a:rPr lang="en-US" altLang="en-US" sz="2500" dirty="0" err="1" smtClean="0">
                <a:latin typeface="Arial" panose="020B0604020202020204" pitchFamily="34" charset="0"/>
              </a:rPr>
              <a:t>của</a:t>
            </a:r>
            <a:r>
              <a:rPr lang="en-US" altLang="en-US" sz="2500" dirty="0" smtClean="0">
                <a:latin typeface="Arial" panose="020B0604020202020204" pitchFamily="34" charset="0"/>
              </a:rPr>
              <a:t> </a:t>
            </a:r>
            <a:r>
              <a:rPr lang="en-US" altLang="en-US" sz="2500" dirty="0" err="1" smtClean="0">
                <a:latin typeface="Arial" panose="020B0604020202020204" pitchFamily="34" charset="0"/>
              </a:rPr>
              <a:t>thành</a:t>
            </a:r>
            <a:r>
              <a:rPr lang="en-US" altLang="en-US" sz="2500" dirty="0" smtClean="0">
                <a:latin typeface="Arial" panose="020B0604020202020204" pitchFamily="34" charset="0"/>
              </a:rPr>
              <a:t> </a:t>
            </a:r>
            <a:r>
              <a:rPr lang="en-US" altLang="en-US" sz="2500" dirty="0" err="1" smtClean="0">
                <a:latin typeface="Arial" panose="020B0604020202020204" pitchFamily="34" charset="0"/>
              </a:rPr>
              <a:t>phố</a:t>
            </a:r>
            <a:r>
              <a:rPr lang="en-US" altLang="en-US" sz="2500" dirty="0" smtClean="0">
                <a:latin typeface="Arial" panose="020B0604020202020204" pitchFamily="34" charset="0"/>
              </a:rPr>
              <a:t> </a:t>
            </a:r>
            <a:r>
              <a:rPr lang="en-US" altLang="en-US" sz="2500" dirty="0" err="1" smtClean="0">
                <a:latin typeface="Arial" panose="020B0604020202020204" pitchFamily="34" charset="0"/>
              </a:rPr>
              <a:t>và</a:t>
            </a:r>
            <a:r>
              <a:rPr lang="en-US" altLang="en-US" sz="2500" dirty="0" smtClean="0">
                <a:latin typeface="Arial" panose="020B0604020202020204" pitchFamily="34" charset="0"/>
              </a:rPr>
              <a:t> </a:t>
            </a:r>
            <a:r>
              <a:rPr lang="en-US" altLang="en-US" sz="2500" dirty="0" err="1" smtClean="0">
                <a:latin typeface="Arial" panose="020B0604020202020204" pitchFamily="34" charset="0"/>
              </a:rPr>
              <a:t>khu</a:t>
            </a:r>
            <a:r>
              <a:rPr lang="en-US" altLang="en-US" sz="2500" dirty="0" smtClean="0">
                <a:latin typeface="Arial" panose="020B0604020202020204" pitchFamily="34" charset="0"/>
              </a:rPr>
              <a:t> </a:t>
            </a:r>
            <a:r>
              <a:rPr lang="en-US" altLang="en-US" sz="2500" dirty="0" err="1" smtClean="0">
                <a:latin typeface="Arial" panose="020B0604020202020204" pitchFamily="34" charset="0"/>
              </a:rPr>
              <a:t>vực</a:t>
            </a:r>
            <a:r>
              <a:rPr lang="en-US" altLang="en-US" sz="2500" dirty="0" smtClean="0">
                <a:latin typeface="Arial" panose="020B0604020202020204" pitchFamily="34" charset="0"/>
              </a:rPr>
              <a:t>, </a:t>
            </a:r>
            <a:r>
              <a:rPr lang="en-US" altLang="en-US" sz="2500" dirty="0" err="1" smtClean="0">
                <a:latin typeface="Arial" panose="020B0604020202020204" pitchFamily="34" charset="0"/>
              </a:rPr>
              <a:t>đào</a:t>
            </a:r>
            <a:r>
              <a:rPr lang="en-US" altLang="en-US" sz="2500" dirty="0" smtClean="0">
                <a:latin typeface="Arial" panose="020B0604020202020204" pitchFamily="34" charset="0"/>
              </a:rPr>
              <a:t> </a:t>
            </a:r>
            <a:r>
              <a:rPr lang="en-US" altLang="en-US" sz="2500" dirty="0" err="1" smtClean="0">
                <a:latin typeface="Arial" panose="020B0604020202020204" pitchFamily="34" charset="0"/>
              </a:rPr>
              <a:t>tạo</a:t>
            </a:r>
            <a:r>
              <a:rPr lang="en-US" altLang="en-US" sz="2500" dirty="0" smtClean="0">
                <a:latin typeface="Arial" panose="020B0604020202020204" pitchFamily="34" charset="0"/>
              </a:rPr>
              <a:t> </a:t>
            </a:r>
            <a:r>
              <a:rPr lang="en-US" altLang="en-US" sz="2500" dirty="0" err="1" smtClean="0">
                <a:latin typeface="Arial" panose="020B0604020202020204" pitchFamily="34" charset="0"/>
              </a:rPr>
              <a:t>đa</a:t>
            </a:r>
            <a:r>
              <a:rPr lang="en-US" altLang="en-US" sz="2500" dirty="0" smtClean="0">
                <a:latin typeface="Arial" panose="020B0604020202020204" pitchFamily="34" charset="0"/>
              </a:rPr>
              <a:t> </a:t>
            </a:r>
            <a:r>
              <a:rPr lang="en-US" altLang="en-US" sz="2500" dirty="0" err="1" smtClean="0">
                <a:latin typeface="Arial" panose="020B0604020202020204" pitchFamily="34" charset="0"/>
              </a:rPr>
              <a:t>cấp</a:t>
            </a:r>
            <a:r>
              <a:rPr lang="en-US" altLang="en-US" sz="2500" dirty="0" smtClean="0">
                <a:latin typeface="Arial" panose="020B0604020202020204" pitchFamily="34" charset="0"/>
              </a:rPr>
              <a:t>, </a:t>
            </a:r>
            <a:r>
              <a:rPr lang="en-US" altLang="en-US" sz="2500" dirty="0" err="1" smtClean="0">
                <a:latin typeface="Arial" panose="020B0604020202020204" pitchFamily="34" charset="0"/>
              </a:rPr>
              <a:t>đa</a:t>
            </a:r>
            <a:r>
              <a:rPr lang="en-US" altLang="en-US" sz="2500" dirty="0" smtClean="0">
                <a:latin typeface="Arial" panose="020B0604020202020204" pitchFamily="34" charset="0"/>
              </a:rPr>
              <a:t> </a:t>
            </a:r>
            <a:r>
              <a:rPr lang="en-US" altLang="en-US" sz="2500" dirty="0" err="1" smtClean="0">
                <a:latin typeface="Arial" panose="020B0604020202020204" pitchFamily="34" charset="0"/>
              </a:rPr>
              <a:t>ngành</a:t>
            </a:r>
            <a:r>
              <a:rPr lang="en-US" altLang="en-US" sz="2500" dirty="0" smtClean="0">
                <a:latin typeface="Arial" panose="020B0604020202020204" pitchFamily="34" charset="0"/>
              </a:rPr>
              <a:t> </a:t>
            </a:r>
            <a:r>
              <a:rPr lang="en-US" altLang="en-US" sz="2500" dirty="0" err="1" smtClean="0">
                <a:latin typeface="Arial" panose="020B0604020202020204" pitchFamily="34" charset="0"/>
              </a:rPr>
              <a:t>với</a:t>
            </a:r>
            <a:r>
              <a:rPr lang="en-US" altLang="en-US" sz="2500" dirty="0" smtClean="0">
                <a:latin typeface="Arial" panose="020B0604020202020204" pitchFamily="34" charset="0"/>
              </a:rPr>
              <a:t> </a:t>
            </a:r>
            <a:r>
              <a:rPr lang="en-US" altLang="en-US" sz="2500" dirty="0" err="1" smtClean="0">
                <a:latin typeface="Arial" panose="020B0604020202020204" pitchFamily="34" charset="0"/>
              </a:rPr>
              <a:t>nhiều</a:t>
            </a:r>
            <a:r>
              <a:rPr lang="en-US" altLang="en-US" sz="2500" dirty="0" smtClean="0">
                <a:latin typeface="Arial" panose="020B0604020202020204" pitchFamily="34" charset="0"/>
              </a:rPr>
              <a:t> </a:t>
            </a:r>
            <a:r>
              <a:rPr lang="en-US" altLang="en-US" sz="2500" dirty="0" err="1" smtClean="0">
                <a:latin typeface="Arial" panose="020B0604020202020204" pitchFamily="34" charset="0"/>
              </a:rPr>
              <a:t>loại</a:t>
            </a:r>
            <a:r>
              <a:rPr lang="en-US" altLang="en-US" sz="2500" dirty="0" smtClean="0">
                <a:latin typeface="Arial" panose="020B0604020202020204" pitchFamily="34" charset="0"/>
              </a:rPr>
              <a:t> </a:t>
            </a:r>
            <a:r>
              <a:rPr lang="en-US" altLang="en-US" sz="2500" dirty="0" err="1" smtClean="0">
                <a:latin typeface="Arial" panose="020B0604020202020204" pitchFamily="34" charset="0"/>
              </a:rPr>
              <a:t>hình</a:t>
            </a:r>
            <a:r>
              <a:rPr lang="en-US" altLang="en-US" sz="2500" dirty="0" smtClean="0">
                <a:latin typeface="Arial" panose="020B0604020202020204" pitchFamily="34" charset="0"/>
              </a:rPr>
              <a:t> </a:t>
            </a:r>
            <a:r>
              <a:rPr lang="en-US" altLang="en-US" sz="2500" dirty="0" err="1" smtClean="0">
                <a:latin typeface="Arial" panose="020B0604020202020204" pitchFamily="34" charset="0"/>
              </a:rPr>
              <a:t>đào</a:t>
            </a:r>
            <a:r>
              <a:rPr lang="en-US" altLang="en-US" sz="2500" dirty="0" smtClean="0">
                <a:latin typeface="Arial" panose="020B0604020202020204" pitchFamily="34" charset="0"/>
              </a:rPr>
              <a:t> </a:t>
            </a:r>
            <a:r>
              <a:rPr lang="en-US" altLang="en-US" sz="2500" dirty="0" err="1" smtClean="0">
                <a:latin typeface="Arial" panose="020B0604020202020204" pitchFamily="34" charset="0"/>
              </a:rPr>
              <a:t>tạo</a:t>
            </a:r>
            <a:r>
              <a:rPr lang="en-US" altLang="en-US" sz="2500" dirty="0" smtClean="0">
                <a:latin typeface="Arial" panose="020B0604020202020204" pitchFamily="34" charset="0"/>
              </a:rPr>
              <a:t> </a:t>
            </a:r>
            <a:r>
              <a:rPr lang="en-US" altLang="en-US" sz="2500" dirty="0" err="1" smtClean="0">
                <a:latin typeface="Arial" panose="020B0604020202020204" pitchFamily="34" charset="0"/>
              </a:rPr>
              <a:t>theo</a:t>
            </a:r>
            <a:r>
              <a:rPr lang="en-US" altLang="en-US" sz="2500" dirty="0" smtClean="0">
                <a:latin typeface="Arial" panose="020B0604020202020204" pitchFamily="34" charset="0"/>
              </a:rPr>
              <a:t> </a:t>
            </a:r>
            <a:r>
              <a:rPr lang="en-US" altLang="en-US" sz="2500" dirty="0" err="1" smtClean="0">
                <a:latin typeface="Arial" panose="020B0604020202020204" pitchFamily="34" charset="0"/>
              </a:rPr>
              <a:t>hướng</a:t>
            </a:r>
            <a:r>
              <a:rPr lang="en-US" altLang="en-US" sz="2500" dirty="0" smtClean="0">
                <a:latin typeface="Arial" panose="020B0604020202020204" pitchFamily="34" charset="0"/>
              </a:rPr>
              <a:t> </a:t>
            </a:r>
            <a:r>
              <a:rPr lang="en-US" altLang="en-US" sz="2500" dirty="0" err="1" smtClean="0">
                <a:latin typeface="Arial" panose="020B0604020202020204" pitchFamily="34" charset="0"/>
              </a:rPr>
              <a:t>tiên</a:t>
            </a:r>
            <a:r>
              <a:rPr lang="en-US" altLang="en-US" sz="2500" dirty="0" smtClean="0">
                <a:latin typeface="Arial" panose="020B0604020202020204" pitchFamily="34" charset="0"/>
              </a:rPr>
              <a:t> </a:t>
            </a:r>
            <a:r>
              <a:rPr lang="en-US" altLang="en-US" sz="2500" dirty="0" err="1" smtClean="0">
                <a:latin typeface="Arial" panose="020B0604020202020204" pitchFamily="34" charset="0"/>
              </a:rPr>
              <a:t>tiến</a:t>
            </a:r>
            <a:r>
              <a:rPr lang="en-US" altLang="en-US" sz="2500" dirty="0" smtClean="0">
                <a:latin typeface="Arial" panose="020B0604020202020204" pitchFamily="34" charset="0"/>
              </a:rPr>
              <a:t> </a:t>
            </a:r>
            <a:r>
              <a:rPr lang="en-US" altLang="en-US" sz="2500" dirty="0" err="1" smtClean="0">
                <a:latin typeface="Arial" panose="020B0604020202020204" pitchFamily="34" charset="0"/>
              </a:rPr>
              <a:t>và</a:t>
            </a:r>
            <a:r>
              <a:rPr lang="en-US" altLang="en-US" sz="2500" dirty="0" smtClean="0">
                <a:latin typeface="Arial" panose="020B0604020202020204" pitchFamily="34" charset="0"/>
              </a:rPr>
              <a:t> </a:t>
            </a:r>
            <a:r>
              <a:rPr lang="en-US" altLang="en-US" sz="2500" dirty="0" err="1" smtClean="0">
                <a:latin typeface="Arial" panose="020B0604020202020204" pitchFamily="34" charset="0"/>
              </a:rPr>
              <a:t>hiện</a:t>
            </a:r>
            <a:r>
              <a:rPr lang="en-US" altLang="en-US" sz="2500" dirty="0" smtClean="0">
                <a:latin typeface="Arial" panose="020B0604020202020204" pitchFamily="34" charset="0"/>
              </a:rPr>
              <a:t> </a:t>
            </a:r>
            <a:r>
              <a:rPr lang="en-US" altLang="en-US" sz="2500" dirty="0" err="1" smtClean="0">
                <a:latin typeface="Arial" panose="020B0604020202020204" pitchFamily="34" charset="0"/>
              </a:rPr>
              <a:t>đại</a:t>
            </a:r>
            <a:r>
              <a:rPr lang="en-US" altLang="en-US" sz="2500" dirty="0">
                <a:latin typeface="Arial" panose="020B0604020202020204" pitchFamily="34" charset="0"/>
              </a:rPr>
              <a:t>.</a:t>
            </a:r>
            <a:endParaRPr lang="en-US" altLang="en-US" sz="2500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>
    <p:cut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3"/>
          <p:cNvSpPr>
            <a:spLocks noChangeArrowheads="1"/>
          </p:cNvSpPr>
          <p:nvPr/>
        </p:nvSpPr>
        <p:spPr bwMode="auto">
          <a:xfrm>
            <a:off x="1930400" y="685800"/>
            <a:ext cx="8534400" cy="4770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>
                <a:solidFill>
                  <a:srgbClr val="404040"/>
                </a:solidFill>
                <a:latin typeface="Century Gothic" pitchFamily="34" charset="0"/>
              </a:defRPr>
            </a:lvl1pPr>
            <a:lvl2pPr marL="742950" indent="-28575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600">
                <a:solidFill>
                  <a:srgbClr val="404040"/>
                </a:solidFill>
                <a:latin typeface="Century Gothic" pitchFamily="34" charset="0"/>
              </a:defRPr>
            </a:lvl2pPr>
            <a:lvl3pPr marL="11430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400">
                <a:solidFill>
                  <a:srgbClr val="404040"/>
                </a:solidFill>
                <a:latin typeface="Century Gothic" pitchFamily="34" charset="0"/>
              </a:defRPr>
            </a:lvl3pPr>
            <a:lvl4pPr marL="16002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4pPr>
            <a:lvl5pPr marL="20574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9pPr>
          </a:lstStyle>
          <a:p>
            <a:pPr>
              <a:spcBef>
                <a:spcPct val="0"/>
              </a:spcBef>
              <a:buClrTx/>
              <a:buFontTx/>
              <a:buNone/>
            </a:pPr>
            <a:r>
              <a:rPr lang="en-US" altLang="en-US" sz="2500" b="1" dirty="0" err="1">
                <a:latin typeface="Arial" panose="020B0604020202020204" pitchFamily="34" charset="0"/>
              </a:rPr>
              <a:t>Cơ</a:t>
            </a:r>
            <a:r>
              <a:rPr lang="en-US" altLang="en-US" sz="2500" b="1" dirty="0">
                <a:latin typeface="Arial" panose="020B0604020202020204" pitchFamily="34" charset="0"/>
              </a:rPr>
              <a:t> </a:t>
            </a:r>
            <a:r>
              <a:rPr lang="en-US" altLang="en-US" sz="2500" b="1" dirty="0" err="1">
                <a:latin typeface="Arial" panose="020B0604020202020204" pitchFamily="34" charset="0"/>
              </a:rPr>
              <a:t>sở</a:t>
            </a:r>
            <a:r>
              <a:rPr lang="en-US" altLang="en-US" sz="2500" b="1" dirty="0">
                <a:latin typeface="Arial" panose="020B0604020202020204" pitchFamily="34" charset="0"/>
              </a:rPr>
              <a:t> </a:t>
            </a:r>
            <a:r>
              <a:rPr lang="en-US" altLang="en-US" sz="2500" b="1" dirty="0" err="1">
                <a:latin typeface="Arial" panose="020B0604020202020204" pitchFamily="34" charset="0"/>
              </a:rPr>
              <a:t>vật</a:t>
            </a:r>
            <a:r>
              <a:rPr lang="en-US" altLang="en-US" sz="2500" b="1" dirty="0">
                <a:latin typeface="Arial" panose="020B0604020202020204" pitchFamily="34" charset="0"/>
              </a:rPr>
              <a:t> </a:t>
            </a:r>
            <a:r>
              <a:rPr lang="en-US" altLang="en-US" sz="2500" b="1" dirty="0" err="1">
                <a:latin typeface="Arial" panose="020B0604020202020204" pitchFamily="34" charset="0"/>
              </a:rPr>
              <a:t>chất</a:t>
            </a:r>
            <a:r>
              <a:rPr lang="en-US" altLang="en-US" sz="2500" b="1" dirty="0">
                <a:latin typeface="Arial" panose="020B0604020202020204" pitchFamily="34" charset="0"/>
              </a:rPr>
              <a:t>:</a:t>
            </a:r>
            <a:endParaRPr lang="en-US" altLang="en-US" sz="2500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22531" name="Rectangle 5"/>
          <p:cNvSpPr>
            <a:spLocks noChangeArrowheads="1"/>
          </p:cNvSpPr>
          <p:nvPr/>
        </p:nvSpPr>
        <p:spPr bwMode="auto">
          <a:xfrm>
            <a:off x="711200" y="1371601"/>
            <a:ext cx="10972800" cy="20159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>
                <a:solidFill>
                  <a:srgbClr val="404040"/>
                </a:solidFill>
                <a:latin typeface="Century Gothic" pitchFamily="34" charset="0"/>
              </a:defRPr>
            </a:lvl1pPr>
            <a:lvl2pPr marL="742950" indent="-28575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600">
                <a:solidFill>
                  <a:srgbClr val="404040"/>
                </a:solidFill>
                <a:latin typeface="Century Gothic" pitchFamily="34" charset="0"/>
              </a:defRPr>
            </a:lvl2pPr>
            <a:lvl3pPr marL="11430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400">
                <a:solidFill>
                  <a:srgbClr val="404040"/>
                </a:solidFill>
                <a:latin typeface="Century Gothic" pitchFamily="34" charset="0"/>
              </a:defRPr>
            </a:lvl3pPr>
            <a:lvl4pPr marL="16002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4pPr>
            <a:lvl5pPr marL="20574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9pPr>
          </a:lstStyle>
          <a:p>
            <a:pPr algn="just">
              <a:spcBef>
                <a:spcPct val="0"/>
              </a:spcBef>
              <a:buClrTx/>
              <a:buFontTx/>
              <a:buNone/>
            </a:pPr>
            <a:r>
              <a:rPr lang="en-US" altLang="en-US" dirty="0">
                <a:solidFill>
                  <a:schemeClr val="tx1"/>
                </a:solidFill>
                <a:latin typeface="Arial" panose="020B0604020202020204" pitchFamily="34" charset="0"/>
              </a:rPr>
              <a:t>- </a:t>
            </a:r>
            <a:r>
              <a:rPr lang="en-US" altLang="en-US" sz="2500" dirty="0" err="1">
                <a:latin typeface="Arial" panose="020B0604020202020204" pitchFamily="34" charset="0"/>
              </a:rPr>
              <a:t>Trường</a:t>
            </a:r>
            <a:r>
              <a:rPr lang="en-US" altLang="en-US" sz="2500" dirty="0"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latin typeface="Arial" panose="020B0604020202020204" pitchFamily="34" charset="0"/>
              </a:rPr>
              <a:t>được</a:t>
            </a:r>
            <a:r>
              <a:rPr lang="en-US" altLang="en-US" sz="2500" dirty="0"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latin typeface="Arial" panose="020B0604020202020204" pitchFamily="34" charset="0"/>
              </a:rPr>
              <a:t>Nhà</a:t>
            </a:r>
            <a:r>
              <a:rPr lang="en-US" altLang="en-US" sz="2500" dirty="0"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latin typeface="Arial" panose="020B0604020202020204" pitchFamily="34" charset="0"/>
              </a:rPr>
              <a:t>nước</a:t>
            </a:r>
            <a:r>
              <a:rPr lang="en-US" altLang="en-US" sz="2500" dirty="0"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latin typeface="Arial" panose="020B0604020202020204" pitchFamily="34" charset="0"/>
              </a:rPr>
              <a:t>đầu</a:t>
            </a:r>
            <a:r>
              <a:rPr lang="en-US" altLang="en-US" sz="2500" dirty="0"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latin typeface="Arial" panose="020B0604020202020204" pitchFamily="34" charset="0"/>
              </a:rPr>
              <a:t>tư</a:t>
            </a:r>
            <a:r>
              <a:rPr lang="en-US" altLang="en-US" sz="2500" dirty="0"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latin typeface="Arial" panose="020B0604020202020204" pitchFamily="34" charset="0"/>
              </a:rPr>
              <a:t>mới</a:t>
            </a:r>
            <a:r>
              <a:rPr lang="en-US" altLang="en-US" sz="2500" dirty="0"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latin typeface="Arial" panose="020B0604020202020204" pitchFamily="34" charset="0"/>
              </a:rPr>
              <a:t>trang</a:t>
            </a:r>
            <a:r>
              <a:rPr lang="en-US" altLang="en-US" sz="2500" dirty="0"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latin typeface="Arial" panose="020B0604020202020204" pitchFamily="34" charset="0"/>
              </a:rPr>
              <a:t>thiết</a:t>
            </a:r>
            <a:r>
              <a:rPr lang="en-US" altLang="en-US" sz="2500" dirty="0"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latin typeface="Arial" panose="020B0604020202020204" pitchFamily="34" charset="0"/>
              </a:rPr>
              <a:t>bị</a:t>
            </a:r>
            <a:r>
              <a:rPr lang="en-US" altLang="en-US" sz="2500" dirty="0">
                <a:latin typeface="Arial" panose="020B0604020202020204" pitchFamily="34" charset="0"/>
              </a:rPr>
              <a:t>, </a:t>
            </a:r>
            <a:r>
              <a:rPr lang="en-US" altLang="en-US" sz="2500" dirty="0" err="1">
                <a:latin typeface="Arial" panose="020B0604020202020204" pitchFamily="34" charset="0"/>
              </a:rPr>
              <a:t>cơ</a:t>
            </a:r>
            <a:r>
              <a:rPr lang="en-US" altLang="en-US" sz="2500" dirty="0"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latin typeface="Arial" panose="020B0604020202020204" pitchFamily="34" charset="0"/>
              </a:rPr>
              <a:t>sở</a:t>
            </a:r>
            <a:r>
              <a:rPr lang="en-US" altLang="en-US" sz="2500" dirty="0"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latin typeface="Arial" panose="020B0604020202020204" pitchFamily="34" charset="0"/>
              </a:rPr>
              <a:t>vật</a:t>
            </a:r>
            <a:r>
              <a:rPr lang="en-US" altLang="en-US" sz="2500" dirty="0"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latin typeface="Arial" panose="020B0604020202020204" pitchFamily="34" charset="0"/>
              </a:rPr>
              <a:t>chất</a:t>
            </a:r>
            <a:r>
              <a:rPr lang="en-US" altLang="en-US" sz="2500" dirty="0"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latin typeface="Arial" panose="020B0604020202020204" pitchFamily="34" charset="0"/>
              </a:rPr>
              <a:t>khang</a:t>
            </a:r>
            <a:r>
              <a:rPr lang="en-US" altLang="en-US" sz="2500" dirty="0"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latin typeface="Arial" panose="020B0604020202020204" pitchFamily="34" charset="0"/>
              </a:rPr>
              <a:t>trang</a:t>
            </a:r>
            <a:r>
              <a:rPr lang="en-US" altLang="en-US" sz="2500" dirty="0">
                <a:latin typeface="Arial" panose="020B0604020202020204" pitchFamily="34" charset="0"/>
              </a:rPr>
              <a:t>, </a:t>
            </a:r>
            <a:r>
              <a:rPr lang="en-US" altLang="en-US" sz="2500" dirty="0" err="1">
                <a:latin typeface="Arial" panose="020B0604020202020204" pitchFamily="34" charset="0"/>
              </a:rPr>
              <a:t>đội</a:t>
            </a:r>
            <a:r>
              <a:rPr lang="en-US" altLang="en-US" sz="2500" dirty="0"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latin typeface="Arial" panose="020B0604020202020204" pitchFamily="34" charset="0"/>
              </a:rPr>
              <a:t>ngũ</a:t>
            </a:r>
            <a:r>
              <a:rPr lang="en-US" altLang="en-US" sz="2500" dirty="0"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latin typeface="Arial" panose="020B0604020202020204" pitchFamily="34" charset="0"/>
              </a:rPr>
              <a:t>nhà</a:t>
            </a:r>
            <a:r>
              <a:rPr lang="en-US" altLang="en-US" sz="2500" dirty="0"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latin typeface="Arial" panose="020B0604020202020204" pitchFamily="34" charset="0"/>
              </a:rPr>
              <a:t>giáo</a:t>
            </a:r>
            <a:r>
              <a:rPr lang="en-US" altLang="en-US" sz="2500" dirty="0"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latin typeface="Arial" panose="020B0604020202020204" pitchFamily="34" charset="0"/>
              </a:rPr>
              <a:t>giàu</a:t>
            </a:r>
            <a:r>
              <a:rPr lang="en-US" altLang="en-US" sz="2500" dirty="0"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latin typeface="Arial" panose="020B0604020202020204" pitchFamily="34" charset="0"/>
              </a:rPr>
              <a:t>kinh</a:t>
            </a:r>
            <a:r>
              <a:rPr lang="en-US" altLang="en-US" sz="2500" dirty="0"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latin typeface="Arial" panose="020B0604020202020204" pitchFamily="34" charset="0"/>
              </a:rPr>
              <a:t>nghiệm</a:t>
            </a:r>
            <a:r>
              <a:rPr lang="en-US" altLang="en-US" sz="2500" dirty="0">
                <a:latin typeface="Arial" panose="020B0604020202020204" pitchFamily="34" charset="0"/>
              </a:rPr>
              <a:t>. </a:t>
            </a:r>
            <a:r>
              <a:rPr lang="en-US" altLang="en-US" sz="2500" dirty="0" err="1">
                <a:latin typeface="Arial" panose="020B0604020202020204" pitchFamily="34" charset="0"/>
              </a:rPr>
              <a:t>Trường</a:t>
            </a:r>
            <a:r>
              <a:rPr lang="en-US" altLang="en-US" sz="2500" dirty="0"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latin typeface="Arial" panose="020B0604020202020204" pitchFamily="34" charset="0"/>
              </a:rPr>
              <a:t>đang</a:t>
            </a:r>
            <a:r>
              <a:rPr lang="en-US" altLang="en-US" sz="2500" dirty="0"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latin typeface="Arial" panose="020B0604020202020204" pitchFamily="34" charset="0"/>
              </a:rPr>
              <a:t>duy</a:t>
            </a:r>
            <a:r>
              <a:rPr lang="en-US" altLang="en-US" sz="2500" dirty="0"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latin typeface="Arial" panose="020B0604020202020204" pitchFamily="34" charset="0"/>
              </a:rPr>
              <a:t>trì</a:t>
            </a:r>
            <a:r>
              <a:rPr lang="en-US" altLang="en-US" sz="2500" dirty="0"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latin typeface="Arial" panose="020B0604020202020204" pitchFamily="34" charset="0"/>
              </a:rPr>
              <a:t>và</a:t>
            </a:r>
            <a:r>
              <a:rPr lang="en-US" altLang="en-US" sz="2500" dirty="0"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latin typeface="Arial" panose="020B0604020202020204" pitchFamily="34" charset="0"/>
              </a:rPr>
              <a:t>cải</a:t>
            </a:r>
            <a:r>
              <a:rPr lang="en-US" altLang="en-US" sz="2500" dirty="0"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latin typeface="Arial" panose="020B0604020202020204" pitchFamily="34" charset="0"/>
              </a:rPr>
              <a:t>tiến</a:t>
            </a:r>
            <a:r>
              <a:rPr lang="en-US" altLang="en-US" sz="2500" dirty="0"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latin typeface="Arial" panose="020B0604020202020204" pitchFamily="34" charset="0"/>
              </a:rPr>
              <a:t>hệ</a:t>
            </a:r>
            <a:r>
              <a:rPr lang="en-US" altLang="en-US" sz="2500" dirty="0"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latin typeface="Arial" panose="020B0604020202020204" pitchFamily="34" charset="0"/>
              </a:rPr>
              <a:t>thống</a:t>
            </a:r>
            <a:r>
              <a:rPr lang="en-US" altLang="en-US" sz="2500" dirty="0"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latin typeface="Arial" panose="020B0604020202020204" pitchFamily="34" charset="0"/>
              </a:rPr>
              <a:t>quản</a:t>
            </a:r>
            <a:r>
              <a:rPr lang="en-US" altLang="en-US" sz="2500" dirty="0"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latin typeface="Arial" panose="020B0604020202020204" pitchFamily="34" charset="0"/>
              </a:rPr>
              <a:t>lý</a:t>
            </a:r>
            <a:r>
              <a:rPr lang="en-US" altLang="en-US" sz="2500" dirty="0"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latin typeface="Arial" panose="020B0604020202020204" pitchFamily="34" charset="0"/>
              </a:rPr>
              <a:t>chất</a:t>
            </a:r>
            <a:r>
              <a:rPr lang="en-US" altLang="en-US" sz="2500" dirty="0"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latin typeface="Arial" panose="020B0604020202020204" pitchFamily="34" charset="0"/>
              </a:rPr>
              <a:t>lượng</a:t>
            </a:r>
            <a:r>
              <a:rPr lang="en-US" altLang="en-US" sz="2500" dirty="0"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latin typeface="Arial" panose="020B0604020202020204" pitchFamily="34" charset="0"/>
              </a:rPr>
              <a:t>theo</a:t>
            </a:r>
            <a:r>
              <a:rPr lang="en-US" altLang="en-US" sz="2500" dirty="0"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latin typeface="Arial" panose="020B0604020202020204" pitchFamily="34" charset="0"/>
              </a:rPr>
              <a:t>tiêu</a:t>
            </a:r>
            <a:r>
              <a:rPr lang="en-US" altLang="en-US" sz="2500" dirty="0"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latin typeface="Arial" panose="020B0604020202020204" pitchFamily="34" charset="0"/>
              </a:rPr>
              <a:t>chuẩn</a:t>
            </a:r>
            <a:r>
              <a:rPr lang="en-US" altLang="en-US" sz="2500" dirty="0">
                <a:latin typeface="Arial" panose="020B0604020202020204" pitchFamily="34" charset="0"/>
              </a:rPr>
              <a:t> ISO 9001:2015, </a:t>
            </a:r>
            <a:r>
              <a:rPr lang="en-US" altLang="en-US" sz="2500" dirty="0" err="1">
                <a:latin typeface="Arial" panose="020B0604020202020204" pitchFamily="34" charset="0"/>
              </a:rPr>
              <a:t>với</a:t>
            </a:r>
            <a:r>
              <a:rPr lang="en-US" altLang="en-US" sz="2500" dirty="0"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latin typeface="Arial" panose="020B0604020202020204" pitchFamily="34" charset="0"/>
              </a:rPr>
              <a:t>mục</a:t>
            </a:r>
            <a:r>
              <a:rPr lang="en-US" altLang="en-US" sz="2500" dirty="0"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latin typeface="Arial" panose="020B0604020202020204" pitchFamily="34" charset="0"/>
              </a:rPr>
              <a:t>tiêu</a:t>
            </a:r>
            <a:r>
              <a:rPr lang="en-US" altLang="en-US" sz="2500" dirty="0"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latin typeface="Arial" panose="020B0604020202020204" pitchFamily="34" charset="0"/>
              </a:rPr>
              <a:t>giữ</a:t>
            </a:r>
            <a:r>
              <a:rPr lang="en-US" altLang="en-US" sz="2500" dirty="0"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latin typeface="Arial" panose="020B0604020202020204" pitchFamily="34" charset="0"/>
              </a:rPr>
              <a:t>vững</a:t>
            </a:r>
            <a:r>
              <a:rPr lang="en-US" altLang="en-US" sz="2500" dirty="0"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latin typeface="Arial" panose="020B0604020202020204" pitchFamily="34" charset="0"/>
              </a:rPr>
              <a:t>niềm</a:t>
            </a:r>
            <a:r>
              <a:rPr lang="en-US" altLang="en-US" sz="2500" dirty="0">
                <a:latin typeface="Arial" panose="020B0604020202020204" pitchFamily="34" charset="0"/>
              </a:rPr>
              <a:t> tin </a:t>
            </a:r>
            <a:r>
              <a:rPr lang="en-US" altLang="en-US" sz="2500" dirty="0" err="1">
                <a:latin typeface="Arial" panose="020B0604020202020204" pitchFamily="34" charset="0"/>
              </a:rPr>
              <a:t>và</a:t>
            </a:r>
            <a:r>
              <a:rPr lang="en-US" altLang="en-US" sz="2500" dirty="0"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latin typeface="Arial" panose="020B0604020202020204" pitchFamily="34" charset="0"/>
              </a:rPr>
              <a:t>sự</a:t>
            </a:r>
            <a:r>
              <a:rPr lang="en-US" altLang="en-US" sz="2500" dirty="0">
                <a:latin typeface="Arial" panose="020B0604020202020204" pitchFamily="34" charset="0"/>
              </a:rPr>
              <a:t> an </a:t>
            </a:r>
            <a:r>
              <a:rPr lang="en-US" altLang="en-US" sz="2500" dirty="0" err="1">
                <a:latin typeface="Arial" panose="020B0604020202020204" pitchFamily="34" charset="0"/>
              </a:rPr>
              <a:t>tâm</a:t>
            </a:r>
            <a:r>
              <a:rPr lang="en-US" altLang="en-US" sz="2500" dirty="0"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latin typeface="Arial" panose="020B0604020202020204" pitchFamily="34" charset="0"/>
              </a:rPr>
              <a:t>của</a:t>
            </a:r>
            <a:r>
              <a:rPr lang="en-US" altLang="en-US" sz="2500" dirty="0"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latin typeface="Arial" panose="020B0604020202020204" pitchFamily="34" charset="0"/>
              </a:rPr>
              <a:t>người</a:t>
            </a:r>
            <a:r>
              <a:rPr lang="en-US" altLang="en-US" sz="2500" dirty="0"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latin typeface="Arial" panose="020B0604020202020204" pitchFamily="34" charset="0"/>
              </a:rPr>
              <a:t>học</a:t>
            </a:r>
            <a:r>
              <a:rPr lang="en-US" altLang="en-US" sz="2500" dirty="0">
                <a:latin typeface="Arial" panose="020B0604020202020204" pitchFamily="34" charset="0"/>
              </a:rPr>
              <a:t>, </a:t>
            </a:r>
            <a:r>
              <a:rPr lang="en-US" altLang="en-US" sz="2500" dirty="0" err="1">
                <a:latin typeface="Arial" panose="020B0604020202020204" pitchFamily="34" charset="0"/>
              </a:rPr>
              <a:t>trường</a:t>
            </a:r>
            <a:r>
              <a:rPr lang="en-US" altLang="en-US" sz="2500" dirty="0"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latin typeface="Arial" panose="020B0604020202020204" pitchFamily="34" charset="0"/>
              </a:rPr>
              <a:t>đang</a:t>
            </a:r>
            <a:r>
              <a:rPr lang="en-US" altLang="en-US" sz="2500" dirty="0"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latin typeface="Arial" panose="020B0604020202020204" pitchFamily="34" charset="0"/>
              </a:rPr>
              <a:t>phát</a:t>
            </a:r>
            <a:r>
              <a:rPr lang="en-US" altLang="en-US" sz="2500" dirty="0"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latin typeface="Arial" panose="020B0604020202020204" pitchFamily="34" charset="0"/>
              </a:rPr>
              <a:t>triển</a:t>
            </a:r>
            <a:r>
              <a:rPr lang="en-US" altLang="en-US" sz="2500" dirty="0"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latin typeface="Arial" panose="020B0604020202020204" pitchFamily="34" charset="0"/>
              </a:rPr>
              <a:t>các</a:t>
            </a:r>
            <a:r>
              <a:rPr lang="en-US" altLang="en-US" sz="2500" dirty="0"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latin typeface="Arial" panose="020B0604020202020204" pitchFamily="34" charset="0"/>
              </a:rPr>
              <a:t>ngành</a:t>
            </a:r>
            <a:r>
              <a:rPr lang="en-US" altLang="en-US" sz="2500" dirty="0"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latin typeface="Arial" panose="020B0604020202020204" pitchFamily="34" charset="0"/>
              </a:rPr>
              <a:t>nghề</a:t>
            </a:r>
            <a:r>
              <a:rPr lang="en-US" altLang="en-US" sz="2500" dirty="0"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latin typeface="Arial" panose="020B0604020202020204" pitchFamily="34" charset="0"/>
              </a:rPr>
              <a:t>đào</a:t>
            </a:r>
            <a:r>
              <a:rPr lang="en-US" altLang="en-US" sz="2500" dirty="0"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latin typeface="Arial" panose="020B0604020202020204" pitchFamily="34" charset="0"/>
              </a:rPr>
              <a:t>tạo</a:t>
            </a:r>
            <a:r>
              <a:rPr lang="en-US" altLang="en-US" sz="2500" dirty="0"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latin typeface="Arial" panose="020B0604020202020204" pitchFamily="34" charset="0"/>
              </a:rPr>
              <a:t>theo</a:t>
            </a:r>
            <a:r>
              <a:rPr lang="en-US" altLang="en-US" sz="2500" dirty="0"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latin typeface="Arial" panose="020B0604020202020204" pitchFamily="34" charset="0"/>
              </a:rPr>
              <a:t>tiêu</a:t>
            </a:r>
            <a:r>
              <a:rPr lang="en-US" altLang="en-US" sz="2500" dirty="0"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latin typeface="Arial" panose="020B0604020202020204" pitchFamily="34" charset="0"/>
              </a:rPr>
              <a:t>chuẩn</a:t>
            </a:r>
            <a:r>
              <a:rPr lang="en-US" altLang="en-US" sz="2500" dirty="0"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latin typeface="Arial" panose="020B0604020202020204" pitchFamily="34" charset="0"/>
              </a:rPr>
              <a:t>quốc</a:t>
            </a:r>
            <a:r>
              <a:rPr lang="en-US" altLang="en-US" sz="2500" dirty="0"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latin typeface="Arial" panose="020B0604020202020204" pitchFamily="34" charset="0"/>
              </a:rPr>
              <a:t>gia</a:t>
            </a:r>
            <a:r>
              <a:rPr lang="en-US" altLang="en-US" sz="2500" dirty="0">
                <a:latin typeface="Arial" panose="020B0604020202020204" pitchFamily="34" charset="0"/>
              </a:rPr>
              <a:t>, </a:t>
            </a:r>
            <a:r>
              <a:rPr lang="en-US" altLang="en-US" sz="2500" dirty="0" err="1">
                <a:latin typeface="Arial" panose="020B0604020202020204" pitchFamily="34" charset="0"/>
              </a:rPr>
              <a:t>chuẩn</a:t>
            </a:r>
            <a:r>
              <a:rPr lang="en-US" altLang="en-US" sz="2500" dirty="0">
                <a:latin typeface="Arial" panose="020B0604020202020204" pitchFamily="34" charset="0"/>
              </a:rPr>
              <a:t> ASEAN </a:t>
            </a:r>
            <a:r>
              <a:rPr lang="en-US" altLang="en-US" sz="2500" dirty="0" err="1">
                <a:latin typeface="Arial" panose="020B0604020202020204" pitchFamily="34" charset="0"/>
              </a:rPr>
              <a:t>và</a:t>
            </a:r>
            <a:r>
              <a:rPr lang="en-US" altLang="en-US" sz="2500" dirty="0"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latin typeface="Arial" panose="020B0604020202020204" pitchFamily="34" charset="0"/>
              </a:rPr>
              <a:t>quốc</a:t>
            </a:r>
            <a:r>
              <a:rPr lang="en-US" altLang="en-US" sz="2500" dirty="0"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latin typeface="Arial" panose="020B0604020202020204" pitchFamily="34" charset="0"/>
              </a:rPr>
              <a:t>tế</a:t>
            </a:r>
            <a:r>
              <a:rPr lang="en-US" altLang="en-US" sz="2500" dirty="0">
                <a:latin typeface="Arial" panose="020B0604020202020204" pitchFamily="34" charset="0"/>
              </a:rPr>
              <a:t>.</a:t>
            </a:r>
            <a:endParaRPr lang="en-US" altLang="en-US" sz="2500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22532" name="Rectangle 5"/>
          <p:cNvSpPr>
            <a:spLocks noChangeArrowheads="1"/>
          </p:cNvSpPr>
          <p:nvPr/>
        </p:nvSpPr>
        <p:spPr bwMode="auto">
          <a:xfrm>
            <a:off x="711200" y="4114800"/>
            <a:ext cx="10972800" cy="12464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>
                <a:solidFill>
                  <a:srgbClr val="404040"/>
                </a:solidFill>
                <a:latin typeface="Century Gothic" pitchFamily="34" charset="0"/>
              </a:defRPr>
            </a:lvl1pPr>
            <a:lvl2pPr marL="742950" indent="-28575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600">
                <a:solidFill>
                  <a:srgbClr val="404040"/>
                </a:solidFill>
                <a:latin typeface="Century Gothic" pitchFamily="34" charset="0"/>
              </a:defRPr>
            </a:lvl2pPr>
            <a:lvl3pPr marL="11430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400">
                <a:solidFill>
                  <a:srgbClr val="404040"/>
                </a:solidFill>
                <a:latin typeface="Century Gothic" pitchFamily="34" charset="0"/>
              </a:defRPr>
            </a:lvl3pPr>
            <a:lvl4pPr marL="16002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4pPr>
            <a:lvl5pPr marL="20574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9pPr>
          </a:lstStyle>
          <a:p>
            <a:pPr algn="just">
              <a:spcBef>
                <a:spcPct val="0"/>
              </a:spcBef>
              <a:buClrTx/>
              <a:buFontTx/>
              <a:buNone/>
            </a:pP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- </a:t>
            </a:r>
            <a:r>
              <a:rPr lang="en-US" altLang="en-US" sz="2500" dirty="0" err="1">
                <a:latin typeface="Arial" panose="020B0604020202020204" pitchFamily="34" charset="0"/>
              </a:rPr>
              <a:t>Nhà</a:t>
            </a:r>
            <a:r>
              <a:rPr lang="en-US" altLang="en-US" sz="2500" dirty="0"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latin typeface="Arial" panose="020B0604020202020204" pitchFamily="34" charset="0"/>
              </a:rPr>
              <a:t>trường</a:t>
            </a:r>
            <a:r>
              <a:rPr lang="en-US" altLang="en-US" sz="2500" dirty="0"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latin typeface="Arial" panose="020B0604020202020204" pitchFamily="34" charset="0"/>
              </a:rPr>
              <a:t>đang</a:t>
            </a:r>
            <a:r>
              <a:rPr lang="en-US" altLang="en-US" sz="2500" dirty="0"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latin typeface="Arial" panose="020B0604020202020204" pitchFamily="34" charset="0"/>
              </a:rPr>
              <a:t>áp</a:t>
            </a:r>
            <a:r>
              <a:rPr lang="en-US" altLang="en-US" sz="2500" dirty="0"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latin typeface="Arial" panose="020B0604020202020204" pitchFamily="34" charset="0"/>
              </a:rPr>
              <a:t>dụng</a:t>
            </a:r>
            <a:r>
              <a:rPr lang="en-US" altLang="en-US" sz="2500" dirty="0"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latin typeface="Arial" panose="020B0604020202020204" pitchFamily="34" charset="0"/>
              </a:rPr>
              <a:t>mô</a:t>
            </a:r>
            <a:r>
              <a:rPr lang="en-US" altLang="en-US" sz="2500" dirty="0"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latin typeface="Arial" panose="020B0604020202020204" pitchFamily="34" charset="0"/>
              </a:rPr>
              <a:t>hình</a:t>
            </a:r>
            <a:r>
              <a:rPr lang="en-US" altLang="en-US" sz="2500" dirty="0"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latin typeface="Arial" panose="020B0604020202020204" pitchFamily="34" charset="0"/>
              </a:rPr>
              <a:t>đào</a:t>
            </a:r>
            <a:r>
              <a:rPr lang="en-US" altLang="en-US" sz="2500" dirty="0"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latin typeface="Arial" panose="020B0604020202020204" pitchFamily="34" charset="0"/>
              </a:rPr>
              <a:t>tạo</a:t>
            </a:r>
            <a:r>
              <a:rPr lang="en-US" altLang="en-US" sz="2500" dirty="0"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latin typeface="Arial" panose="020B0604020202020204" pitchFamily="34" charset="0"/>
              </a:rPr>
              <a:t>kép</a:t>
            </a:r>
            <a:r>
              <a:rPr lang="en-US" altLang="en-US" sz="2500" dirty="0">
                <a:latin typeface="Arial" panose="020B0604020202020204" pitchFamily="34" charset="0"/>
              </a:rPr>
              <a:t>: </a:t>
            </a:r>
            <a:r>
              <a:rPr lang="en-US" altLang="en-US" sz="2500" dirty="0" err="1">
                <a:latin typeface="Arial" panose="020B0604020202020204" pitchFamily="34" charset="0"/>
              </a:rPr>
              <a:t>Sinh</a:t>
            </a:r>
            <a:r>
              <a:rPr lang="en-US" altLang="en-US" sz="2500" dirty="0"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latin typeface="Arial" panose="020B0604020202020204" pitchFamily="34" charset="0"/>
              </a:rPr>
              <a:t>viên</a:t>
            </a:r>
            <a:r>
              <a:rPr lang="en-US" altLang="en-US" sz="2500" dirty="0"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latin typeface="Arial" panose="020B0604020202020204" pitchFamily="34" charset="0"/>
              </a:rPr>
              <a:t>khi</a:t>
            </a:r>
            <a:r>
              <a:rPr lang="en-US" altLang="en-US" sz="2500" dirty="0"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latin typeface="Arial" panose="020B0604020202020204" pitchFamily="34" charset="0"/>
              </a:rPr>
              <a:t>học</a:t>
            </a:r>
            <a:r>
              <a:rPr lang="en-US" altLang="en-US" sz="2500" dirty="0"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latin typeface="Arial" panose="020B0604020202020204" pitchFamily="34" charset="0"/>
              </a:rPr>
              <a:t>tập</a:t>
            </a:r>
            <a:r>
              <a:rPr lang="en-US" altLang="en-US" sz="2500" dirty="0"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latin typeface="Arial" panose="020B0604020202020204" pitchFamily="34" charset="0"/>
              </a:rPr>
              <a:t>tại</a:t>
            </a:r>
            <a:r>
              <a:rPr lang="en-US" altLang="en-US" sz="2500" dirty="0"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latin typeface="Arial" panose="020B0604020202020204" pitchFamily="34" charset="0"/>
              </a:rPr>
              <a:t>trường</a:t>
            </a:r>
            <a:r>
              <a:rPr lang="en-US" altLang="en-US" sz="2500" dirty="0"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latin typeface="Arial" panose="020B0604020202020204" pitchFamily="34" charset="0"/>
              </a:rPr>
              <a:t>vừa</a:t>
            </a:r>
            <a:r>
              <a:rPr lang="en-US" altLang="en-US" sz="2500" dirty="0"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latin typeface="Arial" panose="020B0604020202020204" pitchFamily="34" charset="0"/>
              </a:rPr>
              <a:t>được</a:t>
            </a:r>
            <a:r>
              <a:rPr lang="en-US" altLang="en-US" sz="2500" dirty="0"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latin typeface="Arial" panose="020B0604020202020204" pitchFamily="34" charset="0"/>
              </a:rPr>
              <a:t>tham</a:t>
            </a:r>
            <a:r>
              <a:rPr lang="en-US" altLang="en-US" sz="2500" dirty="0"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latin typeface="Arial" panose="020B0604020202020204" pitchFamily="34" charset="0"/>
              </a:rPr>
              <a:t>gia</a:t>
            </a:r>
            <a:r>
              <a:rPr lang="en-US" altLang="en-US" sz="2500" dirty="0"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latin typeface="Arial" panose="020B0604020202020204" pitchFamily="34" charset="0"/>
              </a:rPr>
              <a:t>học</a:t>
            </a:r>
            <a:r>
              <a:rPr lang="en-US" altLang="en-US" sz="2500" dirty="0"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latin typeface="Arial" panose="020B0604020202020204" pitchFamily="34" charset="0"/>
              </a:rPr>
              <a:t>tập</a:t>
            </a:r>
            <a:r>
              <a:rPr lang="en-US" altLang="en-US" sz="2500" dirty="0"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latin typeface="Arial" panose="020B0604020202020204" pitchFamily="34" charset="0"/>
              </a:rPr>
              <a:t>tại</a:t>
            </a:r>
            <a:r>
              <a:rPr lang="en-US" altLang="en-US" sz="2500" dirty="0"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latin typeface="Arial" panose="020B0604020202020204" pitchFamily="34" charset="0"/>
              </a:rPr>
              <a:t>trường</a:t>
            </a:r>
            <a:r>
              <a:rPr lang="en-US" altLang="en-US" sz="2500" dirty="0">
                <a:latin typeface="Arial" panose="020B0604020202020204" pitchFamily="34" charset="0"/>
              </a:rPr>
              <a:t>, </a:t>
            </a:r>
            <a:r>
              <a:rPr lang="en-US" altLang="en-US" sz="2500" dirty="0" err="1">
                <a:latin typeface="Arial" panose="020B0604020202020204" pitchFamily="34" charset="0"/>
              </a:rPr>
              <a:t>vừa</a:t>
            </a:r>
            <a:r>
              <a:rPr lang="en-US" altLang="en-US" sz="2500" dirty="0"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latin typeface="Arial" panose="020B0604020202020204" pitchFamily="34" charset="0"/>
              </a:rPr>
              <a:t>được</a:t>
            </a:r>
            <a:r>
              <a:rPr lang="en-US" altLang="en-US" sz="2500" dirty="0"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latin typeface="Arial" panose="020B0604020202020204" pitchFamily="34" charset="0"/>
              </a:rPr>
              <a:t>trực</a:t>
            </a:r>
            <a:r>
              <a:rPr lang="en-US" altLang="en-US" sz="2500" dirty="0"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latin typeface="Arial" panose="020B0604020202020204" pitchFamily="34" charset="0"/>
              </a:rPr>
              <a:t>tiếp</a:t>
            </a:r>
            <a:r>
              <a:rPr lang="en-US" altLang="en-US" sz="2500" dirty="0"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latin typeface="Arial" panose="020B0604020202020204" pitchFamily="34" charset="0"/>
              </a:rPr>
              <a:t>học</a:t>
            </a:r>
            <a:r>
              <a:rPr lang="en-US" altLang="en-US" sz="2500" dirty="0"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latin typeface="Arial" panose="020B0604020202020204" pitchFamily="34" charset="0"/>
              </a:rPr>
              <a:t>tập</a:t>
            </a:r>
            <a:r>
              <a:rPr lang="en-US" altLang="en-US" sz="2500" dirty="0"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latin typeface="Arial" panose="020B0604020202020204" pitchFamily="34" charset="0"/>
              </a:rPr>
              <a:t>tại</a:t>
            </a:r>
            <a:r>
              <a:rPr lang="en-US" altLang="en-US" sz="2500" dirty="0"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latin typeface="Arial" panose="020B0604020202020204" pitchFamily="34" charset="0"/>
              </a:rPr>
              <a:t>Doanh</a:t>
            </a:r>
            <a:r>
              <a:rPr lang="en-US" altLang="en-US" sz="2500" dirty="0"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latin typeface="Arial" panose="020B0604020202020204" pitchFamily="34" charset="0"/>
              </a:rPr>
              <a:t>nghiệp</a:t>
            </a:r>
            <a:r>
              <a:rPr lang="en-US" altLang="en-US" sz="2500" dirty="0">
                <a:latin typeface="Arial" panose="020B0604020202020204" pitchFamily="34" charset="0"/>
              </a:rPr>
              <a:t> (</a:t>
            </a:r>
            <a:r>
              <a:rPr lang="en-US" altLang="en-US" sz="2500" dirty="0" err="1">
                <a:latin typeface="Arial" panose="020B0604020202020204" pitchFamily="34" charset="0"/>
              </a:rPr>
              <a:t>có</a:t>
            </a:r>
            <a:r>
              <a:rPr lang="en-US" altLang="en-US" sz="2500" dirty="0"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latin typeface="Arial" panose="020B0604020202020204" pitchFamily="34" charset="0"/>
              </a:rPr>
              <a:t>lương</a:t>
            </a:r>
            <a:r>
              <a:rPr lang="en-US" altLang="en-US" sz="2500" dirty="0">
                <a:latin typeface="Arial" panose="020B0604020202020204" pitchFamily="34" charset="0"/>
              </a:rPr>
              <a:t>) </a:t>
            </a:r>
            <a:r>
              <a:rPr lang="en-US" altLang="en-US" sz="2500" dirty="0" err="1">
                <a:latin typeface="Arial" panose="020B0604020202020204" pitchFamily="34" charset="0"/>
              </a:rPr>
              <a:t>trong</a:t>
            </a:r>
            <a:r>
              <a:rPr lang="en-US" altLang="en-US" sz="2500" dirty="0"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latin typeface="Arial" panose="020B0604020202020204" pitchFamily="34" charset="0"/>
              </a:rPr>
              <a:t>suốt</a:t>
            </a:r>
            <a:r>
              <a:rPr lang="en-US" altLang="en-US" sz="2500" dirty="0"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latin typeface="Arial" panose="020B0604020202020204" pitchFamily="34" charset="0"/>
              </a:rPr>
              <a:t>thời</a:t>
            </a:r>
            <a:r>
              <a:rPr lang="en-US" altLang="en-US" sz="2500" dirty="0"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latin typeface="Arial" panose="020B0604020202020204" pitchFamily="34" charset="0"/>
              </a:rPr>
              <a:t>gian</a:t>
            </a:r>
            <a:r>
              <a:rPr lang="en-US" altLang="en-US" sz="2500" dirty="0"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latin typeface="Arial" panose="020B0604020202020204" pitchFamily="34" charset="0"/>
              </a:rPr>
              <a:t>học</a:t>
            </a:r>
            <a:r>
              <a:rPr lang="en-US" altLang="en-US" sz="2500" dirty="0"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latin typeface="Arial" panose="020B0604020202020204" pitchFamily="34" charset="0"/>
              </a:rPr>
              <a:t>tập</a:t>
            </a:r>
            <a:r>
              <a:rPr lang="en-US" altLang="en-US" sz="2500" dirty="0"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latin typeface="Arial" panose="020B0604020202020204" pitchFamily="34" charset="0"/>
              </a:rPr>
              <a:t>của</a:t>
            </a:r>
            <a:r>
              <a:rPr lang="en-US" altLang="en-US" sz="2500" dirty="0"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latin typeface="Arial" panose="020B0604020202020204" pitchFamily="34" charset="0"/>
              </a:rPr>
              <a:t>mình</a:t>
            </a:r>
            <a:r>
              <a:rPr lang="en-US" altLang="en-US" sz="2500" dirty="0">
                <a:latin typeface="Arial" panose="020B0604020202020204" pitchFamily="34" charset="0"/>
              </a:rPr>
              <a:t>.</a:t>
            </a:r>
            <a:endParaRPr lang="en-US" altLang="en-US" sz="2500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>
    <p:cut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3"/>
          <p:cNvSpPr>
            <a:spLocks noChangeArrowheads="1"/>
          </p:cNvSpPr>
          <p:nvPr/>
        </p:nvSpPr>
        <p:spPr bwMode="auto">
          <a:xfrm>
            <a:off x="990600" y="685800"/>
            <a:ext cx="228600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>
                <a:solidFill>
                  <a:srgbClr val="404040"/>
                </a:solidFill>
                <a:latin typeface="Century Gothic" pitchFamily="34" charset="0"/>
              </a:defRPr>
            </a:lvl1pPr>
            <a:lvl2pPr marL="742950" indent="-28575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600">
                <a:solidFill>
                  <a:srgbClr val="404040"/>
                </a:solidFill>
                <a:latin typeface="Century Gothic" pitchFamily="34" charset="0"/>
              </a:defRPr>
            </a:lvl2pPr>
            <a:lvl3pPr marL="11430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400">
                <a:solidFill>
                  <a:srgbClr val="404040"/>
                </a:solidFill>
                <a:latin typeface="Century Gothic" pitchFamily="34" charset="0"/>
              </a:defRPr>
            </a:lvl3pPr>
            <a:lvl4pPr marL="16002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4pPr>
            <a:lvl5pPr marL="20574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9pPr>
          </a:lstStyle>
          <a:p>
            <a:pPr>
              <a:spcBef>
                <a:spcPct val="0"/>
              </a:spcBef>
              <a:buClrTx/>
              <a:buFontTx/>
              <a:buNone/>
            </a:pPr>
            <a:r>
              <a:rPr lang="en-US" altLang="en-US" b="1" dirty="0" err="1">
                <a:latin typeface="Arial" panose="020B0604020202020204" pitchFamily="34" charset="0"/>
              </a:rPr>
              <a:t>Ký</a:t>
            </a:r>
            <a:r>
              <a:rPr lang="en-US" altLang="en-US" b="1" dirty="0">
                <a:latin typeface="Arial" panose="020B0604020202020204" pitchFamily="34" charset="0"/>
              </a:rPr>
              <a:t> </a:t>
            </a:r>
            <a:r>
              <a:rPr lang="en-US" altLang="en-US" b="1" dirty="0" err="1">
                <a:latin typeface="Arial" panose="020B0604020202020204" pitchFamily="34" charset="0"/>
              </a:rPr>
              <a:t>túc</a:t>
            </a:r>
            <a:r>
              <a:rPr lang="en-US" altLang="en-US" b="1" dirty="0">
                <a:latin typeface="Arial" panose="020B0604020202020204" pitchFamily="34" charset="0"/>
              </a:rPr>
              <a:t> </a:t>
            </a:r>
            <a:r>
              <a:rPr lang="en-US" altLang="en-US" b="1" dirty="0" err="1">
                <a:latin typeface="Arial" panose="020B0604020202020204" pitchFamily="34" charset="0"/>
              </a:rPr>
              <a:t>xá</a:t>
            </a:r>
            <a:r>
              <a:rPr lang="en-US" altLang="en-US" b="1" dirty="0">
                <a:latin typeface="Arial" panose="020B0604020202020204" pitchFamily="34" charset="0"/>
              </a:rPr>
              <a:t>:</a:t>
            </a:r>
            <a:r>
              <a:rPr lang="en-US" altLang="en-US" dirty="0">
                <a:latin typeface="Arial" panose="020B0604020202020204" pitchFamily="34" charset="0"/>
              </a:rPr>
              <a:t> </a:t>
            </a:r>
            <a:endParaRPr lang="en-US" altLang="en-US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23555" name="Rectangle 1"/>
          <p:cNvSpPr>
            <a:spLocks noChangeArrowheads="1"/>
          </p:cNvSpPr>
          <p:nvPr/>
        </p:nvSpPr>
        <p:spPr bwMode="auto">
          <a:xfrm>
            <a:off x="8458200" y="3200400"/>
            <a:ext cx="3378200" cy="17543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>
                <a:solidFill>
                  <a:srgbClr val="404040"/>
                </a:solidFill>
                <a:latin typeface="Century Gothic" pitchFamily="34" charset="0"/>
              </a:defRPr>
            </a:lvl1pPr>
            <a:lvl2pPr marL="742950" indent="-28575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600">
                <a:solidFill>
                  <a:srgbClr val="404040"/>
                </a:solidFill>
                <a:latin typeface="Century Gothic" pitchFamily="34" charset="0"/>
              </a:defRPr>
            </a:lvl2pPr>
            <a:lvl3pPr marL="11430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400">
                <a:solidFill>
                  <a:srgbClr val="404040"/>
                </a:solidFill>
                <a:latin typeface="Century Gothic" pitchFamily="34" charset="0"/>
              </a:defRPr>
            </a:lvl3pPr>
            <a:lvl4pPr marL="16002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4pPr>
            <a:lvl5pPr marL="20574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9pPr>
          </a:lstStyle>
          <a:p>
            <a:pPr algn="just">
              <a:spcBef>
                <a:spcPct val="0"/>
              </a:spcBef>
              <a:buClrTx/>
              <a:buFontTx/>
              <a:buNone/>
            </a:pPr>
            <a:r>
              <a:rPr lang="en-US" altLang="en-US" dirty="0">
                <a:solidFill>
                  <a:schemeClr val="tx1"/>
                </a:solidFill>
                <a:latin typeface="Arial" panose="020B0604020202020204" pitchFamily="34" charset="0"/>
              </a:rPr>
              <a:t>- </a:t>
            </a:r>
            <a:r>
              <a:rPr lang="en-US" altLang="en-US" dirty="0" err="1">
                <a:solidFill>
                  <a:schemeClr val="tx1"/>
                </a:solidFill>
                <a:latin typeface="Arial" panose="020B0604020202020204" pitchFamily="34" charset="0"/>
              </a:rPr>
              <a:t>Trường</a:t>
            </a:r>
            <a:r>
              <a:rPr lang="en-US" altLang="en-US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dirty="0" err="1">
                <a:solidFill>
                  <a:schemeClr val="tx1"/>
                </a:solidFill>
                <a:latin typeface="Arial" panose="020B0604020202020204" pitchFamily="34" charset="0"/>
              </a:rPr>
              <a:t>có</a:t>
            </a:r>
            <a:r>
              <a:rPr lang="en-US" altLang="en-US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dirty="0" err="1">
                <a:solidFill>
                  <a:schemeClr val="tx1"/>
                </a:solidFill>
                <a:latin typeface="Arial" panose="020B0604020202020204" pitchFamily="34" charset="0"/>
              </a:rPr>
              <a:t>ký</a:t>
            </a:r>
            <a:r>
              <a:rPr lang="en-US" altLang="en-US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dirty="0" err="1">
                <a:solidFill>
                  <a:schemeClr val="tx1"/>
                </a:solidFill>
                <a:latin typeface="Arial" panose="020B0604020202020204" pitchFamily="34" charset="0"/>
              </a:rPr>
              <a:t>túc</a:t>
            </a:r>
            <a:r>
              <a:rPr lang="en-US" altLang="en-US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dirty="0" err="1">
                <a:solidFill>
                  <a:schemeClr val="tx1"/>
                </a:solidFill>
                <a:latin typeface="Arial" panose="020B0604020202020204" pitchFamily="34" charset="0"/>
              </a:rPr>
              <a:t>xá</a:t>
            </a:r>
            <a:r>
              <a:rPr lang="en-US" altLang="en-US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dirty="0" err="1">
                <a:solidFill>
                  <a:schemeClr val="tx1"/>
                </a:solidFill>
                <a:latin typeface="Arial" panose="020B0604020202020204" pitchFamily="34" charset="0"/>
              </a:rPr>
              <a:t>khang</a:t>
            </a:r>
            <a:r>
              <a:rPr lang="en-US" altLang="en-US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dirty="0" err="1">
                <a:solidFill>
                  <a:schemeClr val="tx1"/>
                </a:solidFill>
                <a:latin typeface="Arial" panose="020B0604020202020204" pitchFamily="34" charset="0"/>
              </a:rPr>
              <a:t>trang</a:t>
            </a:r>
            <a:r>
              <a:rPr lang="en-US" altLang="en-US" dirty="0">
                <a:solidFill>
                  <a:schemeClr val="tx1"/>
                </a:solidFill>
                <a:latin typeface="Arial" panose="020B0604020202020204" pitchFamily="34" charset="0"/>
              </a:rPr>
              <a:t>, </a:t>
            </a:r>
            <a:r>
              <a:rPr lang="en-US" altLang="en-US" dirty="0" err="1">
                <a:solidFill>
                  <a:schemeClr val="tx1"/>
                </a:solidFill>
                <a:latin typeface="Arial" panose="020B0604020202020204" pitchFamily="34" charset="0"/>
              </a:rPr>
              <a:t>sạch</a:t>
            </a:r>
            <a:r>
              <a:rPr lang="en-US" altLang="en-US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dirty="0" err="1">
                <a:solidFill>
                  <a:schemeClr val="tx1"/>
                </a:solidFill>
                <a:latin typeface="Arial" panose="020B0604020202020204" pitchFamily="34" charset="0"/>
              </a:rPr>
              <a:t>sẽ</a:t>
            </a:r>
            <a:r>
              <a:rPr lang="en-US" altLang="en-US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dirty="0" err="1">
                <a:solidFill>
                  <a:schemeClr val="tx1"/>
                </a:solidFill>
                <a:latin typeface="Arial" panose="020B0604020202020204" pitchFamily="34" charset="0"/>
              </a:rPr>
              <a:t>trong</a:t>
            </a:r>
            <a:r>
              <a:rPr lang="en-US" altLang="en-US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dirty="0" err="1">
                <a:solidFill>
                  <a:schemeClr val="tx1"/>
                </a:solidFill>
                <a:latin typeface="Arial" panose="020B0604020202020204" pitchFamily="34" charset="0"/>
              </a:rPr>
              <a:t>khuôn</a:t>
            </a:r>
            <a:r>
              <a:rPr lang="en-US" altLang="en-US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dirty="0" err="1">
                <a:solidFill>
                  <a:schemeClr val="tx1"/>
                </a:solidFill>
                <a:latin typeface="Arial" panose="020B0604020202020204" pitchFamily="34" charset="0"/>
              </a:rPr>
              <a:t>viên</a:t>
            </a:r>
            <a:r>
              <a:rPr lang="en-US" altLang="en-US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dirty="0" err="1">
                <a:solidFill>
                  <a:schemeClr val="tx1"/>
                </a:solidFill>
                <a:latin typeface="Arial" panose="020B0604020202020204" pitchFamily="34" charset="0"/>
              </a:rPr>
              <a:t>trường</a:t>
            </a:r>
            <a:r>
              <a:rPr lang="en-US" altLang="en-US" dirty="0">
                <a:solidFill>
                  <a:schemeClr val="tx1"/>
                </a:solidFill>
                <a:latin typeface="Arial" panose="020B0604020202020204" pitchFamily="34" charset="0"/>
              </a:rPr>
              <a:t>, </a:t>
            </a:r>
            <a:r>
              <a:rPr lang="en-US" altLang="en-US" dirty="0" err="1">
                <a:solidFill>
                  <a:schemeClr val="tx1"/>
                </a:solidFill>
                <a:latin typeface="Arial" panose="020B0604020202020204" pitchFamily="34" charset="0"/>
              </a:rPr>
              <a:t>quản</a:t>
            </a:r>
            <a:r>
              <a:rPr lang="en-US" altLang="en-US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dirty="0" err="1">
                <a:solidFill>
                  <a:schemeClr val="tx1"/>
                </a:solidFill>
                <a:latin typeface="Arial" panose="020B0604020202020204" pitchFamily="34" charset="0"/>
              </a:rPr>
              <a:t>lý</a:t>
            </a:r>
            <a:r>
              <a:rPr lang="en-US" altLang="en-US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dirty="0" err="1">
                <a:solidFill>
                  <a:schemeClr val="tx1"/>
                </a:solidFill>
                <a:latin typeface="Arial" panose="020B0604020202020204" pitchFamily="34" charset="0"/>
              </a:rPr>
              <a:t>nghiêm</a:t>
            </a:r>
            <a:r>
              <a:rPr lang="en-US" altLang="en-US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dirty="0" err="1">
                <a:solidFill>
                  <a:schemeClr val="tx1"/>
                </a:solidFill>
                <a:latin typeface="Arial" panose="020B0604020202020204" pitchFamily="34" charset="0"/>
              </a:rPr>
              <a:t>túc</a:t>
            </a:r>
            <a:r>
              <a:rPr lang="en-US" altLang="en-US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dirty="0" err="1">
                <a:solidFill>
                  <a:schemeClr val="tx1"/>
                </a:solidFill>
                <a:latin typeface="Arial" panose="020B0604020202020204" pitchFamily="34" charset="0"/>
              </a:rPr>
              <a:t>theo</a:t>
            </a:r>
            <a:r>
              <a:rPr lang="en-US" altLang="en-US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dirty="0" err="1">
                <a:solidFill>
                  <a:schemeClr val="tx1"/>
                </a:solidFill>
                <a:latin typeface="Arial" panose="020B0604020202020204" pitchFamily="34" charset="0"/>
              </a:rPr>
              <a:t>tiêu</a:t>
            </a:r>
            <a:r>
              <a:rPr lang="en-US" altLang="en-US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dirty="0" err="1">
                <a:solidFill>
                  <a:schemeClr val="tx1"/>
                </a:solidFill>
                <a:latin typeface="Arial" panose="020B0604020202020204" pitchFamily="34" charset="0"/>
              </a:rPr>
              <a:t>chí</a:t>
            </a:r>
            <a:r>
              <a:rPr lang="en-US" altLang="en-US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dirty="0" err="1">
                <a:solidFill>
                  <a:schemeClr val="tx1"/>
                </a:solidFill>
                <a:latin typeface="Arial" panose="020B0604020202020204" pitchFamily="34" charset="0"/>
              </a:rPr>
              <a:t>vì</a:t>
            </a:r>
            <a:r>
              <a:rPr lang="en-US" altLang="en-US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dirty="0" err="1">
                <a:solidFill>
                  <a:schemeClr val="tx1"/>
                </a:solidFill>
                <a:latin typeface="Arial" panose="020B0604020202020204" pitchFamily="34" charset="0"/>
              </a:rPr>
              <a:t>sự</a:t>
            </a:r>
            <a:r>
              <a:rPr lang="en-US" altLang="en-US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dirty="0" err="1">
                <a:solidFill>
                  <a:schemeClr val="tx1"/>
                </a:solidFill>
                <a:latin typeface="Arial" panose="020B0604020202020204" pitchFamily="34" charset="0"/>
              </a:rPr>
              <a:t>hài</a:t>
            </a:r>
            <a:r>
              <a:rPr lang="en-US" altLang="en-US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dirty="0" err="1">
                <a:solidFill>
                  <a:schemeClr val="tx1"/>
                </a:solidFill>
                <a:latin typeface="Arial" panose="020B0604020202020204" pitchFamily="34" charset="0"/>
              </a:rPr>
              <a:t>lòng</a:t>
            </a:r>
            <a:r>
              <a:rPr lang="en-US" altLang="en-US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dirty="0" err="1">
                <a:solidFill>
                  <a:schemeClr val="tx1"/>
                </a:solidFill>
                <a:latin typeface="Arial" panose="020B0604020202020204" pitchFamily="34" charset="0"/>
              </a:rPr>
              <a:t>của</a:t>
            </a:r>
            <a:r>
              <a:rPr lang="en-US" altLang="en-US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dirty="0" err="1">
                <a:solidFill>
                  <a:schemeClr val="tx1"/>
                </a:solidFill>
                <a:latin typeface="Arial" panose="020B0604020202020204" pitchFamily="34" charset="0"/>
              </a:rPr>
              <a:t>sinh</a:t>
            </a:r>
            <a:r>
              <a:rPr lang="en-US" altLang="en-US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dirty="0" err="1">
                <a:solidFill>
                  <a:schemeClr val="tx1"/>
                </a:solidFill>
                <a:latin typeface="Arial" panose="020B0604020202020204" pitchFamily="34" charset="0"/>
              </a:rPr>
              <a:t>viên</a:t>
            </a:r>
            <a:r>
              <a:rPr lang="en-US" altLang="en-US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dirty="0" err="1">
                <a:solidFill>
                  <a:schemeClr val="tx1"/>
                </a:solidFill>
                <a:latin typeface="Arial" panose="020B0604020202020204" pitchFamily="34" charset="0"/>
              </a:rPr>
              <a:t>và</a:t>
            </a:r>
            <a:r>
              <a:rPr lang="en-US" altLang="en-US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dirty="0" err="1">
                <a:solidFill>
                  <a:schemeClr val="tx1"/>
                </a:solidFill>
                <a:latin typeface="Arial" panose="020B0604020202020204" pitchFamily="34" charset="0"/>
              </a:rPr>
              <a:t>phụ</a:t>
            </a:r>
            <a:r>
              <a:rPr lang="en-US" altLang="en-US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dirty="0" err="1">
                <a:solidFill>
                  <a:schemeClr val="tx1"/>
                </a:solidFill>
                <a:latin typeface="Arial" panose="020B0604020202020204" pitchFamily="34" charset="0"/>
              </a:rPr>
              <a:t>huynh</a:t>
            </a:r>
            <a:r>
              <a:rPr lang="en-US" altLang="en-US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dirty="0" err="1">
                <a:solidFill>
                  <a:schemeClr val="tx1"/>
                </a:solidFill>
                <a:latin typeface="Arial" panose="020B0604020202020204" pitchFamily="34" charset="0"/>
              </a:rPr>
              <a:t>với</a:t>
            </a:r>
            <a:r>
              <a:rPr lang="en-US" altLang="en-US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dirty="0" err="1">
                <a:solidFill>
                  <a:schemeClr val="tx1"/>
                </a:solidFill>
                <a:latin typeface="Arial" panose="020B0604020202020204" pitchFamily="34" charset="0"/>
              </a:rPr>
              <a:t>mức</a:t>
            </a:r>
            <a:r>
              <a:rPr lang="en-US" altLang="en-US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dirty="0" err="1">
                <a:solidFill>
                  <a:schemeClr val="tx1"/>
                </a:solidFill>
                <a:latin typeface="Arial" panose="020B0604020202020204" pitchFamily="34" charset="0"/>
              </a:rPr>
              <a:t>phí</a:t>
            </a:r>
            <a:r>
              <a:rPr lang="en-US" altLang="en-US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dirty="0" err="1">
                <a:solidFill>
                  <a:schemeClr val="tx1"/>
                </a:solidFill>
                <a:latin typeface="Arial" panose="020B0604020202020204" pitchFamily="34" charset="0"/>
              </a:rPr>
              <a:t>ưu</a:t>
            </a:r>
            <a:r>
              <a:rPr lang="en-US" altLang="en-US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dirty="0" err="1" smtClean="0">
                <a:solidFill>
                  <a:schemeClr val="tx1"/>
                </a:solidFill>
                <a:latin typeface="Arial" panose="020B0604020202020204" pitchFamily="34" charset="0"/>
              </a:rPr>
              <a:t>đãi</a:t>
            </a:r>
            <a:r>
              <a:rPr lang="en-US" altLang="en-US" dirty="0" smtClean="0">
                <a:solidFill>
                  <a:schemeClr val="tx1"/>
                </a:solidFill>
                <a:latin typeface="Arial" panose="020B0604020202020204" pitchFamily="34" charset="0"/>
              </a:rPr>
              <a:t>.</a:t>
            </a:r>
            <a:endParaRPr lang="en-US" altLang="en-US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pic>
        <p:nvPicPr>
          <p:cNvPr id="1026" name="Picture 2" descr="C:\Users\Gau MySa\Downloads\IMG_405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8400" y="870466"/>
            <a:ext cx="5638799" cy="52255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>
    <p:cut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3"/>
          <p:cNvSpPr>
            <a:spLocks noChangeArrowheads="1"/>
          </p:cNvSpPr>
          <p:nvPr/>
        </p:nvSpPr>
        <p:spPr bwMode="auto">
          <a:xfrm>
            <a:off x="1930400" y="685800"/>
            <a:ext cx="3251200" cy="4770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>
                <a:solidFill>
                  <a:srgbClr val="404040"/>
                </a:solidFill>
                <a:latin typeface="Century Gothic" pitchFamily="34" charset="0"/>
              </a:defRPr>
            </a:lvl1pPr>
            <a:lvl2pPr marL="742950" indent="-28575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600">
                <a:solidFill>
                  <a:srgbClr val="404040"/>
                </a:solidFill>
                <a:latin typeface="Century Gothic" pitchFamily="34" charset="0"/>
              </a:defRPr>
            </a:lvl2pPr>
            <a:lvl3pPr marL="11430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400">
                <a:solidFill>
                  <a:srgbClr val="404040"/>
                </a:solidFill>
                <a:latin typeface="Century Gothic" pitchFamily="34" charset="0"/>
              </a:defRPr>
            </a:lvl3pPr>
            <a:lvl4pPr marL="16002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4pPr>
            <a:lvl5pPr marL="20574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9pPr>
          </a:lstStyle>
          <a:p>
            <a:pPr>
              <a:spcBef>
                <a:spcPct val="0"/>
              </a:spcBef>
              <a:buClrTx/>
              <a:buFontTx/>
              <a:buNone/>
            </a:pPr>
            <a:r>
              <a:rPr lang="en-US" altLang="en-US" sz="2500" b="1" dirty="0" err="1">
                <a:latin typeface="Arial" panose="020B0604020202020204" pitchFamily="34" charset="0"/>
              </a:rPr>
              <a:t>Học</a:t>
            </a:r>
            <a:r>
              <a:rPr lang="en-US" altLang="en-US" sz="2500" b="1" dirty="0">
                <a:latin typeface="Arial" panose="020B0604020202020204" pitchFamily="34" charset="0"/>
              </a:rPr>
              <a:t> </a:t>
            </a:r>
            <a:r>
              <a:rPr lang="en-US" altLang="en-US" sz="2500" b="1" dirty="0" err="1">
                <a:latin typeface="Arial" panose="020B0604020202020204" pitchFamily="34" charset="0"/>
              </a:rPr>
              <a:t>phí</a:t>
            </a:r>
            <a:r>
              <a:rPr lang="en-US" altLang="en-US" sz="2500" b="1" dirty="0">
                <a:latin typeface="Arial" panose="020B0604020202020204" pitchFamily="34" charset="0"/>
              </a:rPr>
              <a:t>:</a:t>
            </a:r>
            <a:r>
              <a:rPr lang="en-US" altLang="en-US" sz="2500" dirty="0">
                <a:latin typeface="Arial" panose="020B0604020202020204" pitchFamily="34" charset="0"/>
              </a:rPr>
              <a:t> </a:t>
            </a:r>
            <a:endParaRPr lang="en-US" altLang="en-US" sz="2500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24579" name="Rectangle 4"/>
          <p:cNvSpPr>
            <a:spLocks noChangeArrowheads="1"/>
          </p:cNvSpPr>
          <p:nvPr/>
        </p:nvSpPr>
        <p:spPr bwMode="auto">
          <a:xfrm>
            <a:off x="508000" y="4038601"/>
            <a:ext cx="11582400" cy="20159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>
                <a:solidFill>
                  <a:srgbClr val="404040"/>
                </a:solidFill>
                <a:latin typeface="Century Gothic" pitchFamily="34" charset="0"/>
              </a:defRPr>
            </a:lvl1pPr>
            <a:lvl2pPr marL="742950" indent="-28575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600">
                <a:solidFill>
                  <a:srgbClr val="404040"/>
                </a:solidFill>
                <a:latin typeface="Century Gothic" pitchFamily="34" charset="0"/>
              </a:defRPr>
            </a:lvl2pPr>
            <a:lvl3pPr marL="11430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400">
                <a:solidFill>
                  <a:srgbClr val="404040"/>
                </a:solidFill>
                <a:latin typeface="Century Gothic" pitchFamily="34" charset="0"/>
              </a:defRPr>
            </a:lvl3pPr>
            <a:lvl4pPr marL="16002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4pPr>
            <a:lvl5pPr marL="20574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9pPr>
          </a:lstStyle>
          <a:p>
            <a:pPr algn="just">
              <a:spcBef>
                <a:spcPct val="0"/>
              </a:spcBef>
              <a:buClrTx/>
              <a:buFontTx/>
              <a:buNone/>
            </a:pP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-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Học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phí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tham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gia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học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tập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tại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trường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: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từ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smtClean="0">
                <a:solidFill>
                  <a:schemeClr val="tx1"/>
                </a:solidFill>
                <a:latin typeface="Arial" panose="020B0604020202020204" pitchFamily="34" charset="0"/>
              </a:rPr>
              <a:t>10 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– </a:t>
            </a:r>
            <a:r>
              <a:rPr lang="en-US" altLang="en-US" sz="2500" dirty="0" smtClean="0">
                <a:solidFill>
                  <a:schemeClr val="tx1"/>
                </a:solidFill>
                <a:latin typeface="Arial" panose="020B0604020202020204" pitchFamily="34" charset="0"/>
              </a:rPr>
              <a:t>12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triệu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đồng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/1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năm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,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đối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với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sinh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viên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Cao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đẳng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;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từ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smtClean="0">
                <a:solidFill>
                  <a:schemeClr val="tx1"/>
                </a:solidFill>
                <a:latin typeface="Arial" panose="020B0604020202020204" pitchFamily="34" charset="0"/>
              </a:rPr>
              <a:t>8 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– </a:t>
            </a:r>
            <a:r>
              <a:rPr lang="en-US" altLang="en-US" sz="2500" dirty="0" smtClean="0">
                <a:solidFill>
                  <a:schemeClr val="tx1"/>
                </a:solidFill>
                <a:latin typeface="Arial" panose="020B0604020202020204" pitchFamily="34" charset="0"/>
              </a:rPr>
              <a:t>10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triệu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đồng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/1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năm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,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đối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với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sinh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viên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Trung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cấp</a:t>
            </a:r>
            <a:r>
              <a:rPr lang="en-US" altLang="en-US" sz="2500" dirty="0" smtClean="0">
                <a:solidFill>
                  <a:schemeClr val="tx1"/>
                </a:solidFill>
                <a:latin typeface="Arial" panose="020B0604020202020204" pitchFamily="34" charset="0"/>
              </a:rPr>
              <a:t>. </a:t>
            </a:r>
            <a:r>
              <a:rPr lang="en-US" altLang="en-US" sz="2500" dirty="0" err="1" smtClean="0">
                <a:solidFill>
                  <a:schemeClr val="tx1"/>
                </a:solidFill>
                <a:latin typeface="Arial" panose="020B0604020202020204" pitchFamily="34" charset="0"/>
              </a:rPr>
              <a:t>Tùy</a:t>
            </a:r>
            <a:r>
              <a:rPr lang="en-US" altLang="en-US" sz="2500" dirty="0" smtClean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 smtClean="0">
                <a:solidFill>
                  <a:schemeClr val="tx1"/>
                </a:solidFill>
                <a:latin typeface="Arial" panose="020B0604020202020204" pitchFamily="34" charset="0"/>
              </a:rPr>
              <a:t>vào</a:t>
            </a:r>
            <a:r>
              <a:rPr lang="en-US" altLang="en-US" sz="2500" dirty="0" smtClean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 smtClean="0">
                <a:solidFill>
                  <a:schemeClr val="tx1"/>
                </a:solidFill>
                <a:latin typeface="Arial" panose="020B0604020202020204" pitchFamily="34" charset="0"/>
              </a:rPr>
              <a:t>nhóm</a:t>
            </a:r>
            <a:r>
              <a:rPr lang="en-US" altLang="en-US" sz="2500" dirty="0" smtClean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 smtClean="0">
                <a:solidFill>
                  <a:schemeClr val="tx1"/>
                </a:solidFill>
                <a:latin typeface="Arial" panose="020B0604020202020204" pitchFamily="34" charset="0"/>
              </a:rPr>
              <a:t>ngành</a:t>
            </a:r>
            <a:r>
              <a:rPr lang="en-US" altLang="en-US" sz="2500" dirty="0" smtClean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 smtClean="0">
                <a:solidFill>
                  <a:schemeClr val="tx1"/>
                </a:solidFill>
                <a:latin typeface="Arial" panose="020B0604020202020204" pitchFamily="34" charset="0"/>
              </a:rPr>
              <a:t>kinh</a:t>
            </a:r>
            <a:r>
              <a:rPr lang="en-US" altLang="en-US" sz="2500" dirty="0" smtClean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 smtClean="0">
                <a:solidFill>
                  <a:schemeClr val="tx1"/>
                </a:solidFill>
                <a:latin typeface="Arial" panose="020B0604020202020204" pitchFamily="34" charset="0"/>
              </a:rPr>
              <a:t>tế</a:t>
            </a:r>
            <a:r>
              <a:rPr lang="en-US" altLang="en-US" sz="2500" dirty="0" smtClean="0">
                <a:solidFill>
                  <a:schemeClr val="tx1"/>
                </a:solidFill>
                <a:latin typeface="Arial" panose="020B0604020202020204" pitchFamily="34" charset="0"/>
              </a:rPr>
              <a:t> hay </a:t>
            </a:r>
            <a:r>
              <a:rPr lang="en-US" altLang="en-US" sz="2500" dirty="0" err="1" smtClean="0">
                <a:solidFill>
                  <a:schemeClr val="tx1"/>
                </a:solidFill>
                <a:latin typeface="Arial" panose="020B0604020202020204" pitchFamily="34" charset="0"/>
              </a:rPr>
              <a:t>kỹ</a:t>
            </a:r>
            <a:r>
              <a:rPr lang="en-US" altLang="en-US" sz="2500" dirty="0" smtClean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 smtClean="0">
                <a:solidFill>
                  <a:schemeClr val="tx1"/>
                </a:solidFill>
                <a:latin typeface="Arial" panose="020B0604020202020204" pitchFamily="34" charset="0"/>
              </a:rPr>
              <a:t>thuật</a:t>
            </a:r>
            <a:r>
              <a:rPr lang="en-US" altLang="en-US" sz="2500" dirty="0" smtClean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 smtClean="0">
                <a:solidFill>
                  <a:schemeClr val="tx1"/>
                </a:solidFill>
                <a:latin typeface="Arial" panose="020B0604020202020204" pitchFamily="34" charset="0"/>
              </a:rPr>
              <a:t>và</a:t>
            </a:r>
            <a:r>
              <a:rPr lang="en-US" altLang="en-US" sz="2500" dirty="0" smtClean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 smtClean="0">
                <a:solidFill>
                  <a:schemeClr val="tx1"/>
                </a:solidFill>
                <a:latin typeface="Arial" panose="020B0604020202020204" pitchFamily="34" charset="0"/>
              </a:rPr>
              <a:t>số</a:t>
            </a:r>
            <a:r>
              <a:rPr lang="en-US" altLang="en-US" sz="2500" dirty="0" smtClean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 smtClean="0">
                <a:solidFill>
                  <a:schemeClr val="tx1"/>
                </a:solidFill>
                <a:latin typeface="Arial" panose="020B0604020202020204" pitchFamily="34" charset="0"/>
              </a:rPr>
              <a:t>tín</a:t>
            </a:r>
            <a:r>
              <a:rPr lang="en-US" altLang="en-US" sz="2500" dirty="0" smtClean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 smtClean="0">
                <a:solidFill>
                  <a:schemeClr val="tx1"/>
                </a:solidFill>
                <a:latin typeface="Arial" panose="020B0604020202020204" pitchFamily="34" charset="0"/>
              </a:rPr>
              <a:t>chỉ</a:t>
            </a:r>
            <a:r>
              <a:rPr lang="en-US" altLang="en-US" sz="2500" dirty="0" smtClean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 smtClean="0">
                <a:solidFill>
                  <a:schemeClr val="tx1"/>
                </a:solidFill>
                <a:latin typeface="Arial" panose="020B0604020202020204" pitchFamily="34" charset="0"/>
              </a:rPr>
              <a:t>trong</a:t>
            </a:r>
            <a:r>
              <a:rPr lang="en-US" altLang="en-US" sz="2500" dirty="0" smtClean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 smtClean="0">
                <a:solidFill>
                  <a:schemeClr val="tx1"/>
                </a:solidFill>
                <a:latin typeface="Arial" panose="020B0604020202020204" pitchFamily="34" charset="0"/>
              </a:rPr>
              <a:t>từng</a:t>
            </a:r>
            <a:r>
              <a:rPr lang="en-US" altLang="en-US" sz="2500" dirty="0" smtClean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 smtClean="0">
                <a:solidFill>
                  <a:schemeClr val="tx1"/>
                </a:solidFill>
                <a:latin typeface="Arial" panose="020B0604020202020204" pitchFamily="34" charset="0"/>
              </a:rPr>
              <a:t>học</a:t>
            </a:r>
            <a:r>
              <a:rPr lang="en-US" altLang="en-US" sz="2500" dirty="0" smtClean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 smtClean="0">
                <a:solidFill>
                  <a:schemeClr val="tx1"/>
                </a:solidFill>
                <a:latin typeface="Arial" panose="020B0604020202020204" pitchFamily="34" charset="0"/>
              </a:rPr>
              <a:t>kỳ</a:t>
            </a:r>
            <a:r>
              <a:rPr lang="en-US" altLang="en-US" sz="2500" dirty="0" smtClean="0">
                <a:solidFill>
                  <a:schemeClr val="tx1"/>
                </a:solidFill>
                <a:latin typeface="Arial" panose="020B0604020202020204" pitchFamily="34" charset="0"/>
              </a:rPr>
              <a:t>. </a:t>
            </a:r>
            <a:r>
              <a:rPr lang="en-US" altLang="en-US" sz="2500" dirty="0" err="1" smtClean="0">
                <a:solidFill>
                  <a:schemeClr val="tx1"/>
                </a:solidFill>
                <a:latin typeface="Arial" panose="020B0604020202020204" pitchFamily="34" charset="0"/>
              </a:rPr>
              <a:t>Sinh</a:t>
            </a:r>
            <a:r>
              <a:rPr lang="en-US" altLang="en-US" sz="2500" dirty="0" smtClean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 smtClean="0">
                <a:solidFill>
                  <a:schemeClr val="tx1"/>
                </a:solidFill>
                <a:latin typeface="Arial" panose="020B0604020202020204" pitchFamily="34" charset="0"/>
              </a:rPr>
              <a:t>viên</a:t>
            </a:r>
            <a:r>
              <a:rPr lang="en-US" altLang="en-US" sz="2500" dirty="0" smtClean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 smtClean="0">
                <a:solidFill>
                  <a:schemeClr val="tx1"/>
                </a:solidFill>
                <a:latin typeface="Arial" panose="020B0604020202020204" pitchFamily="34" charset="0"/>
              </a:rPr>
              <a:t>được</a:t>
            </a:r>
            <a:r>
              <a:rPr lang="en-US" altLang="en-US" sz="2500" dirty="0" smtClean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 smtClean="0">
                <a:solidFill>
                  <a:schemeClr val="tx1"/>
                </a:solidFill>
                <a:latin typeface="Arial" panose="020B0604020202020204" pitchFamily="34" charset="0"/>
              </a:rPr>
              <a:t>xét</a:t>
            </a:r>
            <a:r>
              <a:rPr lang="en-US" altLang="en-US" sz="2500" dirty="0" smtClean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 smtClean="0">
                <a:solidFill>
                  <a:schemeClr val="tx1"/>
                </a:solidFill>
                <a:latin typeface="Arial" panose="020B0604020202020204" pitchFamily="34" charset="0"/>
              </a:rPr>
              <a:t>miễn</a:t>
            </a:r>
            <a:r>
              <a:rPr lang="en-US" altLang="en-US" sz="2500" dirty="0" smtClean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 smtClean="0">
                <a:solidFill>
                  <a:schemeClr val="tx1"/>
                </a:solidFill>
                <a:latin typeface="Arial" panose="020B0604020202020204" pitchFamily="34" charset="0"/>
              </a:rPr>
              <a:t>giảm</a:t>
            </a:r>
            <a:r>
              <a:rPr lang="en-US" altLang="en-US" sz="2500" dirty="0" smtClean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 smtClean="0">
                <a:solidFill>
                  <a:schemeClr val="tx1"/>
                </a:solidFill>
                <a:latin typeface="Arial" panose="020B0604020202020204" pitchFamily="34" charset="0"/>
              </a:rPr>
              <a:t>học</a:t>
            </a:r>
            <a:r>
              <a:rPr lang="en-US" altLang="en-US" sz="2500" dirty="0" smtClean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 smtClean="0">
                <a:solidFill>
                  <a:schemeClr val="tx1"/>
                </a:solidFill>
                <a:latin typeface="Arial" panose="020B0604020202020204" pitchFamily="34" charset="0"/>
              </a:rPr>
              <a:t>phí</a:t>
            </a:r>
            <a:r>
              <a:rPr lang="en-US" altLang="en-US" sz="2500" dirty="0" smtClean="0">
                <a:solidFill>
                  <a:schemeClr val="tx1"/>
                </a:solidFill>
                <a:latin typeface="Arial" panose="020B0604020202020204" pitchFamily="34" charset="0"/>
              </a:rPr>
              <a:t>, </a:t>
            </a:r>
            <a:r>
              <a:rPr lang="en-US" altLang="en-US" sz="2500" dirty="0" err="1" smtClean="0">
                <a:solidFill>
                  <a:schemeClr val="tx1"/>
                </a:solidFill>
                <a:latin typeface="Arial" panose="020B0604020202020204" pitchFamily="34" charset="0"/>
              </a:rPr>
              <a:t>cấp</a:t>
            </a:r>
            <a:r>
              <a:rPr lang="en-US" altLang="en-US" sz="2500" dirty="0" smtClean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 smtClean="0">
                <a:solidFill>
                  <a:schemeClr val="tx1"/>
                </a:solidFill>
                <a:latin typeface="Arial" panose="020B0604020202020204" pitchFamily="34" charset="0"/>
              </a:rPr>
              <a:t>học</a:t>
            </a:r>
            <a:r>
              <a:rPr lang="en-US" altLang="en-US" sz="2500" dirty="0" smtClean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 smtClean="0">
                <a:solidFill>
                  <a:schemeClr val="tx1"/>
                </a:solidFill>
                <a:latin typeface="Arial" panose="020B0604020202020204" pitchFamily="34" charset="0"/>
              </a:rPr>
              <a:t>bổng</a:t>
            </a:r>
            <a:r>
              <a:rPr lang="en-US" altLang="en-US" sz="2500" dirty="0" smtClean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 smtClean="0">
                <a:solidFill>
                  <a:schemeClr val="tx1"/>
                </a:solidFill>
                <a:latin typeface="Arial" panose="020B0604020202020204" pitchFamily="34" charset="0"/>
              </a:rPr>
              <a:t>theo</a:t>
            </a:r>
            <a:r>
              <a:rPr lang="en-US" altLang="en-US" sz="2500" dirty="0" smtClean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 smtClean="0">
                <a:solidFill>
                  <a:schemeClr val="tx1"/>
                </a:solidFill>
                <a:latin typeface="Arial" panose="020B0604020202020204" pitchFamily="34" charset="0"/>
              </a:rPr>
              <a:t>quy</a:t>
            </a:r>
            <a:r>
              <a:rPr lang="en-US" altLang="en-US" sz="2500" dirty="0" smtClean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 smtClean="0">
                <a:solidFill>
                  <a:schemeClr val="tx1"/>
                </a:solidFill>
                <a:latin typeface="Arial" panose="020B0604020202020204" pitchFamily="34" charset="0"/>
              </a:rPr>
              <a:t>định</a:t>
            </a:r>
            <a:r>
              <a:rPr lang="en-US" altLang="en-US" sz="2500" dirty="0" smtClean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 smtClean="0">
                <a:solidFill>
                  <a:schemeClr val="tx1"/>
                </a:solidFill>
                <a:latin typeface="Arial" panose="020B0604020202020204" pitchFamily="34" charset="0"/>
              </a:rPr>
              <a:t>của</a:t>
            </a:r>
            <a:r>
              <a:rPr lang="en-US" altLang="en-US" sz="2500" dirty="0" smtClean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 smtClean="0">
                <a:solidFill>
                  <a:schemeClr val="tx1"/>
                </a:solidFill>
                <a:latin typeface="Arial" panose="020B0604020202020204" pitchFamily="34" charset="0"/>
              </a:rPr>
              <a:t>nhà</a:t>
            </a:r>
            <a:r>
              <a:rPr lang="en-US" altLang="en-US" sz="2500" dirty="0" smtClean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 smtClean="0">
                <a:solidFill>
                  <a:schemeClr val="tx1"/>
                </a:solidFill>
                <a:latin typeface="Arial" panose="020B0604020202020204" pitchFamily="34" charset="0"/>
              </a:rPr>
              <a:t>nước</a:t>
            </a:r>
            <a:r>
              <a:rPr lang="en-US" altLang="en-US" sz="2500" dirty="0" smtClean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 smtClean="0">
                <a:solidFill>
                  <a:schemeClr val="tx1"/>
                </a:solidFill>
                <a:latin typeface="Arial" panose="020B0604020202020204" pitchFamily="34" charset="0"/>
              </a:rPr>
              <a:t>và</a:t>
            </a:r>
            <a:r>
              <a:rPr lang="en-US" altLang="en-US" sz="2500" dirty="0" smtClean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 smtClean="0">
                <a:solidFill>
                  <a:schemeClr val="tx1"/>
                </a:solidFill>
                <a:latin typeface="Arial" panose="020B0604020202020204" pitchFamily="34" charset="0"/>
              </a:rPr>
              <a:t>tài</a:t>
            </a:r>
            <a:r>
              <a:rPr lang="en-US" altLang="en-US" sz="2500" dirty="0" smtClean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 smtClean="0">
                <a:solidFill>
                  <a:schemeClr val="tx1"/>
                </a:solidFill>
                <a:latin typeface="Arial" panose="020B0604020202020204" pitchFamily="34" charset="0"/>
              </a:rPr>
              <a:t>trợ</a:t>
            </a:r>
            <a:r>
              <a:rPr lang="en-US" altLang="en-US" sz="2500" dirty="0" smtClean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 smtClean="0">
                <a:solidFill>
                  <a:schemeClr val="tx1"/>
                </a:solidFill>
                <a:latin typeface="Arial" panose="020B0604020202020204" pitchFamily="34" charset="0"/>
              </a:rPr>
              <a:t>của</a:t>
            </a:r>
            <a:r>
              <a:rPr lang="en-US" altLang="en-US" sz="2500" dirty="0" smtClean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 smtClean="0">
                <a:solidFill>
                  <a:schemeClr val="tx1"/>
                </a:solidFill>
                <a:latin typeface="Arial" panose="020B0604020202020204" pitchFamily="34" charset="0"/>
              </a:rPr>
              <a:t>các</a:t>
            </a:r>
            <a:r>
              <a:rPr lang="en-US" altLang="en-US" sz="2500" dirty="0" smtClean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 smtClean="0">
                <a:solidFill>
                  <a:schemeClr val="tx1"/>
                </a:solidFill>
                <a:latin typeface="Arial" panose="020B0604020202020204" pitchFamily="34" charset="0"/>
              </a:rPr>
              <a:t>Doanh</a:t>
            </a:r>
            <a:r>
              <a:rPr lang="en-US" altLang="en-US" sz="2500" dirty="0" smtClean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 smtClean="0">
                <a:solidFill>
                  <a:schemeClr val="tx1"/>
                </a:solidFill>
                <a:latin typeface="Arial" panose="020B0604020202020204" pitchFamily="34" charset="0"/>
              </a:rPr>
              <a:t>nghiệp</a:t>
            </a:r>
            <a:r>
              <a:rPr lang="en-US" altLang="en-US" sz="2500" dirty="0" smtClean="0">
                <a:solidFill>
                  <a:schemeClr val="tx1"/>
                </a:solidFill>
                <a:latin typeface="Arial" panose="020B0604020202020204" pitchFamily="34" charset="0"/>
              </a:rPr>
              <a:t>.</a:t>
            </a:r>
            <a:endParaRPr lang="en-US" altLang="en-US" sz="2500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pic>
        <p:nvPicPr>
          <p:cNvPr id="24580" name="Pictur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68800" y="381000"/>
            <a:ext cx="6908800" cy="345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cut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3"/>
          <p:cNvSpPr>
            <a:spLocks noChangeArrowheads="1"/>
          </p:cNvSpPr>
          <p:nvPr/>
        </p:nvSpPr>
        <p:spPr bwMode="auto">
          <a:xfrm>
            <a:off x="1828800" y="685800"/>
            <a:ext cx="8534400" cy="4770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>
                <a:solidFill>
                  <a:srgbClr val="404040"/>
                </a:solidFill>
                <a:latin typeface="Century Gothic" pitchFamily="34" charset="0"/>
              </a:defRPr>
            </a:lvl1pPr>
            <a:lvl2pPr marL="742950" indent="-28575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600">
                <a:solidFill>
                  <a:srgbClr val="404040"/>
                </a:solidFill>
                <a:latin typeface="Century Gothic" pitchFamily="34" charset="0"/>
              </a:defRPr>
            </a:lvl2pPr>
            <a:lvl3pPr marL="11430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400">
                <a:solidFill>
                  <a:srgbClr val="404040"/>
                </a:solidFill>
                <a:latin typeface="Century Gothic" pitchFamily="34" charset="0"/>
              </a:defRPr>
            </a:lvl3pPr>
            <a:lvl4pPr marL="16002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4pPr>
            <a:lvl5pPr marL="20574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9pPr>
          </a:lstStyle>
          <a:p>
            <a:pPr>
              <a:spcBef>
                <a:spcPct val="0"/>
              </a:spcBef>
              <a:buClrTx/>
              <a:buFontTx/>
              <a:buNone/>
            </a:pPr>
            <a:r>
              <a:rPr lang="en-US" altLang="en-US" sz="2500" b="1" dirty="0" err="1">
                <a:latin typeface="Arial" panose="020B0604020202020204" pitchFamily="34" charset="0"/>
              </a:rPr>
              <a:t>Tài</a:t>
            </a:r>
            <a:r>
              <a:rPr lang="en-US" altLang="en-US" sz="2500" b="1" dirty="0">
                <a:latin typeface="Arial" panose="020B0604020202020204" pitchFamily="34" charset="0"/>
              </a:rPr>
              <a:t> </a:t>
            </a:r>
            <a:r>
              <a:rPr lang="en-US" altLang="en-US" sz="2500" b="1" dirty="0" err="1">
                <a:latin typeface="Arial" panose="020B0604020202020204" pitchFamily="34" charset="0"/>
              </a:rPr>
              <a:t>liệu</a:t>
            </a:r>
            <a:r>
              <a:rPr lang="en-US" altLang="en-US" sz="2500" b="1" dirty="0">
                <a:latin typeface="Arial" panose="020B0604020202020204" pitchFamily="34" charset="0"/>
              </a:rPr>
              <a:t> </a:t>
            </a:r>
            <a:r>
              <a:rPr lang="en-US" altLang="en-US" sz="2500" b="1" dirty="0" err="1">
                <a:latin typeface="Arial" panose="020B0604020202020204" pitchFamily="34" charset="0"/>
              </a:rPr>
              <a:t>học</a:t>
            </a:r>
            <a:r>
              <a:rPr lang="en-US" altLang="en-US" sz="2500" b="1" dirty="0">
                <a:latin typeface="Arial" panose="020B0604020202020204" pitchFamily="34" charset="0"/>
              </a:rPr>
              <a:t> </a:t>
            </a:r>
            <a:r>
              <a:rPr lang="en-US" altLang="en-US" sz="2500" b="1" dirty="0" err="1">
                <a:latin typeface="Arial" panose="020B0604020202020204" pitchFamily="34" charset="0"/>
              </a:rPr>
              <a:t>tập</a:t>
            </a:r>
            <a:r>
              <a:rPr lang="en-US" altLang="en-US" sz="2500" dirty="0">
                <a:latin typeface="Arial" panose="020B0604020202020204" pitchFamily="34" charset="0"/>
              </a:rPr>
              <a:t>:</a:t>
            </a:r>
            <a:endParaRPr lang="en-US" altLang="en-US" sz="2500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25603" name="Rectangle 7"/>
          <p:cNvSpPr>
            <a:spLocks noChangeArrowheads="1"/>
          </p:cNvSpPr>
          <p:nvPr/>
        </p:nvSpPr>
        <p:spPr bwMode="auto">
          <a:xfrm>
            <a:off x="711200" y="4495800"/>
            <a:ext cx="11277600" cy="16312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>
                <a:solidFill>
                  <a:srgbClr val="404040"/>
                </a:solidFill>
                <a:latin typeface="Century Gothic" pitchFamily="34" charset="0"/>
              </a:defRPr>
            </a:lvl1pPr>
            <a:lvl2pPr marL="742950" indent="-28575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600">
                <a:solidFill>
                  <a:srgbClr val="404040"/>
                </a:solidFill>
                <a:latin typeface="Century Gothic" pitchFamily="34" charset="0"/>
              </a:defRPr>
            </a:lvl2pPr>
            <a:lvl3pPr marL="11430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400">
                <a:solidFill>
                  <a:srgbClr val="404040"/>
                </a:solidFill>
                <a:latin typeface="Century Gothic" pitchFamily="34" charset="0"/>
              </a:defRPr>
            </a:lvl3pPr>
            <a:lvl4pPr marL="16002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4pPr>
            <a:lvl5pPr marL="20574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9pPr>
          </a:lstStyle>
          <a:p>
            <a:pPr algn="just">
              <a:spcBef>
                <a:spcPct val="0"/>
              </a:spcBef>
              <a:buClrTx/>
              <a:buFontTx/>
              <a:buNone/>
            </a:pP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-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Thư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viện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trường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có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hơn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500.000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bản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sách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và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50.000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đầu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sách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điện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tử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phục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vụ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cho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HS-SV,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phòng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đọc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rộng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hơn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800 m</a:t>
            </a:r>
            <a:r>
              <a:rPr lang="en-US" altLang="en-US" sz="2500" baseline="30000" dirty="0">
                <a:solidFill>
                  <a:schemeClr val="tx1"/>
                </a:solidFill>
                <a:latin typeface="Arial" panose="020B0604020202020204" pitchFamily="34" charset="0"/>
              </a:rPr>
              <a:t>2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,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khang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trang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,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sạch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sẽ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,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thoải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mái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.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Giáo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trình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được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in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sẵn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và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phát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hành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tại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trường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.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Wifi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được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phủ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kín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trong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toàn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trường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.</a:t>
            </a:r>
          </a:p>
        </p:txBody>
      </p:sp>
      <p:pic>
        <p:nvPicPr>
          <p:cNvPr id="25604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81601" y="685800"/>
            <a:ext cx="6659033" cy="3328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cut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3"/>
          <p:cNvSpPr>
            <a:spLocks noChangeArrowheads="1"/>
          </p:cNvSpPr>
          <p:nvPr/>
        </p:nvSpPr>
        <p:spPr bwMode="auto">
          <a:xfrm>
            <a:off x="1828800" y="685801"/>
            <a:ext cx="8534400" cy="4770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>
                <a:solidFill>
                  <a:srgbClr val="404040"/>
                </a:solidFill>
                <a:latin typeface="Century Gothic" pitchFamily="34" charset="0"/>
              </a:defRPr>
            </a:lvl1pPr>
            <a:lvl2pPr marL="742950" indent="-28575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600">
                <a:solidFill>
                  <a:srgbClr val="404040"/>
                </a:solidFill>
                <a:latin typeface="Century Gothic" pitchFamily="34" charset="0"/>
              </a:defRPr>
            </a:lvl2pPr>
            <a:lvl3pPr marL="11430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400">
                <a:solidFill>
                  <a:srgbClr val="404040"/>
                </a:solidFill>
                <a:latin typeface="Century Gothic" pitchFamily="34" charset="0"/>
              </a:defRPr>
            </a:lvl3pPr>
            <a:lvl4pPr marL="16002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4pPr>
            <a:lvl5pPr marL="20574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9pPr>
          </a:lstStyle>
          <a:p>
            <a:pPr>
              <a:spcBef>
                <a:spcPct val="0"/>
              </a:spcBef>
              <a:buClrTx/>
              <a:buFontTx/>
              <a:buNone/>
            </a:pPr>
            <a:r>
              <a:rPr lang="en-US" altLang="en-US" sz="2500" b="1" dirty="0" err="1">
                <a:latin typeface="Arial" panose="020B0604020202020204" pitchFamily="34" charset="0"/>
              </a:rPr>
              <a:t>Phương</a:t>
            </a:r>
            <a:r>
              <a:rPr lang="en-US" altLang="en-US" sz="2500" b="1" dirty="0">
                <a:latin typeface="Arial" panose="020B0604020202020204" pitchFamily="34" charset="0"/>
              </a:rPr>
              <a:t> </a:t>
            </a:r>
            <a:r>
              <a:rPr lang="en-US" altLang="en-US" sz="2500" b="1" dirty="0" err="1">
                <a:latin typeface="Arial" panose="020B0604020202020204" pitchFamily="34" charset="0"/>
              </a:rPr>
              <a:t>tiện</a:t>
            </a:r>
            <a:r>
              <a:rPr lang="en-US" altLang="en-US" sz="2500" b="1" dirty="0">
                <a:latin typeface="Arial" panose="020B0604020202020204" pitchFamily="34" charset="0"/>
              </a:rPr>
              <a:t> di </a:t>
            </a:r>
            <a:r>
              <a:rPr lang="en-US" altLang="en-US" sz="2500" b="1" dirty="0" err="1">
                <a:latin typeface="Arial" panose="020B0604020202020204" pitchFamily="34" charset="0"/>
              </a:rPr>
              <a:t>chuyển</a:t>
            </a:r>
            <a:r>
              <a:rPr lang="en-US" altLang="en-US" sz="2500" dirty="0">
                <a:latin typeface="Arial" panose="020B0604020202020204" pitchFamily="34" charset="0"/>
              </a:rPr>
              <a:t>: </a:t>
            </a:r>
            <a:endParaRPr lang="en-US" altLang="en-US" sz="2500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26627" name="Rectangle 4"/>
          <p:cNvSpPr>
            <a:spLocks noChangeArrowheads="1"/>
          </p:cNvSpPr>
          <p:nvPr/>
        </p:nvSpPr>
        <p:spPr bwMode="auto">
          <a:xfrm>
            <a:off x="304800" y="5257800"/>
            <a:ext cx="11582400" cy="12464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>
                <a:solidFill>
                  <a:srgbClr val="404040"/>
                </a:solidFill>
                <a:latin typeface="Century Gothic" pitchFamily="34" charset="0"/>
              </a:defRPr>
            </a:lvl1pPr>
            <a:lvl2pPr marL="742950" indent="-28575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600">
                <a:solidFill>
                  <a:srgbClr val="404040"/>
                </a:solidFill>
                <a:latin typeface="Century Gothic" pitchFamily="34" charset="0"/>
              </a:defRPr>
            </a:lvl2pPr>
            <a:lvl3pPr marL="11430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400">
                <a:solidFill>
                  <a:srgbClr val="404040"/>
                </a:solidFill>
                <a:latin typeface="Century Gothic" pitchFamily="34" charset="0"/>
              </a:defRPr>
            </a:lvl3pPr>
            <a:lvl4pPr marL="16002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4pPr>
            <a:lvl5pPr marL="20574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9pPr>
          </a:lstStyle>
          <a:p>
            <a:pPr algn="just">
              <a:spcBef>
                <a:spcPct val="0"/>
              </a:spcBef>
              <a:buClrTx/>
              <a:buFontTx/>
              <a:buNone/>
            </a:pPr>
            <a:r>
              <a:rPr lang="en-US" altLang="en-US" dirty="0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-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Tại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trường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có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các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tuyến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xe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buýt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đi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Sài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Gòn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,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Chợ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Lớn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,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bến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xe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Miền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Đông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,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bến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xe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Miền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Tây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,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v.v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….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Nhà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trường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có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bãi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xe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với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giá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ưu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đãi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dành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cho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sinh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viên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theo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quy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định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giá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nhà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nước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.</a:t>
            </a:r>
          </a:p>
        </p:txBody>
      </p:sp>
      <p:pic>
        <p:nvPicPr>
          <p:cNvPr id="26628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018" y="1165226"/>
            <a:ext cx="7945967" cy="3927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cut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3"/>
          <p:cNvSpPr>
            <a:spLocks noChangeArrowheads="1"/>
          </p:cNvSpPr>
          <p:nvPr/>
        </p:nvSpPr>
        <p:spPr bwMode="auto">
          <a:xfrm>
            <a:off x="1879600" y="762001"/>
            <a:ext cx="8534400" cy="4770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>
                <a:solidFill>
                  <a:srgbClr val="404040"/>
                </a:solidFill>
                <a:latin typeface="Century Gothic" pitchFamily="34" charset="0"/>
              </a:defRPr>
            </a:lvl1pPr>
            <a:lvl2pPr marL="742950" indent="-28575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600">
                <a:solidFill>
                  <a:srgbClr val="404040"/>
                </a:solidFill>
                <a:latin typeface="Century Gothic" pitchFamily="34" charset="0"/>
              </a:defRPr>
            </a:lvl2pPr>
            <a:lvl3pPr marL="11430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400">
                <a:solidFill>
                  <a:srgbClr val="404040"/>
                </a:solidFill>
                <a:latin typeface="Century Gothic" pitchFamily="34" charset="0"/>
              </a:defRPr>
            </a:lvl3pPr>
            <a:lvl4pPr marL="16002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4pPr>
            <a:lvl5pPr marL="20574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9pPr>
          </a:lstStyle>
          <a:p>
            <a:pPr>
              <a:spcBef>
                <a:spcPct val="0"/>
              </a:spcBef>
              <a:buClrTx/>
              <a:buFontTx/>
              <a:buNone/>
            </a:pPr>
            <a:r>
              <a:rPr lang="en-US" altLang="en-US" sz="2500" b="1" dirty="0" err="1">
                <a:latin typeface="Arial" panose="020B0604020202020204" pitchFamily="34" charset="0"/>
              </a:rPr>
              <a:t>Các</a:t>
            </a:r>
            <a:r>
              <a:rPr lang="en-US" altLang="en-US" sz="2500" b="1" dirty="0">
                <a:latin typeface="Arial" panose="020B0604020202020204" pitchFamily="34" charset="0"/>
              </a:rPr>
              <a:t> </a:t>
            </a:r>
            <a:r>
              <a:rPr lang="en-US" altLang="en-US" sz="2500" b="1" dirty="0" err="1">
                <a:latin typeface="Arial" panose="020B0604020202020204" pitchFamily="34" charset="0"/>
              </a:rPr>
              <a:t>hoạt</a:t>
            </a:r>
            <a:r>
              <a:rPr lang="en-US" altLang="en-US" sz="2500" b="1" dirty="0">
                <a:latin typeface="Arial" panose="020B0604020202020204" pitchFamily="34" charset="0"/>
              </a:rPr>
              <a:t> </a:t>
            </a:r>
            <a:r>
              <a:rPr lang="en-US" altLang="en-US" sz="2500" b="1" dirty="0" err="1">
                <a:latin typeface="Arial" panose="020B0604020202020204" pitchFamily="34" charset="0"/>
              </a:rPr>
              <a:t>động</a:t>
            </a:r>
            <a:r>
              <a:rPr lang="en-US" altLang="en-US" sz="2500" b="1" dirty="0">
                <a:latin typeface="Arial" panose="020B0604020202020204" pitchFamily="34" charset="0"/>
              </a:rPr>
              <a:t> </a:t>
            </a:r>
            <a:r>
              <a:rPr lang="en-US" altLang="en-US" sz="2500" b="1" dirty="0" err="1">
                <a:latin typeface="Arial" panose="020B0604020202020204" pitchFamily="34" charset="0"/>
              </a:rPr>
              <a:t>ngoại</a:t>
            </a:r>
            <a:r>
              <a:rPr lang="en-US" altLang="en-US" sz="2500" b="1" dirty="0">
                <a:latin typeface="Arial" panose="020B0604020202020204" pitchFamily="34" charset="0"/>
              </a:rPr>
              <a:t> </a:t>
            </a:r>
            <a:r>
              <a:rPr lang="en-US" altLang="en-US" sz="2500" b="1" dirty="0" err="1">
                <a:latin typeface="Arial" panose="020B0604020202020204" pitchFamily="34" charset="0"/>
              </a:rPr>
              <a:t>khóa</a:t>
            </a:r>
            <a:r>
              <a:rPr lang="en-US" altLang="en-US" sz="2500" dirty="0">
                <a:latin typeface="Arial" panose="020B0604020202020204" pitchFamily="34" charset="0"/>
              </a:rPr>
              <a:t>:</a:t>
            </a:r>
            <a:endParaRPr lang="en-US" altLang="en-US" sz="2500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27651" name="Rectangle 6"/>
          <p:cNvSpPr>
            <a:spLocks noChangeArrowheads="1"/>
          </p:cNvSpPr>
          <p:nvPr/>
        </p:nvSpPr>
        <p:spPr bwMode="auto">
          <a:xfrm>
            <a:off x="406400" y="4843464"/>
            <a:ext cx="11480800" cy="16312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>
                <a:solidFill>
                  <a:srgbClr val="404040"/>
                </a:solidFill>
                <a:latin typeface="Century Gothic" pitchFamily="34" charset="0"/>
              </a:defRPr>
            </a:lvl1pPr>
            <a:lvl2pPr marL="742950" indent="-28575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600">
                <a:solidFill>
                  <a:srgbClr val="404040"/>
                </a:solidFill>
                <a:latin typeface="Century Gothic" pitchFamily="34" charset="0"/>
              </a:defRPr>
            </a:lvl2pPr>
            <a:lvl3pPr marL="11430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400">
                <a:solidFill>
                  <a:srgbClr val="404040"/>
                </a:solidFill>
                <a:latin typeface="Century Gothic" pitchFamily="34" charset="0"/>
              </a:defRPr>
            </a:lvl3pPr>
            <a:lvl4pPr marL="16002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4pPr>
            <a:lvl5pPr marL="20574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9pPr>
          </a:lstStyle>
          <a:p>
            <a:pPr algn="just">
              <a:spcBef>
                <a:spcPct val="0"/>
              </a:spcBef>
              <a:buClrTx/>
              <a:buFontTx/>
              <a:buNone/>
            </a:pPr>
            <a:r>
              <a:rPr lang="en-US" altLang="en-US" dirty="0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-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Sinh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viên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được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tham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gia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vào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các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hoạt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động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tham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quan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nhà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máy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,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doanh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nghiệp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,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văn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hóa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–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văn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nghệ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,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thể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dục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–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thể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thao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,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dã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ngoại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, …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được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tổ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chức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suốt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năm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.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Đặc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biệt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với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các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hoạt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động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thể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thao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,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giải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bóng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đá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,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bóng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chuyền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,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bóng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rổ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,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bóng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bàn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,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cầu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lông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, ….</a:t>
            </a:r>
          </a:p>
        </p:txBody>
      </p:sp>
      <p:pic>
        <p:nvPicPr>
          <p:cNvPr id="2765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41600" y="1257300"/>
            <a:ext cx="7010400" cy="350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cut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3"/>
          <p:cNvSpPr>
            <a:spLocks noChangeArrowheads="1"/>
          </p:cNvSpPr>
          <p:nvPr/>
        </p:nvSpPr>
        <p:spPr bwMode="auto">
          <a:xfrm>
            <a:off x="2027767" y="4379613"/>
            <a:ext cx="10160000" cy="497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>
                <a:solidFill>
                  <a:srgbClr val="404040"/>
                </a:solidFill>
                <a:latin typeface="Century Gothic" pitchFamily="34" charset="0"/>
              </a:defRPr>
            </a:lvl1pPr>
            <a:lvl2pPr marL="742950" indent="-28575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600">
                <a:solidFill>
                  <a:srgbClr val="404040"/>
                </a:solidFill>
                <a:latin typeface="Century Gothic" pitchFamily="34" charset="0"/>
              </a:defRPr>
            </a:lvl2pPr>
            <a:lvl3pPr marL="11430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400">
                <a:solidFill>
                  <a:srgbClr val="404040"/>
                </a:solidFill>
                <a:latin typeface="Century Gothic" pitchFamily="34" charset="0"/>
              </a:defRPr>
            </a:lvl3pPr>
            <a:lvl4pPr marL="16002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4pPr>
            <a:lvl5pPr marL="20574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9pPr>
          </a:lstStyle>
          <a:p>
            <a:pPr algn="just">
              <a:lnSpc>
                <a:spcPct val="115000"/>
              </a:lnSpc>
              <a:spcBef>
                <a:spcPct val="0"/>
              </a:spcBef>
              <a:spcAft>
                <a:spcPts val="600"/>
              </a:spcAft>
              <a:buClrTx/>
              <a:buFontTx/>
              <a:buNone/>
            </a:pPr>
            <a:r>
              <a:rPr lang="en-US" altLang="en-US" sz="2500" b="1" dirty="0" err="1">
                <a:solidFill>
                  <a:schemeClr val="tx1"/>
                </a:solidFill>
                <a:latin typeface="Arial" panose="020B0604020202020204" pitchFamily="34" charset="0"/>
              </a:rPr>
              <a:t>Điều</a:t>
            </a:r>
            <a:r>
              <a:rPr lang="en-US" altLang="en-US" sz="2500" b="1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b="1" dirty="0" err="1">
                <a:solidFill>
                  <a:schemeClr val="tx1"/>
                </a:solidFill>
                <a:latin typeface="Arial" panose="020B0604020202020204" pitchFamily="34" charset="0"/>
              </a:rPr>
              <a:t>kiện</a:t>
            </a:r>
            <a:r>
              <a:rPr lang="en-US" altLang="en-US" sz="2500" b="1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b="1" dirty="0" err="1">
                <a:solidFill>
                  <a:schemeClr val="tx1"/>
                </a:solidFill>
                <a:latin typeface="Arial" panose="020B0604020202020204" pitchFamily="34" charset="0"/>
              </a:rPr>
              <a:t>làm</a:t>
            </a:r>
            <a:r>
              <a:rPr lang="en-US" altLang="en-US" sz="2500" b="1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b="1" dirty="0" err="1">
                <a:solidFill>
                  <a:schemeClr val="tx1"/>
                </a:solidFill>
                <a:latin typeface="Arial" panose="020B0604020202020204" pitchFamily="34" charset="0"/>
              </a:rPr>
              <a:t>thêm</a:t>
            </a:r>
            <a:r>
              <a:rPr lang="en-US" altLang="en-US" dirty="0">
                <a:solidFill>
                  <a:schemeClr val="tx1"/>
                </a:solidFill>
                <a:latin typeface="Arial" panose="020B0604020202020204" pitchFamily="34" charset="0"/>
              </a:rPr>
              <a:t>: </a:t>
            </a:r>
            <a:endParaRPr lang="en-US" altLang="en-US" sz="2000" dirty="0">
              <a:solidFill>
                <a:schemeClr val="tx1"/>
              </a:solidFill>
              <a:latin typeface="Arial" panose="020B060402020202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8675" name="Rectangle 6"/>
          <p:cNvSpPr>
            <a:spLocks noChangeArrowheads="1"/>
          </p:cNvSpPr>
          <p:nvPr/>
        </p:nvSpPr>
        <p:spPr bwMode="auto">
          <a:xfrm>
            <a:off x="594784" y="5257800"/>
            <a:ext cx="11140016" cy="8617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>
                <a:solidFill>
                  <a:srgbClr val="404040"/>
                </a:solidFill>
                <a:latin typeface="Century Gothic" pitchFamily="34" charset="0"/>
              </a:defRPr>
            </a:lvl1pPr>
            <a:lvl2pPr marL="742950" indent="-28575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600">
                <a:solidFill>
                  <a:srgbClr val="404040"/>
                </a:solidFill>
                <a:latin typeface="Century Gothic" pitchFamily="34" charset="0"/>
              </a:defRPr>
            </a:lvl2pPr>
            <a:lvl3pPr marL="11430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400">
                <a:solidFill>
                  <a:srgbClr val="404040"/>
                </a:solidFill>
                <a:latin typeface="Century Gothic" pitchFamily="34" charset="0"/>
              </a:defRPr>
            </a:lvl3pPr>
            <a:lvl4pPr marL="16002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4pPr>
            <a:lvl5pPr marL="20574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9pPr>
          </a:lstStyle>
          <a:p>
            <a:pPr algn="just">
              <a:spcBef>
                <a:spcPct val="0"/>
              </a:spcBef>
              <a:buClrTx/>
              <a:buFontTx/>
              <a:buNone/>
            </a:pP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-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Sinh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viên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được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sắp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xếp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thời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khoá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biểu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hợp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lý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để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có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thể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làm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thêm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tại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các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cơ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sở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sản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xuất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,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kinh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doanh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,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dịch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vụ</a:t>
            </a:r>
            <a:r>
              <a:rPr lang="en-US" altLang="en-US" dirty="0">
                <a:solidFill>
                  <a:schemeClr val="tx1"/>
                </a:solidFill>
                <a:latin typeface="Arial" panose="020B0604020202020204" pitchFamily="34" charset="0"/>
              </a:rPr>
              <a:t>.</a:t>
            </a:r>
          </a:p>
        </p:txBody>
      </p:sp>
      <p:sp>
        <p:nvSpPr>
          <p:cNvPr id="28676" name="Rectangle 3"/>
          <p:cNvSpPr>
            <a:spLocks noChangeArrowheads="1"/>
          </p:cNvSpPr>
          <p:nvPr/>
        </p:nvSpPr>
        <p:spPr bwMode="auto">
          <a:xfrm>
            <a:off x="2032000" y="685801"/>
            <a:ext cx="10160000" cy="497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>
                <a:solidFill>
                  <a:srgbClr val="404040"/>
                </a:solidFill>
                <a:latin typeface="Century Gothic" pitchFamily="34" charset="0"/>
              </a:defRPr>
            </a:lvl1pPr>
            <a:lvl2pPr marL="742950" indent="-28575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600">
                <a:solidFill>
                  <a:srgbClr val="404040"/>
                </a:solidFill>
                <a:latin typeface="Century Gothic" pitchFamily="34" charset="0"/>
              </a:defRPr>
            </a:lvl2pPr>
            <a:lvl3pPr marL="11430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400">
                <a:solidFill>
                  <a:srgbClr val="404040"/>
                </a:solidFill>
                <a:latin typeface="Century Gothic" pitchFamily="34" charset="0"/>
              </a:defRPr>
            </a:lvl3pPr>
            <a:lvl4pPr marL="16002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4pPr>
            <a:lvl5pPr marL="20574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9pPr>
          </a:lstStyle>
          <a:p>
            <a:pPr algn="just">
              <a:lnSpc>
                <a:spcPct val="115000"/>
              </a:lnSpc>
              <a:spcBef>
                <a:spcPct val="0"/>
              </a:spcBef>
              <a:spcAft>
                <a:spcPts val="600"/>
              </a:spcAft>
              <a:buClrTx/>
              <a:buFontTx/>
              <a:buNone/>
            </a:pPr>
            <a:r>
              <a:rPr lang="en-US" altLang="en-US" sz="2500" b="1" dirty="0" err="1">
                <a:solidFill>
                  <a:schemeClr val="tx1"/>
                </a:solidFill>
                <a:latin typeface="Arial" panose="020B0604020202020204" pitchFamily="34" charset="0"/>
              </a:rPr>
              <a:t>Cơ</a:t>
            </a:r>
            <a:r>
              <a:rPr lang="en-US" altLang="en-US" sz="2500" b="1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b="1" dirty="0" err="1">
                <a:solidFill>
                  <a:schemeClr val="tx1"/>
                </a:solidFill>
                <a:latin typeface="Arial" panose="020B0604020202020204" pitchFamily="34" charset="0"/>
              </a:rPr>
              <a:t>hội</a:t>
            </a:r>
            <a:r>
              <a:rPr lang="en-US" altLang="en-US" sz="2500" b="1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b="1" dirty="0" err="1">
                <a:solidFill>
                  <a:schemeClr val="tx1"/>
                </a:solidFill>
                <a:latin typeface="Arial" panose="020B0604020202020204" pitchFamily="34" charset="0"/>
              </a:rPr>
              <a:t>việc</a:t>
            </a:r>
            <a:r>
              <a:rPr lang="en-US" altLang="en-US" sz="2500" b="1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b="1" dirty="0" err="1">
                <a:solidFill>
                  <a:schemeClr val="tx1"/>
                </a:solidFill>
                <a:latin typeface="Arial" panose="020B0604020202020204" pitchFamily="34" charset="0"/>
              </a:rPr>
              <a:t>làm</a:t>
            </a:r>
            <a:r>
              <a:rPr lang="en-US" altLang="en-US" sz="2500" b="1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b="1" dirty="0" err="1">
                <a:solidFill>
                  <a:schemeClr val="tx1"/>
                </a:solidFill>
                <a:latin typeface="Arial" panose="020B0604020202020204" pitchFamily="34" charset="0"/>
              </a:rPr>
              <a:t>sau</a:t>
            </a:r>
            <a:r>
              <a:rPr lang="en-US" altLang="en-US" sz="2500" b="1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b="1" dirty="0" err="1">
                <a:solidFill>
                  <a:schemeClr val="tx1"/>
                </a:solidFill>
                <a:latin typeface="Arial" panose="020B0604020202020204" pitchFamily="34" charset="0"/>
              </a:rPr>
              <a:t>tốt</a:t>
            </a:r>
            <a:r>
              <a:rPr lang="en-US" altLang="en-US" sz="2500" b="1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b="1" dirty="0" err="1">
                <a:solidFill>
                  <a:schemeClr val="tx1"/>
                </a:solidFill>
                <a:latin typeface="Arial" panose="020B0604020202020204" pitchFamily="34" charset="0"/>
              </a:rPr>
              <a:t>nghiệp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: </a:t>
            </a:r>
            <a:endParaRPr lang="en-US" altLang="en-US" sz="2500" dirty="0">
              <a:solidFill>
                <a:schemeClr val="tx1"/>
              </a:solidFill>
              <a:latin typeface="Arial" panose="020B060402020202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8677" name="Rectangle 6"/>
          <p:cNvSpPr>
            <a:spLocks noChangeArrowheads="1"/>
          </p:cNvSpPr>
          <p:nvPr/>
        </p:nvSpPr>
        <p:spPr bwMode="auto">
          <a:xfrm>
            <a:off x="594784" y="1427163"/>
            <a:ext cx="11140016" cy="24006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>
                <a:solidFill>
                  <a:srgbClr val="404040"/>
                </a:solidFill>
                <a:latin typeface="Century Gothic" pitchFamily="34" charset="0"/>
              </a:defRPr>
            </a:lvl1pPr>
            <a:lvl2pPr marL="742950" indent="-28575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600">
                <a:solidFill>
                  <a:srgbClr val="404040"/>
                </a:solidFill>
                <a:latin typeface="Century Gothic" pitchFamily="34" charset="0"/>
              </a:defRPr>
            </a:lvl2pPr>
            <a:lvl3pPr marL="11430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400">
                <a:solidFill>
                  <a:srgbClr val="404040"/>
                </a:solidFill>
                <a:latin typeface="Century Gothic" pitchFamily="34" charset="0"/>
              </a:defRPr>
            </a:lvl3pPr>
            <a:lvl4pPr marL="16002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4pPr>
            <a:lvl5pPr marL="20574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9pPr>
          </a:lstStyle>
          <a:p>
            <a:pPr algn="just">
              <a:spcBef>
                <a:spcPct val="0"/>
              </a:spcBef>
              <a:buClrTx/>
              <a:buFontTx/>
              <a:buNone/>
            </a:pP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-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Sinh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viên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hoàn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toàn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có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khả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năng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xin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việc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tại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các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nhà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máy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,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doanh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nghiệp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vì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các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ngành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nghề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đào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tạo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của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trường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đều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rất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cần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thiết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và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đáp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ứng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nhu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cầu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xã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hội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.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Trường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có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Trung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tâm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quan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hệ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Doanh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nghiệp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có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mối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liên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hệ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mật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thiết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với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 smtClean="0">
                <a:solidFill>
                  <a:schemeClr val="tx1"/>
                </a:solidFill>
                <a:latin typeface="Arial" panose="020B0604020202020204" pitchFamily="34" charset="0"/>
              </a:rPr>
              <a:t>các</a:t>
            </a:r>
            <a:r>
              <a:rPr lang="en-US" altLang="en-US" sz="2500" dirty="0" smtClean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 smtClean="0">
                <a:solidFill>
                  <a:schemeClr val="tx1"/>
                </a:solidFill>
                <a:latin typeface="Arial" panose="020B0604020202020204" pitchFamily="34" charset="0"/>
              </a:rPr>
              <a:t>Doanh</a:t>
            </a:r>
            <a:r>
              <a:rPr lang="en-US" altLang="en-US" sz="2500" dirty="0" smtClean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 smtClean="0">
                <a:solidFill>
                  <a:schemeClr val="tx1"/>
                </a:solidFill>
                <a:latin typeface="Arial" panose="020B0604020202020204" pitchFamily="34" charset="0"/>
              </a:rPr>
              <a:t>nghiệp</a:t>
            </a:r>
            <a:r>
              <a:rPr lang="en-US" altLang="en-US" sz="2500" dirty="0" smtClean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 smtClean="0">
                <a:solidFill>
                  <a:schemeClr val="tx1"/>
                </a:solidFill>
                <a:latin typeface="Arial" panose="020B0604020202020204" pitchFamily="34" charset="0"/>
              </a:rPr>
              <a:t>để</a:t>
            </a:r>
            <a:r>
              <a:rPr lang="en-US" altLang="en-US" sz="2500" dirty="0" smtClean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 smtClean="0">
                <a:solidFill>
                  <a:schemeClr val="tx1"/>
                </a:solidFill>
                <a:latin typeface="Arial" panose="020B0604020202020204" pitchFamily="34" charset="0"/>
              </a:rPr>
              <a:t>có</a:t>
            </a:r>
            <a:r>
              <a:rPr lang="en-US" altLang="en-US" sz="2500" dirty="0" smtClean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 smtClean="0">
                <a:solidFill>
                  <a:schemeClr val="tx1"/>
                </a:solidFill>
                <a:latin typeface="Arial" panose="020B0604020202020204" pitchFamily="34" charset="0"/>
              </a:rPr>
              <a:t>nguồn</a:t>
            </a:r>
            <a:r>
              <a:rPr lang="en-US" altLang="en-US" sz="2500" dirty="0" smtClean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 smtClean="0">
                <a:solidFill>
                  <a:schemeClr val="tx1"/>
                </a:solidFill>
                <a:latin typeface="Arial" panose="020B0604020202020204" pitchFamily="34" charset="0"/>
              </a:rPr>
              <a:t>việc</a:t>
            </a:r>
            <a:r>
              <a:rPr lang="en-US" altLang="en-US" sz="2500" dirty="0" smtClean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 smtClean="0">
                <a:solidFill>
                  <a:schemeClr val="tx1"/>
                </a:solidFill>
                <a:latin typeface="Arial" panose="020B0604020202020204" pitchFamily="34" charset="0"/>
              </a:rPr>
              <a:t>làm</a:t>
            </a:r>
            <a:r>
              <a:rPr lang="en-US" altLang="en-US" sz="2500" dirty="0" smtClean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 smtClean="0">
                <a:solidFill>
                  <a:schemeClr val="tx1"/>
                </a:solidFill>
                <a:latin typeface="Arial" panose="020B0604020202020204" pitchFamily="34" charset="0"/>
              </a:rPr>
              <a:t>cung</a:t>
            </a:r>
            <a:r>
              <a:rPr lang="en-US" altLang="en-US" sz="2500" dirty="0" smtClean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 smtClean="0">
                <a:solidFill>
                  <a:schemeClr val="tx1"/>
                </a:solidFill>
                <a:latin typeface="Arial" panose="020B0604020202020204" pitchFamily="34" charset="0"/>
              </a:rPr>
              <a:t>cấp</a:t>
            </a:r>
            <a:r>
              <a:rPr lang="en-US" altLang="en-US" sz="2500" dirty="0" smtClean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 smtClean="0">
                <a:solidFill>
                  <a:schemeClr val="tx1"/>
                </a:solidFill>
                <a:latin typeface="Arial" panose="020B0604020202020204" pitchFamily="34" charset="0"/>
              </a:rPr>
              <a:t>cho</a:t>
            </a:r>
            <a:r>
              <a:rPr lang="en-US" altLang="en-US" sz="2500" dirty="0" smtClean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 smtClean="0">
                <a:solidFill>
                  <a:schemeClr val="tx1"/>
                </a:solidFill>
                <a:latin typeface="Arial" panose="020B0604020202020204" pitchFamily="34" charset="0"/>
              </a:rPr>
              <a:t>sinh</a:t>
            </a:r>
            <a:r>
              <a:rPr lang="en-US" altLang="en-US" sz="2500" dirty="0" smtClean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 smtClean="0">
                <a:solidFill>
                  <a:schemeClr val="tx1"/>
                </a:solidFill>
                <a:latin typeface="Arial" panose="020B0604020202020204" pitchFamily="34" charset="0"/>
              </a:rPr>
              <a:t>viên</a:t>
            </a:r>
            <a:r>
              <a:rPr lang="en-US" altLang="en-US" sz="2500" dirty="0" smtClean="0">
                <a:solidFill>
                  <a:schemeClr val="tx1"/>
                </a:solidFill>
                <a:latin typeface="Arial" panose="020B0604020202020204" pitchFamily="34" charset="0"/>
              </a:rPr>
              <a:t>. </a:t>
            </a:r>
            <a:r>
              <a:rPr lang="en-US" altLang="en-US" sz="2500" dirty="0" err="1" smtClean="0">
                <a:solidFill>
                  <a:schemeClr val="tx1"/>
                </a:solidFill>
                <a:latin typeface="Arial" panose="020B0604020202020204" pitchFamily="34" charset="0"/>
              </a:rPr>
              <a:t>Ngoài</a:t>
            </a:r>
            <a:r>
              <a:rPr lang="en-US" altLang="en-US" sz="2500" dirty="0" smtClean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 smtClean="0">
                <a:solidFill>
                  <a:schemeClr val="tx1"/>
                </a:solidFill>
                <a:latin typeface="Arial" panose="020B0604020202020204" pitchFamily="34" charset="0"/>
              </a:rPr>
              <a:t>ra</a:t>
            </a:r>
            <a:r>
              <a:rPr lang="en-US" altLang="en-US" sz="2500" dirty="0" smtClean="0">
                <a:solidFill>
                  <a:schemeClr val="tx1"/>
                </a:solidFill>
                <a:latin typeface="Arial" panose="020B0604020202020204" pitchFamily="34" charset="0"/>
              </a:rPr>
              <a:t>, </a:t>
            </a:r>
            <a:r>
              <a:rPr lang="en-US" altLang="en-US" sz="2500" dirty="0" err="1" smtClean="0">
                <a:solidFill>
                  <a:schemeClr val="tx1"/>
                </a:solidFill>
                <a:latin typeface="Arial" panose="020B0604020202020204" pitchFamily="34" charset="0"/>
              </a:rPr>
              <a:t>sinh</a:t>
            </a:r>
            <a:r>
              <a:rPr lang="en-US" altLang="en-US" sz="2500" dirty="0" smtClean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 smtClean="0">
                <a:solidFill>
                  <a:schemeClr val="tx1"/>
                </a:solidFill>
                <a:latin typeface="Arial" panose="020B0604020202020204" pitchFamily="34" charset="0"/>
              </a:rPr>
              <a:t>viên</a:t>
            </a:r>
            <a:r>
              <a:rPr lang="en-US" altLang="en-US" sz="2500" dirty="0" smtClean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 smtClean="0">
                <a:solidFill>
                  <a:schemeClr val="tx1"/>
                </a:solidFill>
                <a:latin typeface="Arial" panose="020B0604020202020204" pitchFamily="34" charset="0"/>
              </a:rPr>
              <a:t>có</a:t>
            </a:r>
            <a:r>
              <a:rPr lang="en-US" altLang="en-US" sz="2500" dirty="0" smtClean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 smtClean="0">
                <a:solidFill>
                  <a:schemeClr val="tx1"/>
                </a:solidFill>
                <a:latin typeface="Arial" panose="020B0604020202020204" pitchFamily="34" charset="0"/>
              </a:rPr>
              <a:t>thể</a:t>
            </a:r>
            <a:r>
              <a:rPr lang="en-US" altLang="en-US" sz="2500" dirty="0" smtClean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 smtClean="0">
                <a:solidFill>
                  <a:schemeClr val="tx1"/>
                </a:solidFill>
                <a:latin typeface="Arial" panose="020B0604020202020204" pitchFamily="34" charset="0"/>
              </a:rPr>
              <a:t>học</a:t>
            </a:r>
            <a:r>
              <a:rPr lang="en-US" altLang="en-US" sz="2500" dirty="0" smtClean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 smtClean="0">
                <a:solidFill>
                  <a:schemeClr val="tx1"/>
                </a:solidFill>
                <a:latin typeface="Arial" panose="020B0604020202020204" pitchFamily="34" charset="0"/>
              </a:rPr>
              <a:t>tiếp</a:t>
            </a:r>
            <a:r>
              <a:rPr lang="en-US" altLang="en-US" sz="2500" dirty="0" smtClean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 smtClean="0">
                <a:solidFill>
                  <a:schemeClr val="tx1"/>
                </a:solidFill>
                <a:latin typeface="Arial" panose="020B0604020202020204" pitchFamily="34" charset="0"/>
              </a:rPr>
              <a:t>lên</a:t>
            </a:r>
            <a:r>
              <a:rPr lang="en-US" altLang="en-US" sz="2500" dirty="0" smtClean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 smtClean="0">
                <a:solidFill>
                  <a:schemeClr val="tx1"/>
                </a:solidFill>
                <a:latin typeface="Arial" panose="020B0604020202020204" pitchFamily="34" charset="0"/>
              </a:rPr>
              <a:t>các</a:t>
            </a:r>
            <a:r>
              <a:rPr lang="en-US" altLang="en-US" sz="2500" dirty="0" smtClean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 smtClean="0">
                <a:solidFill>
                  <a:schemeClr val="tx1"/>
                </a:solidFill>
                <a:latin typeface="Arial" panose="020B0604020202020204" pitchFamily="34" charset="0"/>
              </a:rPr>
              <a:t>bậc</a:t>
            </a:r>
            <a:r>
              <a:rPr lang="en-US" altLang="en-US" sz="2500" dirty="0" smtClean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 smtClean="0">
                <a:solidFill>
                  <a:schemeClr val="tx1"/>
                </a:solidFill>
                <a:latin typeface="Arial" panose="020B0604020202020204" pitchFamily="34" charset="0"/>
              </a:rPr>
              <a:t>cao</a:t>
            </a:r>
            <a:r>
              <a:rPr lang="en-US" altLang="en-US" sz="2500" dirty="0" smtClean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 smtClean="0">
                <a:solidFill>
                  <a:schemeClr val="tx1"/>
                </a:solidFill>
                <a:latin typeface="Arial" panose="020B0604020202020204" pitchFamily="34" charset="0"/>
              </a:rPr>
              <a:t>hơn</a:t>
            </a:r>
            <a:r>
              <a:rPr lang="en-US" altLang="en-US" sz="2500" dirty="0" smtClean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 smtClean="0">
                <a:solidFill>
                  <a:schemeClr val="tx1"/>
                </a:solidFill>
                <a:latin typeface="Arial" panose="020B0604020202020204" pitchFamily="34" charset="0"/>
              </a:rPr>
              <a:t>tại</a:t>
            </a:r>
            <a:r>
              <a:rPr lang="en-US" altLang="en-US" sz="2500" dirty="0" smtClean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 smtClean="0">
                <a:solidFill>
                  <a:schemeClr val="tx1"/>
                </a:solidFill>
                <a:latin typeface="Arial" panose="020B0604020202020204" pitchFamily="34" charset="0"/>
              </a:rPr>
              <a:t>trường</a:t>
            </a:r>
            <a:r>
              <a:rPr lang="en-US" altLang="en-US" sz="2500" dirty="0" smtClean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 smtClean="0">
                <a:solidFill>
                  <a:schemeClr val="tx1"/>
                </a:solidFill>
                <a:latin typeface="Arial" panose="020B0604020202020204" pitchFamily="34" charset="0"/>
              </a:rPr>
              <a:t>hoặc</a:t>
            </a:r>
            <a:r>
              <a:rPr lang="en-US" altLang="en-US" sz="2500" dirty="0" smtClean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 smtClean="0">
                <a:solidFill>
                  <a:schemeClr val="tx1"/>
                </a:solidFill>
                <a:latin typeface="Arial" panose="020B0604020202020204" pitchFamily="34" charset="0"/>
              </a:rPr>
              <a:t>các</a:t>
            </a:r>
            <a:r>
              <a:rPr lang="en-US" altLang="en-US" sz="2500" dirty="0" smtClean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 smtClean="0">
                <a:solidFill>
                  <a:schemeClr val="tx1"/>
                </a:solidFill>
                <a:latin typeface="Arial" panose="020B0604020202020204" pitchFamily="34" charset="0"/>
              </a:rPr>
              <a:t>trường</a:t>
            </a:r>
            <a:r>
              <a:rPr lang="en-US" altLang="en-US" sz="2500" dirty="0" smtClean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 smtClean="0">
                <a:solidFill>
                  <a:schemeClr val="tx1"/>
                </a:solidFill>
                <a:latin typeface="Arial" panose="020B0604020202020204" pitchFamily="34" charset="0"/>
              </a:rPr>
              <a:t>trong</a:t>
            </a:r>
            <a:r>
              <a:rPr lang="en-US" altLang="en-US" sz="2500" dirty="0" smtClean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 smtClean="0">
                <a:solidFill>
                  <a:schemeClr val="tx1"/>
                </a:solidFill>
                <a:latin typeface="Arial" panose="020B0604020202020204" pitchFamily="34" charset="0"/>
              </a:rPr>
              <a:t>và</a:t>
            </a:r>
            <a:r>
              <a:rPr lang="en-US" altLang="en-US" sz="2500" dirty="0" smtClean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 smtClean="0">
                <a:solidFill>
                  <a:schemeClr val="tx1"/>
                </a:solidFill>
                <a:latin typeface="Arial" panose="020B0604020202020204" pitchFamily="34" charset="0"/>
              </a:rPr>
              <a:t>ngoài</a:t>
            </a:r>
            <a:r>
              <a:rPr lang="en-US" altLang="en-US" sz="2500" dirty="0" smtClean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 smtClean="0">
                <a:solidFill>
                  <a:schemeClr val="tx1"/>
                </a:solidFill>
                <a:latin typeface="Arial" panose="020B0604020202020204" pitchFamily="34" charset="0"/>
              </a:rPr>
              <a:t>nước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.</a:t>
            </a:r>
          </a:p>
        </p:txBody>
      </p:sp>
    </p:spTree>
  </p:cSld>
  <p:clrMapOvr>
    <a:masterClrMapping/>
  </p:clrMapOvr>
  <p:transition>
    <p:cut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3"/>
          <p:cNvSpPr>
            <a:spLocks noChangeArrowheads="1"/>
          </p:cNvSpPr>
          <p:nvPr/>
        </p:nvSpPr>
        <p:spPr bwMode="auto">
          <a:xfrm>
            <a:off x="2032001" y="685801"/>
            <a:ext cx="8259233" cy="497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>
                <a:solidFill>
                  <a:srgbClr val="404040"/>
                </a:solidFill>
                <a:latin typeface="Century Gothic" pitchFamily="34" charset="0"/>
              </a:defRPr>
            </a:lvl1pPr>
            <a:lvl2pPr marL="742950" indent="-28575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600">
                <a:solidFill>
                  <a:srgbClr val="404040"/>
                </a:solidFill>
                <a:latin typeface="Century Gothic" pitchFamily="34" charset="0"/>
              </a:defRPr>
            </a:lvl2pPr>
            <a:lvl3pPr marL="11430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400">
                <a:solidFill>
                  <a:srgbClr val="404040"/>
                </a:solidFill>
                <a:latin typeface="Century Gothic" pitchFamily="34" charset="0"/>
              </a:defRPr>
            </a:lvl3pPr>
            <a:lvl4pPr marL="16002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4pPr>
            <a:lvl5pPr marL="20574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9pPr>
          </a:lstStyle>
          <a:p>
            <a:pPr algn="just">
              <a:lnSpc>
                <a:spcPct val="115000"/>
              </a:lnSpc>
              <a:spcBef>
                <a:spcPct val="0"/>
              </a:spcBef>
              <a:spcAft>
                <a:spcPts val="600"/>
              </a:spcAft>
              <a:buClrTx/>
              <a:buFontTx/>
              <a:buNone/>
            </a:pPr>
            <a:r>
              <a:rPr lang="en-US" altLang="en-US" sz="2500" b="1" dirty="0" err="1">
                <a:solidFill>
                  <a:schemeClr val="tx1"/>
                </a:solidFill>
                <a:latin typeface="Arial" panose="020B0604020202020204" pitchFamily="34" charset="0"/>
              </a:rPr>
              <a:t>Hợp</a:t>
            </a:r>
            <a:r>
              <a:rPr lang="en-US" altLang="en-US" sz="2500" b="1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b="1" dirty="0" err="1">
                <a:solidFill>
                  <a:schemeClr val="tx1"/>
                </a:solidFill>
                <a:latin typeface="Arial" panose="020B0604020202020204" pitchFamily="34" charset="0"/>
              </a:rPr>
              <a:t>tác</a:t>
            </a:r>
            <a:r>
              <a:rPr lang="en-US" altLang="en-US" sz="2500" b="1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b="1" dirty="0" err="1">
                <a:solidFill>
                  <a:schemeClr val="tx1"/>
                </a:solidFill>
                <a:latin typeface="Arial" panose="020B0604020202020204" pitchFamily="34" charset="0"/>
              </a:rPr>
              <a:t>quốc</a:t>
            </a:r>
            <a:r>
              <a:rPr lang="en-US" altLang="en-US" sz="2500" b="1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b="1" dirty="0" err="1">
                <a:solidFill>
                  <a:schemeClr val="tx1"/>
                </a:solidFill>
                <a:latin typeface="Arial" panose="020B0604020202020204" pitchFamily="34" charset="0"/>
              </a:rPr>
              <a:t>tế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:</a:t>
            </a:r>
            <a:endParaRPr lang="en-US" altLang="en-US" sz="2500" dirty="0">
              <a:solidFill>
                <a:schemeClr val="tx1"/>
              </a:solidFill>
              <a:latin typeface="Arial" panose="020B060402020202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9699" name="Rectangle 6"/>
          <p:cNvSpPr>
            <a:spLocks noChangeArrowheads="1"/>
          </p:cNvSpPr>
          <p:nvPr/>
        </p:nvSpPr>
        <p:spPr bwMode="auto">
          <a:xfrm>
            <a:off x="421217" y="5105400"/>
            <a:ext cx="11480800" cy="12464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>
                <a:solidFill>
                  <a:srgbClr val="404040"/>
                </a:solidFill>
                <a:latin typeface="Century Gothic" pitchFamily="34" charset="0"/>
              </a:defRPr>
            </a:lvl1pPr>
            <a:lvl2pPr marL="742950" indent="-28575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600">
                <a:solidFill>
                  <a:srgbClr val="404040"/>
                </a:solidFill>
                <a:latin typeface="Century Gothic" pitchFamily="34" charset="0"/>
              </a:defRPr>
            </a:lvl2pPr>
            <a:lvl3pPr marL="11430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400">
                <a:solidFill>
                  <a:srgbClr val="404040"/>
                </a:solidFill>
                <a:latin typeface="Century Gothic" pitchFamily="34" charset="0"/>
              </a:defRPr>
            </a:lvl3pPr>
            <a:lvl4pPr marL="16002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4pPr>
            <a:lvl5pPr marL="20574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9pPr>
          </a:lstStyle>
          <a:p>
            <a:pPr algn="just">
              <a:spcBef>
                <a:spcPct val="0"/>
              </a:spcBef>
              <a:buClrTx/>
              <a:buFontTx/>
              <a:buNone/>
            </a:pP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-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Trường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liên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kết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đào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tạo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,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liên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thông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,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tuyển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sinh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du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học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với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nhiều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trường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quốc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tế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như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: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Mỹ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, Anh,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Pháp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,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Úc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,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Đức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,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Nhật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, Singapore,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Hàn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Quốc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, …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và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giới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thiệu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nguồn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lao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động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cho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các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công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ty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nước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ngoài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.</a:t>
            </a:r>
          </a:p>
        </p:txBody>
      </p:sp>
      <p:pic>
        <p:nvPicPr>
          <p:cNvPr id="29700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2833" y="1203325"/>
            <a:ext cx="7518400" cy="375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cut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3"/>
          <p:cNvSpPr>
            <a:spLocks noChangeArrowheads="1"/>
          </p:cNvSpPr>
          <p:nvPr/>
        </p:nvSpPr>
        <p:spPr bwMode="auto">
          <a:xfrm>
            <a:off x="2012951" y="714376"/>
            <a:ext cx="10160000" cy="534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>
                <a:solidFill>
                  <a:srgbClr val="404040"/>
                </a:solidFill>
                <a:latin typeface="Century Gothic" pitchFamily="34" charset="0"/>
              </a:defRPr>
            </a:lvl1pPr>
            <a:lvl2pPr marL="742950" indent="-28575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600">
                <a:solidFill>
                  <a:srgbClr val="404040"/>
                </a:solidFill>
                <a:latin typeface="Century Gothic" pitchFamily="34" charset="0"/>
              </a:defRPr>
            </a:lvl2pPr>
            <a:lvl3pPr marL="11430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400">
                <a:solidFill>
                  <a:srgbClr val="404040"/>
                </a:solidFill>
                <a:latin typeface="Century Gothic" pitchFamily="34" charset="0"/>
              </a:defRPr>
            </a:lvl3pPr>
            <a:lvl4pPr marL="16002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4pPr>
            <a:lvl5pPr marL="20574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9pPr>
          </a:lstStyle>
          <a:p>
            <a:pPr algn="just">
              <a:lnSpc>
                <a:spcPct val="115000"/>
              </a:lnSpc>
              <a:spcBef>
                <a:spcPct val="0"/>
              </a:spcBef>
              <a:spcAft>
                <a:spcPts val="600"/>
              </a:spcAft>
              <a:buClrTx/>
              <a:buFontTx/>
              <a:buNone/>
            </a:pPr>
            <a:r>
              <a:rPr lang="en-US" altLang="en-US" sz="2500" b="1" dirty="0">
                <a:solidFill>
                  <a:schemeClr val="tx1"/>
                </a:solidFill>
                <a:latin typeface="Arial" panose="020B0604020202020204" pitchFamily="34" charset="0"/>
              </a:rPr>
              <a:t>HƯỚNG DẪN ĐĂNG KÝ XÉT TUYỂN NĂM </a:t>
            </a:r>
            <a:r>
              <a:rPr lang="en-US" altLang="en-US" sz="2500" b="1" dirty="0" smtClean="0">
                <a:solidFill>
                  <a:schemeClr val="tx1"/>
                </a:solidFill>
                <a:latin typeface="Arial" panose="020B0604020202020204" pitchFamily="34" charset="0"/>
              </a:rPr>
              <a:t>2021</a:t>
            </a:r>
            <a:endParaRPr lang="en-US" altLang="en-US" sz="2500" dirty="0">
              <a:solidFill>
                <a:schemeClr val="tx1"/>
              </a:solidFill>
              <a:latin typeface="Arial" panose="020B060402020202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0723" name="Rectangle 9"/>
          <p:cNvSpPr>
            <a:spLocks noChangeArrowheads="1"/>
          </p:cNvSpPr>
          <p:nvPr/>
        </p:nvSpPr>
        <p:spPr bwMode="auto">
          <a:xfrm>
            <a:off x="508000" y="1905000"/>
            <a:ext cx="11480800" cy="39395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indent="3429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>
                <a:solidFill>
                  <a:srgbClr val="404040"/>
                </a:solidFill>
                <a:latin typeface="Century Gothic" pitchFamily="34" charset="0"/>
              </a:defRPr>
            </a:lvl1pPr>
            <a:lvl2pPr marL="742950" indent="-28575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600">
                <a:solidFill>
                  <a:srgbClr val="404040"/>
                </a:solidFill>
                <a:latin typeface="Century Gothic" pitchFamily="34" charset="0"/>
              </a:defRPr>
            </a:lvl2pPr>
            <a:lvl3pPr marL="11430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400">
                <a:solidFill>
                  <a:srgbClr val="404040"/>
                </a:solidFill>
                <a:latin typeface="Century Gothic" pitchFamily="34" charset="0"/>
              </a:defRPr>
            </a:lvl3pPr>
            <a:lvl4pPr marL="16002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4pPr>
            <a:lvl5pPr marL="20574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9pPr>
          </a:lstStyle>
          <a:p>
            <a:pPr>
              <a:spcBef>
                <a:spcPct val="0"/>
              </a:spcBef>
              <a:buClrTx/>
              <a:buFontTx/>
              <a:buNone/>
            </a:pPr>
            <a:r>
              <a:rPr lang="en-US" altLang="en-US" sz="2500" b="1" dirty="0">
                <a:solidFill>
                  <a:schemeClr val="tx1"/>
                </a:solidFill>
                <a:latin typeface="Arial" panose="020B0604020202020204" pitchFamily="34" charset="0"/>
              </a:rPr>
              <a:t>1. </a:t>
            </a:r>
            <a:r>
              <a:rPr lang="en-US" altLang="en-US" sz="2500" b="1" dirty="0" err="1">
                <a:solidFill>
                  <a:schemeClr val="tx1"/>
                </a:solidFill>
                <a:latin typeface="Arial" panose="020B0604020202020204" pitchFamily="34" charset="0"/>
              </a:rPr>
              <a:t>Tiêu</a:t>
            </a:r>
            <a:r>
              <a:rPr lang="en-US" altLang="en-US" sz="2500" b="1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b="1" dirty="0" err="1">
                <a:solidFill>
                  <a:schemeClr val="tx1"/>
                </a:solidFill>
                <a:latin typeface="Arial" panose="020B0604020202020204" pitchFamily="34" charset="0"/>
              </a:rPr>
              <a:t>chí</a:t>
            </a:r>
            <a:r>
              <a:rPr lang="en-US" altLang="en-US" sz="2500" b="1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b="1" dirty="0" err="1">
                <a:solidFill>
                  <a:schemeClr val="tx1"/>
                </a:solidFill>
                <a:latin typeface="Arial" panose="020B0604020202020204" pitchFamily="34" charset="0"/>
              </a:rPr>
              <a:t>xét</a:t>
            </a:r>
            <a:r>
              <a:rPr lang="en-US" altLang="en-US" sz="2500" b="1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b="1" dirty="0" err="1">
                <a:solidFill>
                  <a:schemeClr val="tx1"/>
                </a:solidFill>
                <a:latin typeface="Arial" panose="020B0604020202020204" pitchFamily="34" charset="0"/>
              </a:rPr>
              <a:t>tuyển</a:t>
            </a:r>
            <a:r>
              <a:rPr lang="en-US" altLang="en-US" sz="2500" b="1" dirty="0">
                <a:solidFill>
                  <a:schemeClr val="tx1"/>
                </a:solidFill>
                <a:latin typeface="Arial" panose="020B0604020202020204" pitchFamily="34" charset="0"/>
              </a:rPr>
              <a:t>: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Xét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tuyển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bằng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Học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 smtClean="0">
                <a:solidFill>
                  <a:schemeClr val="tx1"/>
                </a:solidFill>
                <a:latin typeface="Arial" panose="020B0604020202020204" pitchFamily="34" charset="0"/>
              </a:rPr>
              <a:t>bạ</a:t>
            </a:r>
            <a:r>
              <a:rPr lang="en-US" altLang="en-US" sz="2500" dirty="0" smtClean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 smtClean="0">
                <a:solidFill>
                  <a:schemeClr val="tx1"/>
                </a:solidFill>
                <a:latin typeface="Arial" panose="020B0604020202020204" pitchFamily="34" charset="0"/>
              </a:rPr>
              <a:t>hoặc</a:t>
            </a:r>
            <a:r>
              <a:rPr lang="en-US" altLang="en-US" sz="2500" dirty="0" smtClean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 smtClean="0">
                <a:solidFill>
                  <a:schemeClr val="tx1"/>
                </a:solidFill>
                <a:latin typeface="Arial" panose="020B0604020202020204" pitchFamily="34" charset="0"/>
              </a:rPr>
              <a:t>xét</a:t>
            </a:r>
            <a:r>
              <a:rPr lang="en-US" altLang="en-US" sz="2500" dirty="0" smtClean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 smtClean="0">
                <a:solidFill>
                  <a:schemeClr val="tx1"/>
                </a:solidFill>
                <a:latin typeface="Arial" panose="020B0604020202020204" pitchFamily="34" charset="0"/>
              </a:rPr>
              <a:t>tuyển</a:t>
            </a:r>
            <a:r>
              <a:rPr lang="en-US" altLang="en-US" sz="2500" dirty="0" smtClean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 smtClean="0">
                <a:solidFill>
                  <a:schemeClr val="tx1"/>
                </a:solidFill>
                <a:latin typeface="Arial" panose="020B0604020202020204" pitchFamily="34" charset="0"/>
              </a:rPr>
              <a:t>theo</a:t>
            </a:r>
            <a:r>
              <a:rPr lang="en-US" altLang="en-US" sz="2500" dirty="0" smtClean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 smtClean="0">
                <a:solidFill>
                  <a:schemeClr val="tx1"/>
                </a:solidFill>
                <a:latin typeface="Arial" panose="020B0604020202020204" pitchFamily="34" charset="0"/>
              </a:rPr>
              <a:t>kết</a:t>
            </a:r>
            <a:r>
              <a:rPr lang="en-US" altLang="en-US" sz="2500" dirty="0" smtClean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 smtClean="0">
                <a:solidFill>
                  <a:schemeClr val="tx1"/>
                </a:solidFill>
                <a:latin typeface="Arial" panose="020B0604020202020204" pitchFamily="34" charset="0"/>
              </a:rPr>
              <a:t>quả</a:t>
            </a:r>
            <a:r>
              <a:rPr lang="en-US" altLang="en-US" sz="2500" dirty="0" smtClean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 smtClean="0">
                <a:solidFill>
                  <a:schemeClr val="tx1"/>
                </a:solidFill>
                <a:latin typeface="Arial" panose="020B0604020202020204" pitchFamily="34" charset="0"/>
              </a:rPr>
              <a:t>kỳ</a:t>
            </a:r>
            <a:r>
              <a:rPr lang="en-US" altLang="en-US" sz="2500" dirty="0" smtClean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 smtClean="0">
                <a:solidFill>
                  <a:schemeClr val="tx1"/>
                </a:solidFill>
                <a:latin typeface="Arial" panose="020B0604020202020204" pitchFamily="34" charset="0"/>
              </a:rPr>
              <a:t>thi</a:t>
            </a:r>
            <a:r>
              <a:rPr lang="en-US" altLang="en-US" sz="2500" dirty="0" smtClean="0">
                <a:solidFill>
                  <a:schemeClr val="tx1"/>
                </a:solidFill>
                <a:latin typeface="Arial" panose="020B0604020202020204" pitchFamily="34" charset="0"/>
              </a:rPr>
              <a:t> THPT </a:t>
            </a:r>
            <a:r>
              <a:rPr lang="en-US" altLang="en-US" sz="2500" dirty="0" err="1" smtClean="0">
                <a:solidFill>
                  <a:schemeClr val="tx1"/>
                </a:solidFill>
                <a:latin typeface="Arial" panose="020B0604020202020204" pitchFamily="34" charset="0"/>
              </a:rPr>
              <a:t>Quốc</a:t>
            </a:r>
            <a:r>
              <a:rPr lang="en-US" altLang="en-US" sz="2500" dirty="0" smtClean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 smtClean="0">
                <a:solidFill>
                  <a:schemeClr val="tx1"/>
                </a:solidFill>
                <a:latin typeface="Arial" panose="020B0604020202020204" pitchFamily="34" charset="0"/>
              </a:rPr>
              <a:t>gia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.</a:t>
            </a:r>
          </a:p>
          <a:p>
            <a:pPr>
              <a:spcBef>
                <a:spcPct val="0"/>
              </a:spcBef>
              <a:buClrTx/>
              <a:buFontTx/>
              <a:buNone/>
            </a:pP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-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Xét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điểm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trung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bình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cả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năm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lớp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smtClean="0">
                <a:solidFill>
                  <a:schemeClr val="tx1"/>
                </a:solidFill>
                <a:latin typeface="Arial" panose="020B0604020202020204" pitchFamily="34" charset="0"/>
              </a:rPr>
              <a:t>12 </a:t>
            </a:r>
            <a:r>
              <a:rPr lang="en-US" altLang="en-US" sz="2500" dirty="0" err="1" smtClean="0">
                <a:solidFill>
                  <a:schemeClr val="tx1"/>
                </a:solidFill>
                <a:latin typeface="Arial" panose="020B0604020202020204" pitchFamily="34" charset="0"/>
              </a:rPr>
              <a:t>hoặc</a:t>
            </a:r>
            <a:r>
              <a:rPr lang="en-US" altLang="en-US" sz="2500" dirty="0" smtClean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 smtClean="0">
                <a:solidFill>
                  <a:schemeClr val="tx1"/>
                </a:solidFill>
                <a:latin typeface="Arial" panose="020B0604020202020204" pitchFamily="34" charset="0"/>
              </a:rPr>
              <a:t>kết</a:t>
            </a:r>
            <a:r>
              <a:rPr lang="en-US" altLang="en-US" sz="2500" dirty="0" smtClean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 smtClean="0">
                <a:solidFill>
                  <a:schemeClr val="tx1"/>
                </a:solidFill>
                <a:latin typeface="Arial" panose="020B0604020202020204" pitchFamily="34" charset="0"/>
              </a:rPr>
              <a:t>quả</a:t>
            </a:r>
            <a:r>
              <a:rPr lang="en-US" altLang="en-US" sz="2500" dirty="0" smtClean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 smtClean="0">
                <a:solidFill>
                  <a:schemeClr val="tx1"/>
                </a:solidFill>
                <a:latin typeface="Arial" panose="020B0604020202020204" pitchFamily="34" charset="0"/>
              </a:rPr>
              <a:t>kỳ</a:t>
            </a:r>
            <a:r>
              <a:rPr lang="en-US" altLang="en-US" sz="2500" dirty="0" smtClean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 smtClean="0">
                <a:solidFill>
                  <a:schemeClr val="tx1"/>
                </a:solidFill>
                <a:latin typeface="Arial" panose="020B0604020202020204" pitchFamily="34" charset="0"/>
              </a:rPr>
              <a:t>thi</a:t>
            </a:r>
            <a:r>
              <a:rPr lang="en-US" altLang="en-US" sz="2500" dirty="0" smtClean="0">
                <a:solidFill>
                  <a:schemeClr val="tx1"/>
                </a:solidFill>
                <a:latin typeface="Arial" panose="020B0604020202020204" pitchFamily="34" charset="0"/>
              </a:rPr>
              <a:t> THPT </a:t>
            </a:r>
            <a:r>
              <a:rPr lang="en-US" altLang="en-US" sz="2500" dirty="0" err="1" smtClean="0">
                <a:solidFill>
                  <a:schemeClr val="tx1"/>
                </a:solidFill>
                <a:latin typeface="Arial" panose="020B0604020202020204" pitchFamily="34" charset="0"/>
              </a:rPr>
              <a:t>Quốc</a:t>
            </a:r>
            <a:r>
              <a:rPr lang="en-US" altLang="en-US" sz="2500" dirty="0" smtClean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 smtClean="0">
                <a:solidFill>
                  <a:schemeClr val="tx1"/>
                </a:solidFill>
                <a:latin typeface="Arial" panose="020B0604020202020204" pitchFamily="34" charset="0"/>
              </a:rPr>
              <a:t>gia</a:t>
            </a:r>
            <a:r>
              <a:rPr lang="en-US" altLang="en-US" sz="2500" dirty="0" smtClean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(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đối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với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hệ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Cao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đẳng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);</a:t>
            </a:r>
          </a:p>
          <a:p>
            <a:pPr>
              <a:spcBef>
                <a:spcPct val="0"/>
              </a:spcBef>
              <a:buClrTx/>
              <a:buFontTx/>
              <a:buNone/>
            </a:pP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-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Xét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điểm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trung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bình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cả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năm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lớp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9 (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đối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với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hệ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Trung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cấp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).</a:t>
            </a:r>
          </a:p>
          <a:p>
            <a:pPr>
              <a:spcBef>
                <a:spcPct val="0"/>
              </a:spcBef>
              <a:buClrTx/>
              <a:buFontTx/>
              <a:buNone/>
            </a:pPr>
            <a:r>
              <a:rPr lang="en-US" altLang="en-US" sz="2500" b="1" dirty="0">
                <a:solidFill>
                  <a:schemeClr val="tx1"/>
                </a:solidFill>
                <a:latin typeface="Arial" panose="020B0604020202020204" pitchFamily="34" charset="0"/>
              </a:rPr>
              <a:t>2. </a:t>
            </a:r>
            <a:r>
              <a:rPr lang="en-US" altLang="en-US" sz="2500" b="1" dirty="0" err="1">
                <a:solidFill>
                  <a:schemeClr val="tx1"/>
                </a:solidFill>
                <a:latin typeface="Arial" panose="020B0604020202020204" pitchFamily="34" charset="0"/>
              </a:rPr>
              <a:t>Hồ</a:t>
            </a:r>
            <a:r>
              <a:rPr lang="en-US" altLang="en-US" sz="2500" b="1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b="1" dirty="0" err="1">
                <a:solidFill>
                  <a:schemeClr val="tx1"/>
                </a:solidFill>
                <a:latin typeface="Arial" panose="020B0604020202020204" pitchFamily="34" charset="0"/>
              </a:rPr>
              <a:t>sơ</a:t>
            </a:r>
            <a:r>
              <a:rPr lang="en-US" altLang="en-US" sz="2500" b="1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b="1" dirty="0" err="1">
                <a:solidFill>
                  <a:schemeClr val="tx1"/>
                </a:solidFill>
                <a:latin typeface="Arial" panose="020B0604020202020204" pitchFamily="34" charset="0"/>
              </a:rPr>
              <a:t>xét</a:t>
            </a:r>
            <a:r>
              <a:rPr lang="en-US" altLang="en-US" sz="2500" b="1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b="1" dirty="0" err="1">
                <a:solidFill>
                  <a:schemeClr val="tx1"/>
                </a:solidFill>
                <a:latin typeface="Arial" panose="020B0604020202020204" pitchFamily="34" charset="0"/>
              </a:rPr>
              <a:t>tuyển</a:t>
            </a:r>
            <a:r>
              <a:rPr lang="en-US" altLang="en-US" sz="2500" b="1" dirty="0">
                <a:solidFill>
                  <a:schemeClr val="tx1"/>
                </a:solidFill>
                <a:latin typeface="Arial" panose="020B0604020202020204" pitchFamily="34" charset="0"/>
              </a:rPr>
              <a:t>: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Theo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mẫu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tuyển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sinh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năm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smtClean="0">
                <a:solidFill>
                  <a:schemeClr val="tx1"/>
                </a:solidFill>
                <a:latin typeface="Arial" panose="020B0604020202020204" pitchFamily="34" charset="0"/>
              </a:rPr>
              <a:t>2021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của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Trường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.</a:t>
            </a:r>
          </a:p>
          <a:p>
            <a:pPr>
              <a:spcBef>
                <a:spcPct val="0"/>
              </a:spcBef>
              <a:buClrTx/>
              <a:buFontTx/>
              <a:buNone/>
            </a:pPr>
            <a:r>
              <a:rPr lang="en-US" altLang="en-US" sz="2500" b="1" dirty="0">
                <a:solidFill>
                  <a:schemeClr val="tx1"/>
                </a:solidFill>
                <a:latin typeface="Arial" panose="020B0604020202020204" pitchFamily="34" charset="0"/>
              </a:rPr>
              <a:t>3. </a:t>
            </a:r>
            <a:r>
              <a:rPr lang="en-US" altLang="en-US" sz="2500" b="1" dirty="0" err="1">
                <a:solidFill>
                  <a:schemeClr val="tx1"/>
                </a:solidFill>
                <a:latin typeface="Arial" panose="020B0604020202020204" pitchFamily="34" charset="0"/>
              </a:rPr>
              <a:t>Thời</a:t>
            </a:r>
            <a:r>
              <a:rPr lang="en-US" altLang="en-US" sz="2500" b="1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b="1" dirty="0" err="1">
                <a:solidFill>
                  <a:schemeClr val="tx1"/>
                </a:solidFill>
                <a:latin typeface="Arial" panose="020B0604020202020204" pitchFamily="34" charset="0"/>
              </a:rPr>
              <a:t>gian</a:t>
            </a:r>
            <a:r>
              <a:rPr lang="en-US" altLang="en-US" sz="2500" b="1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b="1" dirty="0" err="1">
                <a:solidFill>
                  <a:schemeClr val="tx1"/>
                </a:solidFill>
                <a:latin typeface="Arial" panose="020B0604020202020204" pitchFamily="34" charset="0"/>
              </a:rPr>
              <a:t>nhận</a:t>
            </a:r>
            <a:r>
              <a:rPr lang="en-US" altLang="en-US" sz="2500" b="1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b="1" dirty="0" err="1">
                <a:solidFill>
                  <a:schemeClr val="tx1"/>
                </a:solidFill>
                <a:latin typeface="Arial" panose="020B0604020202020204" pitchFamily="34" charset="0"/>
              </a:rPr>
              <a:t>hồ</a:t>
            </a:r>
            <a:r>
              <a:rPr lang="en-US" altLang="en-US" sz="2500" b="1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b="1" dirty="0" err="1">
                <a:solidFill>
                  <a:schemeClr val="tx1"/>
                </a:solidFill>
                <a:latin typeface="Arial" panose="020B0604020202020204" pitchFamily="34" charset="0"/>
              </a:rPr>
              <a:t>sơ</a:t>
            </a:r>
            <a:r>
              <a:rPr lang="en-US" altLang="en-US" sz="2500" b="1" dirty="0">
                <a:solidFill>
                  <a:schemeClr val="tx1"/>
                </a:solidFill>
                <a:latin typeface="Arial" panose="020B0604020202020204" pitchFamily="34" charset="0"/>
              </a:rPr>
              <a:t>: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từ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ngày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thông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báo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đến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ngày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smtClean="0">
                <a:solidFill>
                  <a:schemeClr val="tx1"/>
                </a:solidFill>
                <a:latin typeface="Arial" panose="020B0604020202020204" pitchFamily="34" charset="0"/>
              </a:rPr>
              <a:t>30/09/2021.</a:t>
            </a:r>
            <a:endParaRPr lang="en-US" altLang="en-US" sz="2500" dirty="0">
              <a:solidFill>
                <a:schemeClr val="tx1"/>
              </a:solidFill>
              <a:latin typeface="Arial" panose="020B0604020202020204" pitchFamily="34" charset="0"/>
            </a:endParaRPr>
          </a:p>
          <a:p>
            <a:pPr>
              <a:spcBef>
                <a:spcPct val="0"/>
              </a:spcBef>
              <a:buClrTx/>
              <a:buFontTx/>
              <a:buNone/>
            </a:pPr>
            <a:r>
              <a:rPr lang="en-US" altLang="en-US" sz="2500" b="1" dirty="0">
                <a:solidFill>
                  <a:schemeClr val="tx1"/>
                </a:solidFill>
                <a:latin typeface="Arial" panose="020B0604020202020204" pitchFamily="34" charset="0"/>
              </a:rPr>
              <a:t>4. </a:t>
            </a:r>
            <a:r>
              <a:rPr lang="en-US" altLang="en-US" sz="2500" b="1" dirty="0" err="1">
                <a:solidFill>
                  <a:schemeClr val="tx1"/>
                </a:solidFill>
                <a:latin typeface="Arial" panose="020B0604020202020204" pitchFamily="34" charset="0"/>
              </a:rPr>
              <a:t>Đăng</a:t>
            </a:r>
            <a:r>
              <a:rPr lang="en-US" altLang="en-US" sz="2500" b="1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b="1" dirty="0" err="1">
                <a:solidFill>
                  <a:schemeClr val="tx1"/>
                </a:solidFill>
                <a:latin typeface="Arial" panose="020B0604020202020204" pitchFamily="34" charset="0"/>
              </a:rPr>
              <a:t>ký</a:t>
            </a:r>
            <a:r>
              <a:rPr lang="en-US" altLang="en-US" sz="2500" b="1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b="1" dirty="0" err="1">
                <a:solidFill>
                  <a:schemeClr val="tx1"/>
                </a:solidFill>
                <a:latin typeface="Arial" panose="020B0604020202020204" pitchFamily="34" charset="0"/>
              </a:rPr>
              <a:t>xét</a:t>
            </a:r>
            <a:r>
              <a:rPr lang="en-US" altLang="en-US" sz="2500" b="1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b="1" dirty="0" err="1">
                <a:solidFill>
                  <a:schemeClr val="tx1"/>
                </a:solidFill>
                <a:latin typeface="Arial" panose="020B0604020202020204" pitchFamily="34" charset="0"/>
              </a:rPr>
              <a:t>tuyển</a:t>
            </a:r>
            <a:r>
              <a:rPr lang="en-US" altLang="en-US" sz="2500" b="1" dirty="0">
                <a:solidFill>
                  <a:schemeClr val="tx1"/>
                </a:solidFill>
                <a:latin typeface="Arial" panose="020B0604020202020204" pitchFamily="34" charset="0"/>
              </a:rPr>
              <a:t>: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trực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tuyến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tại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trang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web </a:t>
            </a:r>
            <a:r>
              <a:rPr lang="en-US" altLang="en-US" sz="2500" b="1" dirty="0">
                <a:solidFill>
                  <a:schemeClr val="tx1"/>
                </a:solidFill>
                <a:latin typeface="Arial" panose="020B0604020202020204" pitchFamily="34" charset="0"/>
              </a:rPr>
              <a:t>www.lttc.edu.vn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 (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mục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Đăng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ký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xét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500" dirty="0" err="1">
                <a:solidFill>
                  <a:schemeClr val="tx1"/>
                </a:solidFill>
                <a:latin typeface="Arial" panose="020B0604020202020204" pitchFamily="34" charset="0"/>
              </a:rPr>
              <a:t>tuyển</a:t>
            </a:r>
            <a: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  <a:t>)</a:t>
            </a:r>
            <a:br>
              <a:rPr lang="en-US" altLang="en-US" sz="2500" dirty="0">
                <a:solidFill>
                  <a:schemeClr val="tx1"/>
                </a:solidFill>
                <a:latin typeface="Arial" panose="020B0604020202020204" pitchFamily="34" charset="0"/>
              </a:rPr>
            </a:br>
            <a:endParaRPr lang="en-US" altLang="en-US" sz="2500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>
    <p:cut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3"/>
          <p:cNvSpPr>
            <a:spLocks noChangeArrowheads="1"/>
          </p:cNvSpPr>
          <p:nvPr/>
        </p:nvSpPr>
        <p:spPr bwMode="auto">
          <a:xfrm>
            <a:off x="1272117" y="1676400"/>
            <a:ext cx="10818283" cy="37856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en-US" altLang="en-US" b="1" dirty="0"/>
              <a:t>5. </a:t>
            </a:r>
            <a:r>
              <a:rPr lang="en-US" altLang="en-US" b="1" dirty="0" err="1"/>
              <a:t>Hồ</a:t>
            </a:r>
            <a:r>
              <a:rPr lang="en-US" altLang="en-US" b="1" dirty="0"/>
              <a:t> </a:t>
            </a:r>
            <a:r>
              <a:rPr lang="en-US" altLang="en-US" b="1" dirty="0" err="1"/>
              <a:t>sơ</a:t>
            </a:r>
            <a:r>
              <a:rPr lang="en-US" altLang="en-US" b="1" dirty="0"/>
              <a:t> </a:t>
            </a:r>
            <a:r>
              <a:rPr lang="en-US" altLang="en-US" b="1" dirty="0" err="1"/>
              <a:t>làm</a:t>
            </a:r>
            <a:r>
              <a:rPr lang="en-US" altLang="en-US" b="1" dirty="0"/>
              <a:t> </a:t>
            </a:r>
            <a:r>
              <a:rPr lang="en-US" altLang="en-US" b="1" dirty="0" err="1"/>
              <a:t>thủ</a:t>
            </a:r>
            <a:r>
              <a:rPr lang="en-US" altLang="en-US" b="1" dirty="0"/>
              <a:t> </a:t>
            </a:r>
            <a:r>
              <a:rPr lang="en-US" altLang="en-US" b="1" dirty="0" err="1"/>
              <a:t>tục</a:t>
            </a:r>
            <a:r>
              <a:rPr lang="en-US" altLang="en-US" b="1" dirty="0"/>
              <a:t> </a:t>
            </a:r>
            <a:r>
              <a:rPr lang="en-US" altLang="en-US" b="1" dirty="0" err="1"/>
              <a:t>nhập</a:t>
            </a:r>
            <a:r>
              <a:rPr lang="en-US" altLang="en-US" b="1" dirty="0"/>
              <a:t> </a:t>
            </a:r>
            <a:r>
              <a:rPr lang="en-US" altLang="en-US" b="1" dirty="0" err="1"/>
              <a:t>học</a:t>
            </a:r>
            <a:r>
              <a:rPr lang="en-US" altLang="en-US" dirty="0"/>
              <a:t> (</a:t>
            </a:r>
            <a:r>
              <a:rPr lang="en-US" altLang="en-US" dirty="0" err="1"/>
              <a:t>Khi</a:t>
            </a:r>
            <a:r>
              <a:rPr lang="en-US" altLang="en-US" dirty="0"/>
              <a:t> </a:t>
            </a:r>
            <a:r>
              <a:rPr lang="en-US" altLang="en-US" dirty="0" err="1"/>
              <a:t>nhận</a:t>
            </a:r>
            <a:r>
              <a:rPr lang="en-US" altLang="en-US" dirty="0"/>
              <a:t> </a:t>
            </a:r>
            <a:r>
              <a:rPr lang="en-US" altLang="en-US" dirty="0" err="1"/>
              <a:t>thông</a:t>
            </a:r>
            <a:r>
              <a:rPr lang="en-US" altLang="en-US" dirty="0"/>
              <a:t> tin </a:t>
            </a:r>
            <a:r>
              <a:rPr lang="en-US" altLang="en-US" dirty="0" err="1"/>
              <a:t>trúng</a:t>
            </a:r>
            <a:r>
              <a:rPr lang="en-US" altLang="en-US" dirty="0"/>
              <a:t> </a:t>
            </a:r>
            <a:r>
              <a:rPr lang="en-US" altLang="en-US" dirty="0" err="1"/>
              <a:t>tuyển</a:t>
            </a:r>
            <a:r>
              <a:rPr lang="en-US" altLang="en-US" dirty="0"/>
              <a:t>):</a:t>
            </a:r>
            <a:br>
              <a:rPr lang="en-US" altLang="en-US" dirty="0"/>
            </a:br>
            <a:r>
              <a:rPr lang="en-US" altLang="en-US" dirty="0"/>
              <a:t>- </a:t>
            </a:r>
            <a:r>
              <a:rPr lang="en-US" altLang="en-US" dirty="0" err="1"/>
              <a:t>Học</a:t>
            </a:r>
            <a:r>
              <a:rPr lang="en-US" altLang="en-US" dirty="0"/>
              <a:t> </a:t>
            </a:r>
            <a:r>
              <a:rPr lang="en-US" altLang="en-US" dirty="0" err="1"/>
              <a:t>bạ</a:t>
            </a:r>
            <a:r>
              <a:rPr lang="en-US" altLang="en-US" dirty="0"/>
              <a:t> THPT/THCS (</a:t>
            </a:r>
            <a:r>
              <a:rPr lang="en-US" altLang="en-US" dirty="0" err="1"/>
              <a:t>Bản</a:t>
            </a:r>
            <a:r>
              <a:rPr lang="en-US" altLang="en-US" dirty="0"/>
              <a:t> </a:t>
            </a:r>
            <a:r>
              <a:rPr lang="en-US" altLang="en-US" dirty="0" err="1"/>
              <a:t>sao</a:t>
            </a:r>
            <a:r>
              <a:rPr lang="en-US" altLang="en-US" dirty="0"/>
              <a:t> </a:t>
            </a:r>
            <a:r>
              <a:rPr lang="en-US" altLang="en-US" dirty="0" err="1"/>
              <a:t>có</a:t>
            </a:r>
            <a:r>
              <a:rPr lang="en-US" altLang="en-US" dirty="0"/>
              <a:t> </a:t>
            </a:r>
            <a:r>
              <a:rPr lang="en-US" altLang="en-US" dirty="0" err="1"/>
              <a:t>công</a:t>
            </a:r>
            <a:r>
              <a:rPr lang="en-US" altLang="en-US" dirty="0"/>
              <a:t> </a:t>
            </a:r>
            <a:r>
              <a:rPr lang="en-US" altLang="en-US" dirty="0" err="1"/>
              <a:t>chứng</a:t>
            </a:r>
            <a:r>
              <a:rPr lang="en-US" altLang="en-US" dirty="0"/>
              <a:t>);</a:t>
            </a:r>
            <a:br>
              <a:rPr lang="en-US" altLang="en-US" dirty="0"/>
            </a:br>
            <a:r>
              <a:rPr lang="en-US" altLang="en-US" dirty="0"/>
              <a:t>- </a:t>
            </a:r>
            <a:r>
              <a:rPr lang="en-US" altLang="en-US" dirty="0" err="1"/>
              <a:t>Bằng</a:t>
            </a:r>
            <a:r>
              <a:rPr lang="en-US" altLang="en-US" dirty="0"/>
              <a:t> </a:t>
            </a:r>
            <a:r>
              <a:rPr lang="en-US" altLang="en-US" dirty="0" err="1"/>
              <a:t>tốt</a:t>
            </a:r>
            <a:r>
              <a:rPr lang="en-US" altLang="en-US" dirty="0"/>
              <a:t> </a:t>
            </a:r>
            <a:r>
              <a:rPr lang="en-US" altLang="en-US" dirty="0" err="1"/>
              <a:t>nghiệp</a:t>
            </a:r>
            <a:r>
              <a:rPr lang="en-US" altLang="en-US" dirty="0"/>
              <a:t> THPT/THCS </a:t>
            </a:r>
            <a:r>
              <a:rPr lang="en-US" altLang="en-US" dirty="0" err="1"/>
              <a:t>hoặc</a:t>
            </a:r>
            <a:r>
              <a:rPr lang="en-US" altLang="en-US" dirty="0"/>
              <a:t> </a:t>
            </a:r>
            <a:r>
              <a:rPr lang="en-US" altLang="en-US" dirty="0" err="1"/>
              <a:t>giấy</a:t>
            </a:r>
            <a:r>
              <a:rPr lang="en-US" altLang="en-US" dirty="0"/>
              <a:t> </a:t>
            </a:r>
            <a:r>
              <a:rPr lang="en-US" altLang="en-US" dirty="0" err="1"/>
              <a:t>chứng</a:t>
            </a:r>
            <a:r>
              <a:rPr lang="en-US" altLang="en-US" dirty="0"/>
              <a:t> </a:t>
            </a:r>
            <a:r>
              <a:rPr lang="en-US" altLang="en-US" dirty="0" err="1"/>
              <a:t>nhận</a:t>
            </a:r>
            <a:r>
              <a:rPr lang="en-US" altLang="en-US" dirty="0"/>
              <a:t> </a:t>
            </a:r>
            <a:r>
              <a:rPr lang="en-US" altLang="en-US" dirty="0" err="1"/>
              <a:t>tốt</a:t>
            </a:r>
            <a:r>
              <a:rPr lang="en-US" altLang="en-US" dirty="0"/>
              <a:t> </a:t>
            </a:r>
            <a:r>
              <a:rPr lang="en-US" altLang="en-US" dirty="0" err="1"/>
              <a:t>nghiệp</a:t>
            </a:r>
            <a:r>
              <a:rPr lang="en-US" altLang="en-US" dirty="0"/>
              <a:t> THPT/THCS </a:t>
            </a:r>
            <a:r>
              <a:rPr lang="en-US" altLang="en-US" dirty="0" err="1"/>
              <a:t>tạm</a:t>
            </a:r>
            <a:r>
              <a:rPr lang="en-US" altLang="en-US" dirty="0"/>
              <a:t> </a:t>
            </a:r>
            <a:r>
              <a:rPr lang="en-US" altLang="en-US" dirty="0" err="1"/>
              <a:t>thời</a:t>
            </a:r>
            <a:r>
              <a:rPr lang="en-US" altLang="en-US" dirty="0"/>
              <a:t> (</a:t>
            </a:r>
            <a:r>
              <a:rPr lang="en-US" altLang="en-US" dirty="0" err="1"/>
              <a:t>Bản</a:t>
            </a:r>
            <a:r>
              <a:rPr lang="en-US" altLang="en-US" dirty="0"/>
              <a:t> </a:t>
            </a:r>
            <a:r>
              <a:rPr lang="en-US" altLang="en-US" dirty="0" err="1"/>
              <a:t>sao</a:t>
            </a:r>
            <a:r>
              <a:rPr lang="en-US" altLang="en-US" dirty="0"/>
              <a:t> </a:t>
            </a:r>
            <a:r>
              <a:rPr lang="en-US" altLang="en-US" dirty="0" err="1"/>
              <a:t>có</a:t>
            </a:r>
            <a:r>
              <a:rPr lang="en-US" altLang="en-US" dirty="0"/>
              <a:t> </a:t>
            </a:r>
            <a:r>
              <a:rPr lang="en-US" altLang="en-US" dirty="0" err="1"/>
              <a:t>công</a:t>
            </a:r>
            <a:r>
              <a:rPr lang="en-US" altLang="en-US" dirty="0"/>
              <a:t> </a:t>
            </a:r>
            <a:r>
              <a:rPr lang="en-US" altLang="en-US" dirty="0" err="1"/>
              <a:t>chứng</a:t>
            </a:r>
            <a:r>
              <a:rPr lang="en-US" altLang="en-US" dirty="0"/>
              <a:t>);</a:t>
            </a:r>
          </a:p>
          <a:p>
            <a:r>
              <a:rPr lang="en-US" altLang="en-US" dirty="0"/>
              <a:t>- </a:t>
            </a:r>
            <a:r>
              <a:rPr lang="en-US" altLang="en-US" dirty="0" err="1"/>
              <a:t>Hộ</a:t>
            </a:r>
            <a:r>
              <a:rPr lang="en-US" altLang="en-US" dirty="0"/>
              <a:t> </a:t>
            </a:r>
            <a:r>
              <a:rPr lang="en-US" altLang="en-US" dirty="0" err="1"/>
              <a:t>khẩu</a:t>
            </a:r>
            <a:r>
              <a:rPr lang="en-US" altLang="en-US" dirty="0"/>
              <a:t> </a:t>
            </a:r>
            <a:r>
              <a:rPr lang="en-US" altLang="en-US" dirty="0" err="1"/>
              <a:t>thường</a:t>
            </a:r>
            <a:r>
              <a:rPr lang="en-US" altLang="en-US" dirty="0"/>
              <a:t> </a:t>
            </a:r>
            <a:r>
              <a:rPr lang="en-US" altLang="en-US" dirty="0" err="1"/>
              <a:t>trú</a:t>
            </a:r>
            <a:r>
              <a:rPr lang="en-US" altLang="en-US" dirty="0"/>
              <a:t> (</a:t>
            </a:r>
            <a:r>
              <a:rPr lang="en-US" altLang="en-US" dirty="0" err="1"/>
              <a:t>Bản</a:t>
            </a:r>
            <a:r>
              <a:rPr lang="en-US" altLang="en-US" dirty="0"/>
              <a:t> </a:t>
            </a:r>
            <a:r>
              <a:rPr lang="en-US" altLang="en-US" dirty="0" err="1"/>
              <a:t>sao</a:t>
            </a:r>
            <a:r>
              <a:rPr lang="en-US" altLang="en-US" dirty="0"/>
              <a:t> </a:t>
            </a:r>
            <a:r>
              <a:rPr lang="en-US" altLang="en-US" dirty="0" err="1"/>
              <a:t>có</a:t>
            </a:r>
            <a:r>
              <a:rPr lang="en-US" altLang="en-US" dirty="0"/>
              <a:t> </a:t>
            </a:r>
            <a:r>
              <a:rPr lang="en-US" altLang="en-US" dirty="0" err="1"/>
              <a:t>công</a:t>
            </a:r>
            <a:r>
              <a:rPr lang="en-US" altLang="en-US" dirty="0"/>
              <a:t> </a:t>
            </a:r>
            <a:r>
              <a:rPr lang="en-US" altLang="en-US" dirty="0" err="1"/>
              <a:t>chứng</a:t>
            </a:r>
            <a:r>
              <a:rPr lang="en-US" altLang="en-US" dirty="0"/>
              <a:t>);</a:t>
            </a:r>
            <a:br>
              <a:rPr lang="en-US" altLang="en-US" dirty="0"/>
            </a:br>
            <a:r>
              <a:rPr lang="en-US" altLang="en-US" dirty="0"/>
              <a:t>- </a:t>
            </a:r>
            <a:r>
              <a:rPr lang="en-US" altLang="en-US" dirty="0" err="1"/>
              <a:t>Giấy</a:t>
            </a:r>
            <a:r>
              <a:rPr lang="en-US" altLang="en-US" dirty="0"/>
              <a:t> </a:t>
            </a:r>
            <a:r>
              <a:rPr lang="en-US" altLang="en-US" dirty="0" err="1"/>
              <a:t>khai</a:t>
            </a:r>
            <a:r>
              <a:rPr lang="en-US" altLang="en-US" dirty="0"/>
              <a:t> </a:t>
            </a:r>
            <a:r>
              <a:rPr lang="en-US" altLang="en-US" dirty="0" err="1"/>
              <a:t>sinh</a:t>
            </a:r>
            <a:r>
              <a:rPr lang="en-US" altLang="en-US" dirty="0"/>
              <a:t> (</a:t>
            </a:r>
            <a:r>
              <a:rPr lang="en-US" altLang="en-US" dirty="0" err="1"/>
              <a:t>Bản</a:t>
            </a:r>
            <a:r>
              <a:rPr lang="en-US" altLang="en-US" dirty="0"/>
              <a:t> </a:t>
            </a:r>
            <a:r>
              <a:rPr lang="en-US" altLang="en-US" dirty="0" err="1"/>
              <a:t>sao</a:t>
            </a:r>
            <a:r>
              <a:rPr lang="en-US" altLang="en-US" dirty="0"/>
              <a:t> </a:t>
            </a:r>
            <a:r>
              <a:rPr lang="en-US" altLang="en-US" dirty="0" err="1"/>
              <a:t>có</a:t>
            </a:r>
            <a:r>
              <a:rPr lang="en-US" altLang="en-US" dirty="0"/>
              <a:t> </a:t>
            </a:r>
            <a:r>
              <a:rPr lang="en-US" altLang="en-US" dirty="0" err="1"/>
              <a:t>công</a:t>
            </a:r>
            <a:r>
              <a:rPr lang="en-US" altLang="en-US" dirty="0"/>
              <a:t> </a:t>
            </a:r>
            <a:r>
              <a:rPr lang="en-US" altLang="en-US" dirty="0" err="1"/>
              <a:t>chứng</a:t>
            </a:r>
            <a:r>
              <a:rPr lang="en-US" altLang="en-US" dirty="0"/>
              <a:t>);</a:t>
            </a:r>
          </a:p>
          <a:p>
            <a:r>
              <a:rPr lang="en-US" altLang="en-US" dirty="0"/>
              <a:t>- </a:t>
            </a:r>
            <a:r>
              <a:rPr lang="en-US" altLang="en-US" dirty="0" err="1"/>
              <a:t>Giấy</a:t>
            </a:r>
            <a:r>
              <a:rPr lang="en-US" altLang="en-US" dirty="0"/>
              <a:t> </a:t>
            </a:r>
            <a:r>
              <a:rPr lang="en-US" altLang="en-US" dirty="0" err="1"/>
              <a:t>xác</a:t>
            </a:r>
            <a:r>
              <a:rPr lang="en-US" altLang="en-US" dirty="0"/>
              <a:t> </a:t>
            </a:r>
            <a:r>
              <a:rPr lang="en-US" altLang="en-US" dirty="0" err="1"/>
              <a:t>nhận</a:t>
            </a:r>
            <a:r>
              <a:rPr lang="en-US" altLang="en-US" dirty="0"/>
              <a:t> </a:t>
            </a:r>
            <a:r>
              <a:rPr lang="en-US" altLang="en-US" dirty="0" err="1"/>
              <a:t>đối</a:t>
            </a:r>
            <a:r>
              <a:rPr lang="en-US" altLang="en-US" dirty="0"/>
              <a:t> </a:t>
            </a:r>
            <a:r>
              <a:rPr lang="en-US" altLang="en-US" dirty="0" err="1"/>
              <a:t>tượng</a:t>
            </a:r>
            <a:r>
              <a:rPr lang="en-US" altLang="en-US" dirty="0"/>
              <a:t> </a:t>
            </a:r>
            <a:r>
              <a:rPr lang="en-US" altLang="en-US" dirty="0" err="1"/>
              <a:t>ưu</a:t>
            </a:r>
            <a:r>
              <a:rPr lang="en-US" altLang="en-US" dirty="0"/>
              <a:t> </a:t>
            </a:r>
            <a:r>
              <a:rPr lang="en-US" altLang="en-US" dirty="0" err="1"/>
              <a:t>tiên</a:t>
            </a:r>
            <a:r>
              <a:rPr lang="en-US" altLang="en-US" dirty="0"/>
              <a:t> (</a:t>
            </a:r>
            <a:r>
              <a:rPr lang="en-US" altLang="en-US" dirty="0" err="1"/>
              <a:t>Bản</a:t>
            </a:r>
            <a:r>
              <a:rPr lang="en-US" altLang="en-US" dirty="0"/>
              <a:t> </a:t>
            </a:r>
            <a:r>
              <a:rPr lang="en-US" altLang="en-US" dirty="0" err="1"/>
              <a:t>sao</a:t>
            </a:r>
            <a:r>
              <a:rPr lang="en-US" altLang="en-US" dirty="0"/>
              <a:t> </a:t>
            </a:r>
            <a:r>
              <a:rPr lang="en-US" altLang="en-US" dirty="0" err="1"/>
              <a:t>có</a:t>
            </a:r>
            <a:r>
              <a:rPr lang="en-US" altLang="en-US" dirty="0"/>
              <a:t> </a:t>
            </a:r>
            <a:r>
              <a:rPr lang="en-US" altLang="en-US" dirty="0" err="1"/>
              <a:t>công</a:t>
            </a:r>
            <a:r>
              <a:rPr lang="en-US" altLang="en-US" dirty="0"/>
              <a:t> </a:t>
            </a:r>
            <a:r>
              <a:rPr lang="en-US" altLang="en-US" dirty="0" err="1"/>
              <a:t>chứng</a:t>
            </a:r>
            <a:r>
              <a:rPr lang="en-US" altLang="en-US" dirty="0"/>
              <a:t>, </a:t>
            </a:r>
            <a:r>
              <a:rPr lang="en-US" altLang="en-US" dirty="0" err="1"/>
              <a:t>nếu</a:t>
            </a:r>
            <a:r>
              <a:rPr lang="en-US" altLang="en-US" dirty="0"/>
              <a:t> </a:t>
            </a:r>
            <a:r>
              <a:rPr lang="en-US" altLang="en-US" dirty="0" err="1"/>
              <a:t>có</a:t>
            </a:r>
            <a:r>
              <a:rPr lang="en-US" altLang="en-US" dirty="0"/>
              <a:t>);</a:t>
            </a:r>
          </a:p>
          <a:p>
            <a:r>
              <a:rPr lang="en-US" altLang="en-US" b="1" dirty="0" err="1"/>
              <a:t>Các</a:t>
            </a:r>
            <a:r>
              <a:rPr lang="en-US" altLang="en-US" b="1" dirty="0"/>
              <a:t> </a:t>
            </a:r>
            <a:r>
              <a:rPr lang="en-US" altLang="en-US" b="1" dirty="0" err="1"/>
              <a:t>bản</a:t>
            </a:r>
            <a:r>
              <a:rPr lang="en-US" altLang="en-US" b="1" dirty="0"/>
              <a:t> </a:t>
            </a:r>
            <a:r>
              <a:rPr lang="en-US" altLang="en-US" b="1" dirty="0" err="1"/>
              <a:t>sao</a:t>
            </a:r>
            <a:r>
              <a:rPr lang="en-US" altLang="en-US" b="1" dirty="0"/>
              <a:t> NẾU KHÔNG CÓ CÔNG CHỨNG </a:t>
            </a:r>
            <a:r>
              <a:rPr lang="en-US" altLang="en-US" b="1" dirty="0" err="1"/>
              <a:t>thí</a:t>
            </a:r>
            <a:r>
              <a:rPr lang="en-US" altLang="en-US" b="1" dirty="0"/>
              <a:t> </a:t>
            </a:r>
            <a:r>
              <a:rPr lang="en-US" altLang="en-US" b="1" dirty="0" err="1"/>
              <a:t>sinh</a:t>
            </a:r>
            <a:r>
              <a:rPr lang="en-US" altLang="en-US" b="1" dirty="0"/>
              <a:t> </a:t>
            </a:r>
            <a:r>
              <a:rPr lang="en-US" altLang="en-US" b="1" dirty="0" err="1"/>
              <a:t>mang</a:t>
            </a:r>
            <a:r>
              <a:rPr lang="en-US" altLang="en-US" b="1" dirty="0"/>
              <a:t> </a:t>
            </a:r>
            <a:r>
              <a:rPr lang="en-US" altLang="en-US" b="1" dirty="0" err="1"/>
              <a:t>theo</a:t>
            </a:r>
            <a:r>
              <a:rPr lang="en-US" altLang="en-US" b="1" dirty="0"/>
              <a:t> </a:t>
            </a:r>
            <a:r>
              <a:rPr lang="en-US" altLang="en-US" b="1" dirty="0" err="1"/>
              <a:t>bảng</a:t>
            </a:r>
            <a:r>
              <a:rPr lang="en-US" altLang="en-US" b="1" dirty="0"/>
              <a:t> </a:t>
            </a:r>
            <a:r>
              <a:rPr lang="en-US" altLang="en-US" b="1" dirty="0" err="1"/>
              <a:t>gốc</a:t>
            </a:r>
            <a:r>
              <a:rPr lang="en-US" altLang="en-US" b="1" dirty="0"/>
              <a:t> </a:t>
            </a:r>
            <a:r>
              <a:rPr lang="en-US" altLang="en-US" b="1" dirty="0" err="1"/>
              <a:t>để</a:t>
            </a:r>
            <a:r>
              <a:rPr lang="en-US" altLang="en-US" b="1" dirty="0"/>
              <a:t> </a:t>
            </a:r>
            <a:r>
              <a:rPr lang="en-US" altLang="en-US" b="1" dirty="0" err="1"/>
              <a:t>trường</a:t>
            </a:r>
            <a:r>
              <a:rPr lang="en-US" altLang="en-US" b="1" dirty="0"/>
              <a:t> </a:t>
            </a:r>
            <a:r>
              <a:rPr lang="en-US" altLang="en-US" b="1" dirty="0" err="1"/>
              <a:t>đối</a:t>
            </a:r>
            <a:r>
              <a:rPr lang="en-US" altLang="en-US" b="1" dirty="0"/>
              <a:t> </a:t>
            </a:r>
            <a:r>
              <a:rPr lang="en-US" altLang="en-US" b="1" dirty="0" err="1"/>
              <a:t>chiếu</a:t>
            </a:r>
            <a:r>
              <a:rPr lang="en-US" altLang="en-US" b="1" dirty="0"/>
              <a:t>.</a:t>
            </a:r>
            <a:endParaRPr lang="en-US" altLang="en-US" dirty="0"/>
          </a:p>
          <a:p>
            <a:r>
              <a:rPr lang="en-US" altLang="en-US" b="1" dirty="0"/>
              <a:t>6. </a:t>
            </a:r>
            <a:r>
              <a:rPr lang="en-US" altLang="en-US" b="1" dirty="0" err="1"/>
              <a:t>Lệ</a:t>
            </a:r>
            <a:r>
              <a:rPr lang="en-US" altLang="en-US" b="1" dirty="0"/>
              <a:t> </a:t>
            </a:r>
            <a:r>
              <a:rPr lang="en-US" altLang="en-US" b="1" dirty="0" err="1"/>
              <a:t>phí</a:t>
            </a:r>
            <a:r>
              <a:rPr lang="en-US" altLang="en-US" b="1" dirty="0"/>
              <a:t> </a:t>
            </a:r>
            <a:r>
              <a:rPr lang="en-US" altLang="en-US" b="1" dirty="0" err="1"/>
              <a:t>đăng</a:t>
            </a:r>
            <a:r>
              <a:rPr lang="en-US" altLang="en-US" b="1" dirty="0"/>
              <a:t> </a:t>
            </a:r>
            <a:r>
              <a:rPr lang="en-US" altLang="en-US" b="1" dirty="0" err="1"/>
              <a:t>ký</a:t>
            </a:r>
            <a:r>
              <a:rPr lang="en-US" altLang="en-US" b="1" dirty="0"/>
              <a:t> </a:t>
            </a:r>
            <a:r>
              <a:rPr lang="en-US" altLang="en-US" b="1" dirty="0" err="1"/>
              <a:t>xét</a:t>
            </a:r>
            <a:r>
              <a:rPr lang="en-US" altLang="en-US" b="1" dirty="0"/>
              <a:t> </a:t>
            </a:r>
            <a:r>
              <a:rPr lang="en-US" altLang="en-US" b="1" dirty="0" err="1"/>
              <a:t>tuyển</a:t>
            </a:r>
            <a:r>
              <a:rPr lang="en-US" altLang="en-US" b="1" dirty="0"/>
              <a:t>:</a:t>
            </a:r>
            <a:r>
              <a:rPr lang="en-US" altLang="en-US" dirty="0"/>
              <a:t> 30.000 </a:t>
            </a:r>
            <a:r>
              <a:rPr lang="en-US" altLang="en-US" dirty="0" err="1"/>
              <a:t>đồng</a:t>
            </a:r>
            <a:r>
              <a:rPr lang="en-US" altLang="en-US" dirty="0"/>
              <a:t>/</a:t>
            </a:r>
            <a:r>
              <a:rPr lang="en-US" altLang="en-US" dirty="0" err="1"/>
              <a:t>hồ</a:t>
            </a:r>
            <a:r>
              <a:rPr lang="en-US" altLang="en-US" dirty="0"/>
              <a:t> </a:t>
            </a:r>
            <a:r>
              <a:rPr lang="en-US" altLang="en-US" dirty="0" err="1"/>
              <a:t>sơ</a:t>
            </a:r>
            <a:endParaRPr lang="en-US" altLang="en-US" dirty="0"/>
          </a:p>
        </p:txBody>
      </p:sp>
      <p:sp>
        <p:nvSpPr>
          <p:cNvPr id="31747" name="Rectangle 3"/>
          <p:cNvSpPr>
            <a:spLocks noChangeArrowheads="1"/>
          </p:cNvSpPr>
          <p:nvPr/>
        </p:nvSpPr>
        <p:spPr bwMode="auto">
          <a:xfrm>
            <a:off x="2012951" y="714376"/>
            <a:ext cx="10160000" cy="497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>
                <a:solidFill>
                  <a:srgbClr val="404040"/>
                </a:solidFill>
                <a:latin typeface="Century Gothic" pitchFamily="34" charset="0"/>
              </a:defRPr>
            </a:lvl1pPr>
            <a:lvl2pPr marL="742950" indent="-28575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600">
                <a:solidFill>
                  <a:srgbClr val="404040"/>
                </a:solidFill>
                <a:latin typeface="Century Gothic" pitchFamily="34" charset="0"/>
              </a:defRPr>
            </a:lvl2pPr>
            <a:lvl3pPr marL="11430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400">
                <a:solidFill>
                  <a:srgbClr val="404040"/>
                </a:solidFill>
                <a:latin typeface="Century Gothic" pitchFamily="34" charset="0"/>
              </a:defRPr>
            </a:lvl3pPr>
            <a:lvl4pPr marL="16002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4pPr>
            <a:lvl5pPr marL="20574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9pPr>
          </a:lstStyle>
          <a:p>
            <a:pPr algn="just">
              <a:lnSpc>
                <a:spcPct val="115000"/>
              </a:lnSpc>
              <a:spcBef>
                <a:spcPct val="0"/>
              </a:spcBef>
              <a:spcAft>
                <a:spcPts val="600"/>
              </a:spcAft>
              <a:buClrTx/>
              <a:buFontTx/>
              <a:buNone/>
            </a:pPr>
            <a:r>
              <a:rPr lang="en-US" altLang="en-US" sz="2500" b="1" dirty="0">
                <a:solidFill>
                  <a:schemeClr val="tx1"/>
                </a:solidFill>
                <a:latin typeface="Arial" panose="020B0604020202020204" pitchFamily="34" charset="0"/>
              </a:rPr>
              <a:t>HƯỚNG DẪN ĐĂNG KÝ XÉT TUYỂN NĂM </a:t>
            </a:r>
            <a:r>
              <a:rPr lang="en-US" altLang="en-US" sz="2500" b="1" dirty="0" smtClean="0">
                <a:solidFill>
                  <a:schemeClr val="tx1"/>
                </a:solidFill>
                <a:latin typeface="Arial" panose="020B0604020202020204" pitchFamily="34" charset="0"/>
              </a:rPr>
              <a:t>2021</a:t>
            </a:r>
            <a:endParaRPr lang="en-US" altLang="en-US" sz="2500" dirty="0">
              <a:solidFill>
                <a:schemeClr val="tx1"/>
              </a:solidFill>
              <a:latin typeface="Arial" panose="020B060402020202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</p:cSld>
  <p:clrMapOvr>
    <a:masterClrMapping/>
  </p:clrMapOvr>
  <p:transition>
    <p:cut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3"/>
          <p:cNvSpPr>
            <a:spLocks noChangeArrowheads="1"/>
          </p:cNvSpPr>
          <p:nvPr/>
        </p:nvSpPr>
        <p:spPr bwMode="auto">
          <a:xfrm>
            <a:off x="2032000" y="685800"/>
            <a:ext cx="10160000" cy="4770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>
                <a:solidFill>
                  <a:srgbClr val="404040"/>
                </a:solidFill>
                <a:latin typeface="Century Gothic" pitchFamily="34" charset="0"/>
              </a:defRPr>
            </a:lvl1pPr>
            <a:lvl2pPr marL="742950" indent="-28575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600">
                <a:solidFill>
                  <a:srgbClr val="404040"/>
                </a:solidFill>
                <a:latin typeface="Century Gothic" pitchFamily="34" charset="0"/>
              </a:defRPr>
            </a:lvl2pPr>
            <a:lvl3pPr marL="11430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400">
                <a:solidFill>
                  <a:srgbClr val="404040"/>
                </a:solidFill>
                <a:latin typeface="Century Gothic" pitchFamily="34" charset="0"/>
              </a:defRPr>
            </a:lvl3pPr>
            <a:lvl4pPr marL="16002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4pPr>
            <a:lvl5pPr marL="20574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9pPr>
          </a:lstStyle>
          <a:p>
            <a:pPr>
              <a:spcBef>
                <a:spcPct val="0"/>
              </a:spcBef>
              <a:buClrTx/>
              <a:buFontTx/>
              <a:buNone/>
            </a:pPr>
            <a:r>
              <a:rPr lang="de-DE" altLang="en-US" sz="2500" b="1" dirty="0">
                <a:solidFill>
                  <a:schemeClr val="tx1"/>
                </a:solidFill>
                <a:latin typeface="Arial" panose="020B0604020202020204" pitchFamily="34" charset="0"/>
              </a:rPr>
              <a:t>Thông tin chi tiết, liên hệ:</a:t>
            </a:r>
            <a:endParaRPr lang="en-US" altLang="en-US" sz="2500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32771" name="Rectangle 1"/>
          <p:cNvSpPr>
            <a:spLocks noChangeArrowheads="1"/>
          </p:cNvSpPr>
          <p:nvPr/>
        </p:nvSpPr>
        <p:spPr bwMode="auto">
          <a:xfrm>
            <a:off x="715434" y="1752600"/>
            <a:ext cx="11171767" cy="44781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>
                <a:solidFill>
                  <a:srgbClr val="404040"/>
                </a:solidFill>
                <a:latin typeface="Century Gothic" pitchFamily="34" charset="0"/>
              </a:defRPr>
            </a:lvl1pPr>
            <a:lvl2pPr marL="742950" indent="-28575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600">
                <a:solidFill>
                  <a:srgbClr val="404040"/>
                </a:solidFill>
                <a:latin typeface="Century Gothic" pitchFamily="34" charset="0"/>
              </a:defRPr>
            </a:lvl2pPr>
            <a:lvl3pPr marL="11430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400">
                <a:solidFill>
                  <a:srgbClr val="404040"/>
                </a:solidFill>
                <a:latin typeface="Century Gothic" pitchFamily="34" charset="0"/>
              </a:defRPr>
            </a:lvl3pPr>
            <a:lvl4pPr marL="16002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4pPr>
            <a:lvl5pPr marL="20574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FontTx/>
              <a:buNone/>
            </a:pPr>
            <a:r>
              <a:rPr lang="de-DE" altLang="en-US" sz="2000" b="1" dirty="0">
                <a:solidFill>
                  <a:schemeClr val="tx1"/>
                </a:solidFill>
                <a:latin typeface="Arial" panose="020B0604020202020204" pitchFamily="34" charset="0"/>
              </a:rPr>
              <a:t>Phòng Tuyển sinh – Đào tạo, Trường Cao đẳng</a:t>
            </a:r>
          </a:p>
          <a:p>
            <a:pPr algn="ctr">
              <a:spcBef>
                <a:spcPct val="0"/>
              </a:spcBef>
              <a:buClrTx/>
              <a:buFontTx/>
              <a:buNone/>
            </a:pPr>
            <a:r>
              <a:rPr lang="de-DE" altLang="en-US" sz="2000" b="1" dirty="0">
                <a:solidFill>
                  <a:schemeClr val="tx1"/>
                </a:solidFill>
                <a:latin typeface="Arial" panose="020B0604020202020204" pitchFamily="34" charset="0"/>
              </a:rPr>
              <a:t>Lý Tự Trọng TP. HCM.</a:t>
            </a:r>
            <a:endParaRPr lang="en-US" altLang="en-US" sz="2000" dirty="0">
              <a:solidFill>
                <a:schemeClr val="tx1"/>
              </a:solidFill>
              <a:latin typeface="Arial" panose="020B0604020202020204" pitchFamily="34" charset="0"/>
            </a:endParaRPr>
          </a:p>
          <a:p>
            <a:pPr>
              <a:spcBef>
                <a:spcPct val="0"/>
              </a:spcBef>
              <a:buClrTx/>
              <a:buFontTx/>
              <a:buNone/>
            </a:pPr>
            <a:r>
              <a:rPr lang="en-US" altLang="en-US" sz="2000" b="1" dirty="0">
                <a:solidFill>
                  <a:schemeClr val="tx1"/>
                </a:solidFill>
                <a:latin typeface="Arial" panose="020B0604020202020204" pitchFamily="34" charset="0"/>
              </a:rPr>
              <a:t>Email: tuyensinh@LTTC.edu.vn	</a:t>
            </a:r>
            <a:r>
              <a:rPr lang="en-US" altLang="en-US" sz="2000" b="1" i="1" dirty="0">
                <a:solidFill>
                  <a:schemeClr val="tx1"/>
                </a:solidFill>
                <a:latin typeface="Arial" panose="020B0604020202020204" pitchFamily="34" charset="0"/>
              </a:rPr>
              <a:t>W</a:t>
            </a:r>
            <a:r>
              <a:rPr lang="en-US" altLang="en-US" sz="2000" b="1" dirty="0">
                <a:solidFill>
                  <a:schemeClr val="tx1"/>
                </a:solidFill>
                <a:latin typeface="Arial" panose="020B0604020202020204" pitchFamily="34" charset="0"/>
              </a:rPr>
              <a:t>ebsite: </a:t>
            </a:r>
            <a:r>
              <a:rPr lang="en-US" altLang="en-US" sz="2000" b="1" i="1" dirty="0">
                <a:solidFill>
                  <a:schemeClr val="tx1"/>
                </a:solidFill>
                <a:latin typeface="Arial" panose="020B0604020202020204" pitchFamily="34" charset="0"/>
              </a:rPr>
              <a:t>www.LTTC.edu.vn</a:t>
            </a:r>
            <a:endParaRPr lang="en-US" altLang="en-US" sz="2000" dirty="0">
              <a:solidFill>
                <a:schemeClr val="tx1"/>
              </a:solidFill>
              <a:latin typeface="Arial" panose="020B0604020202020204" pitchFamily="34" charset="0"/>
            </a:endParaRPr>
          </a:p>
          <a:p>
            <a:pPr>
              <a:spcBef>
                <a:spcPct val="0"/>
              </a:spcBef>
              <a:buClrTx/>
              <a:buFontTx/>
              <a:buNone/>
            </a:pPr>
            <a:endParaRPr lang="en-US" altLang="en-US" sz="2000" b="1" dirty="0">
              <a:solidFill>
                <a:schemeClr val="tx1"/>
              </a:solidFill>
              <a:latin typeface="Arial" panose="020B0604020202020204" pitchFamily="34" charset="0"/>
            </a:endParaRPr>
          </a:p>
          <a:p>
            <a:pPr>
              <a:spcBef>
                <a:spcPts val="600"/>
              </a:spcBef>
              <a:spcAft>
                <a:spcPts val="600"/>
              </a:spcAft>
              <a:buClrTx/>
              <a:buFontTx/>
              <a:buNone/>
            </a:pPr>
            <a:r>
              <a:rPr lang="en-US" altLang="en-US" sz="2000" b="1" dirty="0" err="1">
                <a:solidFill>
                  <a:schemeClr val="tx1"/>
                </a:solidFill>
                <a:latin typeface="Arial" panose="020B0604020202020204" pitchFamily="34" charset="0"/>
              </a:rPr>
              <a:t>Điện</a:t>
            </a:r>
            <a:r>
              <a:rPr lang="en-US" altLang="en-US" sz="2000" b="1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000" b="1" dirty="0" err="1">
                <a:solidFill>
                  <a:schemeClr val="tx1"/>
                </a:solidFill>
                <a:latin typeface="Arial" panose="020B0604020202020204" pitchFamily="34" charset="0"/>
              </a:rPr>
              <a:t>thoại</a:t>
            </a:r>
            <a:r>
              <a:rPr lang="en-US" altLang="en-US" sz="2000" b="1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000" b="1" dirty="0" err="1">
                <a:solidFill>
                  <a:schemeClr val="tx1"/>
                </a:solidFill>
                <a:latin typeface="Arial" panose="020B0604020202020204" pitchFamily="34" charset="0"/>
              </a:rPr>
              <a:t>tuyển</a:t>
            </a:r>
            <a:r>
              <a:rPr lang="en-US" altLang="en-US" sz="2000" b="1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000" b="1" dirty="0" err="1">
                <a:solidFill>
                  <a:schemeClr val="tx1"/>
                </a:solidFill>
                <a:latin typeface="Arial" panose="020B0604020202020204" pitchFamily="34" charset="0"/>
              </a:rPr>
              <a:t>sinh</a:t>
            </a:r>
            <a:r>
              <a:rPr lang="en-US" altLang="en-US" sz="2000" b="1" dirty="0">
                <a:solidFill>
                  <a:schemeClr val="tx1"/>
                </a:solidFill>
                <a:latin typeface="Arial" panose="020B0604020202020204" pitchFamily="34" charset="0"/>
              </a:rPr>
              <a:t>:</a:t>
            </a:r>
            <a:endParaRPr lang="en-US" altLang="en-US" sz="2000" dirty="0">
              <a:solidFill>
                <a:schemeClr val="tx1"/>
              </a:solidFill>
              <a:latin typeface="Arial" panose="020B0604020202020204" pitchFamily="34" charset="0"/>
            </a:endParaRPr>
          </a:p>
          <a:p>
            <a:pPr>
              <a:spcBef>
                <a:spcPts val="600"/>
              </a:spcBef>
              <a:spcAft>
                <a:spcPts val="600"/>
              </a:spcAft>
              <a:buClrTx/>
              <a:buFontTx/>
              <a:buNone/>
            </a:pPr>
            <a:r>
              <a:rPr lang="en-US" altLang="en-US" sz="2000" b="1" dirty="0">
                <a:solidFill>
                  <a:schemeClr val="tx1"/>
                </a:solidFill>
                <a:latin typeface="Arial" panose="020B0604020202020204" pitchFamily="34" charset="0"/>
              </a:rPr>
              <a:t>(028) 38 </a:t>
            </a:r>
            <a:r>
              <a:rPr lang="en-US" altLang="en-US" sz="2000" b="1">
                <a:solidFill>
                  <a:schemeClr val="tx1"/>
                </a:solidFill>
                <a:latin typeface="Arial" panose="020B0604020202020204" pitchFamily="34" charset="0"/>
              </a:rPr>
              <a:t>110 </a:t>
            </a:r>
            <a:r>
              <a:rPr lang="en-US" altLang="en-US" sz="2000" b="1" smtClean="0">
                <a:solidFill>
                  <a:schemeClr val="tx1"/>
                </a:solidFill>
                <a:latin typeface="Arial" panose="020B0604020202020204" pitchFamily="34" charset="0"/>
              </a:rPr>
              <a:t>521, (028) 38 110 338   </a:t>
            </a:r>
            <a:r>
              <a:rPr lang="en-US" altLang="en-US" sz="2000" smtClean="0">
                <a:solidFill>
                  <a:schemeClr val="tx1"/>
                </a:solidFill>
                <a:latin typeface="Arial" panose="020B0604020202020204" pitchFamily="34" charset="0"/>
              </a:rPr>
              <a:t>Phòng</a:t>
            </a:r>
            <a:r>
              <a:rPr lang="en-US" altLang="en-US" sz="2000" dirty="0" smtClean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000" dirty="0" err="1">
                <a:solidFill>
                  <a:schemeClr val="tx1"/>
                </a:solidFill>
                <a:latin typeface="Arial" panose="020B0604020202020204" pitchFamily="34" charset="0"/>
              </a:rPr>
              <a:t>Tuyển</a:t>
            </a:r>
            <a:r>
              <a:rPr lang="en-US" altLang="en-US" sz="20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000" dirty="0" err="1">
                <a:solidFill>
                  <a:schemeClr val="tx1"/>
                </a:solidFill>
                <a:latin typeface="Arial" panose="020B0604020202020204" pitchFamily="34" charset="0"/>
              </a:rPr>
              <a:t>sinh</a:t>
            </a:r>
            <a:r>
              <a:rPr lang="en-US" altLang="en-US" sz="2000" dirty="0">
                <a:solidFill>
                  <a:schemeClr val="tx1"/>
                </a:solidFill>
                <a:latin typeface="Arial" panose="020B0604020202020204" pitchFamily="34" charset="0"/>
              </a:rPr>
              <a:t> – </a:t>
            </a:r>
            <a:r>
              <a:rPr lang="en-US" altLang="en-US" sz="2000" dirty="0" err="1">
                <a:solidFill>
                  <a:schemeClr val="tx1"/>
                </a:solidFill>
                <a:latin typeface="Arial" panose="020B0604020202020204" pitchFamily="34" charset="0"/>
              </a:rPr>
              <a:t>Đào</a:t>
            </a:r>
            <a:r>
              <a:rPr lang="en-US" altLang="en-US" sz="20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000" dirty="0" err="1">
                <a:solidFill>
                  <a:schemeClr val="tx1"/>
                </a:solidFill>
                <a:latin typeface="Arial" panose="020B0604020202020204" pitchFamily="34" charset="0"/>
              </a:rPr>
              <a:t>tạo</a:t>
            </a:r>
            <a:endParaRPr lang="en-US" altLang="en-US" sz="2000" dirty="0">
              <a:solidFill>
                <a:schemeClr val="tx1"/>
              </a:solidFill>
              <a:latin typeface="Arial" panose="020B0604020202020204" pitchFamily="34" charset="0"/>
            </a:endParaRPr>
          </a:p>
          <a:p>
            <a:pPr>
              <a:spcBef>
                <a:spcPts val="600"/>
              </a:spcBef>
              <a:spcAft>
                <a:spcPts val="600"/>
              </a:spcAft>
              <a:buClrTx/>
              <a:buFontTx/>
              <a:buNone/>
            </a:pPr>
            <a:r>
              <a:rPr lang="en-US" altLang="en-US" sz="2000" b="1" dirty="0">
                <a:solidFill>
                  <a:schemeClr val="tx1"/>
                </a:solidFill>
                <a:latin typeface="Arial" panose="020B0604020202020204" pitchFamily="34" charset="0"/>
              </a:rPr>
              <a:t>0964 216 994	</a:t>
            </a:r>
            <a:r>
              <a:rPr lang="en-US" altLang="en-US" sz="2000" dirty="0" smtClean="0">
                <a:solidFill>
                  <a:schemeClr val="tx1"/>
                </a:solidFill>
                <a:latin typeface="Arial" panose="020B0604020202020204" pitchFamily="34" charset="0"/>
              </a:rPr>
              <a:t>TS. </a:t>
            </a:r>
            <a:r>
              <a:rPr lang="en-US" altLang="en-US" sz="2000" dirty="0" err="1">
                <a:solidFill>
                  <a:schemeClr val="tx1"/>
                </a:solidFill>
                <a:latin typeface="Arial" panose="020B0604020202020204" pitchFamily="34" charset="0"/>
              </a:rPr>
              <a:t>Đinh</a:t>
            </a:r>
            <a:r>
              <a:rPr lang="en-US" altLang="en-US" sz="20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000" dirty="0" err="1">
                <a:solidFill>
                  <a:schemeClr val="tx1"/>
                </a:solidFill>
                <a:latin typeface="Arial" panose="020B0604020202020204" pitchFamily="34" charset="0"/>
              </a:rPr>
              <a:t>Văn</a:t>
            </a:r>
            <a:r>
              <a:rPr lang="en-US" altLang="en-US" sz="20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000" dirty="0" err="1">
                <a:solidFill>
                  <a:schemeClr val="tx1"/>
                </a:solidFill>
                <a:latin typeface="Arial" panose="020B0604020202020204" pitchFamily="34" charset="0"/>
              </a:rPr>
              <a:t>Đệ</a:t>
            </a:r>
            <a:r>
              <a:rPr lang="en-US" altLang="en-US" sz="2000" dirty="0">
                <a:solidFill>
                  <a:schemeClr val="tx1"/>
                </a:solidFill>
                <a:latin typeface="Arial" panose="020B0604020202020204" pitchFamily="34" charset="0"/>
              </a:rPr>
              <a:t>, </a:t>
            </a:r>
            <a:r>
              <a:rPr lang="en-US" altLang="en-US" sz="2000" dirty="0" err="1">
                <a:solidFill>
                  <a:schemeClr val="tx1"/>
                </a:solidFill>
                <a:latin typeface="Arial" panose="020B0604020202020204" pitchFamily="34" charset="0"/>
              </a:rPr>
              <a:t>Phó</a:t>
            </a:r>
            <a:r>
              <a:rPr lang="en-US" altLang="en-US" sz="20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000" dirty="0" err="1">
                <a:solidFill>
                  <a:schemeClr val="tx1"/>
                </a:solidFill>
                <a:latin typeface="Arial" panose="020B0604020202020204" pitchFamily="34" charset="0"/>
              </a:rPr>
              <a:t>Hiệu</a:t>
            </a:r>
            <a:r>
              <a:rPr lang="en-US" altLang="en-US" sz="20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000" dirty="0" err="1" smtClean="0">
                <a:solidFill>
                  <a:schemeClr val="tx1"/>
                </a:solidFill>
                <a:latin typeface="Arial" panose="020B0604020202020204" pitchFamily="34" charset="0"/>
              </a:rPr>
              <a:t>trưởng</a:t>
            </a:r>
            <a:endParaRPr lang="en-US" altLang="en-US" sz="2000" dirty="0" smtClean="0">
              <a:solidFill>
                <a:schemeClr val="tx1"/>
              </a:solidFill>
              <a:latin typeface="Arial" panose="020B0604020202020204" pitchFamily="34" charset="0"/>
            </a:endParaRPr>
          </a:p>
          <a:p>
            <a:pPr>
              <a:spcBef>
                <a:spcPts val="600"/>
              </a:spcBef>
              <a:spcAft>
                <a:spcPts val="600"/>
              </a:spcAft>
              <a:buClrTx/>
              <a:buNone/>
            </a:pPr>
            <a:r>
              <a:rPr lang="en-US" altLang="en-US" sz="2000" b="1" dirty="0" smtClean="0">
                <a:solidFill>
                  <a:schemeClr val="tx1"/>
                </a:solidFill>
                <a:latin typeface="Arial" panose="020B0604020202020204" pitchFamily="34" charset="0"/>
              </a:rPr>
              <a:t>0906 677 068</a:t>
            </a:r>
            <a:r>
              <a:rPr lang="en-US" altLang="en-US" sz="2000" b="1" dirty="0">
                <a:solidFill>
                  <a:schemeClr val="tx1"/>
                </a:solidFill>
                <a:latin typeface="Arial" panose="020B0604020202020204" pitchFamily="34" charset="0"/>
              </a:rPr>
              <a:t>	</a:t>
            </a:r>
            <a:r>
              <a:rPr lang="en-US" altLang="en-US" sz="2000" dirty="0">
                <a:solidFill>
                  <a:schemeClr val="tx1"/>
                </a:solidFill>
                <a:latin typeface="Arial" panose="020B0604020202020204" pitchFamily="34" charset="0"/>
              </a:rPr>
              <a:t>TS. </a:t>
            </a:r>
            <a:r>
              <a:rPr lang="en-US" altLang="en-US" sz="2000" dirty="0" err="1" smtClean="0">
                <a:solidFill>
                  <a:schemeClr val="tx1"/>
                </a:solidFill>
                <a:latin typeface="Arial" panose="020B0604020202020204" pitchFamily="34" charset="0"/>
              </a:rPr>
              <a:t>Châu</a:t>
            </a:r>
            <a:r>
              <a:rPr lang="en-US" altLang="en-US" sz="2000" dirty="0" smtClean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000" dirty="0" err="1" smtClean="0">
                <a:solidFill>
                  <a:schemeClr val="tx1"/>
                </a:solidFill>
                <a:latin typeface="Arial" panose="020B0604020202020204" pitchFamily="34" charset="0"/>
              </a:rPr>
              <a:t>Văn</a:t>
            </a:r>
            <a:r>
              <a:rPr lang="en-US" altLang="en-US" sz="2000" dirty="0" smtClean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000" dirty="0" err="1" smtClean="0">
                <a:solidFill>
                  <a:schemeClr val="tx1"/>
                </a:solidFill>
                <a:latin typeface="Arial" panose="020B0604020202020204" pitchFamily="34" charset="0"/>
              </a:rPr>
              <a:t>Bảo</a:t>
            </a:r>
            <a:r>
              <a:rPr lang="en-US" altLang="en-US" sz="2000" dirty="0" smtClean="0">
                <a:solidFill>
                  <a:schemeClr val="tx1"/>
                </a:solidFill>
                <a:latin typeface="Arial" panose="020B0604020202020204" pitchFamily="34" charset="0"/>
              </a:rPr>
              <a:t>, </a:t>
            </a:r>
            <a:r>
              <a:rPr lang="en-US" altLang="en-US" sz="2000" dirty="0" err="1">
                <a:solidFill>
                  <a:schemeClr val="tx1"/>
                </a:solidFill>
                <a:latin typeface="Arial" panose="020B0604020202020204" pitchFamily="34" charset="0"/>
              </a:rPr>
              <a:t>Phó</a:t>
            </a:r>
            <a:r>
              <a:rPr lang="en-US" altLang="en-US" sz="20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000" dirty="0" err="1">
                <a:solidFill>
                  <a:schemeClr val="tx1"/>
                </a:solidFill>
                <a:latin typeface="Arial" panose="020B0604020202020204" pitchFamily="34" charset="0"/>
              </a:rPr>
              <a:t>Hiệu</a:t>
            </a:r>
            <a:r>
              <a:rPr lang="en-US" altLang="en-US" sz="20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000" dirty="0" err="1">
                <a:solidFill>
                  <a:schemeClr val="tx1"/>
                </a:solidFill>
                <a:latin typeface="Arial" panose="020B0604020202020204" pitchFamily="34" charset="0"/>
              </a:rPr>
              <a:t>trưởng</a:t>
            </a:r>
            <a:endParaRPr lang="en-US" altLang="en-US" sz="2000" dirty="0">
              <a:solidFill>
                <a:schemeClr val="tx1"/>
              </a:solidFill>
              <a:latin typeface="Arial" panose="020B0604020202020204" pitchFamily="34" charset="0"/>
            </a:endParaRPr>
          </a:p>
          <a:p>
            <a:pPr>
              <a:spcBef>
                <a:spcPts val="600"/>
              </a:spcBef>
              <a:spcAft>
                <a:spcPts val="600"/>
              </a:spcAft>
              <a:buClrTx/>
              <a:buFontTx/>
              <a:buNone/>
            </a:pPr>
            <a:r>
              <a:rPr lang="en-US" altLang="en-US" sz="2000" b="1" dirty="0" smtClean="0">
                <a:solidFill>
                  <a:schemeClr val="tx1"/>
                </a:solidFill>
                <a:latin typeface="Arial" panose="020B0604020202020204" pitchFamily="34" charset="0"/>
              </a:rPr>
              <a:t>0909 </a:t>
            </a:r>
            <a:r>
              <a:rPr lang="en-US" altLang="en-US" sz="2000" b="1" dirty="0">
                <a:solidFill>
                  <a:schemeClr val="tx1"/>
                </a:solidFill>
                <a:latin typeface="Arial" panose="020B0604020202020204" pitchFamily="34" charset="0"/>
              </a:rPr>
              <a:t>617 880	</a:t>
            </a:r>
            <a:r>
              <a:rPr lang="en-US" altLang="en-US" sz="2000" dirty="0" err="1" smtClean="0">
                <a:solidFill>
                  <a:schemeClr val="tx1"/>
                </a:solidFill>
                <a:latin typeface="Arial" panose="020B0604020202020204" pitchFamily="34" charset="0"/>
              </a:rPr>
              <a:t>ThS</a:t>
            </a:r>
            <a:r>
              <a:rPr lang="en-US" altLang="en-US" sz="2000" dirty="0" smtClean="0">
                <a:solidFill>
                  <a:schemeClr val="tx1"/>
                </a:solidFill>
                <a:latin typeface="Arial" panose="020B0604020202020204" pitchFamily="34" charset="0"/>
              </a:rPr>
              <a:t>. </a:t>
            </a:r>
            <a:r>
              <a:rPr lang="en-US" altLang="en-US" sz="2000" dirty="0" err="1">
                <a:solidFill>
                  <a:schemeClr val="tx1"/>
                </a:solidFill>
                <a:latin typeface="Arial" panose="020B0604020202020204" pitchFamily="34" charset="0"/>
              </a:rPr>
              <a:t>Hồ</a:t>
            </a:r>
            <a:r>
              <a:rPr lang="en-US" altLang="en-US" sz="20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000" dirty="0" err="1">
                <a:solidFill>
                  <a:schemeClr val="tx1"/>
                </a:solidFill>
                <a:latin typeface="Arial" panose="020B0604020202020204" pitchFamily="34" charset="0"/>
              </a:rPr>
              <a:t>Văn</a:t>
            </a:r>
            <a:r>
              <a:rPr lang="en-US" altLang="en-US" sz="20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000" dirty="0" err="1">
                <a:solidFill>
                  <a:schemeClr val="tx1"/>
                </a:solidFill>
                <a:latin typeface="Arial" panose="020B0604020202020204" pitchFamily="34" charset="0"/>
              </a:rPr>
              <a:t>Sĩ</a:t>
            </a:r>
            <a:r>
              <a:rPr lang="en-US" altLang="en-US" sz="2000" dirty="0">
                <a:solidFill>
                  <a:schemeClr val="tx1"/>
                </a:solidFill>
                <a:latin typeface="Arial" panose="020B0604020202020204" pitchFamily="34" charset="0"/>
              </a:rPr>
              <a:t>, </a:t>
            </a:r>
            <a:r>
              <a:rPr lang="en-US" altLang="en-US" sz="2000" dirty="0" err="1">
                <a:solidFill>
                  <a:schemeClr val="tx1"/>
                </a:solidFill>
                <a:latin typeface="Arial" panose="020B0604020202020204" pitchFamily="34" charset="0"/>
              </a:rPr>
              <a:t>Trưởng</a:t>
            </a:r>
            <a:r>
              <a:rPr lang="en-US" altLang="en-US" sz="20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000" dirty="0" err="1">
                <a:solidFill>
                  <a:schemeClr val="tx1"/>
                </a:solidFill>
                <a:latin typeface="Arial" panose="020B0604020202020204" pitchFamily="34" charset="0"/>
              </a:rPr>
              <a:t>Phòng</a:t>
            </a:r>
            <a:r>
              <a:rPr lang="en-US" altLang="en-US" sz="20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000" dirty="0" err="1">
                <a:solidFill>
                  <a:schemeClr val="tx1"/>
                </a:solidFill>
                <a:latin typeface="Arial" panose="020B0604020202020204" pitchFamily="34" charset="0"/>
              </a:rPr>
              <a:t>Tuyển</a:t>
            </a:r>
            <a:r>
              <a:rPr lang="en-US" altLang="en-US" sz="20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000" dirty="0" err="1">
                <a:solidFill>
                  <a:schemeClr val="tx1"/>
                </a:solidFill>
                <a:latin typeface="Arial" panose="020B0604020202020204" pitchFamily="34" charset="0"/>
              </a:rPr>
              <a:t>sinh</a:t>
            </a:r>
            <a:r>
              <a:rPr lang="en-US" altLang="en-US" sz="2000" dirty="0">
                <a:solidFill>
                  <a:schemeClr val="tx1"/>
                </a:solidFill>
                <a:latin typeface="Arial" panose="020B0604020202020204" pitchFamily="34" charset="0"/>
              </a:rPr>
              <a:t> – </a:t>
            </a:r>
            <a:r>
              <a:rPr lang="en-US" altLang="en-US" sz="2000" dirty="0" err="1">
                <a:solidFill>
                  <a:schemeClr val="tx1"/>
                </a:solidFill>
                <a:latin typeface="Arial" panose="020B0604020202020204" pitchFamily="34" charset="0"/>
              </a:rPr>
              <a:t>Đào</a:t>
            </a:r>
            <a:r>
              <a:rPr lang="en-US" altLang="en-US" sz="20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000" dirty="0" err="1">
                <a:solidFill>
                  <a:schemeClr val="tx1"/>
                </a:solidFill>
                <a:latin typeface="Arial" panose="020B0604020202020204" pitchFamily="34" charset="0"/>
              </a:rPr>
              <a:t>tạo</a:t>
            </a:r>
            <a:endParaRPr lang="en-US" altLang="en-US" sz="2000" dirty="0">
              <a:solidFill>
                <a:schemeClr val="tx1"/>
              </a:solidFill>
              <a:latin typeface="Arial" panose="020B0604020202020204" pitchFamily="34" charset="0"/>
            </a:endParaRPr>
          </a:p>
          <a:p>
            <a:pPr>
              <a:spcBef>
                <a:spcPts val="600"/>
              </a:spcBef>
              <a:spcAft>
                <a:spcPts val="600"/>
              </a:spcAft>
              <a:buClrTx/>
              <a:buFontTx/>
              <a:buNone/>
            </a:pPr>
            <a:r>
              <a:rPr lang="en-US" altLang="en-US" sz="2000" b="1" dirty="0" smtClean="0">
                <a:solidFill>
                  <a:schemeClr val="tx1"/>
                </a:solidFill>
                <a:latin typeface="Arial" panose="020B0604020202020204" pitchFamily="34" charset="0"/>
              </a:rPr>
              <a:t>0908 114 770</a:t>
            </a:r>
            <a:r>
              <a:rPr lang="en-US" altLang="en-US" sz="2000" b="1" dirty="0">
                <a:solidFill>
                  <a:schemeClr val="tx1"/>
                </a:solidFill>
                <a:latin typeface="Arial" panose="020B0604020202020204" pitchFamily="34" charset="0"/>
              </a:rPr>
              <a:t>	</a:t>
            </a:r>
            <a:r>
              <a:rPr lang="en-US" altLang="en-US" sz="2000" dirty="0" err="1" smtClean="0">
                <a:solidFill>
                  <a:schemeClr val="tx1"/>
                </a:solidFill>
                <a:latin typeface="Arial" panose="020B0604020202020204" pitchFamily="34" charset="0"/>
              </a:rPr>
              <a:t>ThS</a:t>
            </a:r>
            <a:r>
              <a:rPr lang="en-US" altLang="en-US" sz="2000" dirty="0" smtClean="0">
                <a:solidFill>
                  <a:schemeClr val="tx1"/>
                </a:solidFill>
                <a:latin typeface="Arial" panose="020B0604020202020204" pitchFamily="34" charset="0"/>
              </a:rPr>
              <a:t>. </a:t>
            </a:r>
            <a:r>
              <a:rPr lang="en-US" altLang="en-US" sz="2000" dirty="0" err="1" smtClean="0">
                <a:solidFill>
                  <a:schemeClr val="tx1"/>
                </a:solidFill>
                <a:latin typeface="Arial" panose="020B0604020202020204" pitchFamily="34" charset="0"/>
              </a:rPr>
              <a:t>Nguyễn</a:t>
            </a:r>
            <a:r>
              <a:rPr lang="en-US" altLang="en-US" sz="2000" dirty="0" smtClean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000" dirty="0" err="1" smtClean="0">
                <a:solidFill>
                  <a:schemeClr val="tx1"/>
                </a:solidFill>
                <a:latin typeface="Arial" panose="020B0604020202020204" pitchFamily="34" charset="0"/>
              </a:rPr>
              <a:t>Văn</a:t>
            </a:r>
            <a:r>
              <a:rPr lang="en-US" altLang="en-US" sz="2000" dirty="0" smtClean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000" dirty="0" err="1" smtClean="0">
                <a:solidFill>
                  <a:schemeClr val="tx1"/>
                </a:solidFill>
                <a:latin typeface="Arial" panose="020B0604020202020204" pitchFamily="34" charset="0"/>
              </a:rPr>
              <a:t>Tấn</a:t>
            </a:r>
            <a:r>
              <a:rPr lang="en-US" altLang="en-US" sz="2000" dirty="0" smtClean="0">
                <a:solidFill>
                  <a:schemeClr val="tx1"/>
                </a:solidFill>
                <a:latin typeface="Arial" panose="020B0604020202020204" pitchFamily="34" charset="0"/>
              </a:rPr>
              <a:t>, </a:t>
            </a:r>
            <a:r>
              <a:rPr lang="en-US" altLang="en-US" sz="2000" dirty="0" err="1">
                <a:solidFill>
                  <a:schemeClr val="tx1"/>
                </a:solidFill>
                <a:latin typeface="Arial" panose="020B0604020202020204" pitchFamily="34" charset="0"/>
              </a:rPr>
              <a:t>Phó</a:t>
            </a:r>
            <a:r>
              <a:rPr lang="en-US" altLang="en-US" sz="20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000" dirty="0" err="1">
                <a:solidFill>
                  <a:schemeClr val="tx1"/>
                </a:solidFill>
                <a:latin typeface="Arial" panose="020B0604020202020204" pitchFamily="34" charset="0"/>
              </a:rPr>
              <a:t>Trưởng</a:t>
            </a:r>
            <a:r>
              <a:rPr lang="en-US" altLang="en-US" sz="20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000" dirty="0" err="1" smtClean="0">
                <a:solidFill>
                  <a:schemeClr val="tx1"/>
                </a:solidFill>
                <a:latin typeface="Arial" panose="020B0604020202020204" pitchFamily="34" charset="0"/>
              </a:rPr>
              <a:t>phòng</a:t>
            </a:r>
            <a:r>
              <a:rPr lang="en-US" altLang="en-US" sz="2000" dirty="0" smtClean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000" dirty="0" err="1">
                <a:solidFill>
                  <a:schemeClr val="tx1"/>
                </a:solidFill>
                <a:latin typeface="Arial" panose="020B0604020202020204" pitchFamily="34" charset="0"/>
              </a:rPr>
              <a:t>Tuyển</a:t>
            </a:r>
            <a:r>
              <a:rPr lang="en-US" altLang="en-US" sz="20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000" dirty="0" err="1">
                <a:solidFill>
                  <a:schemeClr val="tx1"/>
                </a:solidFill>
                <a:latin typeface="Arial" panose="020B0604020202020204" pitchFamily="34" charset="0"/>
              </a:rPr>
              <a:t>sinh</a:t>
            </a:r>
            <a:r>
              <a:rPr lang="en-US" altLang="en-US" sz="2000" dirty="0">
                <a:solidFill>
                  <a:schemeClr val="tx1"/>
                </a:solidFill>
                <a:latin typeface="Arial" panose="020B0604020202020204" pitchFamily="34" charset="0"/>
              </a:rPr>
              <a:t> – </a:t>
            </a:r>
            <a:r>
              <a:rPr lang="en-US" altLang="en-US" sz="2000" dirty="0" err="1">
                <a:solidFill>
                  <a:schemeClr val="tx1"/>
                </a:solidFill>
                <a:latin typeface="Arial" panose="020B0604020202020204" pitchFamily="34" charset="0"/>
              </a:rPr>
              <a:t>Đào</a:t>
            </a:r>
            <a:r>
              <a:rPr lang="en-US" altLang="en-US" sz="20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000" dirty="0" err="1">
                <a:solidFill>
                  <a:schemeClr val="tx1"/>
                </a:solidFill>
                <a:latin typeface="Arial" panose="020B0604020202020204" pitchFamily="34" charset="0"/>
              </a:rPr>
              <a:t>tạo</a:t>
            </a:r>
            <a:endParaRPr lang="en-US" altLang="en-US" sz="2000" dirty="0">
              <a:solidFill>
                <a:schemeClr val="tx1"/>
              </a:solidFill>
              <a:latin typeface="Arial" panose="020B0604020202020204" pitchFamily="34" charset="0"/>
            </a:endParaRPr>
          </a:p>
          <a:p>
            <a:pPr>
              <a:spcBef>
                <a:spcPts val="600"/>
              </a:spcBef>
              <a:spcAft>
                <a:spcPts val="600"/>
              </a:spcAft>
              <a:buClrTx/>
              <a:buFontTx/>
              <a:buNone/>
            </a:pPr>
            <a:r>
              <a:rPr lang="en-US" altLang="en-US" sz="2000" b="1" dirty="0" smtClean="0">
                <a:solidFill>
                  <a:schemeClr val="tx1"/>
                </a:solidFill>
                <a:latin typeface="Arial" panose="020B0604020202020204" pitchFamily="34" charset="0"/>
              </a:rPr>
              <a:t>0981 </a:t>
            </a:r>
            <a:r>
              <a:rPr lang="en-US" altLang="en-US" sz="2000" b="1" dirty="0">
                <a:solidFill>
                  <a:schemeClr val="tx1"/>
                </a:solidFill>
                <a:latin typeface="Arial" panose="020B0604020202020204" pitchFamily="34" charset="0"/>
              </a:rPr>
              <a:t>820 082	</a:t>
            </a:r>
            <a:r>
              <a:rPr lang="en-US" altLang="en-US" sz="2000" dirty="0" err="1" smtClean="0">
                <a:solidFill>
                  <a:schemeClr val="tx1"/>
                </a:solidFill>
                <a:latin typeface="Arial" panose="020B0604020202020204" pitchFamily="34" charset="0"/>
              </a:rPr>
              <a:t>ThS</a:t>
            </a:r>
            <a:r>
              <a:rPr lang="en-US" altLang="en-US" sz="2000" dirty="0" smtClean="0">
                <a:solidFill>
                  <a:schemeClr val="tx1"/>
                </a:solidFill>
                <a:latin typeface="Arial" panose="020B0604020202020204" pitchFamily="34" charset="0"/>
              </a:rPr>
              <a:t>. </a:t>
            </a:r>
            <a:r>
              <a:rPr lang="en-US" altLang="en-US" sz="2000" dirty="0" err="1">
                <a:solidFill>
                  <a:schemeClr val="tx1"/>
                </a:solidFill>
                <a:latin typeface="Arial" panose="020B0604020202020204" pitchFamily="34" charset="0"/>
              </a:rPr>
              <a:t>Lương</a:t>
            </a:r>
            <a:r>
              <a:rPr lang="en-US" altLang="en-US" sz="20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000" dirty="0" err="1">
                <a:solidFill>
                  <a:schemeClr val="tx1"/>
                </a:solidFill>
                <a:latin typeface="Arial" panose="020B0604020202020204" pitchFamily="34" charset="0"/>
              </a:rPr>
              <a:t>Xuân</a:t>
            </a:r>
            <a:r>
              <a:rPr lang="en-US" altLang="en-US" sz="20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000" dirty="0" err="1">
                <a:solidFill>
                  <a:schemeClr val="tx1"/>
                </a:solidFill>
                <a:latin typeface="Arial" panose="020B0604020202020204" pitchFamily="34" charset="0"/>
              </a:rPr>
              <a:t>Thịnh</a:t>
            </a:r>
            <a:r>
              <a:rPr lang="en-US" altLang="en-US" sz="2000" dirty="0">
                <a:solidFill>
                  <a:schemeClr val="tx1"/>
                </a:solidFill>
                <a:latin typeface="Arial" panose="020B0604020202020204" pitchFamily="34" charset="0"/>
              </a:rPr>
              <a:t>, </a:t>
            </a:r>
            <a:r>
              <a:rPr lang="en-US" altLang="en-US" sz="2000" dirty="0" err="1">
                <a:solidFill>
                  <a:schemeClr val="tx1"/>
                </a:solidFill>
                <a:latin typeface="Arial" panose="020B0604020202020204" pitchFamily="34" charset="0"/>
              </a:rPr>
              <a:t>Phó</a:t>
            </a:r>
            <a:r>
              <a:rPr lang="en-US" altLang="en-US" sz="20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000" dirty="0" err="1">
                <a:solidFill>
                  <a:schemeClr val="tx1"/>
                </a:solidFill>
                <a:latin typeface="Arial" panose="020B0604020202020204" pitchFamily="34" charset="0"/>
              </a:rPr>
              <a:t>Trưởng</a:t>
            </a:r>
            <a:r>
              <a:rPr lang="en-US" altLang="en-US" sz="20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000" dirty="0" err="1">
                <a:solidFill>
                  <a:schemeClr val="tx1"/>
                </a:solidFill>
                <a:latin typeface="Arial" panose="020B0604020202020204" pitchFamily="34" charset="0"/>
              </a:rPr>
              <a:t>phòng</a:t>
            </a:r>
            <a:r>
              <a:rPr lang="en-US" altLang="en-US" sz="20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000" dirty="0" err="1">
                <a:solidFill>
                  <a:schemeClr val="tx1"/>
                </a:solidFill>
                <a:latin typeface="Arial" panose="020B0604020202020204" pitchFamily="34" charset="0"/>
              </a:rPr>
              <a:t>Tuyển</a:t>
            </a:r>
            <a:r>
              <a:rPr lang="en-US" altLang="en-US" sz="20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000" dirty="0" err="1">
                <a:solidFill>
                  <a:schemeClr val="tx1"/>
                </a:solidFill>
                <a:latin typeface="Arial" panose="020B0604020202020204" pitchFamily="34" charset="0"/>
              </a:rPr>
              <a:t>sinh</a:t>
            </a:r>
            <a:r>
              <a:rPr lang="en-US" altLang="en-US" sz="2000" dirty="0">
                <a:solidFill>
                  <a:schemeClr val="tx1"/>
                </a:solidFill>
                <a:latin typeface="Arial" panose="020B0604020202020204" pitchFamily="34" charset="0"/>
              </a:rPr>
              <a:t> – </a:t>
            </a:r>
            <a:r>
              <a:rPr lang="en-US" altLang="en-US" sz="2000" dirty="0" err="1">
                <a:solidFill>
                  <a:schemeClr val="tx1"/>
                </a:solidFill>
                <a:latin typeface="Arial" panose="020B0604020202020204" pitchFamily="34" charset="0"/>
              </a:rPr>
              <a:t>Đào</a:t>
            </a:r>
            <a:r>
              <a:rPr lang="en-US" altLang="en-US" sz="20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000" dirty="0" err="1">
                <a:solidFill>
                  <a:schemeClr val="tx1"/>
                </a:solidFill>
                <a:latin typeface="Arial" panose="020B0604020202020204" pitchFamily="34" charset="0"/>
              </a:rPr>
              <a:t>tạo</a:t>
            </a:r>
            <a:endParaRPr lang="en-US" altLang="en-US" sz="2000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>
    <p:cut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GIOI THIEU TRUONG - BAO NHAN DAN -final ">
            <a:hlinkClick r:id="" action="ppaction://media"/>
          </p:cNvPr>
          <p:cNvPicPr>
            <a:picLocks noGrp="1"/>
          </p:cNvPicPr>
          <p:nvPr>
            <p:ph idx="1"/>
            <a:videoFile r:link="rId2"/>
            <p:extLst>
              <p:ext uri="{DAA4B4D4-6D71-4841-9C94-3DE7FCFB9230}">
                <p14:media xmlns:p14="http://schemas.microsoft.com/office/powerpoint/2010/main" r:link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07315" y="228600"/>
            <a:ext cx="11977370" cy="5765800"/>
          </a:xfrm>
          <a:prstGeom prst="rect">
            <a:avLst/>
          </a:prstGeom>
        </p:spPr>
      </p:pic>
    </p:spTree>
  </p:cSld>
  <p:clrMapOvr>
    <a:masterClrMapping/>
  </p:clrMapOvr>
  <p:transition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79808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20</TotalTime>
  <Words>815</Words>
  <Application>Microsoft Office PowerPoint</Application>
  <PresentationFormat>Custom</PresentationFormat>
  <Paragraphs>52</Paragraphs>
  <Slides>14</Slides>
  <Notes>0</Notes>
  <HiddenSlides>0</HiddenSlides>
  <MMClips>1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5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Win 7</dc:creator>
  <cp:lastModifiedBy>Gau MySa</cp:lastModifiedBy>
  <cp:revision>312</cp:revision>
  <dcterms:created xsi:type="dcterms:W3CDTF">2015-01-14T14:57:00Z</dcterms:created>
  <dcterms:modified xsi:type="dcterms:W3CDTF">2021-04-06T08:51:54Z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1033-11.2.0.10078</vt:lpwstr>
  </property>
</Properties>
</file>