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361" r:id="rId2"/>
    <p:sldId id="309" r:id="rId3"/>
    <p:sldId id="390" r:id="rId4"/>
    <p:sldId id="365" r:id="rId5"/>
    <p:sldId id="387" r:id="rId6"/>
    <p:sldId id="389" r:id="rId7"/>
    <p:sldId id="388" r:id="rId8"/>
    <p:sldId id="386" r:id="rId9"/>
    <p:sldId id="385" r:id="rId10"/>
    <p:sldId id="366" r:id="rId11"/>
    <p:sldId id="392" r:id="rId12"/>
    <p:sldId id="381" r:id="rId13"/>
    <p:sldId id="383" r:id="rId14"/>
    <p:sldId id="382" r:id="rId15"/>
    <p:sldId id="384" r:id="rId16"/>
    <p:sldId id="367" r:id="rId17"/>
    <p:sldId id="375" r:id="rId18"/>
    <p:sldId id="376" r:id="rId19"/>
    <p:sldId id="377" r:id="rId20"/>
    <p:sldId id="379" r:id="rId21"/>
    <p:sldId id="380" r:id="rId22"/>
    <p:sldId id="368" r:id="rId23"/>
    <p:sldId id="374" r:id="rId24"/>
    <p:sldId id="371" r:id="rId25"/>
    <p:sldId id="372" r:id="rId26"/>
    <p:sldId id="373" r:id="rId27"/>
    <p:sldId id="369" r:id="rId28"/>
    <p:sldId id="370" r:id="rId29"/>
    <p:sldId id="303" r:id="rId30"/>
    <p:sldId id="305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9" autoAdjust="0"/>
    <p:restoredTop sz="94660"/>
  </p:normalViewPr>
  <p:slideViewPr>
    <p:cSldViewPr snapToGrid="0">
      <p:cViewPr varScale="1">
        <p:scale>
          <a:sx n="67" d="100"/>
          <a:sy n="67" d="100"/>
        </p:scale>
        <p:origin x="7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8469F1-C816-4958-8A13-75D0D21CA337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BC532-22C3-45FD-AE1D-CF74F5018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332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5BC532-22C3-45FD-AE1D-CF74F501814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5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28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367" y="99972"/>
            <a:ext cx="9561245" cy="1052935"/>
          </a:xfrm>
        </p:spPr>
        <p:txBody>
          <a:bodyPr>
            <a:normAutofit/>
          </a:bodyPr>
          <a:lstStyle>
            <a:lvl1pPr>
              <a:defRPr sz="4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325216"/>
            <a:ext cx="10431317" cy="5367132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639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80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609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970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396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810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055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986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228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0690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803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55691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6139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2988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4/4/2021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549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13416" y="163962"/>
            <a:ext cx="9888254" cy="10194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97474" y="1643271"/>
            <a:ext cx="9807138" cy="4860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1828800" y="1289198"/>
            <a:ext cx="978010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5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0233989" y="17713"/>
            <a:ext cx="1958011" cy="131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24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_P0-37DOIEc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youtube.com/watch?v=rkhtDQPxcWo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quizizz.com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363" y="100082"/>
            <a:ext cx="9201150" cy="664256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5175" y="1943100"/>
            <a:ext cx="6105525" cy="2700337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TỔNG QUAN BẾP BÁNH</a:t>
            </a:r>
            <a:endParaRPr 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34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3156764"/>
            <a:ext cx="9347199" cy="2262781"/>
          </a:xfrm>
        </p:spPr>
        <p:txBody>
          <a:bodyPr>
            <a:noAutofit/>
          </a:bodyPr>
          <a:lstStyle/>
          <a:p>
            <a:r>
              <a:rPr lang="vi-VN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Chương </a:t>
            </a:r>
            <a:r>
              <a:rPr lang="en-US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3</a:t>
            </a:r>
            <a:r>
              <a:rPr lang="vi-VN" sz="60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: </a:t>
            </a:r>
            <a:r>
              <a:rPr lang="en-US" sz="60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DỤNG CỤ VÀ THIẾT BỊ LÀM BÁNH</a:t>
            </a:r>
            <a:endParaRPr lang="en-US" sz="6000" dirty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018" y="0"/>
            <a:ext cx="6393446" cy="31567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101013" y="6051918"/>
            <a:ext cx="37379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GV: Nguyễn Thị Hiền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562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án</a:t>
            </a:r>
            <a:r>
              <a:rPr lang="en-US" dirty="0" smtClean="0"/>
              <a:t> </a:t>
            </a:r>
            <a:r>
              <a:rPr lang="en-US" dirty="0" err="1" smtClean="0"/>
              <a:t>đúng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r>
              <a:rPr lang="en-US" b="1" dirty="0" err="1" smtClean="0"/>
              <a:t>Câu</a:t>
            </a:r>
            <a:r>
              <a:rPr lang="en-US" b="1" dirty="0" smtClean="0"/>
              <a:t> </a:t>
            </a:r>
            <a:r>
              <a:rPr lang="en-US" b="1" dirty="0" err="1" smtClean="0"/>
              <a:t>hỏi</a:t>
            </a:r>
            <a:r>
              <a:rPr lang="en-US" b="1" dirty="0" smtClean="0"/>
              <a:t>: </a:t>
            </a:r>
            <a:r>
              <a:rPr lang="en-US" b="1" dirty="0" err="1" smtClean="0"/>
              <a:t>Vai</a:t>
            </a:r>
            <a:r>
              <a:rPr lang="en-US" b="1" dirty="0" smtClean="0"/>
              <a:t> </a:t>
            </a:r>
            <a:r>
              <a:rPr lang="en-US" b="1" dirty="0" err="1" smtClean="0"/>
              <a:t>trò</a:t>
            </a:r>
            <a:r>
              <a:rPr lang="en-US" b="1" dirty="0" smtClean="0"/>
              <a:t> </a:t>
            </a:r>
            <a:r>
              <a:rPr lang="en-US" b="1" dirty="0" err="1" smtClean="0"/>
              <a:t>của</a:t>
            </a:r>
            <a:r>
              <a:rPr lang="en-US" b="1" dirty="0" smtClean="0"/>
              <a:t> </a:t>
            </a:r>
            <a:r>
              <a:rPr lang="en-US" b="1" dirty="0" err="1" smtClean="0"/>
              <a:t>đường</a:t>
            </a:r>
            <a:r>
              <a:rPr lang="en-US" b="1" dirty="0" smtClean="0"/>
              <a:t> </a:t>
            </a:r>
            <a:r>
              <a:rPr lang="en-US" b="1" dirty="0" err="1" smtClean="0"/>
              <a:t>trong</a:t>
            </a:r>
            <a:r>
              <a:rPr lang="en-US" b="1" dirty="0" smtClean="0"/>
              <a:t> </a:t>
            </a:r>
            <a:r>
              <a:rPr lang="en-US" b="1" dirty="0" err="1" smtClean="0"/>
              <a:t>làm</a:t>
            </a:r>
            <a:r>
              <a:rPr lang="en-US" b="1" dirty="0" smtClean="0"/>
              <a:t> </a:t>
            </a:r>
            <a:r>
              <a:rPr lang="en-US" b="1" dirty="0" err="1" smtClean="0"/>
              <a:t>bánh</a:t>
            </a:r>
            <a:r>
              <a:rPr lang="en-US" b="1" dirty="0" smtClean="0"/>
              <a:t>?</a:t>
            </a:r>
          </a:p>
          <a:p>
            <a:pPr marL="742950" indent="-742950">
              <a:buAutoNum type="alphaUcPeriod"/>
            </a:pP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màu</a:t>
            </a:r>
            <a:endParaRPr lang="en-US" dirty="0" smtClean="0"/>
          </a:p>
          <a:p>
            <a:pPr marL="742950" indent="-742950">
              <a:buAutoNum type="alphaUcPeriod"/>
            </a:pP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vị</a:t>
            </a:r>
            <a:endParaRPr lang="en-US" dirty="0" smtClean="0"/>
          </a:p>
          <a:p>
            <a:pPr marL="742950" indent="-742950">
              <a:buAutoNum type="alphaUcPeriod"/>
            </a:pP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cấu</a:t>
            </a:r>
            <a:r>
              <a:rPr lang="en-US" dirty="0" smtClean="0"/>
              <a:t> </a:t>
            </a:r>
            <a:r>
              <a:rPr lang="en-US" dirty="0" err="1" smtClean="0"/>
              <a:t>trúc</a:t>
            </a:r>
            <a:endParaRPr lang="en-US" dirty="0" smtClean="0"/>
          </a:p>
          <a:p>
            <a:pPr marL="742950" indent="-742950">
              <a:buAutoNum type="alphaUcPeriod"/>
            </a:pPr>
            <a:r>
              <a:rPr lang="en-US" dirty="0" err="1" smtClean="0"/>
              <a:t>Tất</a:t>
            </a:r>
            <a:r>
              <a:rPr lang="en-US" dirty="0" smtClean="0"/>
              <a:t> </a:t>
            </a:r>
            <a:r>
              <a:rPr lang="en-US" dirty="0" err="1" smtClean="0"/>
              <a:t>cả</a:t>
            </a:r>
            <a:r>
              <a:rPr lang="en-US" dirty="0" smtClean="0"/>
              <a:t>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đúng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635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vi-VN" b="1" dirty="0" smtClean="0">
                <a:solidFill>
                  <a:srgbClr val="FF0000"/>
                </a:solidFill>
              </a:rPr>
              <a:t>DỤNG CỤ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379" y="1024116"/>
            <a:ext cx="10108195" cy="4990921"/>
          </a:xfrm>
        </p:spPr>
      </p:pic>
    </p:spTree>
    <p:extLst>
      <p:ext uri="{BB962C8B-B14F-4D97-AF65-F5344CB8AC3E}">
        <p14:creationId xmlns:p14="http://schemas.microsoft.com/office/powerpoint/2010/main" val="10573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 Cân</a:t>
            </a:r>
          </a:p>
          <a:p>
            <a:r>
              <a:rPr lang="vi-VN" dirty="0" smtClean="0"/>
              <a:t> Khay: khay bằng, khay sóng</a:t>
            </a:r>
          </a:p>
          <a:p>
            <a:r>
              <a:rPr lang="vi-VN" dirty="0" smtClean="0"/>
              <a:t>Khuôn </a:t>
            </a:r>
          </a:p>
          <a:p>
            <a:r>
              <a:rPr lang="vi-VN" dirty="0" smtClean="0"/>
              <a:t>Rây</a:t>
            </a:r>
          </a:p>
          <a:p>
            <a:r>
              <a:rPr lang="vi-VN" dirty="0" smtClean="0"/>
              <a:t>Vỉ hong bánh</a:t>
            </a:r>
          </a:p>
          <a:p>
            <a:r>
              <a:rPr lang="vi-VN" dirty="0" smtClean="0"/>
              <a:t>Dao chà láng</a:t>
            </a:r>
          </a:p>
          <a:p>
            <a:r>
              <a:rPr lang="vi-VN" dirty="0"/>
              <a:t> </a:t>
            </a:r>
            <a:r>
              <a:rPr lang="vi-VN" dirty="0" smtClean="0"/>
              <a:t>Cây vét bột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vi-VN" b="1" dirty="0" smtClean="0">
                <a:solidFill>
                  <a:srgbClr val="FF0000"/>
                </a:solidFill>
              </a:rPr>
              <a:t>DỤNG CỤ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504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226" y="1524000"/>
            <a:ext cx="5210473" cy="521047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43367" y="99972"/>
            <a:ext cx="9561245" cy="1052935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vi-VN" b="1" dirty="0" smtClean="0">
                <a:solidFill>
                  <a:srgbClr val="FF0000"/>
                </a:solidFill>
              </a:rPr>
              <a:t>DỤNG CỤ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830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7450" y="1325216"/>
            <a:ext cx="9378597" cy="5367132"/>
          </a:xfrm>
        </p:spPr>
        <p:txBody>
          <a:bodyPr>
            <a:normAutofit fontScale="92500" lnSpcReduction="10000"/>
          </a:bodyPr>
          <a:lstStyle/>
          <a:p>
            <a:r>
              <a:rPr lang="vi-VN" dirty="0" smtClean="0"/>
              <a:t> Bàn xoay</a:t>
            </a:r>
          </a:p>
          <a:p>
            <a:r>
              <a:rPr lang="vi-VN" dirty="0" smtClean="0"/>
              <a:t>Cây đánh trứng</a:t>
            </a:r>
          </a:p>
          <a:p>
            <a:r>
              <a:rPr lang="vi-VN" dirty="0" smtClean="0"/>
              <a:t>Cây cán bột</a:t>
            </a:r>
          </a:p>
          <a:p>
            <a:r>
              <a:rPr lang="vi-VN" dirty="0" smtClean="0"/>
              <a:t>Bao tay chống nhiệt</a:t>
            </a:r>
          </a:p>
          <a:p>
            <a:r>
              <a:rPr lang="vi-VN" dirty="0" smtClean="0"/>
              <a:t>Nhiệt kế</a:t>
            </a:r>
          </a:p>
          <a:p>
            <a:r>
              <a:rPr lang="vi-VN" dirty="0" smtClean="0"/>
              <a:t>Khuôn cắt bánh</a:t>
            </a:r>
          </a:p>
          <a:p>
            <a:r>
              <a:rPr lang="vi-VN" dirty="0" smtClean="0"/>
              <a:t>Đui bắt kem</a:t>
            </a:r>
          </a:p>
          <a:p>
            <a:r>
              <a:rPr lang="vi-VN" dirty="0" smtClean="0"/>
              <a:t>Cọ quét mặt</a:t>
            </a:r>
          </a:p>
          <a:p>
            <a:r>
              <a:rPr lang="vi-VN" dirty="0" smtClean="0"/>
              <a:t>…..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vi-VN" b="1" dirty="0" smtClean="0">
                <a:solidFill>
                  <a:srgbClr val="FF0000"/>
                </a:solidFill>
              </a:rPr>
              <a:t>DỤNG CỤ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653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dirty="0" smtClean="0"/>
              <a:t>2.2</a:t>
            </a:r>
            <a:r>
              <a:rPr lang="en-US" sz="3800" dirty="0"/>
              <a:t>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 marL="0" indent="0">
              <a:buNone/>
            </a:pPr>
            <a:r>
              <a:rPr lang="vi-VN" sz="3800" dirty="0" smtClean="0"/>
              <a:t>- </a:t>
            </a:r>
            <a:r>
              <a:rPr lang="vi-VN" sz="3800" dirty="0"/>
              <a:t>Thiết bị </a:t>
            </a:r>
            <a:r>
              <a:rPr lang="vi-VN" sz="3800" dirty="0" smtClean="0"/>
              <a:t>đánh bông kem</a:t>
            </a:r>
            <a:endParaRPr lang="en-US" sz="3800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3566" y="3205711"/>
            <a:ext cx="3877216" cy="34866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9508" y="2834185"/>
            <a:ext cx="2638793" cy="38581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238" y="3517796"/>
            <a:ext cx="4438005" cy="249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606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dirty="0" smtClean="0"/>
              <a:t>2.2</a:t>
            </a:r>
            <a:r>
              <a:rPr lang="en-US" sz="3800" dirty="0"/>
              <a:t>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 marL="0" indent="0">
              <a:buNone/>
            </a:pPr>
            <a:r>
              <a:rPr lang="vi-VN" sz="3800" dirty="0" smtClean="0"/>
              <a:t>- </a:t>
            </a:r>
            <a:r>
              <a:rPr lang="vi-VN" sz="3800" dirty="0"/>
              <a:t>Thiết bị </a:t>
            </a:r>
            <a:r>
              <a:rPr lang="vi-VN" sz="3800" dirty="0" smtClean="0"/>
              <a:t>nhào bột</a:t>
            </a:r>
            <a:endParaRPr lang="en-US" sz="3800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4730" y="3015185"/>
            <a:ext cx="3286584" cy="36771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7546" y="1987368"/>
            <a:ext cx="4977066" cy="4323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792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dirty="0" smtClean="0"/>
              <a:t>2.2</a:t>
            </a:r>
            <a:r>
              <a:rPr lang="en-US" sz="3800" dirty="0"/>
              <a:t>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 marL="0" indent="0">
              <a:buNone/>
            </a:pPr>
            <a:r>
              <a:rPr lang="vi-VN" sz="3800" dirty="0"/>
              <a:t>- Thiết bị chia </a:t>
            </a:r>
            <a:r>
              <a:rPr lang="vi-VN" sz="3800" dirty="0" smtClean="0"/>
              <a:t>bột</a:t>
            </a:r>
            <a:endParaRPr lang="en-US" sz="3800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6908" y="2728913"/>
            <a:ext cx="4498354" cy="4129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306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dirty="0" smtClean="0"/>
              <a:t>2.2</a:t>
            </a:r>
            <a:r>
              <a:rPr lang="en-US" sz="3800" dirty="0"/>
              <a:t>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>
              <a:buFontTx/>
              <a:buChar char="-"/>
            </a:pPr>
            <a:r>
              <a:rPr lang="vi-VN" sz="3800" dirty="0" smtClean="0"/>
              <a:t>Thiết </a:t>
            </a:r>
            <a:r>
              <a:rPr lang="vi-VN" sz="3800" dirty="0"/>
              <a:t>bị chia </a:t>
            </a:r>
            <a:r>
              <a:rPr lang="vi-VN" sz="3800" dirty="0" smtClean="0"/>
              <a:t>bột</a:t>
            </a:r>
            <a:endParaRPr lang="en-US" sz="3800" dirty="0" smtClean="0"/>
          </a:p>
          <a:p>
            <a:pPr marL="0" indent="0">
              <a:buNone/>
            </a:pPr>
            <a:r>
              <a:rPr lang="en-US" sz="4000" dirty="0">
                <a:hlinkClick r:id="rId2"/>
              </a:rPr>
              <a:t>https://www.youtube.com/watch?v=_P0-37DOIEc</a:t>
            </a:r>
            <a:endParaRPr lang="en-US" sz="4000" dirty="0"/>
          </a:p>
          <a:p>
            <a:pPr marL="0" indent="0">
              <a:buNone/>
            </a:pPr>
            <a:endParaRPr lang="en-US" sz="3800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928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dirty="0" smtClean="0"/>
              <a:t>2.2</a:t>
            </a:r>
            <a:r>
              <a:rPr lang="en-US" sz="3800" dirty="0"/>
              <a:t>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 marL="0" indent="0">
              <a:buNone/>
            </a:pPr>
            <a:r>
              <a:rPr lang="vi-VN" sz="3800" dirty="0" smtClean="0"/>
              <a:t>- </a:t>
            </a:r>
            <a:r>
              <a:rPr lang="vi-VN" sz="3800" dirty="0"/>
              <a:t>Thiết bị se </a:t>
            </a:r>
            <a:r>
              <a:rPr lang="vi-VN" sz="3800" dirty="0" smtClean="0"/>
              <a:t>bột</a:t>
            </a:r>
            <a:endParaRPr lang="en-US" sz="3800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0040" y="2689233"/>
            <a:ext cx="5743898" cy="416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8838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3800" dirty="0" smtClean="0"/>
              <a:t>2.2</a:t>
            </a:r>
            <a:r>
              <a:rPr lang="en-US" sz="3800" dirty="0"/>
              <a:t>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>
              <a:buFontTx/>
              <a:buChar char="-"/>
            </a:pPr>
            <a:r>
              <a:rPr lang="vi-VN" sz="3800" dirty="0" smtClean="0"/>
              <a:t>Máy </a:t>
            </a:r>
            <a:r>
              <a:rPr lang="vi-VN" sz="3800" dirty="0"/>
              <a:t>cán </a:t>
            </a:r>
            <a:r>
              <a:rPr lang="vi-VN" sz="3800" dirty="0" smtClean="0"/>
              <a:t>bột</a:t>
            </a:r>
            <a:endParaRPr lang="en-US" sz="3800" dirty="0" smtClean="0"/>
          </a:p>
          <a:p>
            <a:pPr>
              <a:buFontTx/>
              <a:buChar char="-"/>
            </a:pPr>
            <a:endParaRPr lang="en-US" sz="3800" dirty="0"/>
          </a:p>
          <a:p>
            <a:pPr>
              <a:buFontTx/>
              <a:buChar char="-"/>
            </a:pPr>
            <a:endParaRPr lang="en-US" sz="3800" dirty="0" smtClean="0"/>
          </a:p>
          <a:p>
            <a:pPr>
              <a:buFontTx/>
              <a:buChar char="-"/>
            </a:pPr>
            <a:endParaRPr lang="en-US" sz="3800" dirty="0"/>
          </a:p>
          <a:p>
            <a:pPr>
              <a:buFontTx/>
              <a:buChar char="-"/>
            </a:pPr>
            <a:endParaRPr lang="en-US" sz="3800" dirty="0" smtClean="0"/>
          </a:p>
          <a:p>
            <a:pPr>
              <a:buFontTx/>
              <a:buChar char="-"/>
            </a:pPr>
            <a:endParaRPr lang="en-US" sz="3800" dirty="0" smtClean="0"/>
          </a:p>
          <a:p>
            <a:pPr>
              <a:buFontTx/>
              <a:buChar char="-"/>
            </a:pPr>
            <a:r>
              <a:rPr lang="en-US" sz="3800" dirty="0">
                <a:hlinkClick r:id="rId2"/>
              </a:rPr>
              <a:t>https://</a:t>
            </a:r>
            <a:r>
              <a:rPr lang="en-US" sz="3800" dirty="0" smtClean="0">
                <a:hlinkClick r:id="rId2"/>
              </a:rPr>
              <a:t>www.youtube.com/watch?v=rkhtDQPxcWo</a:t>
            </a:r>
            <a:endParaRPr lang="en-US" sz="3800" dirty="0" smtClean="0"/>
          </a:p>
          <a:p>
            <a:pPr marL="0" indent="0">
              <a:buNone/>
            </a:pPr>
            <a:endParaRPr lang="en-US" sz="3800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0373" y="2087485"/>
            <a:ext cx="4438858" cy="3842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0717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dirty="0" smtClean="0"/>
              <a:t>2.2</a:t>
            </a:r>
            <a:r>
              <a:rPr lang="en-US" sz="3800" dirty="0"/>
              <a:t>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 marL="0" indent="0">
              <a:buNone/>
            </a:pPr>
            <a:r>
              <a:rPr lang="vi-VN" sz="3800" dirty="0" smtClean="0"/>
              <a:t>- </a:t>
            </a:r>
            <a:r>
              <a:rPr lang="vi-VN" sz="3800" dirty="0"/>
              <a:t>Thiết bị tạo hình bánh</a:t>
            </a:r>
            <a:endParaRPr lang="en-US" sz="38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4979" y="3386950"/>
            <a:ext cx="5797748" cy="29385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1410" y="2972612"/>
            <a:ext cx="4596162" cy="3488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4121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dirty="0" smtClean="0"/>
              <a:t>2.2</a:t>
            </a:r>
            <a:r>
              <a:rPr lang="en-US" sz="3800" dirty="0"/>
              <a:t>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 marL="0" indent="0">
              <a:buNone/>
            </a:pPr>
            <a:r>
              <a:rPr lang="vi-VN" sz="3800" dirty="0" smtClean="0"/>
              <a:t>- </a:t>
            </a:r>
            <a:r>
              <a:rPr lang="vi-VN" sz="3800" dirty="0"/>
              <a:t>Thiết bị tạo hình bánh</a:t>
            </a:r>
            <a:endParaRPr lang="en-US" sz="38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910" y="3171825"/>
            <a:ext cx="5731478" cy="29195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6208" y="2442796"/>
            <a:ext cx="3324689" cy="3648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5944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2.3</a:t>
            </a:r>
            <a:r>
              <a:rPr lang="en-US" dirty="0"/>
              <a:t>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ủ</a:t>
            </a:r>
          </a:p>
          <a:p>
            <a:pPr marL="0" indent="0">
              <a:buNone/>
            </a:pPr>
            <a:r>
              <a:rPr lang="vi-VN" dirty="0"/>
              <a:t>- Tủ ủ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652" y="1755564"/>
            <a:ext cx="2829074" cy="51024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0565" y="2257425"/>
            <a:ext cx="3078979" cy="460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0320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2.4</a:t>
            </a:r>
            <a:r>
              <a:rPr lang="en-US" dirty="0"/>
              <a:t>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chín</a:t>
            </a:r>
            <a:endParaRPr lang="en-US" dirty="0"/>
          </a:p>
          <a:p>
            <a:pPr marL="0" indent="0">
              <a:buNone/>
            </a:pPr>
            <a:r>
              <a:rPr lang="vi-VN" dirty="0"/>
              <a:t>- Lò </a:t>
            </a:r>
            <a:r>
              <a:rPr lang="vi-VN" dirty="0" smtClean="0"/>
              <a:t>nướng xoay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6729" y="2514600"/>
            <a:ext cx="3891149" cy="37634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859" y="2686050"/>
            <a:ext cx="2958683" cy="382056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4147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2.4</a:t>
            </a:r>
            <a:r>
              <a:rPr lang="en-US" dirty="0"/>
              <a:t>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 smtClean="0"/>
              <a:t>chín</a:t>
            </a:r>
            <a:endParaRPr lang="en-US" dirty="0" smtClean="0"/>
          </a:p>
          <a:p>
            <a:pPr marL="0" indent="0">
              <a:buNone/>
            </a:pPr>
            <a:r>
              <a:rPr lang="vi-VN" dirty="0" smtClean="0"/>
              <a:t>- Lò nướng sàn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641" y="2858026"/>
            <a:ext cx="5867677" cy="32095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3011" y="2028825"/>
            <a:ext cx="5044125" cy="4443634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9269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2.4</a:t>
            </a:r>
            <a:r>
              <a:rPr lang="en-US" dirty="0"/>
              <a:t>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chín</a:t>
            </a:r>
            <a:endParaRPr lang="en-US" dirty="0"/>
          </a:p>
          <a:p>
            <a:pPr marL="0" indent="0">
              <a:buNone/>
            </a:pPr>
            <a:r>
              <a:rPr lang="vi-VN" dirty="0" smtClean="0"/>
              <a:t>- Lò nướng đối lưu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4612" y="1628775"/>
            <a:ext cx="3219655" cy="51377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305" y="2820585"/>
            <a:ext cx="6944694" cy="4020111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9935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2.4</a:t>
            </a:r>
            <a:r>
              <a:rPr lang="en-US" dirty="0"/>
              <a:t>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chín</a:t>
            </a:r>
            <a:endParaRPr lang="en-US" dirty="0"/>
          </a:p>
          <a:p>
            <a:pPr marL="0" indent="0">
              <a:buNone/>
            </a:pPr>
            <a:r>
              <a:rPr lang="vi-VN" dirty="0" smtClean="0"/>
              <a:t>- Lò hấp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071" y="3004899"/>
            <a:ext cx="3762900" cy="34199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0674" y="2071688"/>
            <a:ext cx="3691653" cy="43531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3293" y="2957267"/>
            <a:ext cx="3820058" cy="346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4577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2.4</a:t>
            </a:r>
            <a:r>
              <a:rPr lang="en-US" dirty="0"/>
              <a:t>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chín</a:t>
            </a:r>
            <a:endParaRPr lang="en-US" dirty="0"/>
          </a:p>
          <a:p>
            <a:pPr marL="0" indent="0">
              <a:buNone/>
            </a:pPr>
            <a:r>
              <a:rPr lang="vi-VN" dirty="0" smtClean="0"/>
              <a:t>- Lò chiên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366" y="2808437"/>
            <a:ext cx="4743183" cy="388391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1167" y="2808437"/>
            <a:ext cx="4420261" cy="383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4401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2.5</a:t>
            </a:r>
            <a:r>
              <a:rPr lang="en-US" dirty="0"/>
              <a:t>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lạnh</a:t>
            </a:r>
            <a:endParaRPr lang="en-US" dirty="0"/>
          </a:p>
          <a:p>
            <a:pPr marL="0" indent="0">
              <a:buNone/>
            </a:pPr>
            <a:r>
              <a:rPr lang="vi-VN" dirty="0" smtClean="0"/>
              <a:t>- Tủ mát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189" y="2898848"/>
            <a:ext cx="4477012" cy="3793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8423" y="1897327"/>
            <a:ext cx="4052940" cy="462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6087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2.5</a:t>
            </a:r>
            <a:r>
              <a:rPr lang="en-US" dirty="0"/>
              <a:t>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lạnh</a:t>
            </a:r>
            <a:endParaRPr lang="en-US" dirty="0"/>
          </a:p>
          <a:p>
            <a:pPr marL="0" indent="0">
              <a:buNone/>
            </a:pPr>
            <a:r>
              <a:rPr lang="vi-VN" dirty="0" smtClean="0"/>
              <a:t>- Tủ mát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5685" y="2708480"/>
            <a:ext cx="6886940" cy="3983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8980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2.5</a:t>
            </a:r>
            <a:r>
              <a:rPr lang="en-US" dirty="0"/>
              <a:t>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lạnh</a:t>
            </a:r>
            <a:endParaRPr lang="en-US" dirty="0"/>
          </a:p>
          <a:p>
            <a:pPr marL="0" indent="0">
              <a:buNone/>
            </a:pPr>
            <a:r>
              <a:rPr lang="vi-VN" dirty="0" smtClean="0"/>
              <a:t>- Tủ đông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8522" y="2728912"/>
            <a:ext cx="3905036" cy="377769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4188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2.5</a:t>
            </a:r>
            <a:r>
              <a:rPr lang="en-US" dirty="0"/>
              <a:t>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lạnh</a:t>
            </a:r>
            <a:endParaRPr lang="en-US" dirty="0"/>
          </a:p>
          <a:p>
            <a:pPr marL="0" indent="0">
              <a:buNone/>
            </a:pPr>
            <a:r>
              <a:rPr lang="vi-VN" dirty="0" smtClean="0"/>
              <a:t>- Tủ đông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367" y="2594837"/>
            <a:ext cx="8482436" cy="4154663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2589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2.5.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lạnh</a:t>
            </a:r>
            <a:endParaRPr lang="en-US" dirty="0"/>
          </a:p>
          <a:p>
            <a:pPr marL="0" indent="0">
              <a:buNone/>
            </a:pPr>
            <a:r>
              <a:rPr lang="vi-VN" dirty="0"/>
              <a:t>- Tủ đông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0694" y="2104362"/>
            <a:ext cx="3667637" cy="4753638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7530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vi-VN" dirty="0" smtClean="0"/>
              <a:t>2.6. Thiết bị làm ấm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002" y="2191792"/>
            <a:ext cx="4357961" cy="46662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5006" y="2191792"/>
            <a:ext cx="5949606" cy="377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6632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vi-VN" dirty="0" smtClean="0"/>
              <a:t>2.6. Thiết bị làm ấm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3342" y="2187612"/>
            <a:ext cx="4067383" cy="45047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4344" t="7812" r="5377" b="799"/>
          <a:stretch/>
        </p:blipFill>
        <p:spPr>
          <a:xfrm>
            <a:off x="6515099" y="2314574"/>
            <a:ext cx="4557713" cy="3829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9888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654" y="299997"/>
            <a:ext cx="9561245" cy="1052935"/>
          </a:xfrm>
        </p:spPr>
        <p:txBody>
          <a:bodyPr/>
          <a:lstStyle/>
          <a:p>
            <a:pPr algn="ctr"/>
            <a:r>
              <a:rPr lang="vi-VN" smtClean="0">
                <a:solidFill>
                  <a:srgbClr val="FF0000"/>
                </a:solidFill>
              </a:rPr>
              <a:t>TỔNG KẾT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1087" y="1537666"/>
            <a:ext cx="10515600" cy="50107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vi-VN" sz="4800" dirty="0" smtClean="0"/>
              <a:t>Sinh viên hãy truy cập vào trang web: </a:t>
            </a:r>
            <a:r>
              <a:rPr lang="vi-VN" sz="4800" dirty="0">
                <a:hlinkClick r:id="rId2"/>
              </a:rPr>
              <a:t>https://quizizz.com</a:t>
            </a:r>
            <a:r>
              <a:rPr lang="vi-VN" sz="4800" dirty="0" smtClean="0">
                <a:hlinkClick r:id="rId2"/>
              </a:rPr>
              <a:t>/</a:t>
            </a:r>
            <a:r>
              <a:rPr lang="vi-VN" sz="4800" dirty="0"/>
              <a:t> </a:t>
            </a:r>
            <a:r>
              <a:rPr lang="vi-VN" sz="4800" dirty="0" smtClean="0"/>
              <a:t>nhập password để làm bài kiểm tra</a:t>
            </a:r>
          </a:p>
        </p:txBody>
      </p:sp>
    </p:spTree>
    <p:extLst>
      <p:ext uri="{BB962C8B-B14F-4D97-AF65-F5344CB8AC3E}">
        <p14:creationId xmlns:p14="http://schemas.microsoft.com/office/powerpoint/2010/main" val="360955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5F11C6D-8670-4247-B14E-2C5DE398229B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30</a:t>
            </a:fld>
            <a:endParaRPr lang="en-US" altLang="en-US" sz="1400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963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794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3025</TotalTime>
  <Words>431</Words>
  <Application>Microsoft Office PowerPoint</Application>
  <PresentationFormat>Widescreen</PresentationFormat>
  <Paragraphs>102</Paragraphs>
  <Slides>30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Century Gothic</vt:lpstr>
      <vt:lpstr>Wingdings 3</vt:lpstr>
      <vt:lpstr>Wisp</vt:lpstr>
      <vt:lpstr>TỔNG QUAN BẾP BÁNH</vt:lpstr>
      <vt:lpstr>Chương 3: DỤNG CỤ VÀ THIẾT BỊ LÀM BÁNH</vt:lpstr>
      <vt:lpstr>KIỂM TRA BÀI CŨ</vt:lpstr>
      <vt:lpstr>1. DỤNG CỤ</vt:lpstr>
      <vt:lpstr>1. DỤNG CỤ</vt:lpstr>
      <vt:lpstr>1. DỤNG CỤ</vt:lpstr>
      <vt:lpstr>1. DỤNG CỤ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TỔNG KẾT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 Hien</dc:creator>
  <cp:lastModifiedBy>Nguyen Hien</cp:lastModifiedBy>
  <cp:revision>157</cp:revision>
  <dcterms:created xsi:type="dcterms:W3CDTF">2020-09-21T01:13:54Z</dcterms:created>
  <dcterms:modified xsi:type="dcterms:W3CDTF">2021-04-04T09:17:43Z</dcterms:modified>
</cp:coreProperties>
</file>