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71"/>
  </p:notesMasterIdLst>
  <p:sldIdLst>
    <p:sldId id="357" r:id="rId2"/>
    <p:sldId id="358" r:id="rId3"/>
    <p:sldId id="413" r:id="rId4"/>
    <p:sldId id="414" r:id="rId5"/>
    <p:sldId id="415" r:id="rId6"/>
    <p:sldId id="416" r:id="rId7"/>
    <p:sldId id="417" r:id="rId8"/>
    <p:sldId id="418" r:id="rId9"/>
    <p:sldId id="419" r:id="rId10"/>
    <p:sldId id="420" r:id="rId11"/>
    <p:sldId id="421" r:id="rId12"/>
    <p:sldId id="422" r:id="rId13"/>
    <p:sldId id="423" r:id="rId14"/>
    <p:sldId id="424" r:id="rId15"/>
    <p:sldId id="425" r:id="rId16"/>
    <p:sldId id="426" r:id="rId17"/>
    <p:sldId id="427" r:id="rId18"/>
    <p:sldId id="359" r:id="rId19"/>
    <p:sldId id="360" r:id="rId20"/>
    <p:sldId id="361" r:id="rId21"/>
    <p:sldId id="363" r:id="rId22"/>
    <p:sldId id="364" r:id="rId23"/>
    <p:sldId id="362" r:id="rId24"/>
    <p:sldId id="366" r:id="rId25"/>
    <p:sldId id="365" r:id="rId26"/>
    <p:sldId id="367" r:id="rId27"/>
    <p:sldId id="368" r:id="rId28"/>
    <p:sldId id="402" r:id="rId29"/>
    <p:sldId id="408" r:id="rId30"/>
    <p:sldId id="369" r:id="rId31"/>
    <p:sldId id="403" r:id="rId32"/>
    <p:sldId id="370" r:id="rId33"/>
    <p:sldId id="371" r:id="rId34"/>
    <p:sldId id="372" r:id="rId35"/>
    <p:sldId id="409" r:id="rId36"/>
    <p:sldId id="410" r:id="rId37"/>
    <p:sldId id="373" r:id="rId38"/>
    <p:sldId id="404" r:id="rId39"/>
    <p:sldId id="375" r:id="rId40"/>
    <p:sldId id="374" r:id="rId41"/>
    <p:sldId id="376" r:id="rId42"/>
    <p:sldId id="377" r:id="rId43"/>
    <p:sldId id="378" r:id="rId44"/>
    <p:sldId id="379" r:id="rId45"/>
    <p:sldId id="381" r:id="rId46"/>
    <p:sldId id="382" r:id="rId47"/>
    <p:sldId id="411" r:id="rId48"/>
    <p:sldId id="384" r:id="rId49"/>
    <p:sldId id="383" r:id="rId50"/>
    <p:sldId id="385" r:id="rId51"/>
    <p:sldId id="386" r:id="rId52"/>
    <p:sldId id="405" r:id="rId53"/>
    <p:sldId id="388" r:id="rId54"/>
    <p:sldId id="389" r:id="rId55"/>
    <p:sldId id="390" r:id="rId56"/>
    <p:sldId id="391" r:id="rId57"/>
    <p:sldId id="392" r:id="rId58"/>
    <p:sldId id="393" r:id="rId59"/>
    <p:sldId id="394" r:id="rId60"/>
    <p:sldId id="395" r:id="rId61"/>
    <p:sldId id="406" r:id="rId62"/>
    <p:sldId id="407" r:id="rId63"/>
    <p:sldId id="396" r:id="rId64"/>
    <p:sldId id="397" r:id="rId65"/>
    <p:sldId id="398" r:id="rId66"/>
    <p:sldId id="399" r:id="rId67"/>
    <p:sldId id="400" r:id="rId68"/>
    <p:sldId id="401" r:id="rId69"/>
    <p:sldId id="305"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94660"/>
  </p:normalViewPr>
  <p:slideViewPr>
    <p:cSldViewPr snapToGrid="0">
      <p:cViewPr varScale="1">
        <p:scale>
          <a:sx n="110" d="100"/>
          <a:sy n="110" d="100"/>
        </p:scale>
        <p:origin x="65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C0668B-581E-4BC3-B590-469716BACD4D}" type="doc">
      <dgm:prSet loTypeId="urn:microsoft.com/office/officeart/2005/8/layout/arrow6" loCatId="relationship" qsTypeId="urn:microsoft.com/office/officeart/2005/8/quickstyle/simple2" qsCatId="simple" csTypeId="urn:microsoft.com/office/officeart/2005/8/colors/accent1_5" csCatId="accent1" phldr="1"/>
      <dgm:spPr/>
      <dgm:t>
        <a:bodyPr/>
        <a:lstStyle/>
        <a:p>
          <a:endParaRPr lang="en-US"/>
        </a:p>
      </dgm:t>
    </dgm:pt>
    <dgm:pt modelId="{A4EF6F55-2B8D-4228-B9AF-FEB61D8615B2}">
      <dgm:prSet phldrT="[Text]"/>
      <dgm:spPr/>
      <dgm:t>
        <a:bodyPr/>
        <a:lstStyle/>
        <a:p>
          <a:r>
            <a:rPr lang="en-US" dirty="0" smtClean="0"/>
            <a:t>Tan </a:t>
          </a:r>
          <a:r>
            <a:rPr lang="en-US" dirty="0" err="1" smtClean="0"/>
            <a:t>trong</a:t>
          </a:r>
          <a:r>
            <a:rPr lang="en-US" dirty="0" smtClean="0"/>
            <a:t> </a:t>
          </a:r>
          <a:r>
            <a:rPr lang="en-US" dirty="0" err="1" smtClean="0"/>
            <a:t>nước</a:t>
          </a:r>
          <a:endParaRPr lang="en-US" dirty="0" smtClean="0"/>
        </a:p>
        <a:p>
          <a:r>
            <a:rPr lang="en-US" dirty="0" smtClean="0"/>
            <a:t>(</a:t>
          </a:r>
          <a:r>
            <a:rPr lang="en-US" dirty="0" err="1" smtClean="0"/>
            <a:t>Globumin</a:t>
          </a:r>
          <a:r>
            <a:rPr lang="en-US" dirty="0" smtClean="0"/>
            <a:t> </a:t>
          </a:r>
          <a:r>
            <a:rPr lang="en-US" dirty="0" err="1" smtClean="0"/>
            <a:t>và</a:t>
          </a:r>
          <a:r>
            <a:rPr lang="en-US" dirty="0" smtClean="0"/>
            <a:t> </a:t>
          </a:r>
          <a:r>
            <a:rPr lang="en-US" dirty="0" err="1" smtClean="0"/>
            <a:t>Abumin</a:t>
          </a:r>
          <a:r>
            <a:rPr lang="en-US" dirty="0" smtClean="0"/>
            <a:t>)</a:t>
          </a:r>
          <a:endParaRPr lang="en-US" dirty="0"/>
        </a:p>
      </dgm:t>
    </dgm:pt>
    <dgm:pt modelId="{16716D92-9CAB-4B78-BF78-9D14832DA198}" type="parTrans" cxnId="{E01C7C5D-43FF-4CB2-A19E-2253EEFDC5EC}">
      <dgm:prSet/>
      <dgm:spPr/>
      <dgm:t>
        <a:bodyPr/>
        <a:lstStyle/>
        <a:p>
          <a:endParaRPr lang="en-US"/>
        </a:p>
      </dgm:t>
    </dgm:pt>
    <dgm:pt modelId="{867D0BD4-B8D2-46C2-9B95-20FD7656A948}" type="sibTrans" cxnId="{E01C7C5D-43FF-4CB2-A19E-2253EEFDC5EC}">
      <dgm:prSet/>
      <dgm:spPr/>
      <dgm:t>
        <a:bodyPr/>
        <a:lstStyle/>
        <a:p>
          <a:endParaRPr lang="en-US"/>
        </a:p>
      </dgm:t>
    </dgm:pt>
    <dgm:pt modelId="{D0C9FA99-5021-4E4C-A053-037FFC051D45}">
      <dgm:prSet phldrT="[Text]"/>
      <dgm:spPr/>
      <dgm:t>
        <a:bodyPr/>
        <a:lstStyle/>
        <a:p>
          <a:r>
            <a:rPr lang="en-US" dirty="0" err="1" smtClean="0"/>
            <a:t>Không</a:t>
          </a:r>
          <a:r>
            <a:rPr lang="en-US" dirty="0" smtClean="0"/>
            <a:t> tan </a:t>
          </a:r>
          <a:r>
            <a:rPr lang="en-US" dirty="0" err="1" smtClean="0"/>
            <a:t>trong</a:t>
          </a:r>
          <a:r>
            <a:rPr lang="en-US" dirty="0" smtClean="0"/>
            <a:t> </a:t>
          </a:r>
          <a:r>
            <a:rPr lang="en-US" dirty="0" err="1" smtClean="0"/>
            <a:t>nước</a:t>
          </a:r>
          <a:endParaRPr lang="en-US" dirty="0" smtClean="0"/>
        </a:p>
        <a:p>
          <a:r>
            <a:rPr lang="en-US" dirty="0" smtClean="0"/>
            <a:t>(Gliadin </a:t>
          </a:r>
          <a:r>
            <a:rPr lang="en-US" dirty="0" err="1" smtClean="0"/>
            <a:t>và</a:t>
          </a:r>
          <a:r>
            <a:rPr lang="en-US" dirty="0" smtClean="0"/>
            <a:t> </a:t>
          </a:r>
          <a:r>
            <a:rPr lang="en-US" dirty="0" err="1" smtClean="0"/>
            <a:t>Glutenin</a:t>
          </a:r>
          <a:r>
            <a:rPr lang="en-US" dirty="0" smtClean="0"/>
            <a:t>)</a:t>
          </a:r>
          <a:endParaRPr lang="en-US" dirty="0"/>
        </a:p>
      </dgm:t>
    </dgm:pt>
    <dgm:pt modelId="{758B5C20-FEAF-494F-8D06-D66595C449C6}" type="parTrans" cxnId="{FDE2AF57-4268-4A2E-BBDC-89B37B39CE02}">
      <dgm:prSet/>
      <dgm:spPr/>
      <dgm:t>
        <a:bodyPr/>
        <a:lstStyle/>
        <a:p>
          <a:endParaRPr lang="en-US"/>
        </a:p>
      </dgm:t>
    </dgm:pt>
    <dgm:pt modelId="{576D61DF-E73A-4383-BE1F-2D02632E2B42}" type="sibTrans" cxnId="{FDE2AF57-4268-4A2E-BBDC-89B37B39CE02}">
      <dgm:prSet/>
      <dgm:spPr/>
      <dgm:t>
        <a:bodyPr/>
        <a:lstStyle/>
        <a:p>
          <a:endParaRPr lang="en-US"/>
        </a:p>
      </dgm:t>
    </dgm:pt>
    <dgm:pt modelId="{1A2CCDAC-367D-421D-9E77-A4AB2B89B034}" type="pres">
      <dgm:prSet presAssocID="{43C0668B-581E-4BC3-B590-469716BACD4D}" presName="compositeShape" presStyleCnt="0">
        <dgm:presLayoutVars>
          <dgm:chMax val="2"/>
          <dgm:dir/>
          <dgm:resizeHandles val="exact"/>
        </dgm:presLayoutVars>
      </dgm:prSet>
      <dgm:spPr/>
      <dgm:t>
        <a:bodyPr/>
        <a:lstStyle/>
        <a:p>
          <a:endParaRPr lang="en-US"/>
        </a:p>
      </dgm:t>
    </dgm:pt>
    <dgm:pt modelId="{2F77E83D-DDEF-4FDF-921E-992ECDB336B2}" type="pres">
      <dgm:prSet presAssocID="{43C0668B-581E-4BC3-B590-469716BACD4D}" presName="ribbon" presStyleLbl="node1" presStyleIdx="0" presStyleCnt="1" custScaleY="124521" custLinFactNeighborX="8914" custLinFactNeighborY="796"/>
      <dgm:spPr/>
    </dgm:pt>
    <dgm:pt modelId="{28BFBA21-4D1D-4903-ACCC-7042A9FCA6B1}" type="pres">
      <dgm:prSet presAssocID="{43C0668B-581E-4BC3-B590-469716BACD4D}" presName="leftArrowText" presStyleLbl="node1" presStyleIdx="0" presStyleCnt="1">
        <dgm:presLayoutVars>
          <dgm:chMax val="0"/>
          <dgm:bulletEnabled val="1"/>
        </dgm:presLayoutVars>
      </dgm:prSet>
      <dgm:spPr/>
      <dgm:t>
        <a:bodyPr/>
        <a:lstStyle/>
        <a:p>
          <a:endParaRPr lang="en-US"/>
        </a:p>
      </dgm:t>
    </dgm:pt>
    <dgm:pt modelId="{D2FFD025-81E9-4D2E-A476-2D55B126EBB3}" type="pres">
      <dgm:prSet presAssocID="{43C0668B-581E-4BC3-B590-469716BACD4D}" presName="rightArrowText" presStyleLbl="node1" presStyleIdx="0" presStyleCnt="1">
        <dgm:presLayoutVars>
          <dgm:chMax val="0"/>
          <dgm:bulletEnabled val="1"/>
        </dgm:presLayoutVars>
      </dgm:prSet>
      <dgm:spPr/>
      <dgm:t>
        <a:bodyPr/>
        <a:lstStyle/>
        <a:p>
          <a:endParaRPr lang="en-US"/>
        </a:p>
      </dgm:t>
    </dgm:pt>
  </dgm:ptLst>
  <dgm:cxnLst>
    <dgm:cxn modelId="{D03BFDED-38EF-435F-BDC1-CF5E3060494A}" type="presOf" srcId="{A4EF6F55-2B8D-4228-B9AF-FEB61D8615B2}" destId="{28BFBA21-4D1D-4903-ACCC-7042A9FCA6B1}" srcOrd="0" destOrd="0" presId="urn:microsoft.com/office/officeart/2005/8/layout/arrow6"/>
    <dgm:cxn modelId="{E01C7C5D-43FF-4CB2-A19E-2253EEFDC5EC}" srcId="{43C0668B-581E-4BC3-B590-469716BACD4D}" destId="{A4EF6F55-2B8D-4228-B9AF-FEB61D8615B2}" srcOrd="0" destOrd="0" parTransId="{16716D92-9CAB-4B78-BF78-9D14832DA198}" sibTransId="{867D0BD4-B8D2-46C2-9B95-20FD7656A948}"/>
    <dgm:cxn modelId="{FDE2AF57-4268-4A2E-BBDC-89B37B39CE02}" srcId="{43C0668B-581E-4BC3-B590-469716BACD4D}" destId="{D0C9FA99-5021-4E4C-A053-037FFC051D45}" srcOrd="1" destOrd="0" parTransId="{758B5C20-FEAF-494F-8D06-D66595C449C6}" sibTransId="{576D61DF-E73A-4383-BE1F-2D02632E2B42}"/>
    <dgm:cxn modelId="{40C5B0F8-5BA2-4F6E-8223-E1B698C69813}" type="presOf" srcId="{43C0668B-581E-4BC3-B590-469716BACD4D}" destId="{1A2CCDAC-367D-421D-9E77-A4AB2B89B034}" srcOrd="0" destOrd="0" presId="urn:microsoft.com/office/officeart/2005/8/layout/arrow6"/>
    <dgm:cxn modelId="{225E5136-63BC-45D7-B953-B4358752174E}" type="presOf" srcId="{D0C9FA99-5021-4E4C-A053-037FFC051D45}" destId="{D2FFD025-81E9-4D2E-A476-2D55B126EBB3}" srcOrd="0" destOrd="0" presId="urn:microsoft.com/office/officeart/2005/8/layout/arrow6"/>
    <dgm:cxn modelId="{C5F0FCA5-B09D-4B2A-9534-5B8F3444EDFA}" type="presParOf" srcId="{1A2CCDAC-367D-421D-9E77-A4AB2B89B034}" destId="{2F77E83D-DDEF-4FDF-921E-992ECDB336B2}" srcOrd="0" destOrd="0" presId="urn:microsoft.com/office/officeart/2005/8/layout/arrow6"/>
    <dgm:cxn modelId="{4FB1D5D3-3961-48AD-8DDF-3734347883FD}" type="presParOf" srcId="{1A2CCDAC-367D-421D-9E77-A4AB2B89B034}" destId="{28BFBA21-4D1D-4903-ACCC-7042A9FCA6B1}" srcOrd="1" destOrd="0" presId="urn:microsoft.com/office/officeart/2005/8/layout/arrow6"/>
    <dgm:cxn modelId="{8FFBDF04-A196-4B08-B02F-A2727370DA6F}" type="presParOf" srcId="{1A2CCDAC-367D-421D-9E77-A4AB2B89B034}" destId="{D2FFD025-81E9-4D2E-A476-2D55B126EBB3}"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AA2D8D-008A-4C02-A4B8-5F0041B52F48}" type="doc">
      <dgm:prSet loTypeId="urn:microsoft.com/office/officeart/2005/8/layout/hierarchy2" loCatId="hierarchy" qsTypeId="urn:microsoft.com/office/officeart/2005/8/quickstyle/simple4" qsCatId="simple" csTypeId="urn:microsoft.com/office/officeart/2005/8/colors/colorful3" csCatId="colorful" phldr="1"/>
      <dgm:spPr/>
      <dgm:t>
        <a:bodyPr/>
        <a:lstStyle/>
        <a:p>
          <a:endParaRPr lang="en-US"/>
        </a:p>
      </dgm:t>
    </dgm:pt>
    <dgm:pt modelId="{EA860229-FEBB-4D5E-8FF4-29BCBF37326B}">
      <dgm:prSet phldrT="[Text]" custT="1"/>
      <dgm:spPr/>
      <dgm:t>
        <a:bodyPr/>
        <a:lstStyle/>
        <a:p>
          <a:r>
            <a:rPr lang="en-US" sz="7200" dirty="0" err="1" smtClean="0"/>
            <a:t>Bột</a:t>
          </a:r>
          <a:r>
            <a:rPr lang="en-US" sz="7200" dirty="0" smtClean="0"/>
            <a:t> </a:t>
          </a:r>
          <a:r>
            <a:rPr lang="en-US" sz="7200" dirty="0" err="1" smtClean="0"/>
            <a:t>mì</a:t>
          </a:r>
          <a:endParaRPr lang="en-US" sz="7200" dirty="0"/>
        </a:p>
      </dgm:t>
    </dgm:pt>
    <dgm:pt modelId="{B1D21110-70BE-4891-B3C0-E5817B70D389}" type="parTrans" cxnId="{A8274641-63B7-40DE-90BD-8366A93AB2A9}">
      <dgm:prSet/>
      <dgm:spPr/>
      <dgm:t>
        <a:bodyPr/>
        <a:lstStyle/>
        <a:p>
          <a:endParaRPr lang="en-US"/>
        </a:p>
      </dgm:t>
    </dgm:pt>
    <dgm:pt modelId="{117D5C27-A963-485A-B323-B39D40F01A6E}" type="sibTrans" cxnId="{A8274641-63B7-40DE-90BD-8366A93AB2A9}">
      <dgm:prSet/>
      <dgm:spPr/>
      <dgm:t>
        <a:bodyPr/>
        <a:lstStyle/>
        <a:p>
          <a:endParaRPr lang="en-US"/>
        </a:p>
      </dgm:t>
    </dgm:pt>
    <dgm:pt modelId="{9BF5958D-5CA3-41CF-9BEF-44BE5F3A53C0}">
      <dgm:prSet phldrT="[Text]"/>
      <dgm:spPr/>
      <dgm:t>
        <a:bodyPr/>
        <a:lstStyle/>
        <a:p>
          <a:r>
            <a:rPr lang="en-US" dirty="0" err="1" smtClean="0"/>
            <a:t>Bột</a:t>
          </a:r>
          <a:r>
            <a:rPr lang="en-US" dirty="0" smtClean="0"/>
            <a:t> </a:t>
          </a:r>
          <a:r>
            <a:rPr lang="en-US" dirty="0" err="1" smtClean="0"/>
            <a:t>mì</a:t>
          </a:r>
          <a:r>
            <a:rPr lang="en-US" dirty="0" smtClean="0"/>
            <a:t> </a:t>
          </a:r>
          <a:r>
            <a:rPr lang="en-US" dirty="0" err="1" smtClean="0"/>
            <a:t>trắng</a:t>
          </a:r>
          <a:r>
            <a:rPr lang="en-US" dirty="0" smtClean="0"/>
            <a:t> </a:t>
          </a:r>
        </a:p>
        <a:p>
          <a:r>
            <a:rPr lang="en-US" dirty="0" smtClean="0"/>
            <a:t>(</a:t>
          </a:r>
          <a:r>
            <a:rPr lang="en-US" dirty="0" err="1" smtClean="0"/>
            <a:t>hạt</a:t>
          </a:r>
          <a:r>
            <a:rPr lang="en-US" dirty="0" smtClean="0"/>
            <a:t> </a:t>
          </a:r>
          <a:r>
            <a:rPr lang="en-US" dirty="0" err="1" smtClean="0"/>
            <a:t>lúa</a:t>
          </a:r>
          <a:r>
            <a:rPr lang="en-US" dirty="0" smtClean="0"/>
            <a:t> </a:t>
          </a:r>
          <a:r>
            <a:rPr lang="en-US" dirty="0" err="1" smtClean="0"/>
            <a:t>mì</a:t>
          </a:r>
          <a:r>
            <a:rPr lang="en-US" dirty="0" smtClean="0"/>
            <a:t> </a:t>
          </a:r>
          <a:r>
            <a:rPr lang="en-US" dirty="0" err="1" smtClean="0"/>
            <a:t>trắng</a:t>
          </a:r>
          <a:r>
            <a:rPr lang="en-US" dirty="0" smtClean="0"/>
            <a:t>) </a:t>
          </a:r>
          <a:endParaRPr lang="en-US" dirty="0"/>
        </a:p>
      </dgm:t>
    </dgm:pt>
    <dgm:pt modelId="{38FEF7CD-CA8D-4580-8293-464511A0AF16}" type="parTrans" cxnId="{E14BCCE1-67AA-41A6-8226-32D64EA26E15}">
      <dgm:prSet/>
      <dgm:spPr/>
      <dgm:t>
        <a:bodyPr/>
        <a:lstStyle/>
        <a:p>
          <a:endParaRPr lang="en-US"/>
        </a:p>
      </dgm:t>
    </dgm:pt>
    <dgm:pt modelId="{B44A69EE-05A8-4DBE-BB59-200B7F45D701}" type="sibTrans" cxnId="{E14BCCE1-67AA-41A6-8226-32D64EA26E15}">
      <dgm:prSet/>
      <dgm:spPr/>
      <dgm:t>
        <a:bodyPr/>
        <a:lstStyle/>
        <a:p>
          <a:endParaRPr lang="en-US"/>
        </a:p>
      </dgm:t>
    </dgm:pt>
    <dgm:pt modelId="{BBCEB5DF-B6D4-49EA-8B54-9B5884E6ABCF}">
      <dgm:prSet phldrT="[Text]"/>
      <dgm:spPr/>
      <dgm:t>
        <a:bodyPr/>
        <a:lstStyle/>
        <a:p>
          <a:r>
            <a:rPr lang="en-US" dirty="0" err="1" smtClean="0"/>
            <a:t>Lúa</a:t>
          </a:r>
          <a:r>
            <a:rPr lang="en-US" dirty="0" smtClean="0"/>
            <a:t> </a:t>
          </a:r>
          <a:r>
            <a:rPr lang="en-US" dirty="0" err="1" smtClean="0"/>
            <a:t>mì</a:t>
          </a:r>
          <a:r>
            <a:rPr lang="en-US" dirty="0" smtClean="0"/>
            <a:t> </a:t>
          </a:r>
          <a:r>
            <a:rPr lang="en-US" dirty="0" err="1" smtClean="0"/>
            <a:t>cứng</a:t>
          </a:r>
          <a:endParaRPr lang="en-US" dirty="0"/>
        </a:p>
      </dgm:t>
    </dgm:pt>
    <dgm:pt modelId="{0BE4D4D3-2870-4A4E-84FE-3307DC1FC8AE}" type="parTrans" cxnId="{E6CC6BFD-EF2F-4BD2-8670-8C89DCA5F127}">
      <dgm:prSet/>
      <dgm:spPr/>
      <dgm:t>
        <a:bodyPr/>
        <a:lstStyle/>
        <a:p>
          <a:endParaRPr lang="en-US"/>
        </a:p>
      </dgm:t>
    </dgm:pt>
    <dgm:pt modelId="{7AB2BBE2-0AC9-415F-8B4C-8904DC97150C}" type="sibTrans" cxnId="{E6CC6BFD-EF2F-4BD2-8670-8C89DCA5F127}">
      <dgm:prSet/>
      <dgm:spPr/>
      <dgm:t>
        <a:bodyPr/>
        <a:lstStyle/>
        <a:p>
          <a:endParaRPr lang="en-US"/>
        </a:p>
      </dgm:t>
    </dgm:pt>
    <dgm:pt modelId="{C5001A2C-6E37-4127-B943-4B0FB073C82C}">
      <dgm:prSet phldrT="[Text]"/>
      <dgm:spPr/>
      <dgm:t>
        <a:bodyPr/>
        <a:lstStyle/>
        <a:p>
          <a:r>
            <a:rPr lang="en-US" dirty="0" err="1" smtClean="0"/>
            <a:t>Lúa</a:t>
          </a:r>
          <a:r>
            <a:rPr lang="en-US" dirty="0" smtClean="0"/>
            <a:t> </a:t>
          </a:r>
          <a:r>
            <a:rPr lang="en-US" dirty="0" err="1" smtClean="0"/>
            <a:t>mì</a:t>
          </a:r>
          <a:r>
            <a:rPr lang="en-US" dirty="0" smtClean="0"/>
            <a:t> </a:t>
          </a:r>
          <a:r>
            <a:rPr lang="en-US" dirty="0" err="1" smtClean="0"/>
            <a:t>mềm</a:t>
          </a:r>
          <a:endParaRPr lang="en-US" dirty="0"/>
        </a:p>
      </dgm:t>
    </dgm:pt>
    <dgm:pt modelId="{680DA8A8-C08B-4684-955D-B95D60DA2094}" type="parTrans" cxnId="{F9CB8212-E405-4227-A20B-1E0BCEA6AE13}">
      <dgm:prSet/>
      <dgm:spPr/>
      <dgm:t>
        <a:bodyPr/>
        <a:lstStyle/>
        <a:p>
          <a:endParaRPr lang="en-US"/>
        </a:p>
      </dgm:t>
    </dgm:pt>
    <dgm:pt modelId="{5B98EA46-ADCC-4BC4-9320-ADA180B34E34}" type="sibTrans" cxnId="{F9CB8212-E405-4227-A20B-1E0BCEA6AE13}">
      <dgm:prSet/>
      <dgm:spPr/>
      <dgm:t>
        <a:bodyPr/>
        <a:lstStyle/>
        <a:p>
          <a:endParaRPr lang="en-US"/>
        </a:p>
      </dgm:t>
    </dgm:pt>
    <dgm:pt modelId="{B72ADD83-CDD4-4C99-AF7C-65042FBAFFC7}">
      <dgm:prSet phldrT="[Text]"/>
      <dgm:spPr/>
      <dgm:t>
        <a:bodyPr/>
        <a:lstStyle/>
        <a:p>
          <a:r>
            <a:rPr lang="en-US" dirty="0" err="1" smtClean="0"/>
            <a:t>Bột</a:t>
          </a:r>
          <a:r>
            <a:rPr lang="en-US" dirty="0" smtClean="0"/>
            <a:t> </a:t>
          </a:r>
          <a:r>
            <a:rPr lang="en-US" dirty="0" err="1" smtClean="0"/>
            <a:t>mì</a:t>
          </a:r>
          <a:r>
            <a:rPr lang="en-US" dirty="0" smtClean="0"/>
            <a:t> </a:t>
          </a:r>
          <a:r>
            <a:rPr lang="en-US" dirty="0" err="1" smtClean="0"/>
            <a:t>đen</a:t>
          </a:r>
          <a:r>
            <a:rPr lang="en-US" dirty="0" smtClean="0"/>
            <a:t> </a:t>
          </a:r>
        </a:p>
        <a:p>
          <a:r>
            <a:rPr lang="en-US" dirty="0" smtClean="0"/>
            <a:t>(</a:t>
          </a:r>
          <a:r>
            <a:rPr lang="en-US" dirty="0" err="1" smtClean="0"/>
            <a:t>hạt</a:t>
          </a:r>
          <a:r>
            <a:rPr lang="en-US" dirty="0" smtClean="0"/>
            <a:t> </a:t>
          </a:r>
          <a:r>
            <a:rPr lang="en-US" dirty="0" err="1" smtClean="0"/>
            <a:t>lúa</a:t>
          </a:r>
          <a:r>
            <a:rPr lang="en-US" dirty="0" smtClean="0"/>
            <a:t> </a:t>
          </a:r>
          <a:r>
            <a:rPr lang="en-US" dirty="0" err="1" smtClean="0"/>
            <a:t>mì</a:t>
          </a:r>
          <a:r>
            <a:rPr lang="en-US" dirty="0" smtClean="0"/>
            <a:t> </a:t>
          </a:r>
          <a:r>
            <a:rPr lang="en-US" dirty="0" err="1" smtClean="0"/>
            <a:t>đen</a:t>
          </a:r>
          <a:r>
            <a:rPr lang="en-US" dirty="0" smtClean="0"/>
            <a:t>)</a:t>
          </a:r>
          <a:endParaRPr lang="en-US" dirty="0"/>
        </a:p>
      </dgm:t>
    </dgm:pt>
    <dgm:pt modelId="{6022FAFE-E3F7-49DA-A2F9-488E2AC14479}" type="parTrans" cxnId="{213633CB-B622-44EE-8601-42C9352F43AD}">
      <dgm:prSet/>
      <dgm:spPr/>
      <dgm:t>
        <a:bodyPr/>
        <a:lstStyle/>
        <a:p>
          <a:endParaRPr lang="en-US"/>
        </a:p>
      </dgm:t>
    </dgm:pt>
    <dgm:pt modelId="{46EE42F5-D7FF-4CC2-A724-7E3310AB4B47}" type="sibTrans" cxnId="{213633CB-B622-44EE-8601-42C9352F43AD}">
      <dgm:prSet/>
      <dgm:spPr/>
      <dgm:t>
        <a:bodyPr/>
        <a:lstStyle/>
        <a:p>
          <a:endParaRPr lang="en-US"/>
        </a:p>
      </dgm:t>
    </dgm:pt>
    <dgm:pt modelId="{06C32CF8-1B25-46D7-B65C-347C86CE15B8}" type="pres">
      <dgm:prSet presAssocID="{59AA2D8D-008A-4C02-A4B8-5F0041B52F48}" presName="diagram" presStyleCnt="0">
        <dgm:presLayoutVars>
          <dgm:chPref val="1"/>
          <dgm:dir/>
          <dgm:animOne val="branch"/>
          <dgm:animLvl val="lvl"/>
          <dgm:resizeHandles val="exact"/>
        </dgm:presLayoutVars>
      </dgm:prSet>
      <dgm:spPr/>
      <dgm:t>
        <a:bodyPr/>
        <a:lstStyle/>
        <a:p>
          <a:endParaRPr lang="en-US"/>
        </a:p>
      </dgm:t>
    </dgm:pt>
    <dgm:pt modelId="{418C1449-3DCC-41C1-9305-154ACC749F12}" type="pres">
      <dgm:prSet presAssocID="{EA860229-FEBB-4D5E-8FF4-29BCBF37326B}" presName="root1" presStyleCnt="0"/>
      <dgm:spPr/>
    </dgm:pt>
    <dgm:pt modelId="{852D10BD-C55B-4D1F-92AB-279D54F4FC0E}" type="pres">
      <dgm:prSet presAssocID="{EA860229-FEBB-4D5E-8FF4-29BCBF37326B}" presName="LevelOneTextNode" presStyleLbl="node0" presStyleIdx="0" presStyleCnt="1" custLinFactNeighborX="3625" custLinFactNeighborY="3625">
        <dgm:presLayoutVars>
          <dgm:chPref val="3"/>
        </dgm:presLayoutVars>
      </dgm:prSet>
      <dgm:spPr/>
      <dgm:t>
        <a:bodyPr/>
        <a:lstStyle/>
        <a:p>
          <a:endParaRPr lang="en-US"/>
        </a:p>
      </dgm:t>
    </dgm:pt>
    <dgm:pt modelId="{BAAE034B-9545-4B14-A83D-EA5099FB9180}" type="pres">
      <dgm:prSet presAssocID="{EA860229-FEBB-4D5E-8FF4-29BCBF37326B}" presName="level2hierChild" presStyleCnt="0"/>
      <dgm:spPr/>
    </dgm:pt>
    <dgm:pt modelId="{0E5790F2-F552-46D7-B521-6B4AB7400C50}" type="pres">
      <dgm:prSet presAssocID="{38FEF7CD-CA8D-4580-8293-464511A0AF16}" presName="conn2-1" presStyleLbl="parChTrans1D2" presStyleIdx="0" presStyleCnt="2"/>
      <dgm:spPr/>
      <dgm:t>
        <a:bodyPr/>
        <a:lstStyle/>
        <a:p>
          <a:endParaRPr lang="en-US"/>
        </a:p>
      </dgm:t>
    </dgm:pt>
    <dgm:pt modelId="{9F46BD7F-DA87-46F9-9176-5FB38A9A4CBA}" type="pres">
      <dgm:prSet presAssocID="{38FEF7CD-CA8D-4580-8293-464511A0AF16}" presName="connTx" presStyleLbl="parChTrans1D2" presStyleIdx="0" presStyleCnt="2"/>
      <dgm:spPr/>
      <dgm:t>
        <a:bodyPr/>
        <a:lstStyle/>
        <a:p>
          <a:endParaRPr lang="en-US"/>
        </a:p>
      </dgm:t>
    </dgm:pt>
    <dgm:pt modelId="{6D847FB2-4D81-465C-A5A7-FCBC5FEDB09A}" type="pres">
      <dgm:prSet presAssocID="{9BF5958D-5CA3-41CF-9BEF-44BE5F3A53C0}" presName="root2" presStyleCnt="0"/>
      <dgm:spPr/>
    </dgm:pt>
    <dgm:pt modelId="{2312B5FB-1541-4591-B5E6-F1B8B0B47A6B}" type="pres">
      <dgm:prSet presAssocID="{9BF5958D-5CA3-41CF-9BEF-44BE5F3A53C0}" presName="LevelTwoTextNode" presStyleLbl="node2" presStyleIdx="0" presStyleCnt="2">
        <dgm:presLayoutVars>
          <dgm:chPref val="3"/>
        </dgm:presLayoutVars>
      </dgm:prSet>
      <dgm:spPr/>
      <dgm:t>
        <a:bodyPr/>
        <a:lstStyle/>
        <a:p>
          <a:endParaRPr lang="en-US"/>
        </a:p>
      </dgm:t>
    </dgm:pt>
    <dgm:pt modelId="{C9F0AFE8-C366-4C3B-9ABF-29516FDC876B}" type="pres">
      <dgm:prSet presAssocID="{9BF5958D-5CA3-41CF-9BEF-44BE5F3A53C0}" presName="level3hierChild" presStyleCnt="0"/>
      <dgm:spPr/>
    </dgm:pt>
    <dgm:pt modelId="{D9838EAA-FE52-4ED8-BFC8-FA846829D45A}" type="pres">
      <dgm:prSet presAssocID="{0BE4D4D3-2870-4A4E-84FE-3307DC1FC8AE}" presName="conn2-1" presStyleLbl="parChTrans1D3" presStyleIdx="0" presStyleCnt="2"/>
      <dgm:spPr/>
      <dgm:t>
        <a:bodyPr/>
        <a:lstStyle/>
        <a:p>
          <a:endParaRPr lang="en-US"/>
        </a:p>
      </dgm:t>
    </dgm:pt>
    <dgm:pt modelId="{94EE26E3-C0B3-4C8A-BDB1-6C58D0F16F50}" type="pres">
      <dgm:prSet presAssocID="{0BE4D4D3-2870-4A4E-84FE-3307DC1FC8AE}" presName="connTx" presStyleLbl="parChTrans1D3" presStyleIdx="0" presStyleCnt="2"/>
      <dgm:spPr/>
      <dgm:t>
        <a:bodyPr/>
        <a:lstStyle/>
        <a:p>
          <a:endParaRPr lang="en-US"/>
        </a:p>
      </dgm:t>
    </dgm:pt>
    <dgm:pt modelId="{DE85B31A-EE65-441E-AD1D-663140027C88}" type="pres">
      <dgm:prSet presAssocID="{BBCEB5DF-B6D4-49EA-8B54-9B5884E6ABCF}" presName="root2" presStyleCnt="0"/>
      <dgm:spPr/>
    </dgm:pt>
    <dgm:pt modelId="{2387D321-C3DF-4F66-A878-4B5EB610C2D5}" type="pres">
      <dgm:prSet presAssocID="{BBCEB5DF-B6D4-49EA-8B54-9B5884E6ABCF}" presName="LevelTwoTextNode" presStyleLbl="node3" presStyleIdx="0" presStyleCnt="2">
        <dgm:presLayoutVars>
          <dgm:chPref val="3"/>
        </dgm:presLayoutVars>
      </dgm:prSet>
      <dgm:spPr/>
      <dgm:t>
        <a:bodyPr/>
        <a:lstStyle/>
        <a:p>
          <a:endParaRPr lang="en-US"/>
        </a:p>
      </dgm:t>
    </dgm:pt>
    <dgm:pt modelId="{D0D4B1B4-751B-43BD-B6C6-95687523D48F}" type="pres">
      <dgm:prSet presAssocID="{BBCEB5DF-B6D4-49EA-8B54-9B5884E6ABCF}" presName="level3hierChild" presStyleCnt="0"/>
      <dgm:spPr/>
    </dgm:pt>
    <dgm:pt modelId="{0BEDC5EB-E78F-4AE8-9EC3-2E2FC57E7579}" type="pres">
      <dgm:prSet presAssocID="{680DA8A8-C08B-4684-955D-B95D60DA2094}" presName="conn2-1" presStyleLbl="parChTrans1D3" presStyleIdx="1" presStyleCnt="2"/>
      <dgm:spPr/>
      <dgm:t>
        <a:bodyPr/>
        <a:lstStyle/>
        <a:p>
          <a:endParaRPr lang="en-US"/>
        </a:p>
      </dgm:t>
    </dgm:pt>
    <dgm:pt modelId="{E6E05710-A9B7-4E1C-9C62-0698B7DD3CF9}" type="pres">
      <dgm:prSet presAssocID="{680DA8A8-C08B-4684-955D-B95D60DA2094}" presName="connTx" presStyleLbl="parChTrans1D3" presStyleIdx="1" presStyleCnt="2"/>
      <dgm:spPr/>
      <dgm:t>
        <a:bodyPr/>
        <a:lstStyle/>
        <a:p>
          <a:endParaRPr lang="en-US"/>
        </a:p>
      </dgm:t>
    </dgm:pt>
    <dgm:pt modelId="{2E987FDA-828F-4D7D-8B3D-05E923898A39}" type="pres">
      <dgm:prSet presAssocID="{C5001A2C-6E37-4127-B943-4B0FB073C82C}" presName="root2" presStyleCnt="0"/>
      <dgm:spPr/>
    </dgm:pt>
    <dgm:pt modelId="{C912C131-D01F-461E-9DA7-BFECC22D371F}" type="pres">
      <dgm:prSet presAssocID="{C5001A2C-6E37-4127-B943-4B0FB073C82C}" presName="LevelTwoTextNode" presStyleLbl="node3" presStyleIdx="1" presStyleCnt="2">
        <dgm:presLayoutVars>
          <dgm:chPref val="3"/>
        </dgm:presLayoutVars>
      </dgm:prSet>
      <dgm:spPr/>
      <dgm:t>
        <a:bodyPr/>
        <a:lstStyle/>
        <a:p>
          <a:endParaRPr lang="en-US"/>
        </a:p>
      </dgm:t>
    </dgm:pt>
    <dgm:pt modelId="{355BC6DB-A08F-4777-8E22-04D5CBC64B29}" type="pres">
      <dgm:prSet presAssocID="{C5001A2C-6E37-4127-B943-4B0FB073C82C}" presName="level3hierChild" presStyleCnt="0"/>
      <dgm:spPr/>
    </dgm:pt>
    <dgm:pt modelId="{5163B3C6-0F03-43A6-8C6F-EB755929FDCD}" type="pres">
      <dgm:prSet presAssocID="{6022FAFE-E3F7-49DA-A2F9-488E2AC14479}" presName="conn2-1" presStyleLbl="parChTrans1D2" presStyleIdx="1" presStyleCnt="2"/>
      <dgm:spPr/>
      <dgm:t>
        <a:bodyPr/>
        <a:lstStyle/>
        <a:p>
          <a:endParaRPr lang="en-US"/>
        </a:p>
      </dgm:t>
    </dgm:pt>
    <dgm:pt modelId="{5133EBDC-41DB-40B8-ABD9-BBB97BA8E1C2}" type="pres">
      <dgm:prSet presAssocID="{6022FAFE-E3F7-49DA-A2F9-488E2AC14479}" presName="connTx" presStyleLbl="parChTrans1D2" presStyleIdx="1" presStyleCnt="2"/>
      <dgm:spPr/>
      <dgm:t>
        <a:bodyPr/>
        <a:lstStyle/>
        <a:p>
          <a:endParaRPr lang="en-US"/>
        </a:p>
      </dgm:t>
    </dgm:pt>
    <dgm:pt modelId="{9BA0B140-B57F-4148-BE97-5E33E6322190}" type="pres">
      <dgm:prSet presAssocID="{B72ADD83-CDD4-4C99-AF7C-65042FBAFFC7}" presName="root2" presStyleCnt="0"/>
      <dgm:spPr/>
    </dgm:pt>
    <dgm:pt modelId="{FFA27FC6-E269-4AEC-A834-EB194942A360}" type="pres">
      <dgm:prSet presAssocID="{B72ADD83-CDD4-4C99-AF7C-65042FBAFFC7}" presName="LevelTwoTextNode" presStyleLbl="node2" presStyleIdx="1" presStyleCnt="2">
        <dgm:presLayoutVars>
          <dgm:chPref val="3"/>
        </dgm:presLayoutVars>
      </dgm:prSet>
      <dgm:spPr/>
      <dgm:t>
        <a:bodyPr/>
        <a:lstStyle/>
        <a:p>
          <a:endParaRPr lang="en-US"/>
        </a:p>
      </dgm:t>
    </dgm:pt>
    <dgm:pt modelId="{483447F7-6DF2-4A12-8CD3-038BD43ED0D3}" type="pres">
      <dgm:prSet presAssocID="{B72ADD83-CDD4-4C99-AF7C-65042FBAFFC7}" presName="level3hierChild" presStyleCnt="0"/>
      <dgm:spPr/>
    </dgm:pt>
  </dgm:ptLst>
  <dgm:cxnLst>
    <dgm:cxn modelId="{8E0FDA89-D03A-4EE6-AD82-93AB8D493138}" type="presOf" srcId="{680DA8A8-C08B-4684-955D-B95D60DA2094}" destId="{E6E05710-A9B7-4E1C-9C62-0698B7DD3CF9}" srcOrd="1" destOrd="0" presId="urn:microsoft.com/office/officeart/2005/8/layout/hierarchy2"/>
    <dgm:cxn modelId="{E6CC6BFD-EF2F-4BD2-8670-8C89DCA5F127}" srcId="{9BF5958D-5CA3-41CF-9BEF-44BE5F3A53C0}" destId="{BBCEB5DF-B6D4-49EA-8B54-9B5884E6ABCF}" srcOrd="0" destOrd="0" parTransId="{0BE4D4D3-2870-4A4E-84FE-3307DC1FC8AE}" sibTransId="{7AB2BBE2-0AC9-415F-8B4C-8904DC97150C}"/>
    <dgm:cxn modelId="{ADEB85F5-5E77-430A-B472-85686AD2C346}" type="presOf" srcId="{38FEF7CD-CA8D-4580-8293-464511A0AF16}" destId="{9F46BD7F-DA87-46F9-9176-5FB38A9A4CBA}" srcOrd="1" destOrd="0" presId="urn:microsoft.com/office/officeart/2005/8/layout/hierarchy2"/>
    <dgm:cxn modelId="{213633CB-B622-44EE-8601-42C9352F43AD}" srcId="{EA860229-FEBB-4D5E-8FF4-29BCBF37326B}" destId="{B72ADD83-CDD4-4C99-AF7C-65042FBAFFC7}" srcOrd="1" destOrd="0" parTransId="{6022FAFE-E3F7-49DA-A2F9-488E2AC14479}" sibTransId="{46EE42F5-D7FF-4CC2-A724-7E3310AB4B47}"/>
    <dgm:cxn modelId="{572EF064-C25D-4751-ACAB-B5280234505F}" type="presOf" srcId="{38FEF7CD-CA8D-4580-8293-464511A0AF16}" destId="{0E5790F2-F552-46D7-B521-6B4AB7400C50}" srcOrd="0" destOrd="0" presId="urn:microsoft.com/office/officeart/2005/8/layout/hierarchy2"/>
    <dgm:cxn modelId="{DB0F317C-2401-4A5D-9EE9-A38C4754F7DA}" type="presOf" srcId="{680DA8A8-C08B-4684-955D-B95D60DA2094}" destId="{0BEDC5EB-E78F-4AE8-9EC3-2E2FC57E7579}" srcOrd="0" destOrd="0" presId="urn:microsoft.com/office/officeart/2005/8/layout/hierarchy2"/>
    <dgm:cxn modelId="{1C6E1333-52A6-477D-8B98-4C8524F132A3}" type="presOf" srcId="{BBCEB5DF-B6D4-49EA-8B54-9B5884E6ABCF}" destId="{2387D321-C3DF-4F66-A878-4B5EB610C2D5}" srcOrd="0" destOrd="0" presId="urn:microsoft.com/office/officeart/2005/8/layout/hierarchy2"/>
    <dgm:cxn modelId="{FAFF23A5-9C6E-49C3-A218-1DC9F372DD69}" type="presOf" srcId="{6022FAFE-E3F7-49DA-A2F9-488E2AC14479}" destId="{5133EBDC-41DB-40B8-ABD9-BBB97BA8E1C2}" srcOrd="1" destOrd="0" presId="urn:microsoft.com/office/officeart/2005/8/layout/hierarchy2"/>
    <dgm:cxn modelId="{BF7F5A39-9807-4EAE-8802-DBE71040CF90}" type="presOf" srcId="{C5001A2C-6E37-4127-B943-4B0FB073C82C}" destId="{C912C131-D01F-461E-9DA7-BFECC22D371F}" srcOrd="0" destOrd="0" presId="urn:microsoft.com/office/officeart/2005/8/layout/hierarchy2"/>
    <dgm:cxn modelId="{1CAA1E36-CAA2-4802-9826-931B2BD8B269}" type="presOf" srcId="{0BE4D4D3-2870-4A4E-84FE-3307DC1FC8AE}" destId="{94EE26E3-C0B3-4C8A-BDB1-6C58D0F16F50}" srcOrd="1" destOrd="0" presId="urn:microsoft.com/office/officeart/2005/8/layout/hierarchy2"/>
    <dgm:cxn modelId="{03BB4424-0586-419C-8858-2FF7CB7CB699}" type="presOf" srcId="{9BF5958D-5CA3-41CF-9BEF-44BE5F3A53C0}" destId="{2312B5FB-1541-4591-B5E6-F1B8B0B47A6B}" srcOrd="0" destOrd="0" presId="urn:microsoft.com/office/officeart/2005/8/layout/hierarchy2"/>
    <dgm:cxn modelId="{A8274641-63B7-40DE-90BD-8366A93AB2A9}" srcId="{59AA2D8D-008A-4C02-A4B8-5F0041B52F48}" destId="{EA860229-FEBB-4D5E-8FF4-29BCBF37326B}" srcOrd="0" destOrd="0" parTransId="{B1D21110-70BE-4891-B3C0-E5817B70D389}" sibTransId="{117D5C27-A963-485A-B323-B39D40F01A6E}"/>
    <dgm:cxn modelId="{09FC2D81-3C89-4303-9162-E69E1A9B479F}" type="presOf" srcId="{B72ADD83-CDD4-4C99-AF7C-65042FBAFFC7}" destId="{FFA27FC6-E269-4AEC-A834-EB194942A360}" srcOrd="0" destOrd="0" presId="urn:microsoft.com/office/officeart/2005/8/layout/hierarchy2"/>
    <dgm:cxn modelId="{E14BCCE1-67AA-41A6-8226-32D64EA26E15}" srcId="{EA860229-FEBB-4D5E-8FF4-29BCBF37326B}" destId="{9BF5958D-5CA3-41CF-9BEF-44BE5F3A53C0}" srcOrd="0" destOrd="0" parTransId="{38FEF7CD-CA8D-4580-8293-464511A0AF16}" sibTransId="{B44A69EE-05A8-4DBE-BB59-200B7F45D701}"/>
    <dgm:cxn modelId="{20FF8A42-5536-4551-9C04-33D53A14D6DA}" type="presOf" srcId="{59AA2D8D-008A-4C02-A4B8-5F0041B52F48}" destId="{06C32CF8-1B25-46D7-B65C-347C86CE15B8}" srcOrd="0" destOrd="0" presId="urn:microsoft.com/office/officeart/2005/8/layout/hierarchy2"/>
    <dgm:cxn modelId="{A8D0750B-DD4A-4E65-97C8-590F3A78F8AF}" type="presOf" srcId="{0BE4D4D3-2870-4A4E-84FE-3307DC1FC8AE}" destId="{D9838EAA-FE52-4ED8-BFC8-FA846829D45A}" srcOrd="0" destOrd="0" presId="urn:microsoft.com/office/officeart/2005/8/layout/hierarchy2"/>
    <dgm:cxn modelId="{7D0D1758-A357-420F-9123-607565DE9617}" type="presOf" srcId="{6022FAFE-E3F7-49DA-A2F9-488E2AC14479}" destId="{5163B3C6-0F03-43A6-8C6F-EB755929FDCD}" srcOrd="0" destOrd="0" presId="urn:microsoft.com/office/officeart/2005/8/layout/hierarchy2"/>
    <dgm:cxn modelId="{F9CB8212-E405-4227-A20B-1E0BCEA6AE13}" srcId="{9BF5958D-5CA3-41CF-9BEF-44BE5F3A53C0}" destId="{C5001A2C-6E37-4127-B943-4B0FB073C82C}" srcOrd="1" destOrd="0" parTransId="{680DA8A8-C08B-4684-955D-B95D60DA2094}" sibTransId="{5B98EA46-ADCC-4BC4-9320-ADA180B34E34}"/>
    <dgm:cxn modelId="{B466C98F-4985-466F-95EC-15475CE08147}" type="presOf" srcId="{EA860229-FEBB-4D5E-8FF4-29BCBF37326B}" destId="{852D10BD-C55B-4D1F-92AB-279D54F4FC0E}" srcOrd="0" destOrd="0" presId="urn:microsoft.com/office/officeart/2005/8/layout/hierarchy2"/>
    <dgm:cxn modelId="{B8E7395B-438A-48CB-8812-50E494894118}" type="presParOf" srcId="{06C32CF8-1B25-46D7-B65C-347C86CE15B8}" destId="{418C1449-3DCC-41C1-9305-154ACC749F12}" srcOrd="0" destOrd="0" presId="urn:microsoft.com/office/officeart/2005/8/layout/hierarchy2"/>
    <dgm:cxn modelId="{D5DC03D0-FFD9-45AC-AC0A-82C6630E894B}" type="presParOf" srcId="{418C1449-3DCC-41C1-9305-154ACC749F12}" destId="{852D10BD-C55B-4D1F-92AB-279D54F4FC0E}" srcOrd="0" destOrd="0" presId="urn:microsoft.com/office/officeart/2005/8/layout/hierarchy2"/>
    <dgm:cxn modelId="{E2F3B11D-D269-44E5-BF49-6D39216F5E29}" type="presParOf" srcId="{418C1449-3DCC-41C1-9305-154ACC749F12}" destId="{BAAE034B-9545-4B14-A83D-EA5099FB9180}" srcOrd="1" destOrd="0" presId="urn:microsoft.com/office/officeart/2005/8/layout/hierarchy2"/>
    <dgm:cxn modelId="{67168FFF-0A12-4B99-AF41-462EE4E68B19}" type="presParOf" srcId="{BAAE034B-9545-4B14-A83D-EA5099FB9180}" destId="{0E5790F2-F552-46D7-B521-6B4AB7400C50}" srcOrd="0" destOrd="0" presId="urn:microsoft.com/office/officeart/2005/8/layout/hierarchy2"/>
    <dgm:cxn modelId="{43B1031C-FE5F-46E9-B413-3DBD3757C1EA}" type="presParOf" srcId="{0E5790F2-F552-46D7-B521-6B4AB7400C50}" destId="{9F46BD7F-DA87-46F9-9176-5FB38A9A4CBA}" srcOrd="0" destOrd="0" presId="urn:microsoft.com/office/officeart/2005/8/layout/hierarchy2"/>
    <dgm:cxn modelId="{342CCC81-8A93-4407-A01B-A940BEA85428}" type="presParOf" srcId="{BAAE034B-9545-4B14-A83D-EA5099FB9180}" destId="{6D847FB2-4D81-465C-A5A7-FCBC5FEDB09A}" srcOrd="1" destOrd="0" presId="urn:microsoft.com/office/officeart/2005/8/layout/hierarchy2"/>
    <dgm:cxn modelId="{3865DBFF-DFCB-48CF-985B-4A60E72EE418}" type="presParOf" srcId="{6D847FB2-4D81-465C-A5A7-FCBC5FEDB09A}" destId="{2312B5FB-1541-4591-B5E6-F1B8B0B47A6B}" srcOrd="0" destOrd="0" presId="urn:microsoft.com/office/officeart/2005/8/layout/hierarchy2"/>
    <dgm:cxn modelId="{25F3C1E7-8DF1-43F1-AC1B-4DE813C1C90D}" type="presParOf" srcId="{6D847FB2-4D81-465C-A5A7-FCBC5FEDB09A}" destId="{C9F0AFE8-C366-4C3B-9ABF-29516FDC876B}" srcOrd="1" destOrd="0" presId="urn:microsoft.com/office/officeart/2005/8/layout/hierarchy2"/>
    <dgm:cxn modelId="{EA9A6C3A-DC5B-4236-A758-DD39C898DB02}" type="presParOf" srcId="{C9F0AFE8-C366-4C3B-9ABF-29516FDC876B}" destId="{D9838EAA-FE52-4ED8-BFC8-FA846829D45A}" srcOrd="0" destOrd="0" presId="urn:microsoft.com/office/officeart/2005/8/layout/hierarchy2"/>
    <dgm:cxn modelId="{2A4CCE2E-E3A3-4DE8-B451-E9F277CE91FF}" type="presParOf" srcId="{D9838EAA-FE52-4ED8-BFC8-FA846829D45A}" destId="{94EE26E3-C0B3-4C8A-BDB1-6C58D0F16F50}" srcOrd="0" destOrd="0" presId="urn:microsoft.com/office/officeart/2005/8/layout/hierarchy2"/>
    <dgm:cxn modelId="{5CC291B6-A707-4BB7-A756-B0BF2C59323D}" type="presParOf" srcId="{C9F0AFE8-C366-4C3B-9ABF-29516FDC876B}" destId="{DE85B31A-EE65-441E-AD1D-663140027C88}" srcOrd="1" destOrd="0" presId="urn:microsoft.com/office/officeart/2005/8/layout/hierarchy2"/>
    <dgm:cxn modelId="{A5DD84EC-C775-4D99-B29D-686A588CA73F}" type="presParOf" srcId="{DE85B31A-EE65-441E-AD1D-663140027C88}" destId="{2387D321-C3DF-4F66-A878-4B5EB610C2D5}" srcOrd="0" destOrd="0" presId="urn:microsoft.com/office/officeart/2005/8/layout/hierarchy2"/>
    <dgm:cxn modelId="{CB8E3C8E-69E5-486F-9E8B-1E2580FD2042}" type="presParOf" srcId="{DE85B31A-EE65-441E-AD1D-663140027C88}" destId="{D0D4B1B4-751B-43BD-B6C6-95687523D48F}" srcOrd="1" destOrd="0" presId="urn:microsoft.com/office/officeart/2005/8/layout/hierarchy2"/>
    <dgm:cxn modelId="{B211BBA3-F34D-4A51-A816-5A872CF04A32}" type="presParOf" srcId="{C9F0AFE8-C366-4C3B-9ABF-29516FDC876B}" destId="{0BEDC5EB-E78F-4AE8-9EC3-2E2FC57E7579}" srcOrd="2" destOrd="0" presId="urn:microsoft.com/office/officeart/2005/8/layout/hierarchy2"/>
    <dgm:cxn modelId="{00DC38DF-F6AB-4EB7-94AC-EB99FEA7F16B}" type="presParOf" srcId="{0BEDC5EB-E78F-4AE8-9EC3-2E2FC57E7579}" destId="{E6E05710-A9B7-4E1C-9C62-0698B7DD3CF9}" srcOrd="0" destOrd="0" presId="urn:microsoft.com/office/officeart/2005/8/layout/hierarchy2"/>
    <dgm:cxn modelId="{751BFD0A-ADD3-4BE4-A262-25E410DEADD6}" type="presParOf" srcId="{C9F0AFE8-C366-4C3B-9ABF-29516FDC876B}" destId="{2E987FDA-828F-4D7D-8B3D-05E923898A39}" srcOrd="3" destOrd="0" presId="urn:microsoft.com/office/officeart/2005/8/layout/hierarchy2"/>
    <dgm:cxn modelId="{1838F1B4-E465-4884-A60A-422803211AC8}" type="presParOf" srcId="{2E987FDA-828F-4D7D-8B3D-05E923898A39}" destId="{C912C131-D01F-461E-9DA7-BFECC22D371F}" srcOrd="0" destOrd="0" presId="urn:microsoft.com/office/officeart/2005/8/layout/hierarchy2"/>
    <dgm:cxn modelId="{F14BEA3C-574F-4D59-9724-BBAC0A60136B}" type="presParOf" srcId="{2E987FDA-828F-4D7D-8B3D-05E923898A39}" destId="{355BC6DB-A08F-4777-8E22-04D5CBC64B29}" srcOrd="1" destOrd="0" presId="urn:microsoft.com/office/officeart/2005/8/layout/hierarchy2"/>
    <dgm:cxn modelId="{7F8BD4E1-19E1-4B70-A7A6-EBAC8C3D2BDC}" type="presParOf" srcId="{BAAE034B-9545-4B14-A83D-EA5099FB9180}" destId="{5163B3C6-0F03-43A6-8C6F-EB755929FDCD}" srcOrd="2" destOrd="0" presId="urn:microsoft.com/office/officeart/2005/8/layout/hierarchy2"/>
    <dgm:cxn modelId="{492E6BCA-A644-4988-BE16-55B76FAEEE8B}" type="presParOf" srcId="{5163B3C6-0F03-43A6-8C6F-EB755929FDCD}" destId="{5133EBDC-41DB-40B8-ABD9-BBB97BA8E1C2}" srcOrd="0" destOrd="0" presId="urn:microsoft.com/office/officeart/2005/8/layout/hierarchy2"/>
    <dgm:cxn modelId="{4008369D-F4E3-4F61-BFA5-19FE55CC1913}" type="presParOf" srcId="{BAAE034B-9545-4B14-A83D-EA5099FB9180}" destId="{9BA0B140-B57F-4148-BE97-5E33E6322190}" srcOrd="3" destOrd="0" presId="urn:microsoft.com/office/officeart/2005/8/layout/hierarchy2"/>
    <dgm:cxn modelId="{DBD1284C-6E23-4B04-B169-A4FC2E3DA70B}" type="presParOf" srcId="{9BA0B140-B57F-4148-BE97-5E33E6322190}" destId="{FFA27FC6-E269-4AEC-A834-EB194942A360}" srcOrd="0" destOrd="0" presId="urn:microsoft.com/office/officeart/2005/8/layout/hierarchy2"/>
    <dgm:cxn modelId="{4648426F-F4E6-4C81-B2C8-8CCCEAB9A070}" type="presParOf" srcId="{9BA0B140-B57F-4148-BE97-5E33E6322190}" destId="{483447F7-6DF2-4A12-8CD3-038BD43ED0D3}"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7E83D-DDEF-4FDF-921E-992ECDB336B2}">
      <dsp:nvSpPr>
        <dsp:cNvPr id="0" name=""/>
        <dsp:cNvSpPr/>
      </dsp:nvSpPr>
      <dsp:spPr>
        <a:xfrm>
          <a:off x="0" y="273509"/>
          <a:ext cx="8447087" cy="4207358"/>
        </a:xfrm>
        <a:prstGeom prst="leftRightRibbon">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28BFBA21-4D1D-4903-ACCC-7042A9FCA6B1}">
      <dsp:nvSpPr>
        <dsp:cNvPr id="0" name=""/>
        <dsp:cNvSpPr/>
      </dsp:nvSpPr>
      <dsp:spPr>
        <a:xfrm>
          <a:off x="1013650" y="1252172"/>
          <a:ext cx="2787538"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smtClean="0"/>
            <a:t>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a:t>
          </a:r>
          <a:r>
            <a:rPr lang="en-US" sz="3000" kern="1200" dirty="0" err="1" smtClean="0"/>
            <a:t>Globumin</a:t>
          </a:r>
          <a:r>
            <a:rPr lang="en-US" sz="3000" kern="1200" dirty="0" smtClean="0"/>
            <a:t> </a:t>
          </a:r>
          <a:r>
            <a:rPr lang="en-US" sz="3000" kern="1200" dirty="0" err="1" smtClean="0"/>
            <a:t>và</a:t>
          </a:r>
          <a:r>
            <a:rPr lang="en-US" sz="3000" kern="1200" dirty="0" smtClean="0"/>
            <a:t> </a:t>
          </a:r>
          <a:r>
            <a:rPr lang="en-US" sz="3000" kern="1200" dirty="0" err="1" smtClean="0"/>
            <a:t>Abumin</a:t>
          </a:r>
          <a:r>
            <a:rPr lang="en-US" sz="3000" kern="1200" dirty="0" smtClean="0"/>
            <a:t>)</a:t>
          </a:r>
          <a:endParaRPr lang="en-US" sz="3000" kern="1200" dirty="0"/>
        </a:p>
      </dsp:txBody>
      <dsp:txXfrm>
        <a:off x="1013650" y="1252172"/>
        <a:ext cx="2787538" cy="1655629"/>
      </dsp:txXfrm>
    </dsp:sp>
    <dsp:sp modelId="{D2FFD025-81E9-4D2E-A476-2D55B126EBB3}">
      <dsp:nvSpPr>
        <dsp:cNvPr id="0" name=""/>
        <dsp:cNvSpPr/>
      </dsp:nvSpPr>
      <dsp:spPr>
        <a:xfrm>
          <a:off x="4223543" y="1792785"/>
          <a:ext cx="3294363"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err="1" smtClean="0"/>
            <a:t>Không</a:t>
          </a:r>
          <a:r>
            <a:rPr lang="en-US" sz="3000" kern="1200" dirty="0" smtClean="0"/>
            <a:t> 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(Gliadin </a:t>
          </a:r>
          <a:r>
            <a:rPr lang="en-US" sz="3000" kern="1200" dirty="0" err="1" smtClean="0"/>
            <a:t>và</a:t>
          </a:r>
          <a:r>
            <a:rPr lang="en-US" sz="3000" kern="1200" dirty="0" smtClean="0"/>
            <a:t> </a:t>
          </a:r>
          <a:r>
            <a:rPr lang="en-US" sz="3000" kern="1200" dirty="0" err="1" smtClean="0"/>
            <a:t>Glutenin</a:t>
          </a:r>
          <a:r>
            <a:rPr lang="en-US" sz="3000" kern="1200" dirty="0" smtClean="0"/>
            <a:t>)</a:t>
          </a:r>
          <a:endParaRPr lang="en-US" sz="3000" kern="1200" dirty="0"/>
        </a:p>
      </dsp:txBody>
      <dsp:txXfrm>
        <a:off x="4223543" y="1792785"/>
        <a:ext cx="3294363" cy="16556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2D10BD-C55B-4D1F-92AB-279D54F4FC0E}">
      <dsp:nvSpPr>
        <dsp:cNvPr id="0" name=""/>
        <dsp:cNvSpPr/>
      </dsp:nvSpPr>
      <dsp:spPr>
        <a:xfrm>
          <a:off x="117431" y="2458208"/>
          <a:ext cx="3152877" cy="1576438"/>
        </a:xfrm>
        <a:prstGeom prst="roundRect">
          <a:avLst>
            <a:gd name="adj" fmla="val 10000"/>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3200400">
            <a:lnSpc>
              <a:spcPct val="90000"/>
            </a:lnSpc>
            <a:spcBef>
              <a:spcPct val="0"/>
            </a:spcBef>
            <a:spcAft>
              <a:spcPct val="35000"/>
            </a:spcAft>
          </a:pPr>
          <a:r>
            <a:rPr lang="en-US" sz="7200" kern="1200" dirty="0" err="1" smtClean="0"/>
            <a:t>Bột</a:t>
          </a:r>
          <a:r>
            <a:rPr lang="en-US" sz="7200" kern="1200" dirty="0" smtClean="0"/>
            <a:t> </a:t>
          </a:r>
          <a:r>
            <a:rPr lang="en-US" sz="7200" kern="1200" dirty="0" err="1" smtClean="0"/>
            <a:t>mì</a:t>
          </a:r>
          <a:endParaRPr lang="en-US" sz="7200" kern="1200" dirty="0"/>
        </a:p>
      </dsp:txBody>
      <dsp:txXfrm>
        <a:off x="163603" y="2504380"/>
        <a:ext cx="3060533" cy="1484094"/>
      </dsp:txXfrm>
    </dsp:sp>
    <dsp:sp modelId="{0E5790F2-F552-46D7-B521-6B4AB7400C50}">
      <dsp:nvSpPr>
        <dsp:cNvPr id="0" name=""/>
        <dsp:cNvSpPr/>
      </dsp:nvSpPr>
      <dsp:spPr>
        <a:xfrm rot="19197769">
          <a:off x="3094770" y="2738701"/>
          <a:ext cx="1497934" cy="51855"/>
        </a:xfrm>
        <a:custGeom>
          <a:avLst/>
          <a:gdLst/>
          <a:ahLst/>
          <a:cxnLst/>
          <a:rect l="0" t="0" r="0" b="0"/>
          <a:pathLst>
            <a:path>
              <a:moveTo>
                <a:pt x="0" y="25927"/>
              </a:moveTo>
              <a:lnTo>
                <a:pt x="1497934" y="25927"/>
              </a:lnTo>
            </a:path>
          </a:pathLst>
        </a:custGeom>
        <a:noFill/>
        <a:ln w="12700"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806289" y="2727180"/>
        <a:ext cx="74896" cy="74896"/>
      </dsp:txXfrm>
    </dsp:sp>
    <dsp:sp modelId="{2312B5FB-1541-4591-B5E6-F1B8B0B47A6B}">
      <dsp:nvSpPr>
        <dsp:cNvPr id="0" name=""/>
        <dsp:cNvSpPr/>
      </dsp:nvSpPr>
      <dsp:spPr>
        <a:xfrm>
          <a:off x="4417167" y="1494610"/>
          <a:ext cx="3152877" cy="1576438"/>
        </a:xfrm>
        <a:prstGeom prst="roundRect">
          <a:avLst>
            <a:gd name="adj" fmla="val 10000"/>
          </a:avLst>
        </a:prstGeom>
        <a:gradFill rotWithShape="0">
          <a:gsLst>
            <a:gs pos="0">
              <a:schemeClr val="accent4">
                <a:hueOff val="0"/>
                <a:satOff val="0"/>
                <a:lumOff val="0"/>
                <a:alphaOff val="0"/>
                <a:shade val="85000"/>
                <a:satMod val="130000"/>
              </a:schemeClr>
            </a:gs>
            <a:gs pos="34000">
              <a:schemeClr val="accent4">
                <a:hueOff val="0"/>
                <a:satOff val="0"/>
                <a:lumOff val="0"/>
                <a:alphaOff val="0"/>
                <a:shade val="87000"/>
                <a:satMod val="125000"/>
              </a:schemeClr>
            </a:gs>
            <a:gs pos="70000">
              <a:schemeClr val="accent4">
                <a:hueOff val="0"/>
                <a:satOff val="0"/>
                <a:lumOff val="0"/>
                <a:alphaOff val="0"/>
                <a:tint val="100000"/>
                <a:shade val="90000"/>
                <a:satMod val="130000"/>
              </a:schemeClr>
            </a:gs>
            <a:gs pos="100000">
              <a:schemeClr val="accent4">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US" sz="3300" kern="1200" dirty="0" err="1" smtClean="0"/>
            <a:t>Bột</a:t>
          </a:r>
          <a:r>
            <a:rPr lang="en-US" sz="3300" kern="1200" dirty="0" smtClean="0"/>
            <a:t> </a:t>
          </a:r>
          <a:r>
            <a:rPr lang="en-US" sz="3300" kern="1200" dirty="0" err="1" smtClean="0"/>
            <a:t>mì</a:t>
          </a:r>
          <a:r>
            <a:rPr lang="en-US" sz="3300" kern="1200" dirty="0" smtClean="0"/>
            <a:t> </a:t>
          </a:r>
          <a:r>
            <a:rPr lang="en-US" sz="3300" kern="1200" dirty="0" err="1" smtClean="0"/>
            <a:t>trắng</a:t>
          </a:r>
          <a:r>
            <a:rPr lang="en-US" sz="3300" kern="1200" dirty="0" smtClean="0"/>
            <a:t> </a:t>
          </a:r>
        </a:p>
        <a:p>
          <a:pPr lvl="0" algn="ctr" defTabSz="1466850">
            <a:lnSpc>
              <a:spcPct val="90000"/>
            </a:lnSpc>
            <a:spcBef>
              <a:spcPct val="0"/>
            </a:spcBef>
            <a:spcAft>
              <a:spcPct val="35000"/>
            </a:spcAft>
          </a:pPr>
          <a:r>
            <a:rPr lang="en-US" sz="3300" kern="1200" dirty="0" smtClean="0"/>
            <a:t>(</a:t>
          </a:r>
          <a:r>
            <a:rPr lang="en-US" sz="3300" kern="1200" dirty="0" err="1" smtClean="0"/>
            <a:t>hạt</a:t>
          </a:r>
          <a:r>
            <a:rPr lang="en-US" sz="3300" kern="1200" dirty="0" smtClean="0"/>
            <a:t> </a:t>
          </a:r>
          <a:r>
            <a:rPr lang="en-US" sz="3300" kern="1200" dirty="0" err="1" smtClean="0"/>
            <a:t>lúa</a:t>
          </a:r>
          <a:r>
            <a:rPr lang="en-US" sz="3300" kern="1200" dirty="0" smtClean="0"/>
            <a:t> </a:t>
          </a:r>
          <a:r>
            <a:rPr lang="en-US" sz="3300" kern="1200" dirty="0" err="1" smtClean="0"/>
            <a:t>mì</a:t>
          </a:r>
          <a:r>
            <a:rPr lang="en-US" sz="3300" kern="1200" dirty="0" smtClean="0"/>
            <a:t> </a:t>
          </a:r>
          <a:r>
            <a:rPr lang="en-US" sz="3300" kern="1200" dirty="0" err="1" smtClean="0"/>
            <a:t>trắng</a:t>
          </a:r>
          <a:r>
            <a:rPr lang="en-US" sz="3300" kern="1200" dirty="0" smtClean="0"/>
            <a:t>) </a:t>
          </a:r>
          <a:endParaRPr lang="en-US" sz="3300" kern="1200" dirty="0"/>
        </a:p>
      </dsp:txBody>
      <dsp:txXfrm>
        <a:off x="4463339" y="1540782"/>
        <a:ext cx="3060533" cy="1484094"/>
      </dsp:txXfrm>
    </dsp:sp>
    <dsp:sp modelId="{D9838EAA-FE52-4ED8-BFC8-FA846829D45A}">
      <dsp:nvSpPr>
        <dsp:cNvPr id="0" name=""/>
        <dsp:cNvSpPr/>
      </dsp:nvSpPr>
      <dsp:spPr>
        <a:xfrm rot="19457599">
          <a:off x="7424063" y="1803676"/>
          <a:ext cx="1553111" cy="51855"/>
        </a:xfrm>
        <a:custGeom>
          <a:avLst/>
          <a:gdLst/>
          <a:ahLst/>
          <a:cxnLst/>
          <a:rect l="0" t="0" r="0" b="0"/>
          <a:pathLst>
            <a:path>
              <a:moveTo>
                <a:pt x="0" y="25927"/>
              </a:moveTo>
              <a:lnTo>
                <a:pt x="1553111" y="25927"/>
              </a:lnTo>
            </a:path>
          </a:pathLst>
        </a:custGeom>
        <a:noFill/>
        <a:ln w="12700"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8161792" y="1790776"/>
        <a:ext cx="77655" cy="77655"/>
      </dsp:txXfrm>
    </dsp:sp>
    <dsp:sp modelId="{2387D321-C3DF-4F66-A878-4B5EB610C2D5}">
      <dsp:nvSpPr>
        <dsp:cNvPr id="0" name=""/>
        <dsp:cNvSpPr/>
      </dsp:nvSpPr>
      <dsp:spPr>
        <a:xfrm>
          <a:off x="8831195" y="588158"/>
          <a:ext cx="3152877" cy="1576438"/>
        </a:xfrm>
        <a:prstGeom prst="roundRect">
          <a:avLst>
            <a:gd name="adj" fmla="val 10000"/>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US" sz="3300" kern="1200" dirty="0" err="1" smtClean="0"/>
            <a:t>Lúa</a:t>
          </a:r>
          <a:r>
            <a:rPr lang="en-US" sz="3300" kern="1200" dirty="0" smtClean="0"/>
            <a:t> </a:t>
          </a:r>
          <a:r>
            <a:rPr lang="en-US" sz="3300" kern="1200" dirty="0" err="1" smtClean="0"/>
            <a:t>mì</a:t>
          </a:r>
          <a:r>
            <a:rPr lang="en-US" sz="3300" kern="1200" dirty="0" smtClean="0"/>
            <a:t> </a:t>
          </a:r>
          <a:r>
            <a:rPr lang="en-US" sz="3300" kern="1200" dirty="0" err="1" smtClean="0"/>
            <a:t>cứng</a:t>
          </a:r>
          <a:endParaRPr lang="en-US" sz="3300" kern="1200" dirty="0"/>
        </a:p>
      </dsp:txBody>
      <dsp:txXfrm>
        <a:off x="8877367" y="634330"/>
        <a:ext cx="3060533" cy="1484094"/>
      </dsp:txXfrm>
    </dsp:sp>
    <dsp:sp modelId="{0BEDC5EB-E78F-4AE8-9EC3-2E2FC57E7579}">
      <dsp:nvSpPr>
        <dsp:cNvPr id="0" name=""/>
        <dsp:cNvSpPr/>
      </dsp:nvSpPr>
      <dsp:spPr>
        <a:xfrm rot="2142401">
          <a:off x="7424063" y="2710128"/>
          <a:ext cx="1553111" cy="51855"/>
        </a:xfrm>
        <a:custGeom>
          <a:avLst/>
          <a:gdLst/>
          <a:ahLst/>
          <a:cxnLst/>
          <a:rect l="0" t="0" r="0" b="0"/>
          <a:pathLst>
            <a:path>
              <a:moveTo>
                <a:pt x="0" y="25927"/>
              </a:moveTo>
              <a:lnTo>
                <a:pt x="1553111" y="25927"/>
              </a:lnTo>
            </a:path>
          </a:pathLst>
        </a:custGeom>
        <a:noFill/>
        <a:ln w="12700"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8161792" y="2697228"/>
        <a:ext cx="77655" cy="77655"/>
      </dsp:txXfrm>
    </dsp:sp>
    <dsp:sp modelId="{C912C131-D01F-461E-9DA7-BFECC22D371F}">
      <dsp:nvSpPr>
        <dsp:cNvPr id="0" name=""/>
        <dsp:cNvSpPr/>
      </dsp:nvSpPr>
      <dsp:spPr>
        <a:xfrm>
          <a:off x="8831195" y="2401062"/>
          <a:ext cx="3152877" cy="1576438"/>
        </a:xfrm>
        <a:prstGeom prst="roundRect">
          <a:avLst>
            <a:gd name="adj" fmla="val 10000"/>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US" sz="3300" kern="1200" dirty="0" err="1" smtClean="0"/>
            <a:t>Lúa</a:t>
          </a:r>
          <a:r>
            <a:rPr lang="en-US" sz="3300" kern="1200" dirty="0" smtClean="0"/>
            <a:t> </a:t>
          </a:r>
          <a:r>
            <a:rPr lang="en-US" sz="3300" kern="1200" dirty="0" err="1" smtClean="0"/>
            <a:t>mì</a:t>
          </a:r>
          <a:r>
            <a:rPr lang="en-US" sz="3300" kern="1200" dirty="0" smtClean="0"/>
            <a:t> </a:t>
          </a:r>
          <a:r>
            <a:rPr lang="en-US" sz="3300" kern="1200" dirty="0" err="1" smtClean="0"/>
            <a:t>mềm</a:t>
          </a:r>
          <a:endParaRPr lang="en-US" sz="3300" kern="1200" dirty="0"/>
        </a:p>
      </dsp:txBody>
      <dsp:txXfrm>
        <a:off x="8877367" y="2447234"/>
        <a:ext cx="3060533" cy="1484094"/>
      </dsp:txXfrm>
    </dsp:sp>
    <dsp:sp modelId="{5163B3C6-0F03-43A6-8C6F-EB755929FDCD}">
      <dsp:nvSpPr>
        <dsp:cNvPr id="0" name=""/>
        <dsp:cNvSpPr/>
      </dsp:nvSpPr>
      <dsp:spPr>
        <a:xfrm rot="2191308">
          <a:off x="3130189" y="3645153"/>
          <a:ext cx="1427097" cy="51855"/>
        </a:xfrm>
        <a:custGeom>
          <a:avLst/>
          <a:gdLst/>
          <a:ahLst/>
          <a:cxnLst/>
          <a:rect l="0" t="0" r="0" b="0"/>
          <a:pathLst>
            <a:path>
              <a:moveTo>
                <a:pt x="0" y="25927"/>
              </a:moveTo>
              <a:lnTo>
                <a:pt x="1427097" y="25927"/>
              </a:lnTo>
            </a:path>
          </a:pathLst>
        </a:custGeom>
        <a:noFill/>
        <a:ln w="12700"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808060" y="3635403"/>
        <a:ext cx="71354" cy="71354"/>
      </dsp:txXfrm>
    </dsp:sp>
    <dsp:sp modelId="{FFA27FC6-E269-4AEC-A834-EB194942A360}">
      <dsp:nvSpPr>
        <dsp:cNvPr id="0" name=""/>
        <dsp:cNvSpPr/>
      </dsp:nvSpPr>
      <dsp:spPr>
        <a:xfrm>
          <a:off x="4417167" y="3307514"/>
          <a:ext cx="3152877" cy="1576438"/>
        </a:xfrm>
        <a:prstGeom prst="roundRect">
          <a:avLst>
            <a:gd name="adj" fmla="val 10000"/>
          </a:avLst>
        </a:prstGeom>
        <a:gradFill rotWithShape="0">
          <a:gsLst>
            <a:gs pos="0">
              <a:schemeClr val="accent4">
                <a:hueOff val="0"/>
                <a:satOff val="0"/>
                <a:lumOff val="0"/>
                <a:alphaOff val="0"/>
                <a:shade val="85000"/>
                <a:satMod val="130000"/>
              </a:schemeClr>
            </a:gs>
            <a:gs pos="34000">
              <a:schemeClr val="accent4">
                <a:hueOff val="0"/>
                <a:satOff val="0"/>
                <a:lumOff val="0"/>
                <a:alphaOff val="0"/>
                <a:shade val="87000"/>
                <a:satMod val="125000"/>
              </a:schemeClr>
            </a:gs>
            <a:gs pos="70000">
              <a:schemeClr val="accent4">
                <a:hueOff val="0"/>
                <a:satOff val="0"/>
                <a:lumOff val="0"/>
                <a:alphaOff val="0"/>
                <a:tint val="100000"/>
                <a:shade val="90000"/>
                <a:satMod val="130000"/>
              </a:schemeClr>
            </a:gs>
            <a:gs pos="100000">
              <a:schemeClr val="accent4">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US" sz="3300" kern="1200" dirty="0" err="1" smtClean="0"/>
            <a:t>Bột</a:t>
          </a:r>
          <a:r>
            <a:rPr lang="en-US" sz="3300" kern="1200" dirty="0" smtClean="0"/>
            <a:t> </a:t>
          </a:r>
          <a:r>
            <a:rPr lang="en-US" sz="3300" kern="1200" dirty="0" err="1" smtClean="0"/>
            <a:t>mì</a:t>
          </a:r>
          <a:r>
            <a:rPr lang="en-US" sz="3300" kern="1200" dirty="0" smtClean="0"/>
            <a:t> </a:t>
          </a:r>
          <a:r>
            <a:rPr lang="en-US" sz="3300" kern="1200" dirty="0" err="1" smtClean="0"/>
            <a:t>đen</a:t>
          </a:r>
          <a:r>
            <a:rPr lang="en-US" sz="3300" kern="1200" dirty="0" smtClean="0"/>
            <a:t> </a:t>
          </a:r>
        </a:p>
        <a:p>
          <a:pPr lvl="0" algn="ctr" defTabSz="1466850">
            <a:lnSpc>
              <a:spcPct val="90000"/>
            </a:lnSpc>
            <a:spcBef>
              <a:spcPct val="0"/>
            </a:spcBef>
            <a:spcAft>
              <a:spcPct val="35000"/>
            </a:spcAft>
          </a:pPr>
          <a:r>
            <a:rPr lang="en-US" sz="3300" kern="1200" dirty="0" smtClean="0"/>
            <a:t>(</a:t>
          </a:r>
          <a:r>
            <a:rPr lang="en-US" sz="3300" kern="1200" dirty="0" err="1" smtClean="0"/>
            <a:t>hạt</a:t>
          </a:r>
          <a:r>
            <a:rPr lang="en-US" sz="3300" kern="1200" dirty="0" smtClean="0"/>
            <a:t> </a:t>
          </a:r>
          <a:r>
            <a:rPr lang="en-US" sz="3300" kern="1200" dirty="0" err="1" smtClean="0"/>
            <a:t>lúa</a:t>
          </a:r>
          <a:r>
            <a:rPr lang="en-US" sz="3300" kern="1200" dirty="0" smtClean="0"/>
            <a:t> </a:t>
          </a:r>
          <a:r>
            <a:rPr lang="en-US" sz="3300" kern="1200" dirty="0" err="1" smtClean="0"/>
            <a:t>mì</a:t>
          </a:r>
          <a:r>
            <a:rPr lang="en-US" sz="3300" kern="1200" dirty="0" smtClean="0"/>
            <a:t> </a:t>
          </a:r>
          <a:r>
            <a:rPr lang="en-US" sz="3300" kern="1200" dirty="0" err="1" smtClean="0"/>
            <a:t>đen</a:t>
          </a:r>
          <a:r>
            <a:rPr lang="en-US" sz="3300" kern="1200" dirty="0" smtClean="0"/>
            <a:t>)</a:t>
          </a:r>
          <a:endParaRPr lang="en-US" sz="3300" kern="1200" dirty="0"/>
        </a:p>
      </dsp:txBody>
      <dsp:txXfrm>
        <a:off x="4463339" y="3353686"/>
        <a:ext cx="3060533" cy="1484094"/>
      </dsp:txXfrm>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4/2/2021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FE4631-E4BE-46F0-937C-790BF9F9F910}" type="slidenum">
              <a:rPr lang="en-US" smtClean="0"/>
              <a:t>5</a:t>
            </a:fld>
            <a:endParaRPr lang="en-US"/>
          </a:p>
        </p:txBody>
      </p:sp>
    </p:spTree>
    <p:extLst>
      <p:ext uri="{BB962C8B-B14F-4D97-AF65-F5344CB8AC3E}">
        <p14:creationId xmlns:p14="http://schemas.microsoft.com/office/powerpoint/2010/main" val="863654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5BC532-22C3-45FD-AE1D-CF74F5018140}" type="slidenum">
              <a:rPr lang="en-US" smtClean="0"/>
              <a:t>34</a:t>
            </a:fld>
            <a:endParaRPr lang="en-US"/>
          </a:p>
        </p:txBody>
      </p:sp>
    </p:spTree>
    <p:extLst>
      <p:ext uri="{BB962C8B-B14F-4D97-AF65-F5344CB8AC3E}">
        <p14:creationId xmlns:p14="http://schemas.microsoft.com/office/powerpoint/2010/main" val="1747325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0022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71976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9F8F02-7521-4C4E-8EBF-B47962655420}"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691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9F8F02-7521-4C4E-8EBF-B47962655420}" type="datetimeFigureOut">
              <a:rPr lang="en-US" smtClean="0"/>
              <a:t>4/2/2021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69974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9F8F02-7521-4C4E-8EBF-B47962655420}" type="datetimeFigureOut">
              <a:rPr lang="en-US" smtClean="0"/>
              <a:t>4/2/2021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585492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9F8F02-7521-4C4E-8EBF-B47962655420}" type="datetimeFigureOut">
              <a:rPr lang="en-US" smtClean="0"/>
              <a:t>4/2/2021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3471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9F8F02-7521-4C4E-8EBF-B47962655420}" type="datetimeFigureOut">
              <a:rPr lang="en-US" smtClean="0"/>
              <a:t>4/2/2021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94709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9F8F02-7521-4C4E-8EBF-B47962655420}" type="datetimeFigureOut">
              <a:rPr lang="en-US" smtClean="0"/>
              <a:t>4/2/2021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3F401A4-60F1-4623-8769-DE0AE6EA8C14}" type="slidenum">
              <a:rPr lang="en-US" smtClean="0"/>
              <a:t>‹#›</a:t>
            </a:fld>
            <a:endParaRPr lang="en-US"/>
          </a:p>
        </p:txBody>
      </p:sp>
    </p:spTree>
    <p:extLst>
      <p:ext uri="{BB962C8B-B14F-4D97-AF65-F5344CB8AC3E}">
        <p14:creationId xmlns:p14="http://schemas.microsoft.com/office/powerpoint/2010/main" val="3804807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9F8F02-7521-4C4E-8EBF-B47962655420}" type="datetimeFigureOut">
              <a:rPr lang="en-US" smtClean="0"/>
              <a:t>4/2/2021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06272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4204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45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7812" y="54477"/>
            <a:ext cx="9255145" cy="979193"/>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266745"/>
            <a:ext cx="10058400" cy="4893481"/>
          </a:xfrm>
          <a:prstGeom prst="rect">
            <a:avLst/>
          </a:prstGeom>
        </p:spPr>
        <p:txBody>
          <a:bodyPr vert="horz" lIns="0" tIns="45720" rIns="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9F8F02-7521-4C4E-8EBF-B47962655420}" type="datetimeFigureOut">
              <a:rPr lang="en-US" smtClean="0"/>
              <a:t>4/2/2021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3F401A4-60F1-4623-8769-DE0AE6EA8C14}" type="slidenum">
              <a:rPr lang="en-US" smtClean="0"/>
              <a:t>‹#›</a:t>
            </a:fld>
            <a:endParaRPr lang="en-US"/>
          </a:p>
        </p:txBody>
      </p:sp>
      <p:cxnSp>
        <p:nvCxnSpPr>
          <p:cNvPr id="10" name="Straight Connector 9"/>
          <p:cNvCxnSpPr/>
          <p:nvPr/>
        </p:nvCxnSpPr>
        <p:spPr>
          <a:xfrm>
            <a:off x="1188720" y="1207759"/>
            <a:ext cx="9966960"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userDrawn="1"/>
        </p:nvPicPr>
        <p:blipFill>
          <a:blip r:embed="rId13"/>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30550584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wakjvGXqhm4"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96495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300" y="5074920"/>
            <a:ext cx="10113264" cy="1783080"/>
          </a:xfrm>
        </p:spPr>
        <p:txBody>
          <a:bodyPr/>
          <a:lstStyle/>
          <a:p>
            <a:pPr algn="ctr"/>
            <a:r>
              <a:rPr lang="vi-VN" sz="7200" b="1" dirty="0">
                <a:ln w="12700" cmpd="sng">
                  <a:solidFill>
                    <a:schemeClr val="accent4"/>
                  </a:solidFill>
                  <a:prstDash val="solid"/>
                </a:ln>
                <a:solidFill>
                  <a:schemeClr val="bg1"/>
                </a:solidFill>
              </a:rPr>
              <a:t>Chương </a:t>
            </a:r>
            <a:r>
              <a:rPr lang="en-US" sz="7200" b="1" dirty="0">
                <a:ln w="12700" cmpd="sng">
                  <a:solidFill>
                    <a:schemeClr val="accent4"/>
                  </a:solidFill>
                  <a:prstDash val="solid"/>
                </a:ln>
                <a:solidFill>
                  <a:schemeClr val="bg1"/>
                </a:solidFill>
              </a:rPr>
              <a:t>2</a:t>
            </a:r>
            <a:r>
              <a:rPr lang="vi-VN" sz="7200" b="1" dirty="0">
                <a:ln w="12700" cmpd="sng">
                  <a:solidFill>
                    <a:schemeClr val="accent4"/>
                  </a:solidFill>
                  <a:prstDash val="solid"/>
                </a:ln>
                <a:solidFill>
                  <a:schemeClr val="bg1"/>
                </a:solidFill>
              </a:rPr>
              <a:t>: </a:t>
            </a:r>
            <a:r>
              <a:rPr lang="en-US" sz="7200" b="1" dirty="0">
                <a:ln w="12700" cmpd="sng">
                  <a:solidFill>
                    <a:schemeClr val="accent4"/>
                  </a:solidFill>
                  <a:prstDash val="solid"/>
                </a:ln>
                <a:solidFill>
                  <a:schemeClr val="bg1"/>
                </a:solidFill>
              </a:rPr>
              <a:t>NGUYÊN PHỤ LIỆU LÀM BÁNH</a:t>
            </a:r>
            <a:endParaRPr lang="en-US" sz="7200" b="1" dirty="0">
              <a:solidFill>
                <a:schemeClr val="bg1"/>
              </a:solidFill>
            </a:endParaRPr>
          </a:p>
        </p:txBody>
      </p:sp>
      <p:pic>
        <p:nvPicPr>
          <p:cNvPr id="5" name="Picture 4"/>
          <p:cNvPicPr>
            <a:picLocks noChangeAspect="1"/>
          </p:cNvPicPr>
          <p:nvPr/>
        </p:nvPicPr>
        <p:blipFill>
          <a:blip r:embed="rId2"/>
          <a:stretch>
            <a:fillRect/>
          </a:stretch>
        </p:blipFill>
        <p:spPr>
          <a:xfrm>
            <a:off x="1197293" y="0"/>
            <a:ext cx="10113264" cy="4880706"/>
          </a:xfrm>
          <a:prstGeom prst="rect">
            <a:avLst/>
          </a:prstGeom>
        </p:spPr>
      </p:pic>
    </p:spTree>
    <p:extLst>
      <p:ext uri="{BB962C8B-B14F-4D97-AF65-F5344CB8AC3E}">
        <p14:creationId xmlns:p14="http://schemas.microsoft.com/office/powerpoint/2010/main" val="604035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I</a:t>
            </a:r>
            <a:r>
              <a:rPr lang="en-US" b="1" dirty="0" smtClean="0">
                <a:solidFill>
                  <a:srgbClr val="FF0000"/>
                </a:solidFill>
                <a:latin typeface="Arial" panose="020B0604020202020204" pitchFamily="34" charset="0"/>
                <a:cs typeface="Arial" panose="020B0604020202020204" pitchFamily="34" charset="0"/>
              </a:rPr>
              <a:t>. BỘT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97280" y="1343025"/>
            <a:ext cx="10058400" cy="4817201"/>
          </a:xfrm>
        </p:spPr>
        <p:txBody>
          <a:bodyPr/>
          <a:lstStyle/>
          <a:p>
            <a:r>
              <a:rPr lang="en-US" b="1" dirty="0" smtClean="0">
                <a:solidFill>
                  <a:schemeClr val="tx1"/>
                </a:solidFill>
              </a:rPr>
              <a:t>1. </a:t>
            </a:r>
            <a:r>
              <a:rPr lang="en-US" b="1" dirty="0" err="1" smtClean="0">
                <a:solidFill>
                  <a:schemeClr val="tx1"/>
                </a:solidFill>
              </a:rPr>
              <a:t>Bột</a:t>
            </a:r>
            <a:r>
              <a:rPr lang="en-US" b="1" dirty="0" smtClean="0">
                <a:solidFill>
                  <a:schemeClr val="tx1"/>
                </a:solidFill>
              </a:rPr>
              <a:t> </a:t>
            </a:r>
            <a:r>
              <a:rPr lang="en-US" b="1" dirty="0" err="1" smtClean="0">
                <a:solidFill>
                  <a:schemeClr val="tx1"/>
                </a:solidFill>
              </a:rPr>
              <a:t>mì</a:t>
            </a:r>
            <a:endParaRPr lang="en-US" b="1" dirty="0">
              <a:solidFill>
                <a:schemeClr val="tx1"/>
              </a:solidFill>
            </a:endParaRPr>
          </a:p>
        </p:txBody>
      </p:sp>
      <p:pic>
        <p:nvPicPr>
          <p:cNvPr id="7" name="Picture 6"/>
          <p:cNvPicPr>
            <a:picLocks noChangeAspect="1"/>
          </p:cNvPicPr>
          <p:nvPr/>
        </p:nvPicPr>
        <p:blipFill>
          <a:blip r:embed="rId2"/>
          <a:stretch>
            <a:fillRect/>
          </a:stretch>
        </p:blipFill>
        <p:spPr>
          <a:xfrm>
            <a:off x="3905032" y="2171429"/>
            <a:ext cx="3124636" cy="3886742"/>
          </a:xfrm>
          <a:prstGeom prst="rect">
            <a:avLst/>
          </a:prstGeom>
        </p:spPr>
      </p:pic>
      <p:sp>
        <p:nvSpPr>
          <p:cNvPr id="4" name="Cloud Callout 3"/>
          <p:cNvSpPr/>
          <p:nvPr/>
        </p:nvSpPr>
        <p:spPr>
          <a:xfrm>
            <a:off x="6357938" y="1343025"/>
            <a:ext cx="5072062" cy="1971675"/>
          </a:xfrm>
          <a:prstGeom prst="cloudCallout">
            <a:avLst>
              <a:gd name="adj1" fmla="val -50415"/>
              <a:gd name="adj2" fmla="val 434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smtClean="0">
                <a:latin typeface="Arial" panose="020B0604020202020204" pitchFamily="34" charset="0"/>
                <a:cs typeface="Arial" panose="020B0604020202020204" pitchFamily="34" charset="0"/>
              </a:rPr>
              <a:t>Bột</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mì</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được</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sản</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xuất</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từ</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nguyên</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liệu</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gì</a:t>
            </a:r>
            <a:r>
              <a:rPr lang="en-US" sz="3600" dirty="0" smtClean="0">
                <a:latin typeface="Arial" panose="020B0604020202020204" pitchFamily="34" charset="0"/>
                <a:cs typeface="Arial" panose="020B0604020202020204" pitchFamily="34" charset="0"/>
              </a:rPr>
              <a:t>?</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33219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066" y="2794564"/>
            <a:ext cx="5886450" cy="4402471"/>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5384" y="2964081"/>
            <a:ext cx="6519864" cy="4063436"/>
          </a:xfrm>
          <a:prstGeom prst="rect">
            <a:avLst/>
          </a:prstGeom>
        </p:spPr>
      </p:pic>
      <p:sp>
        <p:nvSpPr>
          <p:cNvPr id="5" name="Content Placeholder 2"/>
          <p:cNvSpPr txBox="1">
            <a:spLocks/>
          </p:cNvSpPr>
          <p:nvPr/>
        </p:nvSpPr>
        <p:spPr>
          <a:xfrm>
            <a:off x="1097280" y="1343026"/>
            <a:ext cx="10058400" cy="1451538"/>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b="1" dirty="0" smtClean="0">
                <a:solidFill>
                  <a:schemeClr val="tx1"/>
                </a:solidFill>
              </a:rPr>
              <a:t>1. </a:t>
            </a:r>
            <a:r>
              <a:rPr lang="en-US" b="1" dirty="0" err="1" smtClean="0">
                <a:solidFill>
                  <a:schemeClr val="tx1"/>
                </a:solidFill>
              </a:rPr>
              <a:t>Bột</a:t>
            </a:r>
            <a:r>
              <a:rPr lang="en-US" b="1" dirty="0" smtClean="0">
                <a:solidFill>
                  <a:schemeClr val="tx1"/>
                </a:solidFill>
              </a:rPr>
              <a:t> </a:t>
            </a:r>
            <a:r>
              <a:rPr lang="en-US" b="1" dirty="0" err="1" smtClean="0">
                <a:solidFill>
                  <a:schemeClr val="tx1"/>
                </a:solidFill>
              </a:rPr>
              <a:t>mì</a:t>
            </a:r>
            <a:endParaRPr lang="en-US" b="1" dirty="0" smtClean="0">
              <a:solidFill>
                <a:schemeClr val="tx1"/>
              </a:solidFill>
            </a:endParaRPr>
          </a:p>
          <a:p>
            <a:r>
              <a:rPr lang="en-US" dirty="0" err="1" smtClean="0">
                <a:solidFill>
                  <a:schemeClr val="tx1"/>
                </a:solidFill>
              </a:rPr>
              <a:t>Bột</a:t>
            </a:r>
            <a:r>
              <a:rPr lang="en-US" dirty="0" smtClean="0">
                <a:solidFill>
                  <a:schemeClr val="tx1"/>
                </a:solidFill>
              </a:rPr>
              <a:t> </a:t>
            </a:r>
            <a:r>
              <a:rPr lang="en-US" dirty="0" err="1" smtClean="0">
                <a:solidFill>
                  <a:schemeClr val="tx1"/>
                </a:solidFill>
              </a:rPr>
              <a:t>mì</a:t>
            </a:r>
            <a:r>
              <a:rPr lang="en-US" dirty="0" smtClean="0">
                <a:solidFill>
                  <a:schemeClr val="tx1"/>
                </a:solidFill>
              </a:rPr>
              <a:t> </a:t>
            </a:r>
            <a:r>
              <a:rPr lang="en-US" dirty="0" err="1" smtClean="0">
                <a:solidFill>
                  <a:schemeClr val="tx1"/>
                </a:solidFill>
              </a:rPr>
              <a:t>được</a:t>
            </a:r>
            <a:r>
              <a:rPr lang="en-US" dirty="0" smtClean="0">
                <a:solidFill>
                  <a:schemeClr val="tx1"/>
                </a:solidFill>
              </a:rPr>
              <a:t> </a:t>
            </a:r>
            <a:r>
              <a:rPr lang="en-US" dirty="0" err="1" smtClean="0">
                <a:solidFill>
                  <a:schemeClr val="tx1"/>
                </a:solidFill>
              </a:rPr>
              <a:t>sản</a:t>
            </a:r>
            <a:r>
              <a:rPr lang="en-US" dirty="0" smtClean="0">
                <a:solidFill>
                  <a:schemeClr val="tx1"/>
                </a:solidFill>
              </a:rPr>
              <a:t> </a:t>
            </a:r>
            <a:r>
              <a:rPr lang="en-US" dirty="0" err="1" smtClean="0">
                <a:solidFill>
                  <a:schemeClr val="tx1"/>
                </a:solidFill>
              </a:rPr>
              <a:t>xuất</a:t>
            </a:r>
            <a:r>
              <a:rPr lang="en-US" dirty="0" smtClean="0">
                <a:solidFill>
                  <a:schemeClr val="tx1"/>
                </a:solidFill>
              </a:rPr>
              <a:t> </a:t>
            </a:r>
            <a:r>
              <a:rPr lang="en-US" dirty="0" err="1" smtClean="0">
                <a:solidFill>
                  <a:schemeClr val="tx1"/>
                </a:solidFill>
              </a:rPr>
              <a:t>từ</a:t>
            </a:r>
            <a:r>
              <a:rPr lang="en-US" dirty="0" smtClean="0">
                <a:solidFill>
                  <a:schemeClr val="tx1"/>
                </a:solidFill>
              </a:rPr>
              <a:t> </a:t>
            </a:r>
            <a:r>
              <a:rPr lang="en-US" dirty="0" err="1" smtClean="0">
                <a:solidFill>
                  <a:schemeClr val="tx1"/>
                </a:solidFill>
              </a:rPr>
              <a:t>hạt</a:t>
            </a:r>
            <a:r>
              <a:rPr lang="en-US" dirty="0" smtClean="0">
                <a:solidFill>
                  <a:schemeClr val="tx1"/>
                </a:solidFill>
              </a:rPr>
              <a:t> </a:t>
            </a:r>
            <a:r>
              <a:rPr lang="en-US" dirty="0" err="1" smtClean="0">
                <a:solidFill>
                  <a:schemeClr val="tx1"/>
                </a:solidFill>
              </a:rPr>
              <a:t>lúa</a:t>
            </a:r>
            <a:r>
              <a:rPr lang="en-US" dirty="0" smtClean="0">
                <a:solidFill>
                  <a:schemeClr val="tx1"/>
                </a:solidFill>
              </a:rPr>
              <a:t> </a:t>
            </a:r>
            <a:r>
              <a:rPr lang="en-US" dirty="0" err="1" smtClean="0">
                <a:solidFill>
                  <a:schemeClr val="tx1"/>
                </a:solidFill>
              </a:rPr>
              <a:t>mì</a:t>
            </a:r>
            <a:endParaRPr lang="en-US" dirty="0">
              <a:solidFill>
                <a:schemeClr val="tx1"/>
              </a:solidFill>
            </a:endParaRPr>
          </a:p>
        </p:txBody>
      </p:sp>
    </p:spTree>
    <p:extLst>
      <p:ext uri="{BB962C8B-B14F-4D97-AF65-F5344CB8AC3E}">
        <p14:creationId xmlns:p14="http://schemas.microsoft.com/office/powerpoint/2010/main" val="3392916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6"/>
                                        </p:tgtEl>
                                      </p:cBhvr>
                                    </p:animEffect>
                                    <p:anim calcmode="lin" valueType="num">
                                      <p:cBhvr>
                                        <p:cTn id="7" dur="1000"/>
                                        <p:tgtEl>
                                          <p:spTgt spid="6"/>
                                        </p:tgtEl>
                                        <p:attrNameLst>
                                          <p:attrName>ppt_x</p:attrName>
                                        </p:attrNameLst>
                                      </p:cBhvr>
                                      <p:tavLst>
                                        <p:tav tm="0">
                                          <p:val>
                                            <p:strVal val="ppt_x"/>
                                          </p:val>
                                        </p:tav>
                                        <p:tav tm="100000">
                                          <p:val>
                                            <p:strVal val="ppt_x"/>
                                          </p:val>
                                        </p:tav>
                                      </p:tavLst>
                                    </p:anim>
                                    <p:anim calcmode="lin" valueType="num">
                                      <p:cBhvr>
                                        <p:cTn id="8" dur="1000"/>
                                        <p:tgtEl>
                                          <p:spTgt spid="6"/>
                                        </p:tgtEl>
                                        <p:attrNameLst>
                                          <p:attrName>ppt_y</p:attrName>
                                        </p:attrNameLst>
                                      </p:cBhvr>
                                      <p:tavLst>
                                        <p:tav tm="0">
                                          <p:val>
                                            <p:strVal val="ppt_y"/>
                                          </p:val>
                                        </p:tav>
                                        <p:tav tm="100000">
                                          <p:val>
                                            <p:strVal val="ppt_y+.1"/>
                                          </p:val>
                                        </p:tav>
                                      </p:tavLst>
                                    </p:anim>
                                    <p:set>
                                      <p:cBhvr>
                                        <p:cTn id="9" dur="1" fill="hold">
                                          <p:stCondLst>
                                            <p:cond delay="9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42901" y="1357312"/>
            <a:ext cx="6424612" cy="5500687"/>
          </a:xfrm>
        </p:spPr>
        <p:txBody>
          <a:bodyPr>
            <a:normAutofit/>
          </a:bodyPr>
          <a:lstStyle/>
          <a:p>
            <a:pPr marL="0" indent="0">
              <a:lnSpc>
                <a:spcPct val="150000"/>
              </a:lnSpc>
              <a:spcAft>
                <a:spcPts val="1200"/>
              </a:spcAft>
              <a:buNone/>
            </a:pPr>
            <a:r>
              <a:rPr lang="en-US" sz="3600" dirty="0" smtClean="0"/>
              <a:t>	 </a:t>
            </a:r>
            <a:r>
              <a:rPr lang="en-US" sz="3600" dirty="0" err="1"/>
              <a:t>Trong</a:t>
            </a:r>
            <a:r>
              <a:rPr lang="en-US" sz="3600" dirty="0"/>
              <a:t> </a:t>
            </a:r>
            <a:r>
              <a:rPr lang="en-US" sz="3600" dirty="0" err="1"/>
              <a:t>quá</a:t>
            </a:r>
            <a:r>
              <a:rPr lang="en-US" sz="3600" dirty="0"/>
              <a:t> </a:t>
            </a:r>
            <a:r>
              <a:rPr lang="en-US" sz="3600" dirty="0" err="1"/>
              <a:t>trình</a:t>
            </a:r>
            <a:r>
              <a:rPr lang="en-US" sz="3600" dirty="0"/>
              <a:t> </a:t>
            </a:r>
            <a:r>
              <a:rPr lang="en-US" sz="3600" dirty="0" err="1" smtClean="0"/>
              <a:t>xay</a:t>
            </a:r>
            <a:r>
              <a:rPr lang="en-US" sz="3600" dirty="0" smtClean="0"/>
              <a:t> </a:t>
            </a:r>
            <a:r>
              <a:rPr lang="en-US" sz="3600" dirty="0" err="1" smtClean="0"/>
              <a:t>nghiền</a:t>
            </a:r>
            <a:r>
              <a:rPr lang="en-US" sz="3600" dirty="0" smtClean="0"/>
              <a:t>, </a:t>
            </a:r>
            <a:r>
              <a:rPr lang="en-US" sz="3600" dirty="0" err="1"/>
              <a:t>vỏ</a:t>
            </a:r>
            <a:r>
              <a:rPr lang="en-US" sz="3600" dirty="0"/>
              <a:t> </a:t>
            </a:r>
            <a:r>
              <a:rPr lang="en-US" sz="3600" dirty="0" err="1"/>
              <a:t>cám</a:t>
            </a:r>
            <a:r>
              <a:rPr lang="en-US" sz="3600" dirty="0"/>
              <a:t> </a:t>
            </a:r>
            <a:r>
              <a:rPr lang="en-US" sz="3600" dirty="0" err="1"/>
              <a:t>và</a:t>
            </a:r>
            <a:r>
              <a:rPr lang="en-US" sz="3600" dirty="0"/>
              <a:t> </a:t>
            </a:r>
            <a:r>
              <a:rPr lang="en-US" sz="3600" dirty="0" err="1"/>
              <a:t>phôi</a:t>
            </a:r>
            <a:r>
              <a:rPr lang="en-US" sz="3600" dirty="0"/>
              <a:t> </a:t>
            </a:r>
            <a:r>
              <a:rPr lang="en-US" sz="3600" dirty="0" err="1"/>
              <a:t>được</a:t>
            </a:r>
            <a:r>
              <a:rPr lang="en-US" sz="3600" dirty="0"/>
              <a:t> </a:t>
            </a:r>
            <a:r>
              <a:rPr lang="en-US" sz="3600" dirty="0" err="1"/>
              <a:t>tách</a:t>
            </a:r>
            <a:r>
              <a:rPr lang="en-US" sz="3600" dirty="0"/>
              <a:t> </a:t>
            </a:r>
            <a:r>
              <a:rPr lang="en-US" sz="3600" dirty="0" err="1"/>
              <a:t>ra</a:t>
            </a:r>
            <a:r>
              <a:rPr lang="en-US" sz="3600" dirty="0"/>
              <a:t> </a:t>
            </a:r>
            <a:r>
              <a:rPr lang="en-US" sz="3600" dirty="0" err="1"/>
              <a:t>và</a:t>
            </a:r>
            <a:r>
              <a:rPr lang="en-US" sz="3600" dirty="0"/>
              <a:t> </a:t>
            </a:r>
            <a:r>
              <a:rPr lang="en-US" sz="3600" dirty="0" err="1"/>
              <a:t>phần</a:t>
            </a:r>
            <a:r>
              <a:rPr lang="en-US" sz="3600" dirty="0"/>
              <a:t> </a:t>
            </a:r>
            <a:r>
              <a:rPr lang="en-US" sz="3600" dirty="0" err="1"/>
              <a:t>còn</a:t>
            </a:r>
            <a:r>
              <a:rPr lang="en-US" sz="3600" dirty="0"/>
              <a:t> </a:t>
            </a:r>
            <a:r>
              <a:rPr lang="en-US" sz="3600" dirty="0" err="1"/>
              <a:t>lại</a:t>
            </a:r>
            <a:r>
              <a:rPr lang="en-US" sz="3600" dirty="0"/>
              <a:t> </a:t>
            </a:r>
            <a:r>
              <a:rPr lang="en-US" sz="3600" dirty="0" err="1"/>
              <a:t>của</a:t>
            </a:r>
            <a:r>
              <a:rPr lang="en-US" sz="3600" dirty="0"/>
              <a:t> </a:t>
            </a:r>
            <a:r>
              <a:rPr lang="en-US" sz="3600" dirty="0" err="1"/>
              <a:t>hạt</a:t>
            </a:r>
            <a:r>
              <a:rPr lang="en-US" sz="3600" dirty="0"/>
              <a:t> </a:t>
            </a:r>
            <a:r>
              <a:rPr lang="en-US" sz="3600" dirty="0" err="1"/>
              <a:t>lúa</a:t>
            </a:r>
            <a:r>
              <a:rPr lang="en-US" sz="3600" dirty="0"/>
              <a:t> </a:t>
            </a:r>
            <a:r>
              <a:rPr lang="en-US" sz="3600" dirty="0" err="1"/>
              <a:t>mì</a:t>
            </a:r>
            <a:r>
              <a:rPr lang="en-US" sz="3600" dirty="0"/>
              <a:t> (</a:t>
            </a:r>
            <a:r>
              <a:rPr lang="en-US" sz="3600" dirty="0" err="1"/>
              <a:t>nội</a:t>
            </a:r>
            <a:r>
              <a:rPr lang="en-US" sz="3600" dirty="0"/>
              <a:t> </a:t>
            </a:r>
            <a:r>
              <a:rPr lang="en-US" sz="3600" dirty="0" err="1"/>
              <a:t>nhũ</a:t>
            </a:r>
            <a:r>
              <a:rPr lang="en-US" sz="3600" dirty="0"/>
              <a:t>) </a:t>
            </a:r>
            <a:r>
              <a:rPr lang="en-US" sz="3600" dirty="0" err="1"/>
              <a:t>được</a:t>
            </a:r>
            <a:r>
              <a:rPr lang="en-US" sz="3600" dirty="0"/>
              <a:t> </a:t>
            </a:r>
            <a:r>
              <a:rPr lang="en-US" sz="3600" dirty="0" err="1"/>
              <a:t>nghiền</a:t>
            </a:r>
            <a:r>
              <a:rPr lang="en-US" sz="3600" dirty="0"/>
              <a:t> </a:t>
            </a:r>
            <a:r>
              <a:rPr lang="en-US" sz="3600" dirty="0" err="1"/>
              <a:t>nhỏ</a:t>
            </a:r>
            <a:r>
              <a:rPr lang="en-US" sz="3600" dirty="0"/>
              <a:t> </a:t>
            </a:r>
            <a:r>
              <a:rPr lang="en-US" sz="3600" dirty="0" err="1"/>
              <a:t>tới</a:t>
            </a:r>
            <a:r>
              <a:rPr lang="en-US" sz="3600" dirty="0"/>
              <a:t> </a:t>
            </a:r>
            <a:r>
              <a:rPr lang="en-US" sz="3600" dirty="0" err="1"/>
              <a:t>độ</a:t>
            </a:r>
            <a:r>
              <a:rPr lang="en-US" sz="3600" dirty="0"/>
              <a:t> </a:t>
            </a:r>
            <a:r>
              <a:rPr lang="en-US" sz="3600" dirty="0" err="1"/>
              <a:t>mịn</a:t>
            </a:r>
            <a:r>
              <a:rPr lang="en-US" sz="3600" dirty="0"/>
              <a:t> </a:t>
            </a:r>
            <a:r>
              <a:rPr lang="en-US" sz="3600" dirty="0" err="1"/>
              <a:t>thích</a:t>
            </a:r>
            <a:r>
              <a:rPr lang="en-US" sz="3600" dirty="0"/>
              <a:t> </a:t>
            </a:r>
            <a:r>
              <a:rPr lang="en-US" sz="3600" dirty="0" err="1"/>
              <a:t>hợp</a:t>
            </a:r>
            <a:r>
              <a:rPr lang="en-US" sz="3600" dirty="0"/>
              <a:t>, ta </a:t>
            </a:r>
            <a:r>
              <a:rPr lang="en-US" sz="3600" dirty="0" err="1"/>
              <a:t>thu</a:t>
            </a:r>
            <a:r>
              <a:rPr lang="en-US" sz="3600" dirty="0"/>
              <a:t> </a:t>
            </a:r>
            <a:r>
              <a:rPr lang="en-US" sz="3600" dirty="0" err="1"/>
              <a:t>được</a:t>
            </a:r>
            <a:r>
              <a:rPr lang="en-US" sz="3600" dirty="0"/>
              <a:t> </a:t>
            </a:r>
            <a:r>
              <a:rPr lang="en-US" sz="3600" dirty="0" err="1"/>
              <a:t>thành</a:t>
            </a:r>
            <a:r>
              <a:rPr lang="en-US" sz="3600" dirty="0"/>
              <a:t> </a:t>
            </a:r>
            <a:r>
              <a:rPr lang="en-US" sz="3600" dirty="0" err="1"/>
              <a:t>phẩm</a:t>
            </a:r>
            <a:r>
              <a:rPr lang="en-US" sz="3600" dirty="0"/>
              <a:t> </a:t>
            </a:r>
            <a:r>
              <a:rPr lang="en-US" sz="3600" dirty="0" err="1"/>
              <a:t>là</a:t>
            </a:r>
            <a:r>
              <a:rPr lang="en-US" sz="3600" dirty="0"/>
              <a:t> </a:t>
            </a:r>
            <a:r>
              <a:rPr lang="en-US" sz="3600" dirty="0" err="1"/>
              <a:t>bột</a:t>
            </a:r>
            <a:r>
              <a:rPr lang="en-US" sz="3600" dirty="0"/>
              <a:t> </a:t>
            </a:r>
            <a:r>
              <a:rPr lang="en-US" sz="3600" dirty="0" err="1"/>
              <a:t>mì</a:t>
            </a:r>
            <a:r>
              <a:rPr lang="en-US" sz="3600" dirty="0"/>
              <a:t>. </a:t>
            </a:r>
            <a:endParaRPr lang="en-US" sz="3600" b="1" dirty="0"/>
          </a:p>
        </p:txBody>
      </p:sp>
      <p:pic>
        <p:nvPicPr>
          <p:cNvPr id="69" name="Picture 68"/>
          <p:cNvPicPr/>
          <p:nvPr/>
        </p:nvPicPr>
        <p:blipFill>
          <a:blip r:embed="rId3" cstate="print">
            <a:extLst>
              <a:ext uri="{28A0092B-C50C-407E-A947-70E740481C1C}">
                <a14:useLocalDpi xmlns:a14="http://schemas.microsoft.com/office/drawing/2010/main" val="0"/>
              </a:ext>
            </a:extLst>
          </a:blip>
          <a:stretch>
            <a:fillRect/>
          </a:stretch>
        </p:blipFill>
        <p:spPr>
          <a:xfrm>
            <a:off x="6767512" y="1757363"/>
            <a:ext cx="5424488" cy="3957637"/>
          </a:xfrm>
          <a:prstGeom prst="rect">
            <a:avLst/>
          </a:prstGeom>
        </p:spPr>
      </p:pic>
    </p:spTree>
    <p:extLst>
      <p:ext uri="{BB962C8B-B14F-4D97-AF65-F5344CB8AC3E}">
        <p14:creationId xmlns:p14="http://schemas.microsoft.com/office/powerpoint/2010/main" val="1126642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rotWithShape="1">
          <a:blip r:embed="rId2">
            <a:extLst>
              <a:ext uri="{28A0092B-C50C-407E-A947-70E740481C1C}">
                <a14:useLocalDpi xmlns:a14="http://schemas.microsoft.com/office/drawing/2010/main" val="0"/>
              </a:ext>
            </a:extLst>
          </a:blip>
          <a:srcRect r="1219" b="10831"/>
          <a:stretch/>
        </p:blipFill>
        <p:spPr>
          <a:xfrm>
            <a:off x="447645" y="1324273"/>
            <a:ext cx="10898249" cy="5533727"/>
          </a:xfrm>
          <a:prstGeom prst="rect">
            <a:avLst/>
          </a:prstGeom>
        </p:spPr>
      </p:pic>
      <p:sp>
        <p:nvSpPr>
          <p:cNvPr id="5" name="Title 1"/>
          <p:cNvSpPr>
            <a:spLocks noGrp="1"/>
          </p:cNvSpPr>
          <p:nvPr>
            <p:ph type="title"/>
          </p:nvPr>
        </p:nvSpPr>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7637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r="902" b="67597"/>
          <a:stretch/>
        </p:blipFill>
        <p:spPr>
          <a:xfrm>
            <a:off x="2267267" y="1428750"/>
            <a:ext cx="7633971" cy="4943545"/>
          </a:xfrm>
          <a:prstGeom prst="rect">
            <a:avLst/>
          </a:prstGeom>
        </p:spPr>
      </p:pic>
      <p:sp>
        <p:nvSpPr>
          <p:cNvPr id="5" name="Title 1"/>
          <p:cNvSpPr>
            <a:spLocks noGrp="1"/>
          </p:cNvSpPr>
          <p:nvPr>
            <p:ph type="title"/>
          </p:nvPr>
        </p:nvSpPr>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4696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7812" y="54477"/>
            <a:ext cx="9410651" cy="979193"/>
          </a:xfrm>
        </p:spPr>
        <p:txBody>
          <a:bodyPr>
            <a:normAutofit/>
          </a:bodyPr>
          <a:lstStyle/>
          <a:p>
            <a:r>
              <a:rPr lang="en-US" sz="4000" dirty="0" err="1" smtClean="0"/>
              <a:t>Thành</a:t>
            </a:r>
            <a:r>
              <a:rPr lang="en-US" sz="4000" dirty="0" smtClean="0"/>
              <a:t> </a:t>
            </a:r>
            <a:r>
              <a:rPr lang="en-US" sz="4000" dirty="0" err="1" smtClean="0"/>
              <a:t>phần</a:t>
            </a:r>
            <a:r>
              <a:rPr lang="en-US" sz="4000" dirty="0" smtClean="0"/>
              <a:t> </a:t>
            </a:r>
            <a:r>
              <a:rPr lang="en-US" sz="4000" dirty="0" err="1" smtClean="0"/>
              <a:t>trong</a:t>
            </a:r>
            <a:r>
              <a:rPr lang="en-US" sz="4000" dirty="0" smtClean="0"/>
              <a:t> </a:t>
            </a:r>
            <a:r>
              <a:rPr lang="en-US" sz="4000" dirty="0" err="1" smtClean="0"/>
              <a:t>nội</a:t>
            </a:r>
            <a:r>
              <a:rPr lang="en-US" sz="4000" dirty="0" smtClean="0"/>
              <a:t> </a:t>
            </a:r>
            <a:r>
              <a:rPr lang="en-US" sz="4000" dirty="0" err="1" smtClean="0"/>
              <a:t>nhũ</a:t>
            </a:r>
            <a:r>
              <a:rPr lang="en-US" sz="4000" dirty="0" smtClean="0"/>
              <a:t> </a:t>
            </a:r>
            <a:r>
              <a:rPr lang="en-US" sz="4000" dirty="0" err="1" smtClean="0"/>
              <a:t>hạt</a:t>
            </a:r>
            <a:r>
              <a:rPr lang="en-US" sz="4000" dirty="0" smtClean="0"/>
              <a:t> </a:t>
            </a:r>
            <a:r>
              <a:rPr lang="en-US" sz="4000" dirty="0" err="1" smtClean="0"/>
              <a:t>lúa</a:t>
            </a:r>
            <a:r>
              <a:rPr lang="en-US" sz="4000" dirty="0" smtClean="0"/>
              <a:t> </a:t>
            </a:r>
            <a:r>
              <a:rPr lang="en-US" sz="4000" dirty="0" err="1" smtClean="0"/>
              <a:t>mì</a:t>
            </a:r>
            <a:endParaRPr lang="en-US" sz="4000" dirty="0"/>
          </a:p>
        </p:txBody>
      </p:sp>
      <p:graphicFrame>
        <p:nvGraphicFramePr>
          <p:cNvPr id="4" name="Content Placeholder 3"/>
          <p:cNvGraphicFramePr>
            <a:graphicFrameLocks noGrp="1"/>
          </p:cNvGraphicFramePr>
          <p:nvPr>
            <p:ph idx="1"/>
            <p:extLst/>
          </p:nvPr>
        </p:nvGraphicFramePr>
        <p:xfrm>
          <a:off x="1620127" y="1295401"/>
          <a:ext cx="8310513" cy="5007316"/>
        </p:xfrm>
        <a:graphic>
          <a:graphicData uri="http://schemas.openxmlformats.org/drawingml/2006/table">
            <a:tbl>
              <a:tblPr firstRow="1" bandRow="1">
                <a:tableStyleId>{5C22544A-7EE6-4342-B048-85BDC9FD1C3A}</a:tableStyleId>
              </a:tblPr>
              <a:tblGrid>
                <a:gridCol w="5461000"/>
                <a:gridCol w="2849513"/>
              </a:tblGrid>
              <a:tr h="619657">
                <a:tc>
                  <a:txBody>
                    <a:bodyPr/>
                    <a:lstStyle/>
                    <a:p>
                      <a:pPr algn="ctr"/>
                      <a:r>
                        <a:rPr lang="en-US" sz="3600" dirty="0" err="1" smtClean="0">
                          <a:latin typeface="Arial" panose="020B0604020202020204" pitchFamily="34" charset="0"/>
                          <a:cs typeface="Arial" panose="020B0604020202020204" pitchFamily="34" charset="0"/>
                        </a:rPr>
                        <a:t>Thành</a:t>
                      </a:r>
                      <a:r>
                        <a:rPr lang="en-US" sz="3600" baseline="0" dirty="0" smtClean="0">
                          <a:latin typeface="Arial" panose="020B0604020202020204" pitchFamily="34" charset="0"/>
                          <a:cs typeface="Arial" panose="020B0604020202020204" pitchFamily="34" charset="0"/>
                        </a:rPr>
                        <a:t> </a:t>
                      </a:r>
                      <a:r>
                        <a:rPr lang="en-US" sz="3600" baseline="0" dirty="0" err="1" smtClean="0">
                          <a:latin typeface="Arial" panose="020B0604020202020204" pitchFamily="34" charset="0"/>
                          <a:cs typeface="Arial" panose="020B0604020202020204" pitchFamily="34" charset="0"/>
                        </a:rPr>
                        <a:t>phần</a:t>
                      </a:r>
                      <a:endParaRPr lang="en-US" sz="3600" dirty="0">
                        <a:latin typeface="Arial" panose="020B0604020202020204" pitchFamily="34" charset="0"/>
                        <a:cs typeface="Arial" panose="020B0604020202020204" pitchFamily="34" charset="0"/>
                      </a:endParaRPr>
                    </a:p>
                  </a:txBody>
                  <a:tcPr/>
                </a:tc>
                <a:tc>
                  <a:txBody>
                    <a:bodyPr/>
                    <a:lstStyle/>
                    <a:p>
                      <a:pPr algn="ctr"/>
                      <a:r>
                        <a:rPr lang="en-US" sz="3600" dirty="0" smtClean="0">
                          <a:latin typeface="Arial" panose="020B0604020202020204" pitchFamily="34" charset="0"/>
                          <a:cs typeface="Arial" panose="020B0604020202020204" pitchFamily="34" charset="0"/>
                        </a:rPr>
                        <a:t>%</a:t>
                      </a:r>
                      <a:endParaRPr lang="en-US" sz="3600" dirty="0">
                        <a:latin typeface="Arial" panose="020B0604020202020204" pitchFamily="34" charset="0"/>
                        <a:cs typeface="Arial" panose="020B0604020202020204" pitchFamily="34" charset="0"/>
                      </a:endParaRPr>
                    </a:p>
                  </a:txBody>
                  <a:tcPr/>
                </a:tc>
              </a:tr>
              <a:tr h="9077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kern="1200" dirty="0" smtClean="0">
                          <a:solidFill>
                            <a:schemeClr val="dk1"/>
                          </a:solidFill>
                          <a:effectLst/>
                          <a:latin typeface="Arial" panose="020B0604020202020204" pitchFamily="34" charset="0"/>
                          <a:ea typeface="+mn-ea"/>
                          <a:cs typeface="Arial" panose="020B0604020202020204" pitchFamily="34" charset="0"/>
                        </a:rPr>
                        <a:t>Carbohydrate (</a:t>
                      </a:r>
                      <a:r>
                        <a:rPr lang="en-US" sz="3600" kern="1200" dirty="0" err="1" smtClean="0">
                          <a:solidFill>
                            <a:schemeClr val="dk1"/>
                          </a:solidFill>
                          <a:effectLst/>
                          <a:latin typeface="Arial" panose="020B0604020202020204" pitchFamily="34" charset="0"/>
                          <a:ea typeface="+mn-ea"/>
                          <a:cs typeface="Arial" panose="020B0604020202020204" pitchFamily="34" charset="0"/>
                        </a:rPr>
                        <a:t>Tinh</a:t>
                      </a:r>
                      <a:r>
                        <a:rPr lang="en-US" sz="3600" kern="1200" dirty="0" smtClean="0">
                          <a:solidFill>
                            <a:schemeClr val="dk1"/>
                          </a:solidFill>
                          <a:effectLst/>
                          <a:latin typeface="Arial" panose="020B0604020202020204" pitchFamily="34" charset="0"/>
                          <a:ea typeface="+mn-ea"/>
                          <a:cs typeface="Arial" panose="020B0604020202020204" pitchFamily="34" charset="0"/>
                        </a:rPr>
                        <a:t> </a:t>
                      </a:r>
                      <a:r>
                        <a:rPr lang="en-US" sz="3600" kern="1200" dirty="0" err="1" smtClean="0">
                          <a:solidFill>
                            <a:schemeClr val="dk1"/>
                          </a:solidFill>
                          <a:effectLst/>
                          <a:latin typeface="Arial" panose="020B0604020202020204" pitchFamily="34" charset="0"/>
                          <a:ea typeface="+mn-ea"/>
                          <a:cs typeface="Arial" panose="020B0604020202020204" pitchFamily="34" charset="0"/>
                        </a:rPr>
                        <a:t>bột</a:t>
                      </a:r>
                      <a:r>
                        <a:rPr lang="en-US" sz="3600" kern="1200" dirty="0" smtClean="0">
                          <a:solidFill>
                            <a:schemeClr val="dk1"/>
                          </a:solidFill>
                          <a:effectLst/>
                          <a:latin typeface="Arial" panose="020B0604020202020204" pitchFamily="34" charset="0"/>
                          <a:ea typeface="+mn-ea"/>
                          <a:cs typeface="Arial" panose="020B0604020202020204" pitchFamily="34" charset="0"/>
                        </a:rPr>
                        <a:t>)</a:t>
                      </a:r>
                    </a:p>
                  </a:txBody>
                  <a:tcPr/>
                </a:tc>
                <a:tc>
                  <a:txBody>
                    <a:bodyPr/>
                    <a:lstStyle/>
                    <a:p>
                      <a:pPr algn="ctr"/>
                      <a:r>
                        <a:rPr lang="en-US" sz="3600" kern="1200" dirty="0" smtClean="0">
                          <a:solidFill>
                            <a:schemeClr val="dk1"/>
                          </a:solidFill>
                          <a:effectLst/>
                          <a:latin typeface="Arial" panose="020B0604020202020204" pitchFamily="34" charset="0"/>
                          <a:ea typeface="+mn-ea"/>
                          <a:cs typeface="Arial" panose="020B0604020202020204" pitchFamily="34" charset="0"/>
                        </a:rPr>
                        <a:t>70 -73 % </a:t>
                      </a:r>
                      <a:endParaRPr lang="en-US" sz="3600" dirty="0">
                        <a:latin typeface="Arial" panose="020B0604020202020204" pitchFamily="34" charset="0"/>
                        <a:cs typeface="Arial" panose="020B0604020202020204" pitchFamily="34" charset="0"/>
                      </a:endParaRPr>
                    </a:p>
                  </a:txBody>
                  <a:tcPr/>
                </a:tc>
              </a:tr>
              <a:tr h="619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kern="1200" dirty="0" smtClean="0">
                          <a:solidFill>
                            <a:srgbClr val="FF0000"/>
                          </a:solidFill>
                          <a:effectLst/>
                          <a:latin typeface="Arial" panose="020B0604020202020204" pitchFamily="34" charset="0"/>
                          <a:ea typeface="+mn-ea"/>
                          <a:cs typeface="Arial" panose="020B0604020202020204" pitchFamily="34" charset="0"/>
                        </a:rPr>
                        <a:t>Protein (</a:t>
                      </a:r>
                      <a:r>
                        <a:rPr lang="en-US" sz="3600" kern="1200" dirty="0" err="1" smtClean="0">
                          <a:solidFill>
                            <a:srgbClr val="FF0000"/>
                          </a:solidFill>
                          <a:effectLst/>
                          <a:latin typeface="Arial" panose="020B0604020202020204" pitchFamily="34" charset="0"/>
                          <a:ea typeface="+mn-ea"/>
                          <a:cs typeface="Arial" panose="020B0604020202020204" pitchFamily="34" charset="0"/>
                        </a:rPr>
                        <a:t>Đạm</a:t>
                      </a:r>
                      <a:r>
                        <a:rPr lang="en-US" sz="3600" kern="1200" dirty="0" smtClean="0">
                          <a:solidFill>
                            <a:srgbClr val="FF0000"/>
                          </a:solidFill>
                          <a:effectLst/>
                          <a:latin typeface="Arial" panose="020B0604020202020204" pitchFamily="34" charset="0"/>
                          <a:ea typeface="+mn-ea"/>
                          <a:cs typeface="Arial" panose="020B0604020202020204" pitchFamily="34" charset="0"/>
                        </a:rPr>
                        <a:t>)</a:t>
                      </a:r>
                    </a:p>
                  </a:txBody>
                  <a:tcPr/>
                </a:tc>
                <a:tc>
                  <a:txBody>
                    <a:bodyPr/>
                    <a:lstStyle/>
                    <a:p>
                      <a:pPr algn="ctr"/>
                      <a:r>
                        <a:rPr lang="en-US" sz="3600" kern="1200" dirty="0" smtClean="0">
                          <a:solidFill>
                            <a:schemeClr val="dk1"/>
                          </a:solidFill>
                          <a:effectLst/>
                          <a:latin typeface="Arial" panose="020B0604020202020204" pitchFamily="34" charset="0"/>
                          <a:ea typeface="+mn-ea"/>
                          <a:cs typeface="Arial" panose="020B0604020202020204" pitchFamily="34" charset="0"/>
                        </a:rPr>
                        <a:t>10 - 15 % </a:t>
                      </a:r>
                      <a:endParaRPr lang="en-US" sz="3600" dirty="0">
                        <a:latin typeface="Arial" panose="020B0604020202020204" pitchFamily="34" charset="0"/>
                        <a:cs typeface="Arial" panose="020B0604020202020204" pitchFamily="34" charset="0"/>
                      </a:endParaRPr>
                    </a:p>
                  </a:txBody>
                  <a:tcPr/>
                </a:tc>
              </a:tr>
              <a:tr h="619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kern="1200" dirty="0" err="1" smtClean="0">
                          <a:solidFill>
                            <a:schemeClr val="dk1"/>
                          </a:solidFill>
                          <a:effectLst/>
                          <a:latin typeface="Arial" panose="020B0604020202020204" pitchFamily="34" charset="0"/>
                          <a:ea typeface="+mn-ea"/>
                          <a:cs typeface="Arial" panose="020B0604020202020204" pitchFamily="34" charset="0"/>
                        </a:rPr>
                        <a:t>Nước</a:t>
                      </a:r>
                      <a:r>
                        <a:rPr lang="en-US" sz="3600" kern="1200" dirty="0" smtClean="0">
                          <a:solidFill>
                            <a:schemeClr val="dk1"/>
                          </a:solidFill>
                          <a:effectLst/>
                          <a:latin typeface="Arial" panose="020B0604020202020204" pitchFamily="34" charset="0"/>
                          <a:ea typeface="+mn-ea"/>
                          <a:cs typeface="Arial" panose="020B0604020202020204" pitchFamily="34" charset="0"/>
                        </a:rPr>
                        <a:t> ( </a:t>
                      </a:r>
                      <a:r>
                        <a:rPr lang="en-US" sz="3600" kern="1200" dirty="0" err="1" smtClean="0">
                          <a:solidFill>
                            <a:schemeClr val="dk1"/>
                          </a:solidFill>
                          <a:effectLst/>
                          <a:latin typeface="Arial" panose="020B0604020202020204" pitchFamily="34" charset="0"/>
                          <a:ea typeface="+mn-ea"/>
                          <a:cs typeface="Arial" panose="020B0604020202020204" pitchFamily="34" charset="0"/>
                        </a:rPr>
                        <a:t>Độ</a:t>
                      </a:r>
                      <a:r>
                        <a:rPr lang="en-US" sz="3600" kern="1200" dirty="0" smtClean="0">
                          <a:solidFill>
                            <a:schemeClr val="dk1"/>
                          </a:solidFill>
                          <a:effectLst/>
                          <a:latin typeface="Arial" panose="020B0604020202020204" pitchFamily="34" charset="0"/>
                          <a:ea typeface="+mn-ea"/>
                          <a:cs typeface="Arial" panose="020B0604020202020204" pitchFamily="34" charset="0"/>
                        </a:rPr>
                        <a:t> </a:t>
                      </a:r>
                      <a:r>
                        <a:rPr lang="en-US" sz="3600" kern="1200" dirty="0" err="1" smtClean="0">
                          <a:solidFill>
                            <a:schemeClr val="dk1"/>
                          </a:solidFill>
                          <a:effectLst/>
                          <a:latin typeface="Arial" panose="020B0604020202020204" pitchFamily="34" charset="0"/>
                          <a:ea typeface="+mn-ea"/>
                          <a:cs typeface="Arial" panose="020B0604020202020204" pitchFamily="34" charset="0"/>
                        </a:rPr>
                        <a:t>ẩm</a:t>
                      </a:r>
                      <a:r>
                        <a:rPr lang="en-US" sz="3600" kern="1200" dirty="0" smtClean="0">
                          <a:solidFill>
                            <a:schemeClr val="dk1"/>
                          </a:solidFill>
                          <a:effectLst/>
                          <a:latin typeface="Arial" panose="020B0604020202020204" pitchFamily="34" charset="0"/>
                          <a:ea typeface="+mn-ea"/>
                          <a:cs typeface="Arial" panose="020B0604020202020204" pitchFamily="34" charset="0"/>
                        </a:rPr>
                        <a:t>)</a:t>
                      </a:r>
                    </a:p>
                  </a:txBody>
                  <a:tcPr/>
                </a:tc>
                <a:tc>
                  <a:txBody>
                    <a:bodyPr/>
                    <a:lstStyle/>
                    <a:p>
                      <a:pPr algn="ctr"/>
                      <a:r>
                        <a:rPr lang="en-US" sz="3600" kern="1200" dirty="0" smtClean="0">
                          <a:solidFill>
                            <a:schemeClr val="dk1"/>
                          </a:solidFill>
                          <a:effectLst/>
                          <a:latin typeface="Arial" panose="020B0604020202020204" pitchFamily="34" charset="0"/>
                          <a:ea typeface="+mn-ea"/>
                          <a:cs typeface="Arial" panose="020B0604020202020204" pitchFamily="34" charset="0"/>
                        </a:rPr>
                        <a:t>13 - 14 % </a:t>
                      </a:r>
                      <a:endParaRPr lang="en-US" sz="3600" dirty="0">
                        <a:latin typeface="Arial" panose="020B0604020202020204" pitchFamily="34" charset="0"/>
                        <a:cs typeface="Arial" panose="020B0604020202020204" pitchFamily="34" charset="0"/>
                      </a:endParaRPr>
                    </a:p>
                  </a:txBody>
                  <a:tcPr/>
                </a:tc>
              </a:tr>
              <a:tr h="619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kern="1200" dirty="0" err="1" smtClean="0">
                          <a:solidFill>
                            <a:schemeClr val="dk1"/>
                          </a:solidFill>
                          <a:effectLst/>
                          <a:latin typeface="Arial" panose="020B0604020202020204" pitchFamily="34" charset="0"/>
                          <a:ea typeface="+mn-ea"/>
                          <a:cs typeface="Arial" panose="020B0604020202020204" pitchFamily="34" charset="0"/>
                        </a:rPr>
                        <a:t>Chất</a:t>
                      </a:r>
                      <a:r>
                        <a:rPr lang="en-US" sz="3600" kern="1200" dirty="0" smtClean="0">
                          <a:solidFill>
                            <a:schemeClr val="dk1"/>
                          </a:solidFill>
                          <a:effectLst/>
                          <a:latin typeface="Arial" panose="020B0604020202020204" pitchFamily="34" charset="0"/>
                          <a:ea typeface="+mn-ea"/>
                          <a:cs typeface="Arial" panose="020B0604020202020204" pitchFamily="34" charset="0"/>
                        </a:rPr>
                        <a:t> </a:t>
                      </a:r>
                      <a:r>
                        <a:rPr lang="en-US" sz="3600" kern="1200" dirty="0" err="1" smtClean="0">
                          <a:solidFill>
                            <a:schemeClr val="dk1"/>
                          </a:solidFill>
                          <a:effectLst/>
                          <a:latin typeface="Arial" panose="020B0604020202020204" pitchFamily="34" charset="0"/>
                          <a:ea typeface="+mn-ea"/>
                          <a:cs typeface="Arial" panose="020B0604020202020204" pitchFamily="34" charset="0"/>
                        </a:rPr>
                        <a:t>béo</a:t>
                      </a:r>
                      <a:endParaRPr lang="en-US" sz="3600" kern="1200" dirty="0" smtClean="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algn="ctr"/>
                      <a:r>
                        <a:rPr lang="en-US" sz="3600" kern="1200" dirty="0" smtClean="0">
                          <a:solidFill>
                            <a:schemeClr val="dk1"/>
                          </a:solidFill>
                          <a:effectLst/>
                          <a:latin typeface="Arial" panose="020B0604020202020204" pitchFamily="34" charset="0"/>
                          <a:ea typeface="+mn-ea"/>
                          <a:cs typeface="Arial" panose="020B0604020202020204" pitchFamily="34" charset="0"/>
                        </a:rPr>
                        <a:t>1%</a:t>
                      </a:r>
                      <a:endParaRPr lang="en-US" sz="3600" dirty="0">
                        <a:latin typeface="Arial" panose="020B0604020202020204" pitchFamily="34" charset="0"/>
                        <a:cs typeface="Arial" panose="020B0604020202020204" pitchFamily="34" charset="0"/>
                      </a:endParaRPr>
                    </a:p>
                  </a:txBody>
                  <a:tcPr/>
                </a:tc>
              </a:tr>
              <a:tr h="619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kern="1200" dirty="0" err="1" smtClean="0">
                          <a:solidFill>
                            <a:schemeClr val="dk1"/>
                          </a:solidFill>
                          <a:effectLst/>
                          <a:latin typeface="Arial" panose="020B0604020202020204" pitchFamily="34" charset="0"/>
                          <a:ea typeface="+mn-ea"/>
                          <a:cs typeface="Arial" panose="020B0604020202020204" pitchFamily="34" charset="0"/>
                        </a:rPr>
                        <a:t>Muối</a:t>
                      </a:r>
                      <a:r>
                        <a:rPr lang="en-US" sz="3600" kern="1200" dirty="0" smtClean="0">
                          <a:solidFill>
                            <a:schemeClr val="dk1"/>
                          </a:solidFill>
                          <a:effectLst/>
                          <a:latin typeface="Arial" panose="020B0604020202020204" pitchFamily="34" charset="0"/>
                          <a:ea typeface="+mn-ea"/>
                          <a:cs typeface="Arial" panose="020B0604020202020204" pitchFamily="34" charset="0"/>
                        </a:rPr>
                        <a:t> </a:t>
                      </a:r>
                      <a:r>
                        <a:rPr lang="en-US" sz="3600" kern="1200" dirty="0" err="1" smtClean="0">
                          <a:solidFill>
                            <a:schemeClr val="dk1"/>
                          </a:solidFill>
                          <a:effectLst/>
                          <a:latin typeface="Arial" panose="020B0604020202020204" pitchFamily="34" charset="0"/>
                          <a:ea typeface="+mn-ea"/>
                          <a:cs typeface="Arial" panose="020B0604020202020204" pitchFamily="34" charset="0"/>
                        </a:rPr>
                        <a:t>khoáng</a:t>
                      </a:r>
                      <a:endParaRPr lang="en-US" sz="3600" kern="1200" dirty="0" smtClean="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algn="ctr"/>
                      <a:r>
                        <a:rPr lang="en-US" sz="3600" kern="1200" dirty="0" smtClean="0">
                          <a:solidFill>
                            <a:schemeClr val="dk1"/>
                          </a:solidFill>
                          <a:effectLst/>
                          <a:latin typeface="Arial" panose="020B0604020202020204" pitchFamily="34" charset="0"/>
                          <a:ea typeface="+mn-ea"/>
                          <a:cs typeface="Arial" panose="020B0604020202020204" pitchFamily="34" charset="0"/>
                        </a:rPr>
                        <a:t>0.7 % </a:t>
                      </a:r>
                      <a:endParaRPr lang="en-US" sz="3600" dirty="0">
                        <a:latin typeface="Arial" panose="020B0604020202020204" pitchFamily="34" charset="0"/>
                        <a:cs typeface="Arial" panose="020B0604020202020204" pitchFamily="34" charset="0"/>
                      </a:endParaRPr>
                    </a:p>
                  </a:txBody>
                  <a:tcPr/>
                </a:tc>
              </a:tr>
              <a:tr h="899184">
                <a:tc>
                  <a:txBody>
                    <a:bodyPr/>
                    <a:lstStyle/>
                    <a:p>
                      <a:r>
                        <a:rPr lang="en-US" sz="3600" kern="1200" dirty="0" err="1" smtClean="0">
                          <a:solidFill>
                            <a:schemeClr val="dk1"/>
                          </a:solidFill>
                          <a:effectLst/>
                          <a:latin typeface="Arial" panose="020B0604020202020204" pitchFamily="34" charset="0"/>
                          <a:ea typeface="+mn-ea"/>
                          <a:cs typeface="Arial" panose="020B0604020202020204" pitchFamily="34" charset="0"/>
                        </a:rPr>
                        <a:t>Chất</a:t>
                      </a:r>
                      <a:r>
                        <a:rPr lang="en-US" sz="3600" kern="1200" dirty="0" smtClean="0">
                          <a:solidFill>
                            <a:schemeClr val="dk1"/>
                          </a:solidFill>
                          <a:effectLst/>
                          <a:latin typeface="Arial" panose="020B0604020202020204" pitchFamily="34" charset="0"/>
                          <a:ea typeface="+mn-ea"/>
                          <a:cs typeface="Arial" panose="020B0604020202020204" pitchFamily="34" charset="0"/>
                        </a:rPr>
                        <a:t> </a:t>
                      </a:r>
                      <a:r>
                        <a:rPr lang="en-US" sz="3600" kern="1200" dirty="0" err="1" smtClean="0">
                          <a:solidFill>
                            <a:schemeClr val="dk1"/>
                          </a:solidFill>
                          <a:effectLst/>
                          <a:latin typeface="Arial" panose="020B0604020202020204" pitchFamily="34" charset="0"/>
                          <a:ea typeface="+mn-ea"/>
                          <a:cs typeface="Arial" panose="020B0604020202020204" pitchFamily="34" charset="0"/>
                        </a:rPr>
                        <a:t>xơ</a:t>
                      </a:r>
                      <a:endParaRPr lang="en-US" sz="3600" kern="1200" dirty="0" smtClean="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algn="ctr"/>
                      <a:r>
                        <a:rPr lang="en-US" sz="3600" kern="1200" dirty="0" smtClean="0">
                          <a:solidFill>
                            <a:schemeClr val="dk1"/>
                          </a:solidFill>
                          <a:effectLst/>
                          <a:latin typeface="Arial" panose="020B0604020202020204" pitchFamily="34" charset="0"/>
                          <a:ea typeface="+mn-ea"/>
                          <a:cs typeface="Arial" panose="020B0604020202020204" pitchFamily="34" charset="0"/>
                        </a:rPr>
                        <a:t>0.5 % </a:t>
                      </a:r>
                      <a:endParaRPr lang="en-US" sz="3600" dirty="0">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2753690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Đạm</a:t>
            </a:r>
            <a:r>
              <a:rPr lang="en-US" dirty="0" smtClean="0"/>
              <a:t> </a:t>
            </a:r>
            <a:r>
              <a:rPr lang="en-US" dirty="0" err="1" smtClean="0"/>
              <a:t>trong</a:t>
            </a:r>
            <a:r>
              <a:rPr lang="en-US" dirty="0" smtClean="0"/>
              <a:t> </a:t>
            </a:r>
            <a:r>
              <a:rPr lang="en-US" dirty="0" err="1" smtClean="0"/>
              <a:t>bột</a:t>
            </a:r>
            <a:r>
              <a:rPr lang="en-US" dirty="0" smtClean="0"/>
              <a:t> </a:t>
            </a:r>
            <a:r>
              <a:rPr lang="en-US" dirty="0" err="1" smtClean="0"/>
              <a:t>mì</a:t>
            </a:r>
            <a:r>
              <a:rPr lang="en-US" dirty="0" smtClean="0"/>
              <a:t> </a:t>
            </a:r>
            <a:r>
              <a:rPr lang="en-US" dirty="0" err="1" smtClean="0"/>
              <a:t>có</a:t>
            </a:r>
            <a:r>
              <a:rPr lang="en-US" dirty="0" smtClean="0"/>
              <a:t> 2 </a:t>
            </a:r>
            <a:r>
              <a:rPr lang="en-US" dirty="0" err="1" smtClean="0"/>
              <a:t>dạng</a:t>
            </a:r>
            <a:endParaRPr lang="en-US" dirty="0"/>
          </a:p>
        </p:txBody>
      </p:sp>
      <p:graphicFrame>
        <p:nvGraphicFramePr>
          <p:cNvPr id="4" name="Content Placeholder 3"/>
          <p:cNvGraphicFramePr>
            <a:graphicFrameLocks noGrp="1"/>
          </p:cNvGraphicFramePr>
          <p:nvPr>
            <p:ph idx="1"/>
            <p:extLst/>
          </p:nvPr>
        </p:nvGraphicFramePr>
        <p:xfrm>
          <a:off x="1966050" y="1457326"/>
          <a:ext cx="8447087" cy="4700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413137" y="2843213"/>
            <a:ext cx="1789043" cy="3108543"/>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2800" dirty="0" err="1" smtClean="0"/>
              <a:t>Tạo</a:t>
            </a:r>
            <a:r>
              <a:rPr lang="en-US" sz="2800" dirty="0" smtClean="0"/>
              <a:t> </a:t>
            </a:r>
            <a:r>
              <a:rPr lang="en-US" sz="2800" dirty="0" err="1" smtClean="0"/>
              <a:t>ra</a:t>
            </a:r>
            <a:r>
              <a:rPr lang="en-US" sz="2800" dirty="0" smtClean="0"/>
              <a:t> gluten </a:t>
            </a:r>
            <a:r>
              <a:rPr lang="en-US" sz="2800" dirty="0" err="1" smtClean="0"/>
              <a:t>trong</a:t>
            </a:r>
            <a:r>
              <a:rPr lang="en-US" sz="2800" dirty="0" smtClean="0"/>
              <a:t> </a:t>
            </a:r>
            <a:r>
              <a:rPr lang="en-US" sz="2800" dirty="0" err="1" smtClean="0"/>
              <a:t>bột</a:t>
            </a:r>
            <a:r>
              <a:rPr lang="en-US" sz="2800" dirty="0" smtClean="0"/>
              <a:t> </a:t>
            </a:r>
            <a:r>
              <a:rPr lang="en-US" sz="2800" dirty="0" err="1" smtClean="0"/>
              <a:t>nhào</a:t>
            </a:r>
            <a:r>
              <a:rPr lang="en-US" sz="2800" dirty="0" smtClean="0"/>
              <a:t> </a:t>
            </a:r>
            <a:r>
              <a:rPr lang="en-US" sz="2800" dirty="0" err="1" smtClean="0"/>
              <a:t>thông</a:t>
            </a:r>
            <a:r>
              <a:rPr lang="en-US" sz="2800" dirty="0" smtClean="0"/>
              <a:t> qua </a:t>
            </a:r>
            <a:r>
              <a:rPr lang="en-US" sz="2800" dirty="0" err="1" smtClean="0"/>
              <a:t>qt</a:t>
            </a:r>
            <a:r>
              <a:rPr lang="en-US" sz="2800" dirty="0" smtClean="0"/>
              <a:t> </a:t>
            </a:r>
            <a:r>
              <a:rPr lang="en-US" sz="2800" dirty="0" err="1" smtClean="0"/>
              <a:t>nhào</a:t>
            </a:r>
            <a:r>
              <a:rPr lang="en-US" sz="2800" dirty="0" smtClean="0"/>
              <a:t> </a:t>
            </a:r>
            <a:r>
              <a:rPr lang="en-US" sz="2800" dirty="0" err="1" smtClean="0"/>
              <a:t>bột</a:t>
            </a:r>
            <a:endParaRPr lang="en-US" sz="2800" dirty="0"/>
          </a:p>
        </p:txBody>
      </p:sp>
      <p:sp>
        <p:nvSpPr>
          <p:cNvPr id="6" name="TextBox 5"/>
          <p:cNvSpPr txBox="1"/>
          <p:nvPr/>
        </p:nvSpPr>
        <p:spPr>
          <a:xfrm>
            <a:off x="45969" y="2396222"/>
            <a:ext cx="1789043"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dirty="0" err="1" smtClean="0"/>
              <a:t>Tạo</a:t>
            </a:r>
            <a:r>
              <a:rPr lang="en-US" sz="2800" dirty="0" smtClean="0"/>
              <a:t> </a:t>
            </a:r>
            <a:r>
              <a:rPr lang="en-US" sz="2800" dirty="0" err="1" smtClean="0"/>
              <a:t>nên</a:t>
            </a:r>
            <a:r>
              <a:rPr lang="en-US" sz="2800" dirty="0" smtClean="0"/>
              <a:t> </a:t>
            </a:r>
            <a:r>
              <a:rPr lang="en-US" sz="2800" dirty="0" err="1" smtClean="0"/>
              <a:t>màu</a:t>
            </a:r>
            <a:r>
              <a:rPr lang="en-US" sz="2800" dirty="0" smtClean="0"/>
              <a:t> </a:t>
            </a:r>
            <a:r>
              <a:rPr lang="en-US" sz="2800" dirty="0" err="1" smtClean="0"/>
              <a:t>sắc</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cùng</a:t>
            </a:r>
            <a:r>
              <a:rPr lang="en-US" sz="2800" dirty="0" smtClean="0"/>
              <a:t> </a:t>
            </a:r>
            <a:r>
              <a:rPr lang="en-US" sz="2800" dirty="0" err="1" smtClean="0"/>
              <a:t>với</a:t>
            </a:r>
            <a:r>
              <a:rPr lang="en-US" sz="2800" dirty="0" smtClean="0"/>
              <a:t> </a:t>
            </a:r>
            <a:r>
              <a:rPr lang="en-US" sz="2800" dirty="0" err="1" smtClean="0"/>
              <a:t>đường</a:t>
            </a:r>
            <a:endParaRPr lang="en-US" sz="2800" dirty="0"/>
          </a:p>
        </p:txBody>
      </p:sp>
    </p:spTree>
    <p:extLst>
      <p:ext uri="{BB962C8B-B14F-4D97-AF65-F5344CB8AC3E}">
        <p14:creationId xmlns:p14="http://schemas.microsoft.com/office/powerpoint/2010/main" val="382572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Quá</a:t>
            </a:r>
            <a:r>
              <a:rPr lang="en-US" dirty="0" smtClean="0"/>
              <a:t> </a:t>
            </a:r>
            <a:r>
              <a:rPr lang="en-US" dirty="0" err="1" smtClean="0"/>
              <a:t>trình</a:t>
            </a:r>
            <a:r>
              <a:rPr lang="en-US" dirty="0" smtClean="0"/>
              <a:t> </a:t>
            </a:r>
            <a:r>
              <a:rPr lang="en-US" dirty="0" err="1" smtClean="0"/>
              <a:t>hình</a:t>
            </a:r>
            <a:r>
              <a:rPr lang="en-US" dirty="0" smtClean="0"/>
              <a:t> </a:t>
            </a:r>
            <a:r>
              <a:rPr lang="en-US" dirty="0" err="1" smtClean="0"/>
              <a:t>thành</a:t>
            </a:r>
            <a:r>
              <a:rPr lang="en-US" dirty="0" smtClean="0"/>
              <a:t> gluten</a:t>
            </a:r>
            <a:endParaRPr lang="en-US" dirty="0"/>
          </a:p>
        </p:txBody>
      </p:sp>
      <p:pic>
        <p:nvPicPr>
          <p:cNvPr id="4" name="Picture 3" descr="xay nghien bot mi 03"/>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685926"/>
            <a:ext cx="9615487" cy="4564500"/>
          </a:xfrm>
          <a:prstGeom prst="rect">
            <a:avLst/>
          </a:prstGeom>
          <a:noFill/>
          <a:ln>
            <a:noFill/>
          </a:ln>
        </p:spPr>
      </p:pic>
    </p:spTree>
    <p:extLst>
      <p:ext uri="{BB962C8B-B14F-4D97-AF65-F5344CB8AC3E}">
        <p14:creationId xmlns:p14="http://schemas.microsoft.com/office/powerpoint/2010/main" val="3403439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2012" y="2343150"/>
            <a:ext cx="11492969" cy="3171824"/>
          </a:xfrm>
          <a:prstGeom prst="rect">
            <a:avLst/>
          </a:prstGeom>
        </p:spPr>
      </p:pic>
      <p:sp>
        <p:nvSpPr>
          <p:cNvPr id="6" name="Title 1"/>
          <p:cNvSpPr>
            <a:spLocks noGrp="1"/>
          </p:cNvSpPr>
          <p:nvPr>
            <p:ph type="title"/>
          </p:nvPr>
        </p:nvSpPr>
        <p:spPr/>
        <p:txBody>
          <a:bodyPr/>
          <a:lstStyle/>
          <a:p>
            <a:r>
              <a:rPr lang="en-US" dirty="0" err="1" smtClean="0"/>
              <a:t>Quá</a:t>
            </a:r>
            <a:r>
              <a:rPr lang="en-US" dirty="0" smtClean="0"/>
              <a:t> </a:t>
            </a:r>
            <a:r>
              <a:rPr lang="en-US" dirty="0" err="1" smtClean="0"/>
              <a:t>trình</a:t>
            </a:r>
            <a:r>
              <a:rPr lang="en-US" dirty="0" smtClean="0"/>
              <a:t> </a:t>
            </a:r>
            <a:r>
              <a:rPr lang="en-US" dirty="0" err="1" smtClean="0"/>
              <a:t>hình</a:t>
            </a:r>
            <a:r>
              <a:rPr lang="en-US" dirty="0" smtClean="0"/>
              <a:t> </a:t>
            </a:r>
            <a:r>
              <a:rPr lang="en-US" dirty="0" err="1" smtClean="0"/>
              <a:t>thành</a:t>
            </a:r>
            <a:r>
              <a:rPr lang="en-US" dirty="0" smtClean="0"/>
              <a:t> gluten</a:t>
            </a:r>
            <a:endParaRPr lang="en-US" dirty="0"/>
          </a:p>
        </p:txBody>
      </p:sp>
    </p:spTree>
    <p:extLst>
      <p:ext uri="{BB962C8B-B14F-4D97-AF65-F5344CB8AC3E}">
        <p14:creationId xmlns:p14="http://schemas.microsoft.com/office/powerpoint/2010/main" val="3723298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Mạng</a:t>
            </a:r>
            <a:r>
              <a:rPr lang="en-US" dirty="0" smtClean="0"/>
              <a:t> </a:t>
            </a:r>
            <a:r>
              <a:rPr lang="en-US" dirty="0" err="1" smtClean="0"/>
              <a:t>lưới</a:t>
            </a:r>
            <a:r>
              <a:rPr lang="en-US" dirty="0" smtClean="0"/>
              <a:t> gluten</a:t>
            </a:r>
            <a:endParaRPr lang="en-US" dirty="0"/>
          </a:p>
        </p:txBody>
      </p:sp>
      <p:pic>
        <p:nvPicPr>
          <p:cNvPr id="4" name="Content Placeholder 3"/>
          <p:cNvPicPr>
            <a:picLocks noGrp="1" noChangeAspect="1"/>
          </p:cNvPicPr>
          <p:nvPr>
            <p:ph idx="1"/>
          </p:nvPr>
        </p:nvPicPr>
        <p:blipFill>
          <a:blip r:embed="rId2"/>
          <a:stretch>
            <a:fillRect/>
          </a:stretch>
        </p:blipFill>
        <p:spPr>
          <a:xfrm>
            <a:off x="5427759" y="1352550"/>
            <a:ext cx="6764241" cy="4892675"/>
          </a:xfrm>
          <a:prstGeom prst="rect">
            <a:avLst/>
          </a:prstGeom>
        </p:spPr>
      </p:pic>
      <p:pic>
        <p:nvPicPr>
          <p:cNvPr id="5" name="Picture 4"/>
          <p:cNvPicPr>
            <a:picLocks noChangeAspect="1"/>
          </p:cNvPicPr>
          <p:nvPr/>
        </p:nvPicPr>
        <p:blipFill>
          <a:blip r:embed="rId3"/>
          <a:stretch>
            <a:fillRect/>
          </a:stretch>
        </p:blipFill>
        <p:spPr>
          <a:xfrm>
            <a:off x="0" y="2286000"/>
            <a:ext cx="5981101" cy="3444875"/>
          </a:xfrm>
          <a:prstGeom prst="rect">
            <a:avLst/>
          </a:prstGeom>
        </p:spPr>
      </p:pic>
    </p:spTree>
    <p:extLst>
      <p:ext uri="{BB962C8B-B14F-4D97-AF65-F5344CB8AC3E}">
        <p14:creationId xmlns:p14="http://schemas.microsoft.com/office/powerpoint/2010/main" val="2360248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graphicFrame>
        <p:nvGraphicFramePr>
          <p:cNvPr id="4" name="Diagram 3"/>
          <p:cNvGraphicFramePr/>
          <p:nvPr>
            <p:extLst/>
          </p:nvPr>
        </p:nvGraphicFramePr>
        <p:xfrm>
          <a:off x="0" y="1271588"/>
          <a:ext cx="11987212" cy="5472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76105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097280" y="1667934"/>
            <a:ext cx="4937760" cy="4575704"/>
          </a:xfrm>
          <a:ln>
            <a:solidFill>
              <a:srgbClr val="00B0F0"/>
            </a:solidFill>
          </a:ln>
        </p:spPr>
        <p:txBody>
          <a:bodyPr/>
          <a:lstStyle/>
          <a:p>
            <a:r>
              <a:rPr lang="en-US" b="1" dirty="0" err="1"/>
              <a:t>Lúa</a:t>
            </a:r>
            <a:r>
              <a:rPr lang="en-US" b="1" dirty="0"/>
              <a:t> </a:t>
            </a:r>
            <a:r>
              <a:rPr lang="en-US" b="1" dirty="0" err="1"/>
              <a:t>mì</a:t>
            </a:r>
            <a:r>
              <a:rPr lang="en-US" b="1" dirty="0"/>
              <a:t> </a:t>
            </a:r>
            <a:r>
              <a:rPr lang="en-US" b="1" dirty="0" err="1"/>
              <a:t>mềm</a:t>
            </a:r>
            <a:r>
              <a:rPr lang="en-US" b="1" dirty="0"/>
              <a:t>: </a:t>
            </a:r>
            <a:r>
              <a:rPr lang="en-US" dirty="0" err="1"/>
              <a:t>hàm</a:t>
            </a:r>
            <a:r>
              <a:rPr lang="en-US" dirty="0"/>
              <a:t> </a:t>
            </a:r>
            <a:r>
              <a:rPr lang="en-US" dirty="0" err="1"/>
              <a:t>lượng</a:t>
            </a:r>
            <a:r>
              <a:rPr lang="en-US" dirty="0"/>
              <a:t> gluten </a:t>
            </a:r>
            <a:r>
              <a:rPr lang="en-US" dirty="0" err="1"/>
              <a:t>và</a:t>
            </a:r>
            <a:r>
              <a:rPr lang="en-US" dirty="0"/>
              <a:t> protein </a:t>
            </a:r>
            <a:r>
              <a:rPr lang="en-US" dirty="0" err="1"/>
              <a:t>thấp</a:t>
            </a:r>
            <a:r>
              <a:rPr lang="en-US" dirty="0"/>
              <a:t> </a:t>
            </a:r>
            <a:r>
              <a:rPr lang="en-US" dirty="0" err="1"/>
              <a:t>phù</a:t>
            </a:r>
            <a:r>
              <a:rPr lang="en-US" dirty="0"/>
              <a:t> </a:t>
            </a:r>
            <a:r>
              <a:rPr lang="en-US" dirty="0" err="1"/>
              <a:t>hợp</a:t>
            </a:r>
            <a:r>
              <a:rPr lang="en-US" dirty="0"/>
              <a:t> </a:t>
            </a:r>
            <a:r>
              <a:rPr lang="en-US" dirty="0" err="1"/>
              <a:t>cho</a:t>
            </a:r>
            <a:r>
              <a:rPr lang="en-US" dirty="0"/>
              <a:t> </a:t>
            </a:r>
            <a:r>
              <a:rPr lang="en-US" dirty="0" err="1"/>
              <a:t>bánh</a:t>
            </a:r>
            <a:r>
              <a:rPr lang="en-US" dirty="0"/>
              <a:t> cake, </a:t>
            </a:r>
            <a:r>
              <a:rPr lang="en-US" dirty="0" err="1"/>
              <a:t>bánh</a:t>
            </a:r>
            <a:r>
              <a:rPr lang="en-US" dirty="0"/>
              <a:t> </a:t>
            </a:r>
            <a:r>
              <a:rPr lang="en-US" dirty="0" err="1"/>
              <a:t>quy</a:t>
            </a:r>
            <a:r>
              <a:rPr lang="en-US" dirty="0"/>
              <a:t>..</a:t>
            </a:r>
          </a:p>
          <a:p>
            <a:endParaRPr lang="en-US" dirty="0"/>
          </a:p>
        </p:txBody>
      </p:sp>
      <p:sp>
        <p:nvSpPr>
          <p:cNvPr id="6" name="Content Placeholder 5"/>
          <p:cNvSpPr>
            <a:spLocks noGrp="1"/>
          </p:cNvSpPr>
          <p:nvPr>
            <p:ph sz="quarter" idx="4"/>
          </p:nvPr>
        </p:nvSpPr>
        <p:spPr>
          <a:xfrm>
            <a:off x="6446520" y="1667934"/>
            <a:ext cx="5054918" cy="4575704"/>
          </a:xfrm>
          <a:ln>
            <a:solidFill>
              <a:srgbClr val="0070C0"/>
            </a:solidFill>
          </a:ln>
        </p:spPr>
        <p:txBody>
          <a:bodyPr/>
          <a:lstStyle/>
          <a:p>
            <a:r>
              <a:rPr lang="en-US" b="1" dirty="0" err="1"/>
              <a:t>Lúa</a:t>
            </a:r>
            <a:r>
              <a:rPr lang="en-US" b="1" dirty="0"/>
              <a:t> </a:t>
            </a:r>
            <a:r>
              <a:rPr lang="en-US" b="1" dirty="0" err="1"/>
              <a:t>mì</a:t>
            </a:r>
            <a:r>
              <a:rPr lang="en-US" b="1" dirty="0"/>
              <a:t> </a:t>
            </a:r>
            <a:r>
              <a:rPr lang="en-US" b="1" dirty="0" err="1"/>
              <a:t>cứng</a:t>
            </a:r>
            <a:r>
              <a:rPr lang="en-US" dirty="0"/>
              <a:t>: </a:t>
            </a:r>
            <a:r>
              <a:rPr lang="en-US" dirty="0" err="1"/>
              <a:t>hàm</a:t>
            </a:r>
            <a:r>
              <a:rPr lang="en-US" dirty="0"/>
              <a:t> </a:t>
            </a:r>
            <a:r>
              <a:rPr lang="en-US" dirty="0" err="1"/>
              <a:t>lượng</a:t>
            </a:r>
            <a:r>
              <a:rPr lang="en-US" dirty="0"/>
              <a:t> gluten </a:t>
            </a:r>
            <a:r>
              <a:rPr lang="en-US" dirty="0" err="1"/>
              <a:t>và</a:t>
            </a:r>
            <a:r>
              <a:rPr lang="en-US" dirty="0"/>
              <a:t> protein </a:t>
            </a:r>
            <a:r>
              <a:rPr lang="en-US" dirty="0" err="1"/>
              <a:t>cao</a:t>
            </a:r>
            <a:r>
              <a:rPr lang="en-US" dirty="0"/>
              <a:t> </a:t>
            </a:r>
            <a:r>
              <a:rPr lang="en-US" dirty="0" err="1"/>
              <a:t>phù</a:t>
            </a:r>
            <a:r>
              <a:rPr lang="en-US" dirty="0"/>
              <a:t> </a:t>
            </a:r>
            <a:r>
              <a:rPr lang="en-US" dirty="0" err="1"/>
              <a:t>hợp</a:t>
            </a:r>
            <a:r>
              <a:rPr lang="en-US" dirty="0"/>
              <a:t> </a:t>
            </a:r>
            <a:r>
              <a:rPr lang="en-US" dirty="0" err="1"/>
              <a:t>cho</a:t>
            </a:r>
            <a:r>
              <a:rPr lang="en-US" dirty="0"/>
              <a:t> </a:t>
            </a:r>
            <a:r>
              <a:rPr lang="en-US" dirty="0" err="1"/>
              <a:t>sản</a:t>
            </a:r>
            <a:r>
              <a:rPr lang="en-US" dirty="0"/>
              <a:t> </a:t>
            </a:r>
            <a:r>
              <a:rPr lang="en-US" dirty="0" err="1"/>
              <a:t>xuất</a:t>
            </a:r>
            <a:r>
              <a:rPr lang="en-US" dirty="0"/>
              <a:t> </a:t>
            </a:r>
            <a:r>
              <a:rPr lang="en-US" dirty="0" err="1"/>
              <a:t>bánh</a:t>
            </a:r>
            <a:r>
              <a:rPr lang="en-US" dirty="0"/>
              <a:t> </a:t>
            </a:r>
            <a:r>
              <a:rPr lang="en-US" dirty="0" err="1"/>
              <a:t>mì</a:t>
            </a:r>
            <a:r>
              <a:rPr lang="en-US" dirty="0"/>
              <a:t>, </a:t>
            </a:r>
            <a:r>
              <a:rPr lang="en-US" dirty="0" err="1"/>
              <a:t>bánh</a:t>
            </a:r>
            <a:r>
              <a:rPr lang="en-US" dirty="0"/>
              <a:t> pizza, sandwich...</a:t>
            </a:r>
          </a:p>
          <a:p>
            <a:endParaRPr lang="en-US" dirty="0"/>
          </a:p>
        </p:txBody>
      </p:sp>
      <p:sp>
        <p:nvSpPr>
          <p:cNvPr id="7" name="Title 1"/>
          <p:cNvSpPr>
            <a:spLocks noGrp="1"/>
          </p:cNvSpPr>
          <p:nvPr>
            <p:ph type="title"/>
          </p:nvPr>
        </p:nvSpPr>
        <p:spPr>
          <a:xfrm>
            <a:off x="1097280" y="286603"/>
            <a:ext cx="10058400" cy="813535"/>
          </a:xfrm>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2"/>
          <a:stretch>
            <a:fillRect/>
          </a:stretch>
        </p:blipFill>
        <p:spPr>
          <a:xfrm>
            <a:off x="1296615" y="3776777"/>
            <a:ext cx="4332660" cy="2466861"/>
          </a:xfrm>
          <a:prstGeom prst="rect">
            <a:avLst/>
          </a:prstGeom>
        </p:spPr>
      </p:pic>
      <p:pic>
        <p:nvPicPr>
          <p:cNvPr id="9" name="Picture 8"/>
          <p:cNvPicPr>
            <a:picLocks noChangeAspect="1"/>
          </p:cNvPicPr>
          <p:nvPr/>
        </p:nvPicPr>
        <p:blipFill>
          <a:blip r:embed="rId3"/>
          <a:stretch>
            <a:fillRect/>
          </a:stretch>
        </p:blipFill>
        <p:spPr>
          <a:xfrm>
            <a:off x="6562290" y="4443413"/>
            <a:ext cx="4823378" cy="1800225"/>
          </a:xfrm>
          <a:prstGeom prst="rect">
            <a:avLst/>
          </a:prstGeom>
        </p:spPr>
      </p:pic>
    </p:spTree>
    <p:extLst>
      <p:ext uri="{BB962C8B-B14F-4D97-AF65-F5344CB8AC3E}">
        <p14:creationId xmlns:p14="http://schemas.microsoft.com/office/powerpoint/2010/main" val="810642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Quy</a:t>
            </a:r>
            <a:r>
              <a:rPr lang="en-US" dirty="0" smtClean="0"/>
              <a:t> </a:t>
            </a:r>
            <a:r>
              <a:rPr lang="en-US" dirty="0" err="1" smtClean="0"/>
              <a:t>trình</a:t>
            </a:r>
            <a:r>
              <a:rPr lang="en-US" dirty="0" smtClean="0"/>
              <a:t> </a:t>
            </a:r>
            <a:r>
              <a:rPr lang="en-US" dirty="0" err="1" smtClean="0"/>
              <a:t>sản</a:t>
            </a:r>
            <a:r>
              <a:rPr lang="en-US" dirty="0" smtClean="0"/>
              <a:t> </a:t>
            </a:r>
            <a:r>
              <a:rPr lang="en-US" dirty="0" err="1"/>
              <a:t>x</a:t>
            </a:r>
            <a:r>
              <a:rPr lang="en-US" dirty="0" err="1" smtClean="0"/>
              <a:t>uất</a:t>
            </a:r>
            <a:r>
              <a:rPr lang="en-US" dirty="0" smtClean="0"/>
              <a:t> </a:t>
            </a:r>
            <a:r>
              <a:rPr lang="en-US" dirty="0" err="1" smtClean="0"/>
              <a:t>lúa</a:t>
            </a:r>
            <a:r>
              <a:rPr lang="en-US" dirty="0" smtClean="0"/>
              <a:t> </a:t>
            </a:r>
            <a:r>
              <a:rPr lang="en-US" dirty="0" err="1" smtClean="0"/>
              <a:t>mì</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223962"/>
            <a:ext cx="9711266" cy="5462587"/>
          </a:xfrm>
        </p:spPr>
      </p:pic>
    </p:spTree>
    <p:extLst>
      <p:ext uri="{BB962C8B-B14F-4D97-AF65-F5344CB8AC3E}">
        <p14:creationId xmlns:p14="http://schemas.microsoft.com/office/powerpoint/2010/main" val="40770768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12625" y="1165915"/>
            <a:ext cx="6859963" cy="5692085"/>
          </a:xfrm>
          <a:prstGeom prst="rect">
            <a:avLst/>
          </a:prstGeom>
        </p:spPr>
      </p:pic>
      <p:sp>
        <p:nvSpPr>
          <p:cNvPr id="5" name="Title 1"/>
          <p:cNvSpPr>
            <a:spLocks noGrp="1"/>
          </p:cNvSpPr>
          <p:nvPr>
            <p:ph type="title"/>
          </p:nvPr>
        </p:nvSpPr>
        <p:spPr/>
        <p:txBody>
          <a:bodyPr>
            <a:normAutofit/>
          </a:bodyPr>
          <a:lstStyle/>
          <a:p>
            <a:r>
              <a:rPr lang="en-US" dirty="0" err="1" smtClean="0"/>
              <a:t>Quy</a:t>
            </a:r>
            <a:r>
              <a:rPr lang="en-US" dirty="0" smtClean="0"/>
              <a:t> </a:t>
            </a:r>
            <a:r>
              <a:rPr lang="en-US" dirty="0" err="1" smtClean="0"/>
              <a:t>trình</a:t>
            </a:r>
            <a:r>
              <a:rPr lang="en-US" dirty="0" smtClean="0"/>
              <a:t> </a:t>
            </a:r>
            <a:r>
              <a:rPr lang="en-US" dirty="0" err="1" smtClean="0"/>
              <a:t>sản</a:t>
            </a:r>
            <a:r>
              <a:rPr lang="en-US" dirty="0" smtClean="0"/>
              <a:t> </a:t>
            </a:r>
            <a:r>
              <a:rPr lang="en-US" dirty="0" err="1"/>
              <a:t>x</a:t>
            </a:r>
            <a:r>
              <a:rPr lang="en-US" dirty="0" err="1" smtClean="0"/>
              <a:t>uất</a:t>
            </a:r>
            <a:r>
              <a:rPr lang="en-US" dirty="0" smtClean="0"/>
              <a:t> </a:t>
            </a:r>
            <a:r>
              <a:rPr lang="en-US" dirty="0" err="1" smtClean="0"/>
              <a:t>lúa</a:t>
            </a:r>
            <a:r>
              <a:rPr lang="en-US" dirty="0" smtClean="0"/>
              <a:t> </a:t>
            </a:r>
            <a:r>
              <a:rPr lang="en-US" dirty="0" err="1" smtClean="0"/>
              <a:t>mì</a:t>
            </a:r>
            <a:endParaRPr lang="en-US" dirty="0"/>
          </a:p>
        </p:txBody>
      </p:sp>
    </p:spTree>
    <p:extLst>
      <p:ext uri="{BB962C8B-B14F-4D97-AF65-F5344CB8AC3E}">
        <p14:creationId xmlns:p14="http://schemas.microsoft.com/office/powerpoint/2010/main" val="38798639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7812" y="11614"/>
            <a:ext cx="9255145" cy="979193"/>
          </a:xfrm>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1513" y="1443037"/>
            <a:ext cx="11344275" cy="5829300"/>
          </a:xfrm>
        </p:spPr>
        <p:txBody>
          <a:bodyPr>
            <a:normAutofit/>
          </a:bodyPr>
          <a:lstStyle/>
          <a:p>
            <a:pPr>
              <a:buFont typeface="Wingdings" panose="05000000000000000000" pitchFamily="2" charset="2"/>
              <a:buChar char="v"/>
            </a:pPr>
            <a:r>
              <a:rPr lang="en-US" sz="3600" b="1" dirty="0" smtClean="0"/>
              <a:t>  </a:t>
            </a:r>
            <a:r>
              <a:rPr lang="en-US" sz="3600" b="1" dirty="0" err="1" smtClean="0"/>
              <a:t>Đánh</a:t>
            </a:r>
            <a:r>
              <a:rPr lang="en-US" sz="3600" b="1" dirty="0" smtClean="0"/>
              <a:t> </a:t>
            </a:r>
            <a:r>
              <a:rPr lang="en-US" sz="3600" b="1" dirty="0" err="1" smtClean="0"/>
              <a:t>giá</a:t>
            </a:r>
            <a:r>
              <a:rPr lang="en-US" sz="3600" b="1" dirty="0" smtClean="0"/>
              <a:t> </a:t>
            </a:r>
            <a:r>
              <a:rPr lang="en-US" sz="3600" b="1" dirty="0" err="1" smtClean="0"/>
              <a:t>chất</a:t>
            </a:r>
            <a:r>
              <a:rPr lang="en-US" sz="3600" b="1" dirty="0" smtClean="0"/>
              <a:t> </a:t>
            </a:r>
            <a:r>
              <a:rPr lang="en-US" sz="3600" b="1" dirty="0" err="1" smtClean="0"/>
              <a:t>lượng</a:t>
            </a:r>
            <a:r>
              <a:rPr lang="en-US" sz="3600" b="1" dirty="0" smtClean="0"/>
              <a:t> </a:t>
            </a:r>
            <a:r>
              <a:rPr lang="en-US" sz="3600" b="1" dirty="0" err="1" smtClean="0"/>
              <a:t>bột</a:t>
            </a:r>
            <a:r>
              <a:rPr lang="en-US" sz="3600" b="1" dirty="0" smtClean="0"/>
              <a:t> </a:t>
            </a:r>
            <a:r>
              <a:rPr lang="en-US" sz="3600" b="1" dirty="0" err="1" smtClean="0"/>
              <a:t>mì</a:t>
            </a:r>
            <a:r>
              <a:rPr lang="en-US" sz="3600" dirty="0" smtClean="0"/>
              <a:t>.</a:t>
            </a:r>
          </a:p>
          <a:p>
            <a:pPr marL="0" indent="0">
              <a:buNone/>
            </a:pPr>
            <a:r>
              <a:rPr lang="en-US" sz="3800" dirty="0" smtClean="0"/>
              <a:t>	</a:t>
            </a:r>
            <a:r>
              <a:rPr lang="en-US" sz="3600" dirty="0" err="1"/>
              <a:t>Các</a:t>
            </a:r>
            <a:r>
              <a:rPr lang="en-US" sz="3600" dirty="0"/>
              <a:t> </a:t>
            </a:r>
            <a:r>
              <a:rPr lang="en-US" sz="3600" dirty="0" err="1"/>
              <a:t>tiêu</a:t>
            </a:r>
            <a:r>
              <a:rPr lang="en-US" sz="3600" dirty="0"/>
              <a:t> </a:t>
            </a:r>
            <a:r>
              <a:rPr lang="en-US" sz="3600" dirty="0" err="1"/>
              <a:t>chí</a:t>
            </a:r>
            <a:r>
              <a:rPr lang="en-US" sz="3600" dirty="0"/>
              <a:t> </a:t>
            </a:r>
            <a:r>
              <a:rPr lang="en-US" sz="3600" dirty="0" err="1"/>
              <a:t>cảm</a:t>
            </a:r>
            <a:r>
              <a:rPr lang="en-US" sz="3600" dirty="0"/>
              <a:t> </a:t>
            </a:r>
            <a:r>
              <a:rPr lang="en-US" sz="3600" dirty="0" err="1"/>
              <a:t>quan</a:t>
            </a:r>
            <a:r>
              <a:rPr lang="en-US" sz="3600" dirty="0"/>
              <a:t>:</a:t>
            </a:r>
          </a:p>
          <a:p>
            <a:pPr marL="0" indent="0">
              <a:buNone/>
            </a:pPr>
            <a:r>
              <a:rPr lang="en-US" sz="3600" dirty="0"/>
              <a:t>- </a:t>
            </a:r>
            <a:r>
              <a:rPr lang="en-US" sz="3600" dirty="0" err="1"/>
              <a:t>Màu</a:t>
            </a:r>
            <a:r>
              <a:rPr lang="en-US" sz="3600" dirty="0"/>
              <a:t> </a:t>
            </a:r>
            <a:r>
              <a:rPr lang="en-US" sz="3600" dirty="0" err="1"/>
              <a:t>sắc</a:t>
            </a:r>
            <a:r>
              <a:rPr lang="en-US" sz="3600" dirty="0"/>
              <a:t>: </a:t>
            </a:r>
            <a:r>
              <a:rPr lang="en-US" sz="3600" dirty="0" err="1"/>
              <a:t>trắng</a:t>
            </a:r>
            <a:r>
              <a:rPr lang="en-US" sz="3600" dirty="0"/>
              <a:t> </a:t>
            </a:r>
            <a:r>
              <a:rPr lang="en-US" sz="3600" dirty="0" err="1"/>
              <a:t>hoặc</a:t>
            </a:r>
            <a:r>
              <a:rPr lang="en-US" sz="3600" dirty="0"/>
              <a:t> </a:t>
            </a:r>
            <a:r>
              <a:rPr lang="en-US" sz="3600" dirty="0" err="1"/>
              <a:t>trắng</a:t>
            </a:r>
            <a:r>
              <a:rPr lang="en-US" sz="3600" dirty="0"/>
              <a:t> </a:t>
            </a:r>
            <a:r>
              <a:rPr lang="en-US" sz="3600" dirty="0" err="1"/>
              <a:t>ngà</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bột</a:t>
            </a:r>
            <a:r>
              <a:rPr lang="en-US" sz="3600" dirty="0"/>
              <a:t> </a:t>
            </a:r>
            <a:r>
              <a:rPr lang="en-US" sz="3600" dirty="0" err="1"/>
              <a:t>mì</a:t>
            </a:r>
            <a:endParaRPr lang="en-US" sz="3600" dirty="0"/>
          </a:p>
          <a:p>
            <a:pPr marL="0" indent="0">
              <a:buNone/>
            </a:pPr>
            <a:r>
              <a:rPr lang="en-US" sz="3600" dirty="0"/>
              <a:t>- </a:t>
            </a:r>
            <a:r>
              <a:rPr lang="en-US" sz="3600" dirty="0" err="1"/>
              <a:t>Mùi</a:t>
            </a:r>
            <a:r>
              <a:rPr lang="en-US" sz="3600" dirty="0"/>
              <a:t> </a:t>
            </a:r>
            <a:r>
              <a:rPr lang="en-US" sz="3600" dirty="0" err="1"/>
              <a:t>vị</a:t>
            </a:r>
            <a:r>
              <a:rPr lang="en-US" sz="3600" dirty="0"/>
              <a:t>: </a:t>
            </a:r>
            <a:r>
              <a:rPr lang="en-US" sz="3600" dirty="0" err="1"/>
              <a:t>mùi</a:t>
            </a:r>
            <a:r>
              <a:rPr lang="en-US" sz="3600" dirty="0"/>
              <a:t> </a:t>
            </a:r>
            <a:r>
              <a:rPr lang="en-US" sz="3600" dirty="0" err="1"/>
              <a:t>vị</a:t>
            </a:r>
            <a:r>
              <a:rPr lang="en-US" sz="3600" dirty="0"/>
              <a:t> </a:t>
            </a:r>
            <a:r>
              <a:rPr lang="en-US" sz="3600" dirty="0" err="1"/>
              <a:t>tự</a:t>
            </a:r>
            <a:r>
              <a:rPr lang="en-US" sz="3600" dirty="0"/>
              <a:t> </a:t>
            </a:r>
            <a:r>
              <a:rPr lang="en-US" sz="3600" dirty="0" err="1"/>
              <a:t>nhiên</a:t>
            </a:r>
            <a:r>
              <a:rPr lang="en-US" sz="3600" dirty="0"/>
              <a:t> </a:t>
            </a:r>
            <a:r>
              <a:rPr lang="en-US" sz="3600" dirty="0" err="1"/>
              <a:t>của</a:t>
            </a:r>
            <a:r>
              <a:rPr lang="en-US" sz="3600" dirty="0"/>
              <a:t> </a:t>
            </a:r>
            <a:r>
              <a:rPr lang="en-US" sz="3600" dirty="0" err="1"/>
              <a:t>bột</a:t>
            </a:r>
            <a:r>
              <a:rPr lang="en-US" sz="3600" dirty="0"/>
              <a:t> </a:t>
            </a:r>
            <a:r>
              <a:rPr lang="en-US" sz="3600" dirty="0" err="1"/>
              <a:t>mì</a:t>
            </a:r>
            <a:r>
              <a:rPr lang="en-US" sz="3600" dirty="0"/>
              <a:t>, </a:t>
            </a:r>
            <a:r>
              <a:rPr lang="en-US" sz="3600" dirty="0" err="1"/>
              <a:t>không</a:t>
            </a:r>
            <a:r>
              <a:rPr lang="en-US" sz="3600" dirty="0"/>
              <a:t> </a:t>
            </a:r>
            <a:r>
              <a:rPr lang="en-US" sz="3600" dirty="0" err="1"/>
              <a:t>có</a:t>
            </a:r>
            <a:r>
              <a:rPr lang="en-US" sz="3600" dirty="0"/>
              <a:t> </a:t>
            </a:r>
            <a:r>
              <a:rPr lang="en-US" sz="3600" dirty="0" err="1"/>
              <a:t>mùi</a:t>
            </a:r>
            <a:r>
              <a:rPr lang="en-US" sz="3600" dirty="0"/>
              <a:t> </a:t>
            </a:r>
            <a:r>
              <a:rPr lang="en-US" sz="3600" dirty="0" err="1"/>
              <a:t>hôi</a:t>
            </a:r>
            <a:r>
              <a:rPr lang="en-US" sz="3600" dirty="0"/>
              <a:t> </a:t>
            </a:r>
            <a:r>
              <a:rPr lang="en-US" sz="3600" dirty="0" err="1"/>
              <a:t>mốc</a:t>
            </a:r>
            <a:r>
              <a:rPr lang="en-US" sz="3600" dirty="0"/>
              <a:t>, </a:t>
            </a:r>
            <a:r>
              <a:rPr lang="en-US" sz="3600" dirty="0" err="1"/>
              <a:t>mùi</a:t>
            </a:r>
            <a:r>
              <a:rPr lang="en-US" sz="3600" dirty="0"/>
              <a:t> </a:t>
            </a:r>
            <a:r>
              <a:rPr lang="en-US" sz="3600" dirty="0" err="1"/>
              <a:t>lạ</a:t>
            </a:r>
            <a:endParaRPr lang="en-US" sz="3600" dirty="0"/>
          </a:p>
          <a:p>
            <a:pPr marL="0" indent="0">
              <a:buNone/>
            </a:pPr>
            <a:r>
              <a:rPr lang="en-US" sz="3600" dirty="0"/>
              <a:t>- </a:t>
            </a:r>
            <a:r>
              <a:rPr lang="en-US" sz="3600" dirty="0" err="1"/>
              <a:t>Tạp</a:t>
            </a:r>
            <a:r>
              <a:rPr lang="en-US" sz="3600" dirty="0"/>
              <a:t> </a:t>
            </a:r>
            <a:r>
              <a:rPr lang="en-US" sz="3600" dirty="0" err="1"/>
              <a:t>chất</a:t>
            </a:r>
            <a:r>
              <a:rPr lang="en-US" sz="3600" dirty="0"/>
              <a:t>: </a:t>
            </a:r>
            <a:r>
              <a:rPr lang="en-US" sz="3600" dirty="0" err="1"/>
              <a:t>không</a:t>
            </a:r>
            <a:r>
              <a:rPr lang="en-US" sz="3600" dirty="0"/>
              <a:t> </a:t>
            </a:r>
            <a:r>
              <a:rPr lang="en-US" sz="3600" dirty="0" err="1"/>
              <a:t>có</a:t>
            </a:r>
            <a:r>
              <a:rPr lang="en-US" sz="3600" dirty="0"/>
              <a:t> </a:t>
            </a:r>
            <a:r>
              <a:rPr lang="en-US" sz="3600" dirty="0" err="1"/>
              <a:t>sạn</a:t>
            </a:r>
            <a:r>
              <a:rPr lang="en-US" sz="3600" dirty="0"/>
              <a:t>, </a:t>
            </a:r>
            <a:r>
              <a:rPr lang="en-US" sz="3600" dirty="0" err="1"/>
              <a:t>sâu</a:t>
            </a:r>
            <a:r>
              <a:rPr lang="en-US" sz="3600" dirty="0"/>
              <a:t> </a:t>
            </a:r>
            <a:r>
              <a:rPr lang="en-US" sz="3600" dirty="0" err="1"/>
              <a:t>mọt</a:t>
            </a:r>
            <a:endParaRPr lang="en-US" sz="3600" dirty="0"/>
          </a:p>
          <a:p>
            <a:pPr marL="0" indent="0">
              <a:buNone/>
            </a:pPr>
            <a:endParaRPr lang="en-US" sz="3600" dirty="0"/>
          </a:p>
        </p:txBody>
      </p:sp>
    </p:spTree>
    <p:extLst>
      <p:ext uri="{BB962C8B-B14F-4D97-AF65-F5344CB8AC3E}">
        <p14:creationId xmlns:p14="http://schemas.microsoft.com/office/powerpoint/2010/main" val="3018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80" y="1266745"/>
            <a:ext cx="5303520"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pPr marL="0" indent="0">
              <a:buNone/>
            </a:pPr>
            <a:r>
              <a:rPr lang="en-US" dirty="0" smtClean="0"/>
              <a:t>	</a:t>
            </a:r>
            <a:r>
              <a:rPr lang="en-US" dirty="0" err="1" smtClean="0"/>
              <a:t>Được</a:t>
            </a:r>
            <a:r>
              <a:rPr lang="en-US" dirty="0" smtClean="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nung</a:t>
            </a:r>
            <a:r>
              <a:rPr lang="en-US" dirty="0"/>
              <a:t> </a:t>
            </a:r>
            <a:r>
              <a:rPr lang="en-US" dirty="0" err="1"/>
              <a:t>nóng</a:t>
            </a:r>
            <a:r>
              <a:rPr lang="en-US" dirty="0"/>
              <a:t> 1 </a:t>
            </a:r>
            <a:r>
              <a:rPr lang="en-US" dirty="0" err="1"/>
              <a:t>mẫu</a:t>
            </a:r>
            <a:r>
              <a:rPr lang="en-US" dirty="0"/>
              <a:t> </a:t>
            </a:r>
            <a:r>
              <a:rPr lang="en-US" dirty="0" err="1"/>
              <a:t>bột</a:t>
            </a:r>
            <a:r>
              <a:rPr lang="en-US" dirty="0"/>
              <a:t> </a:t>
            </a:r>
            <a:r>
              <a:rPr lang="en-US" dirty="0" err="1"/>
              <a:t>mì</a:t>
            </a:r>
            <a:r>
              <a:rPr lang="en-US" dirty="0"/>
              <a:t> </a:t>
            </a:r>
            <a:r>
              <a:rPr lang="en-US" dirty="0" err="1"/>
              <a:t>trong</a:t>
            </a:r>
            <a:r>
              <a:rPr lang="en-US" dirty="0"/>
              <a:t> </a:t>
            </a:r>
            <a:r>
              <a:rPr lang="en-US" dirty="0" err="1"/>
              <a:t>lò</a:t>
            </a:r>
            <a:r>
              <a:rPr lang="en-US" dirty="0"/>
              <a:t>, so </a:t>
            </a:r>
            <a:r>
              <a:rPr lang="en-US" dirty="0" err="1"/>
              <a:t>sánh</a:t>
            </a:r>
            <a:r>
              <a:rPr lang="en-US" dirty="0"/>
              <a:t> </a:t>
            </a:r>
            <a:r>
              <a:rPr lang="en-US" dirty="0" err="1"/>
              <a:t>trọng</a:t>
            </a:r>
            <a:r>
              <a:rPr lang="en-US" dirty="0"/>
              <a:t> </a:t>
            </a:r>
            <a:r>
              <a:rPr lang="en-US" dirty="0" err="1"/>
              <a:t>lượng</a:t>
            </a:r>
            <a:r>
              <a:rPr lang="en-US" dirty="0"/>
              <a:t> </a:t>
            </a:r>
            <a:r>
              <a:rPr lang="en-US" dirty="0" err="1"/>
              <a:t>của</a:t>
            </a:r>
            <a:r>
              <a:rPr lang="en-US" dirty="0"/>
              <a:t> </a:t>
            </a:r>
            <a:r>
              <a:rPr lang="en-US" dirty="0" err="1"/>
              <a:t>mẫu</a:t>
            </a:r>
            <a:r>
              <a:rPr lang="en-US" dirty="0"/>
              <a:t> </a:t>
            </a:r>
            <a:r>
              <a:rPr lang="en-US" dirty="0" err="1"/>
              <a:t>trước</a:t>
            </a:r>
            <a:r>
              <a:rPr lang="en-US" dirty="0"/>
              <a:t> </a:t>
            </a:r>
            <a:r>
              <a:rPr lang="en-US" dirty="0" err="1"/>
              <a:t>và</a:t>
            </a:r>
            <a:r>
              <a:rPr lang="en-US" dirty="0"/>
              <a:t> </a:t>
            </a:r>
            <a:r>
              <a:rPr lang="en-US" dirty="0" err="1"/>
              <a:t>sau</a:t>
            </a:r>
            <a:r>
              <a:rPr lang="en-US" dirty="0"/>
              <a:t> </a:t>
            </a:r>
            <a:r>
              <a:rPr lang="en-US" dirty="0" err="1"/>
              <a:t>khi</a:t>
            </a:r>
            <a:r>
              <a:rPr lang="en-US" dirty="0"/>
              <a:t> </a:t>
            </a:r>
            <a:r>
              <a:rPr lang="en-US" dirty="0" err="1"/>
              <a:t>nung</a:t>
            </a:r>
            <a:r>
              <a:rPr lang="en-US" dirty="0"/>
              <a:t>. </a:t>
            </a:r>
            <a:r>
              <a:rPr lang="en-US" dirty="0" err="1"/>
              <a:t>Hàm</a:t>
            </a:r>
            <a:r>
              <a:rPr lang="en-US" dirty="0"/>
              <a:t> </a:t>
            </a:r>
            <a:r>
              <a:rPr lang="en-US" dirty="0" err="1"/>
              <a:t>lượng</a:t>
            </a:r>
            <a:r>
              <a:rPr lang="en-US" dirty="0"/>
              <a:t> </a:t>
            </a:r>
            <a:r>
              <a:rPr lang="en-US" dirty="0" err="1"/>
              <a:t>mất</a:t>
            </a:r>
            <a:r>
              <a:rPr lang="en-US" dirty="0"/>
              <a:t> </a:t>
            </a:r>
            <a:r>
              <a:rPr lang="en-US" dirty="0" err="1"/>
              <a:t>đi</a:t>
            </a:r>
            <a:r>
              <a:rPr lang="en-US" dirty="0"/>
              <a:t> </a:t>
            </a:r>
            <a:r>
              <a:rPr lang="en-US" dirty="0" err="1"/>
              <a:t>chính</a:t>
            </a:r>
            <a:r>
              <a:rPr lang="en-US" dirty="0"/>
              <a:t> </a:t>
            </a:r>
            <a:r>
              <a:rPr lang="en-US" dirty="0" err="1"/>
              <a:t>là</a:t>
            </a:r>
            <a:r>
              <a:rPr lang="en-US" dirty="0"/>
              <a:t> </a:t>
            </a:r>
            <a:r>
              <a:rPr lang="en-US" dirty="0" err="1"/>
              <a:t>độ</a:t>
            </a:r>
            <a:r>
              <a:rPr lang="en-US" dirty="0"/>
              <a:t> </a:t>
            </a:r>
            <a:r>
              <a:rPr lang="en-US" dirty="0" err="1"/>
              <a:t>ẩm</a:t>
            </a:r>
            <a:r>
              <a:rPr lang="en-US" dirty="0"/>
              <a:t>. </a:t>
            </a:r>
          </a:p>
          <a:p>
            <a:pPr marL="0" indent="0">
              <a:buNone/>
            </a:pPr>
            <a:endParaRPr lang="en-US" dirty="0"/>
          </a:p>
        </p:txBody>
      </p:sp>
      <p:pic>
        <p:nvPicPr>
          <p:cNvPr id="4" name="Picture 3"/>
          <p:cNvPicPr>
            <a:picLocks noChangeAspect="1"/>
          </p:cNvPicPr>
          <p:nvPr/>
        </p:nvPicPr>
        <p:blipFill>
          <a:blip r:embed="rId2"/>
          <a:stretch>
            <a:fillRect/>
          </a:stretch>
        </p:blipFill>
        <p:spPr>
          <a:xfrm>
            <a:off x="7200900" y="1628775"/>
            <a:ext cx="4687769" cy="4687769"/>
          </a:xfrm>
          <a:prstGeom prst="rect">
            <a:avLst/>
          </a:prstGeom>
        </p:spPr>
      </p:pic>
    </p:spTree>
    <p:extLst>
      <p:ext uri="{BB962C8B-B14F-4D97-AF65-F5344CB8AC3E}">
        <p14:creationId xmlns:p14="http://schemas.microsoft.com/office/powerpoint/2010/main" val="1605108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79" y="1266745"/>
            <a:ext cx="9305677"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Xác</a:t>
            </a:r>
            <a:r>
              <a:rPr lang="en-US" dirty="0"/>
              <a:t> </a:t>
            </a:r>
            <a:r>
              <a:rPr lang="en-US" dirty="0" err="1"/>
              <a:t>định</a:t>
            </a:r>
            <a:r>
              <a:rPr lang="en-US" dirty="0"/>
              <a:t> </a:t>
            </a:r>
            <a:r>
              <a:rPr lang="en-US" dirty="0" err="1"/>
              <a:t>độ</a:t>
            </a:r>
            <a:r>
              <a:rPr lang="en-US" dirty="0"/>
              <a:t> </a:t>
            </a:r>
            <a:r>
              <a:rPr lang="en-US" dirty="0" err="1"/>
              <a:t>ẩm</a:t>
            </a:r>
            <a:r>
              <a:rPr lang="en-US" dirty="0"/>
              <a:t> </a:t>
            </a:r>
            <a:r>
              <a:rPr lang="en-US" dirty="0" err="1"/>
              <a:t>là</a:t>
            </a:r>
            <a:r>
              <a:rPr lang="en-US" dirty="0"/>
              <a:t> </a:t>
            </a:r>
            <a:r>
              <a:rPr lang="en-US" dirty="0" err="1"/>
              <a:t>bước</a:t>
            </a:r>
            <a:r>
              <a:rPr lang="en-US" dirty="0"/>
              <a:t> </a:t>
            </a:r>
            <a:r>
              <a:rPr lang="en-US" dirty="0" err="1"/>
              <a:t>đầu</a:t>
            </a:r>
            <a:r>
              <a:rPr lang="en-US" dirty="0"/>
              <a:t> </a:t>
            </a:r>
            <a:r>
              <a:rPr lang="en-US" dirty="0" err="1"/>
              <a:t>tiên</a:t>
            </a:r>
            <a:r>
              <a:rPr lang="en-US" dirty="0"/>
              <a:t> </a:t>
            </a:r>
            <a:r>
              <a:rPr lang="en-US" dirty="0" err="1"/>
              <a:t>quan</a:t>
            </a:r>
            <a:r>
              <a:rPr lang="en-US" dirty="0"/>
              <a:t> </a:t>
            </a:r>
            <a:r>
              <a:rPr lang="en-US" dirty="0" err="1"/>
              <a:t>trọng</a:t>
            </a:r>
            <a:r>
              <a:rPr lang="en-US" dirty="0"/>
              <a:t> </a:t>
            </a:r>
            <a:r>
              <a:rPr lang="en-US" dirty="0" err="1"/>
              <a:t>trong</a:t>
            </a:r>
            <a:r>
              <a:rPr lang="en-US" dirty="0"/>
              <a:t> </a:t>
            </a:r>
            <a:r>
              <a:rPr lang="en-US" dirty="0" err="1"/>
              <a:t>việc</a:t>
            </a:r>
            <a:r>
              <a:rPr lang="en-US" dirty="0"/>
              <a:t> </a:t>
            </a:r>
            <a:r>
              <a:rPr lang="en-US" dirty="0" err="1"/>
              <a:t>phân</a:t>
            </a:r>
            <a:r>
              <a:rPr lang="en-US" dirty="0"/>
              <a:t> </a:t>
            </a:r>
            <a:r>
              <a:rPr lang="en-US" dirty="0" err="1"/>
              <a:t>tích</a:t>
            </a:r>
            <a:r>
              <a:rPr lang="en-US" dirty="0"/>
              <a:t> </a:t>
            </a:r>
            <a:r>
              <a:rPr lang="en-US" dirty="0" err="1"/>
              <a:t>chất</a:t>
            </a:r>
            <a:r>
              <a:rPr lang="en-US" dirty="0"/>
              <a:t> </a:t>
            </a:r>
            <a:r>
              <a:rPr lang="en-US" dirty="0" err="1"/>
              <a:t>lượng</a:t>
            </a:r>
            <a:r>
              <a:rPr lang="en-US" dirty="0"/>
              <a:t> </a:t>
            </a:r>
            <a:r>
              <a:rPr lang="en-US" dirty="0" err="1"/>
              <a:t>bột</a:t>
            </a:r>
            <a:r>
              <a:rPr lang="en-US" dirty="0"/>
              <a:t>, </a:t>
            </a:r>
            <a:r>
              <a:rPr lang="en-US" dirty="0" err="1"/>
              <a:t>từ</a:t>
            </a:r>
            <a:r>
              <a:rPr lang="en-US" dirty="0"/>
              <a:t> </a:t>
            </a:r>
            <a:r>
              <a:rPr lang="en-US" dirty="0" err="1"/>
              <a:t>dữ</a:t>
            </a:r>
            <a:r>
              <a:rPr lang="en-US" dirty="0"/>
              <a:t> </a:t>
            </a:r>
            <a:r>
              <a:rPr lang="en-US" dirty="0" err="1"/>
              <a:t>liệu</a:t>
            </a:r>
            <a:r>
              <a:rPr lang="en-US" dirty="0"/>
              <a:t> </a:t>
            </a:r>
            <a:r>
              <a:rPr lang="en-US" dirty="0" err="1"/>
              <a:t>này</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xét</a:t>
            </a:r>
            <a:r>
              <a:rPr lang="en-US" dirty="0"/>
              <a:t> </a:t>
            </a:r>
            <a:r>
              <a:rPr lang="en-US" dirty="0" err="1"/>
              <a:t>nghiệm</a:t>
            </a:r>
            <a:r>
              <a:rPr lang="en-US" dirty="0"/>
              <a:t> </a:t>
            </a:r>
            <a:r>
              <a:rPr lang="en-US" dirty="0" err="1"/>
              <a:t>khác</a:t>
            </a:r>
            <a:endParaRPr lang="en-US" dirty="0"/>
          </a:p>
          <a:p>
            <a:pPr marL="0" indent="0">
              <a:buNone/>
            </a:pPr>
            <a:endParaRPr lang="en-US" dirty="0"/>
          </a:p>
        </p:txBody>
      </p:sp>
    </p:spTree>
    <p:extLst>
      <p:ext uri="{BB962C8B-B14F-4D97-AF65-F5344CB8AC3E}">
        <p14:creationId xmlns:p14="http://schemas.microsoft.com/office/powerpoint/2010/main" val="332362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Độ</a:t>
            </a:r>
            <a:r>
              <a:rPr lang="en-US" dirty="0"/>
              <a:t> </a:t>
            </a:r>
            <a:r>
              <a:rPr lang="en-US" dirty="0" err="1"/>
              <a:t>ẩm</a:t>
            </a:r>
            <a:r>
              <a:rPr lang="en-US" dirty="0"/>
              <a:t> </a:t>
            </a:r>
            <a:r>
              <a:rPr lang="en-US" dirty="0" err="1"/>
              <a:t>cũng</a:t>
            </a:r>
            <a:r>
              <a:rPr lang="en-US" dirty="0"/>
              <a:t> </a:t>
            </a:r>
            <a:r>
              <a:rPr lang="en-US" dirty="0" err="1"/>
              <a:t>là</a:t>
            </a:r>
            <a:r>
              <a:rPr lang="en-US" dirty="0"/>
              <a:t> 1 </a:t>
            </a:r>
            <a:r>
              <a:rPr lang="en-US" dirty="0" err="1"/>
              <a:t>chỉ</a:t>
            </a:r>
            <a:r>
              <a:rPr lang="en-US" dirty="0"/>
              <a:t> </a:t>
            </a:r>
            <a:r>
              <a:rPr lang="en-US" dirty="0" err="1"/>
              <a:t>báo</a:t>
            </a:r>
            <a:r>
              <a:rPr lang="en-US" dirty="0"/>
              <a:t> </a:t>
            </a:r>
            <a:r>
              <a:rPr lang="en-US" dirty="0" err="1"/>
              <a:t>của</a:t>
            </a:r>
            <a:r>
              <a:rPr lang="en-US" dirty="0"/>
              <a:t> </a:t>
            </a:r>
            <a:r>
              <a:rPr lang="en-US" dirty="0" err="1"/>
              <a:t>khả</a:t>
            </a:r>
            <a:r>
              <a:rPr lang="en-US" dirty="0"/>
              <a:t> </a:t>
            </a:r>
            <a:r>
              <a:rPr lang="en-US" dirty="0" err="1"/>
              <a:t>năng</a:t>
            </a:r>
            <a:r>
              <a:rPr lang="en-US" dirty="0"/>
              <a:t> </a:t>
            </a:r>
            <a:r>
              <a:rPr lang="en-US" dirty="0" err="1"/>
              <a:t>bảo</a:t>
            </a:r>
            <a:r>
              <a:rPr lang="en-US" dirty="0"/>
              <a:t> </a:t>
            </a:r>
            <a:r>
              <a:rPr lang="en-US" dirty="0" err="1"/>
              <a:t>quản</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Bột</a:t>
            </a:r>
            <a:r>
              <a:rPr lang="en-US" dirty="0"/>
              <a:t> </a:t>
            </a:r>
            <a:r>
              <a:rPr lang="en-US" dirty="0" err="1"/>
              <a:t>có</a:t>
            </a:r>
            <a:r>
              <a:rPr lang="en-US" dirty="0"/>
              <a:t> </a:t>
            </a:r>
            <a:r>
              <a:rPr lang="en-US" dirty="0" err="1"/>
              <a:t>độ</a:t>
            </a:r>
            <a:r>
              <a:rPr lang="en-US" dirty="0"/>
              <a:t> </a:t>
            </a:r>
            <a:r>
              <a:rPr lang="en-US" dirty="0" err="1"/>
              <a:t>ẩm</a:t>
            </a:r>
            <a:r>
              <a:rPr lang="en-US" dirty="0"/>
              <a:t> </a:t>
            </a:r>
            <a:r>
              <a:rPr lang="en-US" dirty="0" err="1"/>
              <a:t>cao</a:t>
            </a:r>
            <a:r>
              <a:rPr lang="en-US" dirty="0"/>
              <a:t> (&gt;14,5%) </a:t>
            </a:r>
            <a:r>
              <a:rPr lang="en-US" dirty="0" err="1"/>
              <a:t>thu</a:t>
            </a:r>
            <a:r>
              <a:rPr lang="en-US" dirty="0"/>
              <a:t> </a:t>
            </a:r>
            <a:r>
              <a:rPr lang="en-US" dirty="0" err="1"/>
              <a:t>hút</a:t>
            </a:r>
            <a:r>
              <a:rPr lang="en-US" dirty="0"/>
              <a:t> </a:t>
            </a:r>
            <a:r>
              <a:rPr lang="en-US" dirty="0" err="1"/>
              <a:t>nấm</a:t>
            </a:r>
            <a:r>
              <a:rPr lang="en-US" dirty="0"/>
              <a:t> </a:t>
            </a:r>
            <a:r>
              <a:rPr lang="en-US" dirty="0" err="1"/>
              <a:t>mốc</a:t>
            </a:r>
            <a:r>
              <a:rPr lang="en-US" dirty="0"/>
              <a:t>, vi </a:t>
            </a:r>
            <a:r>
              <a:rPr lang="en-US" dirty="0" err="1"/>
              <a:t>khuẩn</a:t>
            </a:r>
            <a:r>
              <a:rPr lang="en-US" dirty="0"/>
              <a:t> </a:t>
            </a:r>
            <a:r>
              <a:rPr lang="en-US" dirty="0" err="1"/>
              <a:t>và</a:t>
            </a:r>
            <a:r>
              <a:rPr lang="en-US" dirty="0"/>
              <a:t> </a:t>
            </a:r>
            <a:r>
              <a:rPr lang="en-US" dirty="0" err="1"/>
              <a:t>côn</a:t>
            </a:r>
            <a:r>
              <a:rPr lang="en-US" dirty="0"/>
              <a:t> </a:t>
            </a:r>
            <a:r>
              <a:rPr lang="en-US" dirty="0" err="1"/>
              <a:t>trùng</a:t>
            </a:r>
            <a:r>
              <a:rPr lang="en-US" dirty="0"/>
              <a:t>, </a:t>
            </a:r>
            <a:r>
              <a:rPr lang="en-US" dirty="0" err="1"/>
              <a:t>tất</a:t>
            </a:r>
            <a:r>
              <a:rPr lang="en-US" dirty="0"/>
              <a:t> </a:t>
            </a:r>
            <a:r>
              <a:rPr lang="en-US" dirty="0" err="1"/>
              <a:t>cả</a:t>
            </a:r>
            <a:r>
              <a:rPr lang="en-US" dirty="0"/>
              <a:t> </a:t>
            </a:r>
            <a:r>
              <a:rPr lang="en-US" dirty="0" err="1"/>
              <a:t>đều</a:t>
            </a:r>
            <a:r>
              <a:rPr lang="en-US" dirty="0"/>
              <a:t> </a:t>
            </a:r>
            <a:r>
              <a:rPr lang="en-US" dirty="0" err="1"/>
              <a:t>gây</a:t>
            </a:r>
            <a:r>
              <a:rPr lang="en-US" dirty="0"/>
              <a:t> </a:t>
            </a:r>
            <a:r>
              <a:rPr lang="en-US" dirty="0" err="1"/>
              <a:t>ra</a:t>
            </a:r>
            <a:r>
              <a:rPr lang="en-US" dirty="0"/>
              <a:t> </a:t>
            </a:r>
            <a:r>
              <a:rPr lang="en-US" dirty="0" err="1"/>
              <a:t>sự</a:t>
            </a:r>
            <a:r>
              <a:rPr lang="en-US" dirty="0"/>
              <a:t> </a:t>
            </a:r>
            <a:r>
              <a:rPr lang="en-US" dirty="0" err="1"/>
              <a:t>suy</a:t>
            </a:r>
            <a:r>
              <a:rPr lang="en-US" dirty="0"/>
              <a:t> </a:t>
            </a:r>
            <a:r>
              <a:rPr lang="en-US" dirty="0" err="1"/>
              <a:t>giảm</a:t>
            </a:r>
            <a:r>
              <a:rPr lang="en-US" dirty="0"/>
              <a:t> </a:t>
            </a:r>
            <a:r>
              <a:rPr lang="en-US" dirty="0" err="1"/>
              <a:t>chất</a:t>
            </a:r>
            <a:r>
              <a:rPr lang="en-US" dirty="0"/>
              <a:t> </a:t>
            </a:r>
            <a:r>
              <a:rPr lang="en-US" dirty="0" err="1"/>
              <a:t>lượng</a:t>
            </a:r>
            <a:r>
              <a:rPr lang="en-US" dirty="0"/>
              <a:t> </a:t>
            </a:r>
            <a:r>
              <a:rPr lang="en-US" dirty="0" err="1"/>
              <a:t>trong</a:t>
            </a:r>
            <a:r>
              <a:rPr lang="en-US" dirty="0"/>
              <a:t> </a:t>
            </a:r>
            <a:r>
              <a:rPr lang="en-US" dirty="0" err="1"/>
              <a:t>thời</a:t>
            </a:r>
            <a:r>
              <a:rPr lang="en-US" dirty="0"/>
              <a:t> </a:t>
            </a:r>
            <a:r>
              <a:rPr lang="en-US" dirty="0" err="1"/>
              <a:t>gian</a:t>
            </a:r>
            <a:r>
              <a:rPr lang="en-US" dirty="0"/>
              <a:t> </a:t>
            </a:r>
            <a:r>
              <a:rPr lang="en-US" dirty="0" err="1"/>
              <a:t>lưu</a:t>
            </a:r>
            <a:r>
              <a:rPr lang="en-US" dirty="0"/>
              <a:t> </a:t>
            </a:r>
            <a:r>
              <a:rPr lang="en-US" dirty="0" err="1"/>
              <a:t>trữ</a:t>
            </a:r>
            <a:r>
              <a:rPr lang="en-US" dirty="0" smtClean="0"/>
              <a:t>.</a:t>
            </a:r>
          </a:p>
          <a:p>
            <a:endParaRPr lang="en-US" dirty="0" smtClean="0"/>
          </a:p>
          <a:p>
            <a:pPr lvl="3"/>
            <a:r>
              <a:rPr lang="en-US" dirty="0" smtClean="0"/>
              <a:t>  </a:t>
            </a:r>
            <a:r>
              <a:rPr lang="en-US" dirty="0" err="1" smtClean="0"/>
              <a:t>Bột</a:t>
            </a:r>
            <a:r>
              <a:rPr lang="en-US" dirty="0" smtClean="0"/>
              <a:t> </a:t>
            </a:r>
            <a:r>
              <a:rPr lang="en-US" dirty="0" err="1"/>
              <a:t>để</a:t>
            </a:r>
            <a:r>
              <a:rPr lang="en-US" dirty="0"/>
              <a:t> </a:t>
            </a:r>
            <a:r>
              <a:rPr lang="en-US" dirty="0" err="1"/>
              <a:t>càng</a:t>
            </a:r>
            <a:r>
              <a:rPr lang="en-US" dirty="0"/>
              <a:t> </a:t>
            </a:r>
            <a:r>
              <a:rPr lang="en-US" dirty="0" err="1"/>
              <a:t>lâu</a:t>
            </a:r>
            <a:r>
              <a:rPr lang="en-US" dirty="0"/>
              <a:t> </a:t>
            </a:r>
            <a:r>
              <a:rPr lang="en-US" dirty="0" err="1"/>
              <a:t>thì</a:t>
            </a:r>
            <a:r>
              <a:rPr lang="en-US" dirty="0"/>
              <a:t> </a:t>
            </a:r>
            <a:r>
              <a:rPr lang="en-US" dirty="0" err="1"/>
              <a:t>độ</a:t>
            </a:r>
            <a:r>
              <a:rPr lang="en-US" dirty="0"/>
              <a:t> </a:t>
            </a:r>
            <a:r>
              <a:rPr lang="en-US" dirty="0" err="1"/>
              <a:t>ẩm</a:t>
            </a:r>
            <a:r>
              <a:rPr lang="en-US" dirty="0"/>
              <a:t> </a:t>
            </a:r>
            <a:r>
              <a:rPr lang="en-US" dirty="0" err="1"/>
              <a:t>càng</a:t>
            </a:r>
            <a:r>
              <a:rPr lang="en-US" dirty="0"/>
              <a:t> </a:t>
            </a:r>
            <a:r>
              <a:rPr lang="en-US" dirty="0" err="1"/>
              <a:t>giảm</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9821395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pic>
        <p:nvPicPr>
          <p:cNvPr id="6" name="Picture 5"/>
          <p:cNvPicPr>
            <a:picLocks noChangeAspect="1"/>
          </p:cNvPicPr>
          <p:nvPr/>
        </p:nvPicPr>
        <p:blipFill rotWithShape="1">
          <a:blip r:embed="rId2"/>
          <a:srcRect l="3316" t="46532" r="66098" b="15639"/>
          <a:stretch/>
        </p:blipFill>
        <p:spPr>
          <a:xfrm>
            <a:off x="1097280" y="54477"/>
            <a:ext cx="9172575" cy="6378314"/>
          </a:xfrm>
          <a:prstGeom prst="rect">
            <a:avLst/>
          </a:prstGeom>
        </p:spPr>
      </p:pic>
      <p:sp>
        <p:nvSpPr>
          <p:cNvPr id="8" name="Oval 7"/>
          <p:cNvSpPr/>
          <p:nvPr/>
        </p:nvSpPr>
        <p:spPr>
          <a:xfrm>
            <a:off x="5775384" y="2157414"/>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flipV="1">
            <a:off x="8786813" y="1800225"/>
            <a:ext cx="571500" cy="50006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206866" y="1465481"/>
            <a:ext cx="1780222" cy="584775"/>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Độ</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ẩm</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15254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smtClean="0"/>
              <a:t>	</a:t>
            </a:r>
            <a:r>
              <a:rPr lang="en-US" dirty="0"/>
              <a:t>Protein </a:t>
            </a:r>
            <a:r>
              <a:rPr lang="en-US" dirty="0" err="1"/>
              <a:t>được</a:t>
            </a:r>
            <a:r>
              <a:rPr lang="en-US" dirty="0"/>
              <a:t> </a:t>
            </a:r>
            <a:r>
              <a:rPr lang="en-US" dirty="0" err="1"/>
              <a:t>xác</a:t>
            </a:r>
            <a:r>
              <a:rPr lang="en-US" dirty="0"/>
              <a:t> </a:t>
            </a:r>
            <a:r>
              <a:rPr lang="en-US" dirty="0" err="1"/>
              <a:t>định</a:t>
            </a:r>
            <a:r>
              <a:rPr lang="en-US" dirty="0"/>
              <a:t> </a:t>
            </a:r>
            <a:r>
              <a:rPr lang="en-US" dirty="0" err="1"/>
              <a:t>thông</a:t>
            </a:r>
            <a:r>
              <a:rPr lang="en-US" dirty="0"/>
              <a:t> qua </a:t>
            </a:r>
            <a:r>
              <a:rPr lang="en-US" dirty="0" err="1"/>
              <a:t>quá</a:t>
            </a:r>
            <a:r>
              <a:rPr lang="en-US" dirty="0"/>
              <a:t> </a:t>
            </a:r>
            <a:r>
              <a:rPr lang="en-US" dirty="0" err="1"/>
              <a:t>trình</a:t>
            </a:r>
            <a:r>
              <a:rPr lang="en-US" dirty="0"/>
              <a:t> </a:t>
            </a:r>
            <a:r>
              <a:rPr lang="en-US" dirty="0" err="1"/>
              <a:t>đốt</a:t>
            </a:r>
            <a:r>
              <a:rPr lang="en-US" dirty="0"/>
              <a:t> </a:t>
            </a:r>
            <a:r>
              <a:rPr lang="en-US" dirty="0" err="1"/>
              <a:t>cháy</a:t>
            </a:r>
            <a:r>
              <a:rPr lang="en-US" dirty="0"/>
              <a:t> </a:t>
            </a:r>
            <a:r>
              <a:rPr lang="en-US" dirty="0" err="1"/>
              <a:t>bột</a:t>
            </a:r>
            <a:r>
              <a:rPr lang="en-US" dirty="0"/>
              <a:t> </a:t>
            </a:r>
            <a:r>
              <a:rPr lang="en-US" dirty="0" err="1"/>
              <a:t>mì</a:t>
            </a:r>
            <a:r>
              <a:rPr lang="en-US" dirty="0"/>
              <a:t> ở </a:t>
            </a:r>
            <a:r>
              <a:rPr lang="en-US" dirty="0" err="1"/>
              <a:t>nhiệt</a:t>
            </a:r>
            <a:r>
              <a:rPr lang="en-US" dirty="0"/>
              <a:t> </a:t>
            </a:r>
            <a:r>
              <a:rPr lang="en-US" dirty="0" err="1"/>
              <a:t>độ</a:t>
            </a:r>
            <a:r>
              <a:rPr lang="en-US" dirty="0"/>
              <a:t> </a:t>
            </a:r>
            <a:r>
              <a:rPr lang="en-US" dirty="0" err="1"/>
              <a:t>cao</a:t>
            </a:r>
            <a:r>
              <a:rPr lang="en-US" dirty="0"/>
              <a:t> </a:t>
            </a:r>
            <a:r>
              <a:rPr lang="en-US" dirty="0" err="1"/>
              <a:t>trong</a:t>
            </a:r>
            <a:r>
              <a:rPr lang="en-US" dirty="0"/>
              <a:t> </a:t>
            </a:r>
            <a:r>
              <a:rPr lang="en-US" dirty="0" err="1"/>
              <a:t>máy</a:t>
            </a:r>
            <a:r>
              <a:rPr lang="en-US" dirty="0"/>
              <a:t> </a:t>
            </a:r>
            <a:r>
              <a:rPr lang="en-US" dirty="0" err="1"/>
              <a:t>phân</a:t>
            </a:r>
            <a:r>
              <a:rPr lang="en-US" dirty="0"/>
              <a:t> </a:t>
            </a:r>
            <a:r>
              <a:rPr lang="en-US" dirty="0" err="1"/>
              <a:t>tích</a:t>
            </a:r>
            <a:r>
              <a:rPr lang="en-US" dirty="0"/>
              <a:t> protein. </a:t>
            </a:r>
          </a:p>
          <a:p>
            <a:pPr marL="0" indent="0">
              <a:buNone/>
            </a:pPr>
            <a:r>
              <a:rPr lang="en-US" dirty="0" smtClean="0"/>
              <a:t>	</a:t>
            </a:r>
            <a:r>
              <a:rPr lang="en-US" dirty="0" err="1" smtClean="0"/>
              <a:t>Hàm</a:t>
            </a:r>
            <a:r>
              <a:rPr lang="en-US" dirty="0" smtClean="0"/>
              <a:t> </a:t>
            </a:r>
            <a:r>
              <a:rPr lang="en-US" dirty="0" err="1"/>
              <a:t>lượng</a:t>
            </a:r>
            <a:r>
              <a:rPr lang="en-US" dirty="0"/>
              <a:t> protein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khí</a:t>
            </a:r>
            <a:r>
              <a:rPr lang="en-US" dirty="0"/>
              <a:t> </a:t>
            </a:r>
            <a:r>
              <a:rPr lang="en-US" dirty="0" err="1"/>
              <a:t>Nitơ</a:t>
            </a:r>
            <a:r>
              <a:rPr lang="en-US" dirty="0"/>
              <a:t> </a:t>
            </a:r>
            <a:r>
              <a:rPr lang="en-US" dirty="0" err="1"/>
              <a:t>thoát</a:t>
            </a:r>
            <a:r>
              <a:rPr lang="en-US" dirty="0"/>
              <a:t> </a:t>
            </a:r>
            <a:r>
              <a:rPr lang="en-US" dirty="0" err="1"/>
              <a:t>ra.</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42522260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92825" y="1221649"/>
            <a:ext cx="5308238" cy="5528840"/>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3140051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26440694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43075"/>
            <a:ext cx="10058400" cy="4417151"/>
          </a:xfrm>
        </p:spPr>
        <p:txBody>
          <a:bodyPr/>
          <a:lstStyle/>
          <a:p>
            <a:endParaRPr lang="en-US" dirty="0"/>
          </a:p>
        </p:txBody>
      </p:sp>
      <p:pic>
        <p:nvPicPr>
          <p:cNvPr id="4" name="Picture 3"/>
          <p:cNvPicPr>
            <a:picLocks noChangeAspect="1"/>
          </p:cNvPicPr>
          <p:nvPr/>
        </p:nvPicPr>
        <p:blipFill rotWithShape="1">
          <a:blip r:embed="rId2"/>
          <a:srcRect l="48281" t="14175" r="7070" b="11623"/>
          <a:stretch/>
        </p:blipFill>
        <p:spPr>
          <a:xfrm>
            <a:off x="619125" y="1145002"/>
            <a:ext cx="5642664" cy="5272337"/>
          </a:xfrm>
          <a:prstGeom prst="rect">
            <a:avLst/>
          </a:prstGeom>
        </p:spPr>
      </p:pic>
      <p:pic>
        <p:nvPicPr>
          <p:cNvPr id="5" name="Picture 4"/>
          <p:cNvPicPr>
            <a:picLocks noChangeAspect="1"/>
          </p:cNvPicPr>
          <p:nvPr/>
        </p:nvPicPr>
        <p:blipFill rotWithShape="1">
          <a:blip r:embed="rId3"/>
          <a:srcRect l="4336" t="14383" r="48672" b="12874"/>
          <a:stretch/>
        </p:blipFill>
        <p:spPr>
          <a:xfrm>
            <a:off x="6486525" y="1145002"/>
            <a:ext cx="6057900" cy="5272337"/>
          </a:xfrm>
          <a:prstGeom prst="rect">
            <a:avLst/>
          </a:prstGeom>
        </p:spPr>
      </p:pic>
      <p:sp>
        <p:nvSpPr>
          <p:cNvPr id="6"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255204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38399789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543051"/>
            <a:ext cx="10661333" cy="5314950"/>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a:t>	</a:t>
            </a:r>
            <a:r>
              <a:rPr lang="en-US" dirty="0" err="1"/>
              <a:t>Hàm</a:t>
            </a:r>
            <a:r>
              <a:rPr lang="en-US" dirty="0"/>
              <a:t> </a:t>
            </a:r>
            <a:r>
              <a:rPr lang="en-US" dirty="0" err="1"/>
              <a:t>lượng</a:t>
            </a:r>
            <a:r>
              <a:rPr lang="en-US" dirty="0"/>
              <a:t> protein </a:t>
            </a:r>
            <a:r>
              <a:rPr lang="en-US" dirty="0" err="1"/>
              <a:t>cũng</a:t>
            </a:r>
            <a:r>
              <a:rPr lang="en-US" dirty="0"/>
              <a:t> </a:t>
            </a:r>
            <a:r>
              <a:rPr lang="en-US" dirty="0" err="1"/>
              <a:t>ảnh</a:t>
            </a:r>
            <a:r>
              <a:rPr lang="en-US" dirty="0"/>
              <a:t> </a:t>
            </a:r>
            <a:r>
              <a:rPr lang="en-US" dirty="0" err="1"/>
              <a:t>hưởng</a:t>
            </a:r>
            <a:r>
              <a:rPr lang="en-US" dirty="0"/>
              <a:t> </a:t>
            </a:r>
            <a:r>
              <a:rPr lang="en-US" dirty="0" err="1"/>
              <a:t>đến</a:t>
            </a:r>
            <a:r>
              <a:rPr lang="en-US" dirty="0"/>
              <a:t> </a:t>
            </a:r>
            <a:r>
              <a:rPr lang="en-US" dirty="0" err="1"/>
              <a:t>sản</a:t>
            </a:r>
            <a:r>
              <a:rPr lang="en-US" dirty="0"/>
              <a:t> </a:t>
            </a:r>
            <a:r>
              <a:rPr lang="en-US" dirty="0" err="1"/>
              <a:t>phẩm</a:t>
            </a:r>
            <a:r>
              <a:rPr lang="en-US" dirty="0"/>
              <a:t> </a:t>
            </a:r>
            <a:r>
              <a:rPr lang="en-US" dirty="0" err="1"/>
              <a:t>cuối</a:t>
            </a:r>
            <a:r>
              <a:rPr lang="en-US" dirty="0"/>
              <a:t> </a:t>
            </a:r>
            <a:r>
              <a:rPr lang="en-US" dirty="0" err="1"/>
              <a:t>cùng</a:t>
            </a:r>
            <a:r>
              <a:rPr lang="en-US" dirty="0"/>
              <a:t> </a:t>
            </a:r>
            <a:r>
              <a:rPr lang="en-US" dirty="0" err="1"/>
              <a:t>như</a:t>
            </a:r>
            <a:r>
              <a:rPr lang="en-US" dirty="0"/>
              <a:t> </a:t>
            </a:r>
            <a:r>
              <a:rPr lang="en-US" dirty="0" err="1"/>
              <a:t>cấu</a:t>
            </a:r>
            <a:r>
              <a:rPr lang="en-US" dirty="0"/>
              <a:t> </a:t>
            </a:r>
            <a:r>
              <a:rPr lang="en-US" dirty="0" err="1"/>
              <a:t>trúc</a:t>
            </a:r>
            <a:r>
              <a:rPr lang="en-US" dirty="0"/>
              <a:t>, </a:t>
            </a:r>
            <a:r>
              <a:rPr lang="en-US" dirty="0" err="1"/>
              <a:t>hình</a:t>
            </a:r>
            <a:r>
              <a:rPr lang="en-US" dirty="0"/>
              <a:t> </a:t>
            </a:r>
            <a:r>
              <a:rPr lang="en-US" dirty="0" err="1"/>
              <a:t>dạng</a:t>
            </a:r>
            <a:r>
              <a:rPr lang="en-US" dirty="0"/>
              <a:t>...</a:t>
            </a:r>
            <a:r>
              <a:rPr lang="en-US" dirty="0" err="1"/>
              <a:t>Hàm</a:t>
            </a:r>
            <a:r>
              <a:rPr lang="en-US" dirty="0"/>
              <a:t> </a:t>
            </a:r>
            <a:r>
              <a:rPr lang="en-US" dirty="0" err="1"/>
              <a:t>lượng</a:t>
            </a:r>
            <a:r>
              <a:rPr lang="en-US" dirty="0"/>
              <a:t> protein </a:t>
            </a:r>
            <a:r>
              <a:rPr lang="en-US" dirty="0" err="1"/>
              <a:t>thấp</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sản</a:t>
            </a:r>
            <a:r>
              <a:rPr lang="en-US" dirty="0"/>
              <a:t> </a:t>
            </a:r>
            <a:r>
              <a:rPr lang="en-US" dirty="0" err="1"/>
              <a:t>phẩm</a:t>
            </a:r>
            <a:r>
              <a:rPr lang="en-US" dirty="0"/>
              <a:t> </a:t>
            </a:r>
            <a:r>
              <a:rPr lang="en-US" dirty="0" err="1"/>
              <a:t>như</a:t>
            </a:r>
            <a:r>
              <a:rPr lang="en-US" dirty="0"/>
              <a:t> </a:t>
            </a:r>
            <a:r>
              <a:rPr lang="en-US" dirty="0" err="1"/>
              <a:t>bánh</a:t>
            </a:r>
            <a:r>
              <a:rPr lang="en-US" dirty="0"/>
              <a:t> cake, </a:t>
            </a:r>
            <a:r>
              <a:rPr lang="en-US" dirty="0" err="1"/>
              <a:t>bánh</a:t>
            </a:r>
            <a:r>
              <a:rPr lang="en-US" dirty="0"/>
              <a:t> </a:t>
            </a:r>
            <a:r>
              <a:rPr lang="en-US" dirty="0" err="1"/>
              <a:t>hấp</a:t>
            </a:r>
            <a:r>
              <a:rPr lang="en-US" dirty="0" smtClean="0"/>
              <a:t>....</a:t>
            </a:r>
          </a:p>
          <a:p>
            <a:r>
              <a:rPr lang="en-US" dirty="0" err="1" smtClean="0"/>
              <a:t>Hàm</a:t>
            </a:r>
            <a:r>
              <a:rPr lang="en-US" dirty="0" smtClean="0"/>
              <a:t> </a:t>
            </a:r>
            <a:r>
              <a:rPr lang="en-US" dirty="0" err="1"/>
              <a:t>lượng</a:t>
            </a:r>
            <a:r>
              <a:rPr lang="en-US" dirty="0"/>
              <a:t> protein </a:t>
            </a:r>
            <a:r>
              <a:rPr lang="en-US" dirty="0" err="1"/>
              <a:t>cao</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do </a:t>
            </a:r>
            <a:r>
              <a:rPr lang="en-US" dirty="0" err="1"/>
              <a:t>các</a:t>
            </a:r>
            <a:r>
              <a:rPr lang="en-US" dirty="0"/>
              <a:t> </a:t>
            </a:r>
            <a:r>
              <a:rPr lang="en-US" dirty="0" err="1"/>
              <a:t>sản</a:t>
            </a:r>
            <a:r>
              <a:rPr lang="en-US" dirty="0"/>
              <a:t> </a:t>
            </a:r>
            <a:r>
              <a:rPr lang="en-US" dirty="0" err="1"/>
              <a:t>phẩm</a:t>
            </a:r>
            <a:r>
              <a:rPr lang="en-US" dirty="0"/>
              <a:t> </a:t>
            </a:r>
            <a:r>
              <a:rPr lang="en-US" dirty="0" err="1"/>
              <a:t>yêu</a:t>
            </a:r>
            <a:r>
              <a:rPr lang="en-US" dirty="0"/>
              <a:t> </a:t>
            </a:r>
            <a:r>
              <a:rPr lang="en-US" dirty="0" err="1"/>
              <a:t>cầu</a:t>
            </a:r>
            <a:r>
              <a:rPr lang="en-US" dirty="0"/>
              <a:t> </a:t>
            </a:r>
            <a:r>
              <a:rPr lang="en-US" dirty="0" err="1"/>
              <a:t>cấu</a:t>
            </a:r>
            <a:r>
              <a:rPr lang="en-US" dirty="0"/>
              <a:t> </a:t>
            </a:r>
            <a:r>
              <a:rPr lang="en-US" dirty="0" err="1"/>
              <a:t>trúc</a:t>
            </a:r>
            <a:r>
              <a:rPr lang="en-US" dirty="0"/>
              <a:t> </a:t>
            </a:r>
            <a:r>
              <a:rPr lang="en-US" dirty="0" err="1"/>
              <a:t>dai</a:t>
            </a:r>
            <a:r>
              <a:rPr lang="en-US" dirty="0"/>
              <a:t> </a:t>
            </a:r>
            <a:r>
              <a:rPr lang="en-US" dirty="0" err="1"/>
              <a:t>như</a:t>
            </a:r>
            <a:r>
              <a:rPr lang="en-US" dirty="0"/>
              <a:t> </a:t>
            </a:r>
            <a:r>
              <a:rPr lang="en-US" dirty="0" err="1"/>
              <a:t>bánh</a:t>
            </a:r>
            <a:r>
              <a:rPr lang="en-US" dirty="0"/>
              <a:t> </a:t>
            </a:r>
            <a:r>
              <a:rPr lang="en-US" dirty="0" err="1"/>
              <a:t>mì</a:t>
            </a:r>
            <a:r>
              <a:rPr lang="en-US" dirty="0"/>
              <a:t>, sandwich, </a:t>
            </a:r>
            <a:r>
              <a:rPr lang="en-US" dirty="0" err="1"/>
              <a:t>mì</a:t>
            </a:r>
            <a:r>
              <a:rPr lang="en-US" dirty="0"/>
              <a:t> </a:t>
            </a:r>
            <a:r>
              <a:rPr lang="en-US" dirty="0" err="1"/>
              <a:t>sợi</a:t>
            </a:r>
            <a:r>
              <a:rPr lang="en-US" dirty="0" smtClean="0"/>
              <a:t>....</a:t>
            </a:r>
            <a:endParaRPr lang="en-US" dirty="0"/>
          </a:p>
          <a:p>
            <a:pPr marL="0" indent="0">
              <a:buNone/>
            </a:pPr>
            <a:endParaRPr lang="en-US" dirty="0"/>
          </a:p>
        </p:txBody>
      </p:sp>
    </p:spTree>
    <p:extLst>
      <p:ext uri="{BB962C8B-B14F-4D97-AF65-F5344CB8AC3E}">
        <p14:creationId xmlns:p14="http://schemas.microsoft.com/office/powerpoint/2010/main" val="6139862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0"/>
            <a:ext cx="8901192" cy="6537391"/>
          </a:xfrm>
          <a:prstGeom prst="rect">
            <a:avLst/>
          </a:prstGeom>
        </p:spPr>
      </p:pic>
      <p:sp>
        <p:nvSpPr>
          <p:cNvPr id="5" name="Oval 4"/>
          <p:cNvSpPr/>
          <p:nvPr/>
        </p:nvSpPr>
        <p:spPr>
          <a:xfrm>
            <a:off x="4561135" y="124631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flipV="1">
            <a:off x="7715439" y="1088147"/>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415338" y="63066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5297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33928" t="43806" r="35953" b="15963"/>
          <a:stretch/>
        </p:blipFill>
        <p:spPr>
          <a:xfrm>
            <a:off x="0" y="340166"/>
            <a:ext cx="8032437" cy="6032263"/>
          </a:xfrm>
          <a:prstGeom prst="rect">
            <a:avLst/>
          </a:prstGeom>
        </p:spPr>
      </p:pic>
      <p:sp>
        <p:nvSpPr>
          <p:cNvPr id="6" name="Oval 5"/>
          <p:cNvSpPr/>
          <p:nvPr/>
        </p:nvSpPr>
        <p:spPr>
          <a:xfrm>
            <a:off x="3675310" y="2003553"/>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flipV="1">
            <a:off x="6829614" y="1845385"/>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735347" y="146494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38073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86" y="1614488"/>
            <a:ext cx="10244089" cy="5072062"/>
          </a:xfrm>
        </p:spPr>
        <p:txBody>
          <a:bodyPr>
            <a:noAutofit/>
          </a:bodyPr>
          <a:lstStyle/>
          <a:p>
            <a:pPr>
              <a:lnSpc>
                <a:spcPct val="100000"/>
              </a:lnSpc>
              <a:buFont typeface="Wingdings" panose="05000000000000000000" pitchFamily="2" charset="2"/>
              <a:buChar char="v"/>
            </a:pPr>
            <a:r>
              <a:rPr lang="en-US" sz="3600" dirty="0" smtClean="0"/>
              <a:t>  </a:t>
            </a:r>
            <a:r>
              <a:rPr lang="en-US" sz="3600" dirty="0" err="1" smtClean="0"/>
              <a:t>Hàm</a:t>
            </a:r>
            <a:r>
              <a:rPr lang="en-US" sz="3600" dirty="0" smtClean="0"/>
              <a:t> </a:t>
            </a:r>
            <a:r>
              <a:rPr lang="en-US" sz="3600" dirty="0" err="1"/>
              <a:t>lượng</a:t>
            </a:r>
            <a:r>
              <a:rPr lang="en-US" sz="3600" dirty="0"/>
              <a:t> protein</a:t>
            </a:r>
          </a:p>
          <a:p>
            <a:r>
              <a:rPr lang="en-US" sz="3600" dirty="0" err="1" smtClean="0"/>
              <a:t>Bột</a:t>
            </a:r>
            <a:r>
              <a:rPr lang="en-US" sz="3600" dirty="0" smtClean="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cao</a:t>
            </a:r>
            <a:r>
              <a:rPr lang="en-US" sz="3600" dirty="0"/>
              <a:t> </a:t>
            </a:r>
            <a:r>
              <a:rPr lang="en-US" sz="3600" dirty="0" err="1"/>
              <a:t>yêu</a:t>
            </a:r>
            <a:r>
              <a:rPr lang="en-US" sz="3600" dirty="0"/>
              <a:t> </a:t>
            </a:r>
            <a:r>
              <a:rPr lang="en-US" sz="3600" dirty="0" err="1"/>
              <a:t>cầu</a:t>
            </a:r>
            <a:r>
              <a:rPr lang="en-US" sz="3600" dirty="0"/>
              <a:t> </a:t>
            </a:r>
            <a:r>
              <a:rPr lang="en-US" sz="3600" dirty="0" err="1" smtClean="0"/>
              <a:t>thời</a:t>
            </a:r>
            <a:r>
              <a:rPr lang="en-US" sz="3600" dirty="0" smtClean="0"/>
              <a:t> </a:t>
            </a:r>
            <a:r>
              <a:rPr lang="en-US" sz="3600" dirty="0" err="1"/>
              <a:t>gian</a:t>
            </a:r>
            <a:r>
              <a:rPr lang="en-US" sz="3600" dirty="0"/>
              <a:t> </a:t>
            </a:r>
            <a:r>
              <a:rPr lang="en-US" sz="3600" dirty="0" err="1"/>
              <a:t>trộn</a:t>
            </a:r>
            <a:r>
              <a:rPr lang="en-US" sz="3600" dirty="0"/>
              <a:t> </a:t>
            </a:r>
            <a:r>
              <a:rPr lang="en-US" sz="3600" dirty="0" err="1"/>
              <a:t>bột</a:t>
            </a:r>
            <a:r>
              <a:rPr lang="en-US" sz="3600" dirty="0"/>
              <a:t> </a:t>
            </a:r>
            <a:r>
              <a:rPr lang="en-US" sz="3600" dirty="0" err="1"/>
              <a:t>lâu</a:t>
            </a:r>
            <a:r>
              <a:rPr lang="en-US" sz="3600" dirty="0"/>
              <a:t> </a:t>
            </a:r>
            <a:r>
              <a:rPr lang="en-US" sz="3600" dirty="0" err="1"/>
              <a:t>hơn</a:t>
            </a:r>
            <a:r>
              <a:rPr lang="en-US" sz="3600" dirty="0"/>
              <a:t> </a:t>
            </a:r>
            <a:r>
              <a:rPr lang="en-US" sz="3600" dirty="0" err="1"/>
              <a:t>và</a:t>
            </a:r>
            <a:r>
              <a:rPr lang="en-US" sz="3600" dirty="0"/>
              <a:t> </a:t>
            </a:r>
            <a:r>
              <a:rPr lang="en-US" sz="3600" dirty="0" err="1"/>
              <a:t>bột</a:t>
            </a:r>
            <a:r>
              <a:rPr lang="en-US" sz="3600" dirty="0"/>
              <a:t> </a:t>
            </a:r>
            <a:r>
              <a:rPr lang="en-US" sz="3600" dirty="0" err="1"/>
              <a:t>hấp</a:t>
            </a:r>
            <a:r>
              <a:rPr lang="en-US" sz="3600" dirty="0"/>
              <a:t> </a:t>
            </a:r>
            <a:r>
              <a:rPr lang="en-US" sz="3600" dirty="0" err="1"/>
              <a:t>thụ</a:t>
            </a:r>
            <a:r>
              <a:rPr lang="en-US" sz="3600" dirty="0"/>
              <a:t> </a:t>
            </a:r>
            <a:r>
              <a:rPr lang="en-US" sz="3600" dirty="0" err="1"/>
              <a:t>nước</a:t>
            </a:r>
            <a:r>
              <a:rPr lang="en-US" sz="3600" dirty="0"/>
              <a:t> </a:t>
            </a:r>
            <a:r>
              <a:rPr lang="en-US" sz="3600" dirty="0" err="1"/>
              <a:t>nhiều</a:t>
            </a:r>
            <a:r>
              <a:rPr lang="en-US" sz="3600" dirty="0"/>
              <a:t> </a:t>
            </a:r>
            <a:r>
              <a:rPr lang="en-US" sz="3600" dirty="0" err="1" smtClean="0"/>
              <a:t>hơn</a:t>
            </a:r>
            <a:endParaRPr lang="en-US" sz="3600" dirty="0"/>
          </a:p>
        </p:txBody>
      </p:sp>
      <p:sp>
        <p:nvSpPr>
          <p:cNvPr id="4" name="Title 1"/>
          <p:cNvSpPr txBox="1">
            <a:spLocks/>
          </p:cNvSpPr>
          <p:nvPr/>
        </p:nvSpPr>
        <p:spPr>
          <a:xfrm>
            <a:off x="1214487" y="135439"/>
            <a:ext cx="9255145" cy="979193"/>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323847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571047" y="1385887"/>
            <a:ext cx="11344275"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smtClean="0"/>
              <a:t>tro</a:t>
            </a:r>
            <a:endParaRPr lang="en-US" dirty="0"/>
          </a:p>
          <a:p>
            <a:pPr marL="0" indent="0">
              <a:lnSpc>
                <a:spcPct val="100000"/>
              </a:lnSpc>
              <a:spcBef>
                <a:spcPts val="0"/>
              </a:spcBef>
              <a:buNone/>
            </a:pPr>
            <a:r>
              <a:rPr lang="en-US" dirty="0"/>
              <a:t>	</a:t>
            </a:r>
            <a:r>
              <a:rPr lang="en-US" dirty="0" err="1" smtClean="0"/>
              <a:t>Hạng</a:t>
            </a:r>
            <a:r>
              <a:rPr lang="en-US" dirty="0" smtClean="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xác</a:t>
            </a:r>
            <a:r>
              <a:rPr lang="en-US" dirty="0"/>
              <a:t> </a:t>
            </a:r>
            <a:r>
              <a:rPr lang="en-US" dirty="0" err="1"/>
              <a:t>định</a:t>
            </a:r>
            <a:r>
              <a:rPr lang="en-US" dirty="0"/>
              <a:t> </a:t>
            </a:r>
            <a:r>
              <a:rPr lang="en-US" dirty="0" err="1"/>
              <a:t>trực</a:t>
            </a:r>
            <a:r>
              <a:rPr lang="en-US" dirty="0"/>
              <a:t> </a:t>
            </a:r>
            <a:r>
              <a:rPr lang="en-US" dirty="0" err="1"/>
              <a:t>tiếp</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có</a:t>
            </a:r>
            <a:r>
              <a:rPr lang="en-US" dirty="0"/>
              <a:t> </a:t>
            </a:r>
            <a:r>
              <a:rPr lang="en-US" dirty="0" err="1"/>
              <a:t>khó</a:t>
            </a:r>
            <a:r>
              <a:rPr lang="en-US" dirty="0"/>
              <a:t> </a:t>
            </a:r>
            <a:r>
              <a:rPr lang="en-US" dirty="0" err="1"/>
              <a:t>khăn</a:t>
            </a:r>
            <a:r>
              <a:rPr lang="en-US" dirty="0"/>
              <a:t> </a:t>
            </a:r>
            <a:r>
              <a:rPr lang="en-US" dirty="0" err="1"/>
              <a:t>nên</a:t>
            </a:r>
            <a:r>
              <a:rPr lang="en-US" dirty="0"/>
              <a:t> </a:t>
            </a:r>
            <a:r>
              <a:rPr lang="en-US" dirty="0" err="1"/>
              <a:t>hạng</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thể</a:t>
            </a:r>
            <a:r>
              <a:rPr lang="en-US" dirty="0"/>
              <a:t> </a:t>
            </a:r>
            <a:r>
              <a:rPr lang="en-US" dirty="0" err="1"/>
              <a:t>hiện</a:t>
            </a:r>
            <a:r>
              <a:rPr lang="en-US" dirty="0"/>
              <a:t> </a:t>
            </a:r>
            <a:r>
              <a:rPr lang="en-US" dirty="0" err="1"/>
              <a:t>gián</a:t>
            </a:r>
            <a:r>
              <a:rPr lang="en-US" dirty="0"/>
              <a:t> </a:t>
            </a:r>
            <a:r>
              <a:rPr lang="en-US" dirty="0" err="1"/>
              <a:t>tiếp</a:t>
            </a:r>
            <a:r>
              <a:rPr lang="en-US" dirty="0"/>
              <a:t> qua </a:t>
            </a:r>
            <a:r>
              <a:rPr lang="en-US" dirty="0" err="1"/>
              <a:t>độ</a:t>
            </a:r>
            <a:r>
              <a:rPr lang="en-US" dirty="0"/>
              <a:t> </a:t>
            </a:r>
            <a:r>
              <a:rPr lang="en-US" dirty="0" err="1"/>
              <a:t>tro</a:t>
            </a:r>
            <a:r>
              <a:rPr lang="en-US" dirty="0" smtClean="0"/>
              <a:t>.</a:t>
            </a:r>
          </a:p>
          <a:p>
            <a:r>
              <a:rPr lang="en-US" sz="3600" dirty="0" smtClean="0"/>
              <a:t>     </a:t>
            </a:r>
            <a:r>
              <a:rPr lang="en-US" sz="3600" dirty="0" err="1" smtClean="0"/>
              <a:t>Độ</a:t>
            </a:r>
            <a:r>
              <a:rPr lang="en-US" sz="3600" dirty="0" smtClean="0"/>
              <a:t> </a:t>
            </a:r>
            <a:r>
              <a:rPr lang="en-US" sz="3600" dirty="0" err="1"/>
              <a:t>tro</a:t>
            </a:r>
            <a:r>
              <a:rPr lang="en-US" sz="3600" dirty="0"/>
              <a:t> </a:t>
            </a:r>
            <a:r>
              <a:rPr lang="en-US" sz="3600" dirty="0" err="1"/>
              <a:t>được</a:t>
            </a:r>
            <a:r>
              <a:rPr lang="en-US" sz="3600" dirty="0"/>
              <a:t> </a:t>
            </a:r>
            <a:r>
              <a:rPr lang="en-US" sz="3600" dirty="0" err="1"/>
              <a:t>xác</a:t>
            </a:r>
            <a:r>
              <a:rPr lang="en-US" sz="3600" dirty="0"/>
              <a:t> </a:t>
            </a:r>
            <a:r>
              <a:rPr lang="en-US" sz="3600" dirty="0" err="1"/>
              <a:t>định</a:t>
            </a:r>
            <a:r>
              <a:rPr lang="en-US" sz="3600" dirty="0"/>
              <a:t> </a:t>
            </a:r>
            <a:r>
              <a:rPr lang="en-US" sz="3600" dirty="0" err="1"/>
              <a:t>bằng</a:t>
            </a:r>
            <a:r>
              <a:rPr lang="en-US" sz="3600" dirty="0"/>
              <a:t> </a:t>
            </a:r>
            <a:r>
              <a:rPr lang="en-US" sz="3600" dirty="0" err="1"/>
              <a:t>cách</a:t>
            </a:r>
            <a:r>
              <a:rPr lang="en-US" sz="3600" dirty="0"/>
              <a:t> </a:t>
            </a:r>
            <a:r>
              <a:rPr lang="en-US" sz="3600" dirty="0" err="1"/>
              <a:t>đốt</a:t>
            </a:r>
            <a:r>
              <a:rPr lang="en-US" sz="3600" dirty="0"/>
              <a:t> </a:t>
            </a:r>
            <a:r>
              <a:rPr lang="en-US" sz="3600" dirty="0" err="1"/>
              <a:t>mẫu</a:t>
            </a:r>
            <a:r>
              <a:rPr lang="en-US" sz="3600" dirty="0"/>
              <a:t> </a:t>
            </a:r>
            <a:r>
              <a:rPr lang="en-US" sz="3600" dirty="0" err="1"/>
              <a:t>bột</a:t>
            </a:r>
            <a:r>
              <a:rPr lang="en-US" sz="3600" dirty="0"/>
              <a:t> </a:t>
            </a:r>
            <a:r>
              <a:rPr lang="en-US" sz="3600" dirty="0" err="1"/>
              <a:t>trong</a:t>
            </a:r>
            <a:r>
              <a:rPr lang="en-US" sz="3600" dirty="0"/>
              <a:t> </a:t>
            </a:r>
            <a:r>
              <a:rPr lang="en-US" sz="3600" dirty="0" err="1"/>
              <a:t>lò</a:t>
            </a:r>
            <a:r>
              <a:rPr lang="en-US" sz="3600" dirty="0"/>
              <a:t> </a:t>
            </a:r>
            <a:r>
              <a:rPr lang="en-US" sz="3600" dirty="0" err="1"/>
              <a:t>nung</a:t>
            </a:r>
            <a:r>
              <a:rPr lang="en-US" sz="3600" dirty="0"/>
              <a:t> ở </a:t>
            </a:r>
            <a:r>
              <a:rPr lang="en-US" sz="3600" dirty="0" err="1"/>
              <a:t>nhiệt</a:t>
            </a:r>
            <a:r>
              <a:rPr lang="en-US" sz="3600" dirty="0"/>
              <a:t> </a:t>
            </a:r>
            <a:r>
              <a:rPr lang="en-US" sz="3600" dirty="0" err="1"/>
              <a:t>độ</a:t>
            </a:r>
            <a:r>
              <a:rPr lang="en-US" sz="3600" dirty="0"/>
              <a:t> </a:t>
            </a:r>
            <a:r>
              <a:rPr lang="en-US" sz="3600" dirty="0" err="1"/>
              <a:t>cao</a:t>
            </a:r>
            <a:r>
              <a:rPr lang="en-US" sz="3600" dirty="0"/>
              <a:t>. </a:t>
            </a:r>
            <a:r>
              <a:rPr lang="en-US" sz="3600" dirty="0" err="1"/>
              <a:t>Khi</a:t>
            </a:r>
            <a:r>
              <a:rPr lang="en-US" sz="3600" dirty="0"/>
              <a:t> </a:t>
            </a:r>
            <a:r>
              <a:rPr lang="en-US" sz="3600" dirty="0" err="1"/>
              <a:t>đó</a:t>
            </a:r>
            <a:r>
              <a:rPr lang="en-US" sz="3600" dirty="0"/>
              <a:t> </a:t>
            </a:r>
            <a:r>
              <a:rPr lang="en-US" sz="3600" dirty="0" err="1"/>
              <a:t>các</a:t>
            </a:r>
            <a:r>
              <a:rPr lang="en-US" sz="3600" dirty="0"/>
              <a:t> </a:t>
            </a:r>
            <a:r>
              <a:rPr lang="en-US" sz="3600" dirty="0" err="1"/>
              <a:t>chất</a:t>
            </a:r>
            <a:r>
              <a:rPr lang="en-US" sz="3600" dirty="0"/>
              <a:t> </a:t>
            </a:r>
            <a:r>
              <a:rPr lang="en-US" sz="3600" dirty="0" err="1"/>
              <a:t>hữu</a:t>
            </a:r>
            <a:r>
              <a:rPr lang="en-US" sz="3600" dirty="0"/>
              <a:t> </a:t>
            </a:r>
            <a:r>
              <a:rPr lang="en-US" sz="3600" dirty="0" err="1"/>
              <a:t>cơ</a:t>
            </a:r>
            <a:r>
              <a:rPr lang="en-US" sz="3600" dirty="0"/>
              <a:t> </a:t>
            </a:r>
            <a:r>
              <a:rPr lang="en-US" sz="3600" dirty="0" err="1"/>
              <a:t>sẽ</a:t>
            </a:r>
            <a:r>
              <a:rPr lang="en-US" sz="3600" dirty="0"/>
              <a:t> </a:t>
            </a:r>
            <a:r>
              <a:rPr lang="en-US" sz="3600" dirty="0" err="1"/>
              <a:t>bị</a:t>
            </a:r>
            <a:r>
              <a:rPr lang="en-US" sz="3600" dirty="0"/>
              <a:t> </a:t>
            </a:r>
            <a:r>
              <a:rPr lang="en-US" sz="3600" dirty="0" err="1"/>
              <a:t>đốt</a:t>
            </a:r>
            <a:r>
              <a:rPr lang="en-US" sz="3600" dirty="0"/>
              <a:t> </a:t>
            </a:r>
            <a:r>
              <a:rPr lang="en-US" sz="3600" dirty="0" err="1"/>
              <a:t>cháy</a:t>
            </a:r>
            <a:r>
              <a:rPr lang="en-US" sz="3600" dirty="0"/>
              <a:t> </a:t>
            </a:r>
            <a:r>
              <a:rPr lang="en-US" sz="3600" dirty="0" err="1"/>
              <a:t>chỉ</a:t>
            </a:r>
            <a:r>
              <a:rPr lang="en-US" sz="3600" dirty="0"/>
              <a:t> </a:t>
            </a:r>
            <a:r>
              <a:rPr lang="en-US" sz="3600" dirty="0" err="1"/>
              <a:t>còn</a:t>
            </a:r>
            <a:r>
              <a:rPr lang="en-US" sz="3600" dirty="0"/>
              <a:t> </a:t>
            </a:r>
            <a:r>
              <a:rPr lang="en-US" sz="3600" dirty="0" err="1"/>
              <a:t>lại</a:t>
            </a:r>
            <a:r>
              <a:rPr lang="en-US" sz="3600" dirty="0"/>
              <a:t> </a:t>
            </a:r>
            <a:r>
              <a:rPr lang="en-US" sz="3600" dirty="0" err="1"/>
              <a:t>là</a:t>
            </a:r>
            <a:r>
              <a:rPr lang="en-US" sz="3600" dirty="0"/>
              <a:t> </a:t>
            </a:r>
            <a:r>
              <a:rPr lang="en-US" sz="3600" dirty="0" err="1"/>
              <a:t>tro</a:t>
            </a:r>
            <a:r>
              <a:rPr lang="en-US" sz="3600" dirty="0"/>
              <a:t>. </a:t>
            </a:r>
          </a:p>
        </p:txBody>
      </p:sp>
    </p:spTree>
    <p:extLst>
      <p:ext uri="{BB962C8B-B14F-4D97-AF65-F5344CB8AC3E}">
        <p14:creationId xmlns:p14="http://schemas.microsoft.com/office/powerpoint/2010/main" val="52138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1257300" y="1385887"/>
            <a:ext cx="10658022"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a:t>tro</a:t>
            </a:r>
            <a:endParaRPr lang="en-US" sz="3600" dirty="0"/>
          </a:p>
          <a:p>
            <a:r>
              <a:rPr lang="en-US" sz="3600" dirty="0" smtClean="0"/>
              <a:t>Do </a:t>
            </a:r>
            <a:r>
              <a:rPr lang="en-US" sz="3600" dirty="0" err="1"/>
              <a:t>đó</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càng</a:t>
            </a:r>
            <a:r>
              <a:rPr lang="en-US" sz="3600" dirty="0"/>
              <a:t> </a:t>
            </a:r>
            <a:r>
              <a:rPr lang="en-US" sz="3600" dirty="0" err="1"/>
              <a:t>cao</a:t>
            </a:r>
            <a:r>
              <a:rPr lang="en-US" sz="3600" dirty="0"/>
              <a:t> </a:t>
            </a:r>
            <a:r>
              <a:rPr lang="en-US" sz="3600" dirty="0" err="1"/>
              <a:t>chứa</a:t>
            </a:r>
            <a:r>
              <a:rPr lang="en-US" sz="3600" dirty="0"/>
              <a:t> </a:t>
            </a:r>
            <a:r>
              <a:rPr lang="en-US" sz="3600" dirty="0" err="1"/>
              <a:t>ít</a:t>
            </a:r>
            <a:r>
              <a:rPr lang="en-US" sz="3600" dirty="0"/>
              <a:t> </a:t>
            </a:r>
            <a:r>
              <a:rPr lang="en-US" sz="3600" dirty="0" err="1"/>
              <a:t>tro</a:t>
            </a:r>
            <a:r>
              <a:rPr lang="en-US" sz="3600" dirty="0"/>
              <a:t> </a:t>
            </a:r>
            <a:r>
              <a:rPr lang="en-US" sz="3600" dirty="0" err="1"/>
              <a:t>hơn</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thấp</a:t>
            </a:r>
            <a:endParaRPr lang="en-US" sz="3600" dirty="0"/>
          </a:p>
        </p:txBody>
      </p:sp>
    </p:spTree>
    <p:extLst>
      <p:ext uri="{BB962C8B-B14F-4D97-AF65-F5344CB8AC3E}">
        <p14:creationId xmlns:p14="http://schemas.microsoft.com/office/powerpoint/2010/main" val="145397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771650"/>
            <a:ext cx="11591925" cy="4914900"/>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en-US" sz="3600" dirty="0" err="1" smtClean="0"/>
              <a:t>Độ</a:t>
            </a:r>
            <a:r>
              <a:rPr lang="en-US" sz="3600" dirty="0" smtClean="0"/>
              <a:t> </a:t>
            </a:r>
            <a:r>
              <a:rPr lang="en-US" sz="3600" dirty="0" err="1"/>
              <a:t>mịn</a:t>
            </a:r>
            <a:endParaRPr lang="en-US" sz="3600" dirty="0"/>
          </a:p>
          <a:p>
            <a:r>
              <a:rPr lang="en-US" sz="3600" dirty="0" err="1"/>
              <a:t>Độ</a:t>
            </a:r>
            <a:r>
              <a:rPr lang="en-US" sz="3600" dirty="0"/>
              <a:t> </a:t>
            </a:r>
            <a:r>
              <a:rPr lang="en-US" sz="3600" dirty="0" err="1"/>
              <a:t>mịn</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mức</a:t>
            </a:r>
            <a:r>
              <a:rPr lang="en-US" sz="3600" dirty="0"/>
              <a:t> </a:t>
            </a:r>
            <a:r>
              <a:rPr lang="en-US" sz="3600" dirty="0" err="1"/>
              <a:t>độ</a:t>
            </a:r>
            <a:r>
              <a:rPr lang="en-US" sz="3600" dirty="0"/>
              <a:t> </a:t>
            </a:r>
            <a:r>
              <a:rPr lang="en-US" sz="3600" dirty="0" err="1"/>
              <a:t>nghiền</a:t>
            </a:r>
            <a:r>
              <a:rPr lang="en-US" sz="3600" dirty="0"/>
              <a:t>. </a:t>
            </a:r>
            <a:r>
              <a:rPr lang="en-US" sz="3600" dirty="0" err="1"/>
              <a:t>Độ</a:t>
            </a:r>
            <a:r>
              <a:rPr lang="en-US" sz="3600" dirty="0"/>
              <a:t> </a:t>
            </a:r>
            <a:r>
              <a:rPr lang="en-US" sz="3600" dirty="0" err="1"/>
              <a:t>mịn</a:t>
            </a:r>
            <a:r>
              <a:rPr lang="en-US" sz="3600" dirty="0"/>
              <a:t> </a:t>
            </a:r>
            <a:r>
              <a:rPr lang="en-US" sz="3600" dirty="0" err="1"/>
              <a:t>ảnh</a:t>
            </a:r>
            <a:r>
              <a:rPr lang="en-US" sz="3600" dirty="0"/>
              <a:t> </a:t>
            </a:r>
            <a:r>
              <a:rPr lang="en-US" sz="3600" dirty="0" err="1"/>
              <a:t>hưởng</a:t>
            </a:r>
            <a:r>
              <a:rPr lang="en-US" sz="3600" dirty="0"/>
              <a:t> </a:t>
            </a:r>
            <a:r>
              <a:rPr lang="en-US" sz="3600" dirty="0" err="1"/>
              <a:t>đến</a:t>
            </a:r>
            <a:r>
              <a:rPr lang="en-US" sz="3600" dirty="0"/>
              <a:t> </a:t>
            </a:r>
            <a:r>
              <a:rPr lang="en-US" sz="3600" dirty="0" err="1"/>
              <a:t>giá</a:t>
            </a:r>
            <a:r>
              <a:rPr lang="en-US" sz="3600" dirty="0"/>
              <a:t> </a:t>
            </a:r>
            <a:r>
              <a:rPr lang="en-US" sz="3600" dirty="0" err="1"/>
              <a:t>trị</a:t>
            </a:r>
            <a:r>
              <a:rPr lang="en-US" sz="3600" dirty="0"/>
              <a:t> </a:t>
            </a:r>
            <a:r>
              <a:rPr lang="en-US" sz="3600" dirty="0" err="1"/>
              <a:t>thực</a:t>
            </a:r>
            <a:r>
              <a:rPr lang="en-US" sz="3600" dirty="0"/>
              <a:t> </a:t>
            </a:r>
            <a:r>
              <a:rPr lang="en-US" sz="3600" dirty="0" err="1"/>
              <a:t>phẩm</a:t>
            </a:r>
            <a:r>
              <a:rPr lang="en-US" sz="3600" dirty="0"/>
              <a:t> </a:t>
            </a:r>
            <a:r>
              <a:rPr lang="en-US" sz="3600" dirty="0" err="1"/>
              <a:t>và</a:t>
            </a:r>
            <a:r>
              <a:rPr lang="en-US" sz="3600" dirty="0"/>
              <a:t> </a:t>
            </a:r>
            <a:r>
              <a:rPr lang="en-US" sz="3600" dirty="0" err="1"/>
              <a:t>tính</a:t>
            </a:r>
            <a:r>
              <a:rPr lang="en-US" sz="3600" dirty="0"/>
              <a:t> </a:t>
            </a:r>
            <a:r>
              <a:rPr lang="en-US" sz="3600" dirty="0" err="1"/>
              <a:t>chất</a:t>
            </a:r>
            <a:r>
              <a:rPr lang="en-US" sz="3600" dirty="0"/>
              <a:t> </a:t>
            </a:r>
            <a:r>
              <a:rPr lang="en-US" sz="3600" dirty="0" err="1"/>
              <a:t>nướng</a:t>
            </a:r>
            <a:r>
              <a:rPr lang="en-US" sz="3600" dirty="0"/>
              <a:t> </a:t>
            </a:r>
            <a:r>
              <a:rPr lang="en-US" sz="3600" dirty="0" err="1"/>
              <a:t>bánh</a:t>
            </a:r>
            <a:r>
              <a:rPr lang="en-US" sz="3600" dirty="0"/>
              <a:t> </a:t>
            </a:r>
            <a:r>
              <a:rPr lang="en-US" sz="3600" dirty="0" err="1"/>
              <a:t>của</a:t>
            </a:r>
            <a:r>
              <a:rPr lang="en-US" sz="3600" dirty="0"/>
              <a:t> </a:t>
            </a:r>
            <a:r>
              <a:rPr lang="en-US" sz="3600" dirty="0" err="1"/>
              <a:t>bột</a:t>
            </a:r>
            <a:endParaRPr lang="en-US" sz="3600" dirty="0"/>
          </a:p>
          <a:p>
            <a:r>
              <a:rPr lang="en-US" sz="3600" dirty="0" err="1"/>
              <a:t>Bột</a:t>
            </a:r>
            <a:r>
              <a:rPr lang="en-US" sz="3600" dirty="0"/>
              <a:t> </a:t>
            </a:r>
            <a:r>
              <a:rPr lang="en-US" sz="3600" dirty="0" err="1"/>
              <a:t>càng</a:t>
            </a:r>
            <a:r>
              <a:rPr lang="en-US" sz="3600" dirty="0"/>
              <a:t> </a:t>
            </a:r>
            <a:r>
              <a:rPr lang="en-US" sz="3600" dirty="0" err="1"/>
              <a:t>mịn</a:t>
            </a:r>
            <a:r>
              <a:rPr lang="en-US" sz="3600" dirty="0"/>
              <a:t> </a:t>
            </a:r>
            <a:r>
              <a:rPr lang="en-US" sz="3600" dirty="0" err="1"/>
              <a:t>thì</a:t>
            </a:r>
            <a:r>
              <a:rPr lang="en-US" sz="3600" dirty="0"/>
              <a:t> </a:t>
            </a:r>
            <a:r>
              <a:rPr lang="en-US" sz="3600" dirty="0" err="1"/>
              <a:t>các</a:t>
            </a:r>
            <a:r>
              <a:rPr lang="en-US" sz="3600" dirty="0"/>
              <a:t> </a:t>
            </a:r>
            <a:r>
              <a:rPr lang="en-US" sz="3600" dirty="0" err="1"/>
              <a:t>có</a:t>
            </a:r>
            <a:r>
              <a:rPr lang="en-US" sz="3600" dirty="0"/>
              <a:t> </a:t>
            </a:r>
            <a:r>
              <a:rPr lang="en-US" sz="3600" dirty="0" err="1"/>
              <a:t>điều</a:t>
            </a:r>
            <a:r>
              <a:rPr lang="en-US" sz="3600" dirty="0"/>
              <a:t> </a:t>
            </a:r>
            <a:r>
              <a:rPr lang="en-US" sz="3600" dirty="0" err="1"/>
              <a:t>kiện</a:t>
            </a:r>
            <a:r>
              <a:rPr lang="en-US" sz="3600" dirty="0"/>
              <a:t> </a:t>
            </a:r>
            <a:r>
              <a:rPr lang="en-US" sz="3600" dirty="0" err="1"/>
              <a:t>tốt</a:t>
            </a:r>
            <a:r>
              <a:rPr lang="en-US" sz="3600" dirty="0"/>
              <a:t> </a:t>
            </a:r>
            <a:r>
              <a:rPr lang="en-US" sz="3600" dirty="0" err="1"/>
              <a:t>cho</a:t>
            </a:r>
            <a:r>
              <a:rPr lang="en-US" sz="3600" dirty="0"/>
              <a:t> </a:t>
            </a:r>
            <a:r>
              <a:rPr lang="en-US" sz="3600" dirty="0" err="1"/>
              <a:t>fecmen</a:t>
            </a:r>
            <a:r>
              <a:rPr lang="en-US" sz="3600" dirty="0"/>
              <a:t> </a:t>
            </a:r>
            <a:r>
              <a:rPr lang="en-US" sz="3600" dirty="0" err="1"/>
              <a:t>tác</a:t>
            </a:r>
            <a:r>
              <a:rPr lang="en-US" sz="3600" dirty="0"/>
              <a:t> </a:t>
            </a:r>
            <a:r>
              <a:rPr lang="en-US" sz="3600" dirty="0" err="1"/>
              <a:t>dụng</a:t>
            </a:r>
            <a:r>
              <a:rPr lang="en-US" sz="3600" dirty="0"/>
              <a:t> </a:t>
            </a:r>
            <a:r>
              <a:rPr lang="en-US" sz="3600" dirty="0" err="1"/>
              <a:t>và</a:t>
            </a:r>
            <a:r>
              <a:rPr lang="en-US" sz="3600" dirty="0"/>
              <a:t> </a:t>
            </a:r>
            <a:r>
              <a:rPr lang="en-US" sz="3600" dirty="0" err="1"/>
              <a:t>càng</a:t>
            </a:r>
            <a:r>
              <a:rPr lang="en-US" sz="3600" dirty="0"/>
              <a:t> </a:t>
            </a:r>
            <a:r>
              <a:rPr lang="en-US" sz="3600" dirty="0" err="1"/>
              <a:t>dễ</a:t>
            </a:r>
            <a:r>
              <a:rPr lang="en-US" sz="3600" dirty="0"/>
              <a:t> </a:t>
            </a:r>
            <a:r>
              <a:rPr lang="en-US" sz="3600" dirty="0" err="1"/>
              <a:t>hình</a:t>
            </a:r>
            <a:r>
              <a:rPr lang="en-US" sz="3600" dirty="0"/>
              <a:t> </a:t>
            </a:r>
            <a:r>
              <a:rPr lang="en-US" sz="3600" dirty="0" err="1"/>
              <a:t>thành</a:t>
            </a:r>
            <a:r>
              <a:rPr lang="en-US" sz="3600" dirty="0"/>
              <a:t> </a:t>
            </a:r>
            <a:r>
              <a:rPr lang="en-US" sz="3600" dirty="0" err="1"/>
              <a:t>bột</a:t>
            </a:r>
            <a:r>
              <a:rPr lang="en-US" sz="3600" dirty="0"/>
              <a:t> </a:t>
            </a:r>
            <a:r>
              <a:rPr lang="en-US" sz="3600" dirty="0" err="1"/>
              <a:t>nhào</a:t>
            </a:r>
            <a:endParaRPr lang="en-US" sz="3600" dirty="0"/>
          </a:p>
          <a:p>
            <a:pPr marL="0" indent="0">
              <a:buNone/>
            </a:pPr>
            <a:endParaRPr lang="en-US" sz="3600" dirty="0"/>
          </a:p>
        </p:txBody>
      </p:sp>
    </p:spTree>
    <p:extLst>
      <p:ext uri="{BB962C8B-B14F-4D97-AF65-F5344CB8AC3E}">
        <p14:creationId xmlns:p14="http://schemas.microsoft.com/office/powerpoint/2010/main" val="309082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57338"/>
            <a:ext cx="11591925" cy="5129212"/>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vi-VN" sz="3600" dirty="0" smtClean="0"/>
              <a:t> </a:t>
            </a:r>
            <a:r>
              <a:rPr lang="en-US" sz="3600" dirty="0" smtClean="0"/>
              <a:t>Gluten </a:t>
            </a:r>
            <a:r>
              <a:rPr lang="en-US" sz="3600" dirty="0" err="1" smtClean="0"/>
              <a:t>ướt</a:t>
            </a:r>
            <a:r>
              <a:rPr lang="en-US" sz="3600" dirty="0" smtClean="0"/>
              <a:t>:</a:t>
            </a:r>
          </a:p>
          <a:p>
            <a:pPr marL="0" indent="0">
              <a:lnSpc>
                <a:spcPct val="100000"/>
              </a:lnSpc>
              <a:spcBef>
                <a:spcPts val="0"/>
              </a:spcBef>
              <a:buNone/>
            </a:pPr>
            <a:r>
              <a:rPr lang="en-US" dirty="0"/>
              <a:t>	</a:t>
            </a:r>
            <a:r>
              <a:rPr lang="en-US" dirty="0" err="1" smtClean="0"/>
              <a:t>Hàm</a:t>
            </a:r>
            <a:r>
              <a:rPr lang="en-US" dirty="0" smtClean="0"/>
              <a:t> </a:t>
            </a:r>
            <a:r>
              <a:rPr lang="en-US" dirty="0" err="1"/>
              <a:t>lượng</a:t>
            </a:r>
            <a:r>
              <a:rPr lang="en-US" dirty="0"/>
              <a:t> gluten </a:t>
            </a:r>
            <a:r>
              <a:rPr lang="en-US" dirty="0" err="1"/>
              <a:t>ướt</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rửa</a:t>
            </a:r>
            <a:r>
              <a:rPr lang="en-US" dirty="0"/>
              <a:t> </a:t>
            </a:r>
            <a:r>
              <a:rPr lang="en-US" dirty="0" err="1"/>
              <a:t>mẫu</a:t>
            </a:r>
            <a:r>
              <a:rPr lang="en-US" dirty="0"/>
              <a:t> </a:t>
            </a:r>
            <a:r>
              <a:rPr lang="en-US" dirty="0" err="1"/>
              <a:t>bột</a:t>
            </a:r>
            <a:r>
              <a:rPr lang="en-US" dirty="0"/>
              <a:t> </a:t>
            </a:r>
            <a:r>
              <a:rPr lang="en-US" dirty="0" err="1"/>
              <a:t>với</a:t>
            </a:r>
            <a:r>
              <a:rPr lang="en-US" dirty="0"/>
              <a:t> dung </a:t>
            </a:r>
            <a:r>
              <a:rPr lang="en-US" dirty="0" err="1" smtClean="0"/>
              <a:t>dịch</a:t>
            </a:r>
            <a:r>
              <a:rPr lang="vi-VN" dirty="0" smtClean="0"/>
              <a:t> </a:t>
            </a:r>
            <a:r>
              <a:rPr lang="vi-VN" dirty="0"/>
              <a:t>để loại bỏ tinh bột và các chất hòa tan trong nước.</a:t>
            </a:r>
            <a:endParaRPr lang="en-US" dirty="0"/>
          </a:p>
          <a:p>
            <a:pPr marL="0" indent="0">
              <a:buNone/>
            </a:pPr>
            <a:r>
              <a:rPr lang="en-US" sz="3600" dirty="0" smtClean="0"/>
              <a:t>	</a:t>
            </a:r>
            <a:r>
              <a:rPr lang="vi-VN" sz="3600" dirty="0" smtClean="0"/>
              <a:t>Bột </a:t>
            </a:r>
            <a:r>
              <a:rPr lang="vi-VN" sz="3600" dirty="0"/>
              <a:t>có hàm lượng protein cao thì gluten ướt khoảng 35%, bột có hàm lượng protein thấp thì gluten ướt khoảng 22</a:t>
            </a:r>
            <a:r>
              <a:rPr lang="vi-VN" sz="3600" dirty="0" smtClean="0"/>
              <a:t>%</a:t>
            </a:r>
            <a:endParaRPr lang="en-US" dirty="0"/>
          </a:p>
          <a:p>
            <a:pPr marL="0" indent="0">
              <a:buNone/>
            </a:pPr>
            <a:r>
              <a:rPr lang="en-US" dirty="0">
                <a:hlinkClick r:id="rId3"/>
              </a:rPr>
              <a:t>https://</a:t>
            </a:r>
            <a:r>
              <a:rPr lang="en-US" dirty="0" smtClean="0">
                <a:hlinkClick r:id="rId3"/>
              </a:rPr>
              <a:t>www.youtube.com/watch?v=wakjvGXqhm4</a:t>
            </a:r>
            <a:endParaRPr lang="en-US" dirty="0" smtClean="0"/>
          </a:p>
          <a:p>
            <a:pPr marL="0" indent="0">
              <a:buNone/>
            </a:pPr>
            <a:endParaRPr lang="en-US" sz="3600" dirty="0"/>
          </a:p>
          <a:p>
            <a:pPr marL="0" indent="0">
              <a:buNone/>
            </a:pPr>
            <a:endParaRPr lang="en-US" sz="3600" dirty="0"/>
          </a:p>
        </p:txBody>
      </p:sp>
    </p:spTree>
    <p:extLst>
      <p:ext uri="{BB962C8B-B14F-4D97-AF65-F5344CB8AC3E}">
        <p14:creationId xmlns:p14="http://schemas.microsoft.com/office/powerpoint/2010/main" val="7294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0"/>
            <a:ext cx="8901192" cy="6537391"/>
          </a:xfrm>
          <a:prstGeom prst="rect">
            <a:avLst/>
          </a:prstGeom>
        </p:spPr>
      </p:pic>
      <p:sp>
        <p:nvSpPr>
          <p:cNvPr id="5" name="Oval 4"/>
          <p:cNvSpPr/>
          <p:nvPr/>
        </p:nvSpPr>
        <p:spPr>
          <a:xfrm>
            <a:off x="4546294" y="160985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a:off x="7700598" y="1882718"/>
            <a:ext cx="940196" cy="1318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577798" y="166720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68049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33928" t="43806" r="35953" b="15963"/>
          <a:stretch/>
        </p:blipFill>
        <p:spPr>
          <a:xfrm>
            <a:off x="0" y="340166"/>
            <a:ext cx="8032437" cy="6032263"/>
          </a:xfrm>
          <a:prstGeom prst="rect">
            <a:avLst/>
          </a:prstGeom>
        </p:spPr>
      </p:pic>
      <p:sp>
        <p:nvSpPr>
          <p:cNvPr id="6" name="Oval 5"/>
          <p:cNvSpPr/>
          <p:nvPr/>
        </p:nvSpPr>
        <p:spPr>
          <a:xfrm>
            <a:off x="3732649" y="2269299"/>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a:off x="6886953" y="2542162"/>
            <a:ext cx="1006752" cy="2728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93705" y="243649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20818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00188"/>
            <a:ext cx="11591925" cy="5186362"/>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smtClean="0"/>
              <a:t>Gluten </a:t>
            </a:r>
            <a:r>
              <a:rPr lang="en-US" sz="3600" dirty="0" err="1"/>
              <a:t>ướt</a:t>
            </a:r>
            <a:r>
              <a:rPr lang="en-US" sz="3600" dirty="0"/>
              <a:t>:</a:t>
            </a:r>
          </a:p>
          <a:p>
            <a:pPr marL="0" indent="0">
              <a:buNone/>
            </a:pPr>
            <a:r>
              <a:rPr lang="en-US" sz="3600" dirty="0" smtClean="0"/>
              <a:t>	</a:t>
            </a:r>
            <a:r>
              <a:rPr lang="vi-VN" sz="3600" dirty="0" smtClean="0"/>
              <a:t>Hàm </a:t>
            </a:r>
            <a:r>
              <a:rPr lang="vi-VN" sz="3600" dirty="0"/>
              <a:t>lượng gluten ướt phản ánh hàm lượng protein. Gluten biểu thị trạng thái đàn hồi, kéo dãn của khối bột </a:t>
            </a:r>
            <a:r>
              <a:rPr lang="vi-VN" sz="3600" dirty="0" smtClean="0"/>
              <a:t>nhào.</a:t>
            </a:r>
            <a:endParaRPr lang="en-US" dirty="0"/>
          </a:p>
          <a:p>
            <a:pPr marL="0" indent="0">
              <a:buNone/>
            </a:pPr>
            <a:r>
              <a:rPr lang="en-US" dirty="0"/>
              <a:t>	</a:t>
            </a:r>
            <a:r>
              <a:rPr lang="vi-VN" dirty="0" smtClean="0"/>
              <a:t>Kiểm </a:t>
            </a:r>
            <a:r>
              <a:rPr lang="vi-VN" dirty="0"/>
              <a:t>tra gluten ướt cho biết hàm lượng và chất lượng gluten trong mẫu bột.</a:t>
            </a:r>
            <a:endParaRPr lang="en-US" dirty="0"/>
          </a:p>
          <a:p>
            <a:pPr marL="0" indent="0">
              <a:buNone/>
            </a:pPr>
            <a:endParaRPr lang="en-US" sz="3600" dirty="0"/>
          </a:p>
        </p:txBody>
      </p:sp>
    </p:spTree>
    <p:extLst>
      <p:ext uri="{BB962C8B-B14F-4D97-AF65-F5344CB8AC3E}">
        <p14:creationId xmlns:p14="http://schemas.microsoft.com/office/powerpoint/2010/main" val="57700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1072813"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dirty="0" err="1"/>
              <a:t>X</a:t>
            </a:r>
            <a:r>
              <a:rPr lang="en-US" sz="3600" dirty="0" err="1" smtClean="0"/>
              <a:t>ay</a:t>
            </a:r>
            <a:r>
              <a:rPr lang="en-US" sz="3600" dirty="0" smtClean="0"/>
              <a:t> </a:t>
            </a:r>
            <a:r>
              <a:rPr lang="en-US" sz="3600" dirty="0" err="1"/>
              <a:t>từ</a:t>
            </a:r>
            <a:r>
              <a:rPr lang="en-US" sz="3600" dirty="0"/>
              <a:t> </a:t>
            </a:r>
            <a:r>
              <a:rPr lang="en-US" sz="3600" dirty="0" err="1"/>
              <a:t>nguyên</a:t>
            </a:r>
            <a:r>
              <a:rPr lang="en-US" sz="3600" dirty="0"/>
              <a:t> </a:t>
            </a:r>
            <a:r>
              <a:rPr lang="en-US" sz="3600" dirty="0" err="1"/>
              <a:t>hạt</a:t>
            </a:r>
            <a:r>
              <a:rPr lang="en-US" sz="3600" dirty="0"/>
              <a:t> </a:t>
            </a:r>
            <a:r>
              <a:rPr lang="en-US" sz="3600" dirty="0" err="1"/>
              <a:t>lúa</a:t>
            </a:r>
            <a:r>
              <a:rPr lang="en-US" sz="3600" dirty="0"/>
              <a:t> </a:t>
            </a:r>
            <a:r>
              <a:rPr lang="en-US" sz="3600" dirty="0" err="1"/>
              <a:t>mỳ</a:t>
            </a:r>
            <a:r>
              <a:rPr lang="en-US" sz="3600" dirty="0"/>
              <a:t>, </a:t>
            </a:r>
            <a:r>
              <a:rPr lang="en-US" sz="3600" dirty="0" err="1"/>
              <a:t>không</a:t>
            </a:r>
            <a:r>
              <a:rPr lang="en-US" sz="3600" dirty="0"/>
              <a:t> </a:t>
            </a:r>
            <a:r>
              <a:rPr lang="en-US" sz="3600" dirty="0" err="1"/>
              <a:t>chỉ</a:t>
            </a:r>
            <a:r>
              <a:rPr lang="en-US" sz="3600" dirty="0"/>
              <a:t> </a:t>
            </a:r>
            <a:r>
              <a:rPr lang="en-US" sz="3600" dirty="0" err="1"/>
              <a:t>giàu</a:t>
            </a:r>
            <a:r>
              <a:rPr lang="en-US" sz="3600" dirty="0"/>
              <a:t> Protein </a:t>
            </a:r>
            <a:r>
              <a:rPr lang="en-US" sz="3600" dirty="0" err="1"/>
              <a:t>hơn</a:t>
            </a:r>
            <a:r>
              <a:rPr lang="en-US" sz="3600" dirty="0"/>
              <a:t> </a:t>
            </a:r>
            <a:r>
              <a:rPr lang="en-US" sz="3600" dirty="0" err="1"/>
              <a:t>mà</a:t>
            </a:r>
            <a:r>
              <a:rPr lang="en-US" sz="3600" dirty="0"/>
              <a:t> </a:t>
            </a:r>
            <a:r>
              <a:rPr lang="en-US" sz="3600" dirty="0" err="1"/>
              <a:t>còn</a:t>
            </a:r>
            <a:r>
              <a:rPr lang="en-US" sz="3600" dirty="0"/>
              <a:t> </a:t>
            </a:r>
            <a:r>
              <a:rPr lang="en-US" sz="3600" dirty="0" err="1"/>
              <a:t>giàu</a:t>
            </a:r>
            <a:r>
              <a:rPr lang="en-US" sz="3600" dirty="0"/>
              <a:t> </a:t>
            </a:r>
            <a:r>
              <a:rPr lang="en-US" sz="3600" dirty="0" err="1"/>
              <a:t>dinh</a:t>
            </a:r>
            <a:r>
              <a:rPr lang="en-US" sz="3600" dirty="0"/>
              <a:t> </a:t>
            </a:r>
            <a:r>
              <a:rPr lang="en-US" sz="3600" dirty="0" err="1"/>
              <a:t>dưỡng</a:t>
            </a:r>
            <a:r>
              <a:rPr lang="en-US" sz="3600" dirty="0"/>
              <a:t> </a:t>
            </a:r>
            <a:r>
              <a:rPr lang="en-US" sz="3600" dirty="0" err="1"/>
              <a:t>và</a:t>
            </a:r>
            <a:r>
              <a:rPr lang="en-US" sz="3600" dirty="0"/>
              <a:t> </a:t>
            </a:r>
            <a:r>
              <a:rPr lang="en-US" sz="3600" dirty="0" err="1"/>
              <a:t>các</a:t>
            </a:r>
            <a:r>
              <a:rPr lang="en-US" sz="3600" dirty="0"/>
              <a:t> </a:t>
            </a:r>
            <a:r>
              <a:rPr lang="en-US" sz="3600" dirty="0" err="1"/>
              <a:t>loại</a:t>
            </a:r>
            <a:r>
              <a:rPr lang="en-US" sz="3600" dirty="0"/>
              <a:t> </a:t>
            </a:r>
            <a:r>
              <a:rPr lang="en-US" sz="3600" dirty="0" err="1"/>
              <a:t>khoáng</a:t>
            </a:r>
            <a:r>
              <a:rPr lang="en-US" sz="3600" dirty="0"/>
              <a:t> </a:t>
            </a:r>
            <a:r>
              <a:rPr lang="en-US" sz="3600" dirty="0" err="1" smtClean="0"/>
              <a:t>chất</a:t>
            </a:r>
            <a:r>
              <a:rPr lang="en-US" sz="3600" dirty="0" smtClean="0"/>
              <a:t>. </a:t>
            </a:r>
            <a:r>
              <a:rPr lang="en-US" sz="3600" dirty="0" err="1" smtClean="0"/>
              <a:t>Về</a:t>
            </a:r>
            <a:r>
              <a:rPr lang="en-US" sz="3600" dirty="0" smtClean="0"/>
              <a:t> </a:t>
            </a:r>
            <a:r>
              <a:rPr lang="en-US" sz="3600" dirty="0" err="1"/>
              <a:t>màu</a:t>
            </a:r>
            <a:r>
              <a:rPr lang="en-US" sz="3600" dirty="0"/>
              <a:t> </a:t>
            </a:r>
            <a:r>
              <a:rPr lang="en-US" sz="3600" dirty="0" err="1"/>
              <a:t>sắc</a:t>
            </a:r>
            <a:r>
              <a:rPr lang="en-US" sz="3600" dirty="0"/>
              <a:t> </a:t>
            </a:r>
            <a:r>
              <a:rPr lang="en-US" sz="3600" dirty="0" err="1"/>
              <a:t>thì</a:t>
            </a:r>
            <a:r>
              <a:rPr lang="en-US" sz="3600" dirty="0"/>
              <a:t> </a:t>
            </a:r>
            <a:r>
              <a:rPr lang="en-US" sz="3600" dirty="0" err="1"/>
              <a:t>các</a:t>
            </a:r>
            <a:r>
              <a:rPr lang="en-US" sz="3600" dirty="0"/>
              <a:t> </a:t>
            </a:r>
            <a:r>
              <a:rPr lang="en-US" sz="3600" dirty="0" err="1"/>
              <a:t>loại</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này</a:t>
            </a:r>
            <a:r>
              <a:rPr lang="en-US" sz="3600" dirty="0"/>
              <a:t> </a:t>
            </a:r>
            <a:r>
              <a:rPr lang="en-US" sz="3600" dirty="0" err="1"/>
              <a:t>sẽ</a:t>
            </a:r>
            <a:r>
              <a:rPr lang="en-US" sz="3600" dirty="0"/>
              <a:t> </a:t>
            </a:r>
            <a:r>
              <a:rPr lang="en-US" sz="3600" dirty="0" err="1"/>
              <a:t>có</a:t>
            </a:r>
            <a:r>
              <a:rPr lang="en-US" sz="3600" dirty="0"/>
              <a:t> </a:t>
            </a:r>
            <a:r>
              <a:rPr lang="en-US" sz="3600" dirty="0" err="1"/>
              <a:t>màu</a:t>
            </a:r>
            <a:r>
              <a:rPr lang="en-US" sz="3600" dirty="0"/>
              <a:t> </a:t>
            </a:r>
            <a:r>
              <a:rPr lang="en-US" sz="3600" dirty="0" err="1"/>
              <a:t>sẫm</a:t>
            </a:r>
            <a:r>
              <a:rPr lang="en-US" sz="3600" dirty="0"/>
              <a:t> </a:t>
            </a:r>
            <a:r>
              <a:rPr lang="en-US" sz="3600" dirty="0" err="1"/>
              <a:t>và</a:t>
            </a:r>
            <a:r>
              <a:rPr lang="en-US" sz="3600" dirty="0"/>
              <a:t> </a:t>
            </a:r>
            <a:r>
              <a:rPr lang="en-US" sz="3600" dirty="0" err="1"/>
              <a:t>cũng</a:t>
            </a:r>
            <a:r>
              <a:rPr lang="en-US" sz="3600" dirty="0"/>
              <a:t> </a:t>
            </a:r>
            <a:r>
              <a:rPr lang="en-US" sz="3600" dirty="0" err="1"/>
              <a:t>kém</a:t>
            </a:r>
            <a:r>
              <a:rPr lang="en-US" sz="3600" dirty="0"/>
              <a:t> </a:t>
            </a:r>
            <a:r>
              <a:rPr lang="en-US" sz="3600" dirty="0" err="1"/>
              <a:t>mịn</a:t>
            </a:r>
            <a:r>
              <a:rPr lang="en-US" sz="3600" dirty="0"/>
              <a:t> </a:t>
            </a:r>
            <a:r>
              <a:rPr lang="en-US" sz="3600" dirty="0" err="1"/>
              <a:t>màng</a:t>
            </a:r>
            <a:r>
              <a:rPr lang="en-US" sz="3600" dirty="0"/>
              <a:t> </a:t>
            </a:r>
            <a:r>
              <a:rPr lang="en-US" sz="3600" dirty="0" err="1"/>
              <a:t>hơn</a:t>
            </a:r>
            <a:r>
              <a:rPr lang="en-US" sz="3600" dirty="0" smtClean="0"/>
              <a:t>.</a:t>
            </a:r>
            <a:endParaRPr lang="en-US" sz="3600" dirty="0"/>
          </a:p>
        </p:txBody>
      </p:sp>
    </p:spTree>
    <p:extLst>
      <p:ext uri="{BB962C8B-B14F-4D97-AF65-F5344CB8AC3E}">
        <p14:creationId xmlns:p14="http://schemas.microsoft.com/office/powerpoint/2010/main" val="316843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013" y="271463"/>
            <a:ext cx="6129337" cy="612933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3175" y="478631"/>
            <a:ext cx="5715000" cy="5715000"/>
          </a:xfrm>
          <a:prstGeom prst="rect">
            <a:avLst/>
          </a:prstGeom>
        </p:spPr>
      </p:pic>
    </p:spTree>
    <p:extLst>
      <p:ext uri="{BB962C8B-B14F-4D97-AF65-F5344CB8AC3E}">
        <p14:creationId xmlns:p14="http://schemas.microsoft.com/office/powerpoint/2010/main" val="26839097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0715625"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sz="3600" dirty="0" err="1" smtClean="0"/>
              <a:t>Khi</a:t>
            </a:r>
            <a:r>
              <a:rPr lang="en-US" sz="3600" dirty="0" smtClean="0"/>
              <a:t> </a:t>
            </a:r>
            <a:r>
              <a:rPr lang="en-US" sz="3600" dirty="0" err="1"/>
              <a:t>làm</a:t>
            </a:r>
            <a:r>
              <a:rPr lang="en-US" sz="3600" dirty="0"/>
              <a:t> </a:t>
            </a:r>
            <a:r>
              <a:rPr lang="en-US" sz="3600" dirty="0" err="1"/>
              <a:t>bánh</a:t>
            </a:r>
            <a:r>
              <a:rPr lang="en-US" sz="3600" dirty="0"/>
              <a:t> </a:t>
            </a:r>
            <a:r>
              <a:rPr lang="en-US" sz="3600" dirty="0" err="1"/>
              <a:t>sử</a:t>
            </a:r>
            <a:r>
              <a:rPr lang="en-US" sz="3600" dirty="0"/>
              <a:t> </a:t>
            </a:r>
            <a:r>
              <a:rPr lang="en-US" sz="3600" dirty="0" err="1"/>
              <a:t>dụng</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thì</a:t>
            </a:r>
            <a:r>
              <a:rPr lang="en-US" sz="3600" dirty="0"/>
              <a:t>  </a:t>
            </a:r>
            <a:r>
              <a:rPr lang="en-US" sz="3600" dirty="0" err="1" smtClean="0"/>
              <a:t>nên</a:t>
            </a:r>
            <a:r>
              <a:rPr lang="en-US" sz="3600" dirty="0" smtClean="0"/>
              <a:t> </a:t>
            </a:r>
            <a:r>
              <a:rPr lang="en-US" sz="3600" dirty="0" err="1"/>
              <a:t>trộn</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với</a:t>
            </a:r>
            <a:r>
              <a:rPr lang="en-US" sz="3600" dirty="0"/>
              <a:t> </a:t>
            </a:r>
            <a:r>
              <a:rPr lang="en-US" sz="3600" dirty="0" err="1" smtClean="0"/>
              <a:t>bột</a:t>
            </a:r>
            <a:r>
              <a:rPr lang="en-US" sz="3600" dirty="0" smtClean="0"/>
              <a:t> </a:t>
            </a:r>
            <a:r>
              <a:rPr lang="en-US" sz="3600" dirty="0" err="1" smtClean="0"/>
              <a:t>mì</a:t>
            </a:r>
            <a:r>
              <a:rPr lang="en-US" sz="3600" dirty="0" smtClean="0"/>
              <a:t> </a:t>
            </a:r>
            <a:r>
              <a:rPr lang="en-US" sz="3600" dirty="0" err="1" smtClean="0"/>
              <a:t>trắng</a:t>
            </a:r>
            <a:r>
              <a:rPr lang="en-US" sz="3600" dirty="0"/>
              <a:t> </a:t>
            </a:r>
            <a:r>
              <a:rPr lang="en-US" sz="3600" dirty="0" err="1"/>
              <a:t>để</a:t>
            </a:r>
            <a:r>
              <a:rPr lang="en-US" sz="3600" dirty="0"/>
              <a:t> </a:t>
            </a:r>
            <a:r>
              <a:rPr lang="en-US" sz="3600" dirty="0" err="1"/>
              <a:t>bánh</a:t>
            </a:r>
            <a:r>
              <a:rPr lang="en-US" sz="3600" dirty="0"/>
              <a:t> </a:t>
            </a:r>
            <a:r>
              <a:rPr lang="en-US" sz="3600" dirty="0" err="1"/>
              <a:t>có</a:t>
            </a:r>
            <a:r>
              <a:rPr lang="en-US" sz="3600" dirty="0"/>
              <a:t> </a:t>
            </a:r>
            <a:r>
              <a:rPr lang="en-US" sz="3600" dirty="0" err="1"/>
              <a:t>kết</a:t>
            </a:r>
            <a:r>
              <a:rPr lang="en-US" sz="3600" dirty="0"/>
              <a:t> </a:t>
            </a:r>
            <a:r>
              <a:rPr lang="en-US" sz="3600" dirty="0" err="1"/>
              <a:t>cấu</a:t>
            </a:r>
            <a:r>
              <a:rPr lang="en-US" sz="3600" dirty="0"/>
              <a:t> </a:t>
            </a:r>
            <a:r>
              <a:rPr lang="en-US" sz="3600" dirty="0" err="1"/>
              <a:t>dẻo</a:t>
            </a:r>
            <a:r>
              <a:rPr lang="en-US" sz="3600" dirty="0"/>
              <a:t> </a:t>
            </a:r>
            <a:r>
              <a:rPr lang="en-US" sz="3600" dirty="0" err="1"/>
              <a:t>dai</a:t>
            </a:r>
            <a:r>
              <a:rPr lang="en-US" sz="3600" dirty="0"/>
              <a:t> &amp; </a:t>
            </a:r>
            <a:r>
              <a:rPr lang="en-US" sz="3600" dirty="0" err="1"/>
              <a:t>ngon</a:t>
            </a:r>
            <a:r>
              <a:rPr lang="en-US" sz="3600" dirty="0"/>
              <a:t> </a:t>
            </a:r>
            <a:r>
              <a:rPr lang="en-US" sz="3600" dirty="0" err="1"/>
              <a:t>lành</a:t>
            </a:r>
            <a:r>
              <a:rPr lang="en-US" sz="3600" dirty="0"/>
              <a:t> </a:t>
            </a:r>
            <a:r>
              <a:rPr lang="en-US" sz="3600" dirty="0" err="1"/>
              <a:t>nhất</a:t>
            </a:r>
            <a:r>
              <a:rPr lang="en-US" sz="3600" dirty="0"/>
              <a:t>.</a:t>
            </a:r>
          </a:p>
          <a:p>
            <a:pPr marL="0" indent="0">
              <a:lnSpc>
                <a:spcPct val="100000"/>
              </a:lnSpc>
              <a:buNone/>
            </a:pPr>
            <a:endParaRPr lang="en-US" sz="3600" dirty="0"/>
          </a:p>
        </p:txBody>
      </p:sp>
    </p:spTree>
    <p:extLst>
      <p:ext uri="{BB962C8B-B14F-4D97-AF65-F5344CB8AC3E}">
        <p14:creationId xmlns:p14="http://schemas.microsoft.com/office/powerpoint/2010/main" val="32535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2631" y="828676"/>
            <a:ext cx="11566737" cy="5586412"/>
          </a:xfrm>
        </p:spPr>
      </p:pic>
    </p:spTree>
    <p:extLst>
      <p:ext uri="{BB962C8B-B14F-4D97-AF65-F5344CB8AC3E}">
        <p14:creationId xmlns:p14="http://schemas.microsoft.com/office/powerpoint/2010/main" val="31135510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7" y="1033670"/>
            <a:ext cx="11372850" cy="2814638"/>
          </a:xfrm>
        </p:spPr>
        <p:txBody>
          <a:bodyPr>
            <a:noAutofit/>
          </a:bodyPr>
          <a:lstStyle/>
          <a:p>
            <a:pPr marL="0" indent="0">
              <a:lnSpc>
                <a:spcPct val="100000"/>
              </a:lnSpc>
              <a:buNone/>
            </a:pPr>
            <a:endParaRPr lang="en-US" sz="3200" b="1" dirty="0" smtClean="0"/>
          </a:p>
          <a:p>
            <a:pPr lvl="0" fontAlgn="base"/>
            <a:r>
              <a:rPr lang="en-US" sz="3600" b="1" dirty="0" smtClean="0"/>
              <a:t> </a:t>
            </a:r>
            <a:r>
              <a:rPr lang="en-US" sz="3600" b="1" dirty="0" err="1" smtClean="0"/>
              <a:t>Bột</a:t>
            </a:r>
            <a:r>
              <a:rPr lang="en-US" sz="3600" b="1" dirty="0" smtClean="0"/>
              <a:t> </a:t>
            </a:r>
            <a:r>
              <a:rPr lang="en-US" sz="3600" b="1" dirty="0" err="1"/>
              <a:t>mì</a:t>
            </a:r>
            <a:r>
              <a:rPr lang="en-US" sz="3600" b="1" dirty="0"/>
              <a:t> </a:t>
            </a:r>
            <a:r>
              <a:rPr lang="en-US" sz="3600" b="1" dirty="0" err="1"/>
              <a:t>cứng</a:t>
            </a:r>
            <a:r>
              <a:rPr lang="en-US" sz="3600" b="1" dirty="0"/>
              <a:t>  (Durum flour): </a:t>
            </a:r>
            <a:r>
              <a:rPr lang="en-US" sz="3600" dirty="0" err="1"/>
              <a:t>bột</a:t>
            </a:r>
            <a:r>
              <a:rPr lang="en-US" sz="3600" dirty="0"/>
              <a:t> </a:t>
            </a:r>
            <a:r>
              <a:rPr lang="en-US" sz="3600" dirty="0" err="1"/>
              <a:t>xay</a:t>
            </a:r>
            <a:r>
              <a:rPr lang="en-US" sz="3600" dirty="0"/>
              <a:t> </a:t>
            </a:r>
            <a:r>
              <a:rPr lang="en-US" sz="3600" dirty="0" err="1"/>
              <a:t>từ</a:t>
            </a:r>
            <a:r>
              <a:rPr lang="en-US" sz="3600" dirty="0"/>
              <a:t> </a:t>
            </a:r>
            <a:r>
              <a:rPr lang="en-US" sz="3600" dirty="0" err="1"/>
              <a:t>lúa</a:t>
            </a:r>
            <a:r>
              <a:rPr lang="en-US" sz="3600" dirty="0"/>
              <a:t> </a:t>
            </a:r>
            <a:r>
              <a:rPr lang="en-US" sz="3600" dirty="0" err="1"/>
              <a:t>mì</a:t>
            </a:r>
            <a:r>
              <a:rPr lang="en-US" sz="3600" dirty="0"/>
              <a:t> </a:t>
            </a:r>
            <a:r>
              <a:rPr lang="en-US" sz="3600" dirty="0" err="1"/>
              <a:t>cứng</a:t>
            </a:r>
            <a:r>
              <a:rPr lang="en-US" sz="3600" dirty="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rất</a:t>
            </a:r>
            <a:r>
              <a:rPr lang="en-US" sz="3600" dirty="0"/>
              <a:t> </a:t>
            </a:r>
            <a:r>
              <a:rPr lang="en-US" sz="3600" dirty="0" err="1"/>
              <a:t>cao</a:t>
            </a:r>
            <a:r>
              <a:rPr lang="en-US" sz="3600" dirty="0"/>
              <a:t>, </a:t>
            </a:r>
            <a:r>
              <a:rPr lang="en-US" sz="3600" dirty="0" err="1"/>
              <a:t>dùng</a:t>
            </a:r>
            <a:r>
              <a:rPr lang="en-US" sz="3600" dirty="0"/>
              <a:t> </a:t>
            </a:r>
            <a:r>
              <a:rPr lang="en-US" sz="3600" dirty="0" err="1"/>
              <a:t>làm</a:t>
            </a:r>
            <a:r>
              <a:rPr lang="en-US" sz="3600" dirty="0"/>
              <a:t> </a:t>
            </a:r>
            <a:r>
              <a:rPr lang="en-US" sz="3600" dirty="0" err="1"/>
              <a:t>các</a:t>
            </a:r>
            <a:r>
              <a:rPr lang="en-US" sz="3600" dirty="0"/>
              <a:t> </a:t>
            </a:r>
            <a:r>
              <a:rPr lang="en-US" sz="3600" dirty="0" err="1"/>
              <a:t>loại</a:t>
            </a:r>
            <a:r>
              <a:rPr lang="en-US" sz="3600" dirty="0"/>
              <a:t> pasta </a:t>
            </a:r>
            <a:r>
              <a:rPr lang="en-US" sz="3600" dirty="0" err="1"/>
              <a:t>của</a:t>
            </a:r>
            <a:r>
              <a:rPr lang="en-US" sz="3600" dirty="0"/>
              <a:t> Ý</a:t>
            </a:r>
          </a:p>
          <a:p>
            <a:pPr marL="0" indent="0">
              <a:lnSpc>
                <a:spcPct val="100000"/>
              </a:lnSpc>
              <a:buNone/>
            </a:pPr>
            <a:endParaRPr lang="en-US" sz="3600" dirty="0"/>
          </a:p>
        </p:txBody>
      </p:sp>
      <p:pic>
        <p:nvPicPr>
          <p:cNvPr id="6" name="Picture 5"/>
          <p:cNvPicPr>
            <a:picLocks noChangeAspect="1"/>
          </p:cNvPicPr>
          <p:nvPr/>
        </p:nvPicPr>
        <p:blipFill>
          <a:blip r:embed="rId2"/>
          <a:stretch>
            <a:fillRect/>
          </a:stretch>
        </p:blipFill>
        <p:spPr>
          <a:xfrm>
            <a:off x="2304716" y="3366012"/>
            <a:ext cx="7410784" cy="2922978"/>
          </a:xfrm>
          <a:prstGeom prst="rect">
            <a:avLst/>
          </a:prstGeom>
        </p:spPr>
      </p:pic>
    </p:spTree>
    <p:extLst>
      <p:ext uri="{BB962C8B-B14F-4D97-AF65-F5344CB8AC3E}">
        <p14:creationId xmlns:p14="http://schemas.microsoft.com/office/powerpoint/2010/main" val="39470687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6857999" cy="6857999"/>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8549" y="352533"/>
            <a:ext cx="3609976" cy="5995880"/>
          </a:xfrm>
          <a:prstGeom prst="rect">
            <a:avLst/>
          </a:prstGeom>
        </p:spPr>
      </p:pic>
    </p:spTree>
    <p:extLst>
      <p:ext uri="{BB962C8B-B14F-4D97-AF65-F5344CB8AC3E}">
        <p14:creationId xmlns:p14="http://schemas.microsoft.com/office/powerpoint/2010/main" val="3955825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r>
              <a:rPr lang="en-US" sz="3200" b="1" dirty="0" smtClean="0"/>
              <a:t> </a:t>
            </a:r>
          </a:p>
          <a:p>
            <a:pPr lvl="0"/>
            <a:r>
              <a:rPr lang="en-US" sz="3600" b="1" dirty="0" smtClean="0"/>
              <a:t> </a:t>
            </a:r>
            <a:r>
              <a:rPr lang="vi-VN" sz="3600" b="1" dirty="0"/>
              <a:t>Bột mì đen (Rye flour): </a:t>
            </a:r>
            <a:r>
              <a:rPr lang="vi-VN" sz="3600" dirty="0"/>
              <a:t>Là loại bột làm từ lúa mạch đen</a:t>
            </a:r>
            <a:endParaRPr lang="en-US" sz="3600" dirty="0"/>
          </a:p>
          <a:p>
            <a:pPr marL="0" indent="0">
              <a:lnSpc>
                <a:spcPct val="100000"/>
              </a:lnSpc>
              <a:buNone/>
            </a:pP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351" y="2286291"/>
            <a:ext cx="3386137" cy="440025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925" y="2452190"/>
            <a:ext cx="5653088" cy="4234360"/>
          </a:xfrm>
          <a:prstGeom prst="rect">
            <a:avLst/>
          </a:prstGeom>
        </p:spPr>
      </p:pic>
    </p:spTree>
    <p:extLst>
      <p:ext uri="{BB962C8B-B14F-4D97-AF65-F5344CB8AC3E}">
        <p14:creationId xmlns:p14="http://schemas.microsoft.com/office/powerpoint/2010/main" val="204411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8244" y="490230"/>
            <a:ext cx="9815512" cy="6367770"/>
          </a:xfrm>
        </p:spPr>
      </p:pic>
    </p:spTree>
    <p:extLst>
      <p:ext uri="{BB962C8B-B14F-4D97-AF65-F5344CB8AC3E}">
        <p14:creationId xmlns:p14="http://schemas.microsoft.com/office/powerpoint/2010/main" val="9771910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endParaRPr lang="en-US" sz="3200" b="1" dirty="0" smtClean="0"/>
          </a:p>
          <a:p>
            <a:pPr lvl="0"/>
            <a:r>
              <a:rPr lang="en-US" sz="3600" b="1" dirty="0" smtClean="0"/>
              <a:t> </a:t>
            </a:r>
            <a:r>
              <a:rPr lang="vi-VN" sz="3600" b="1" dirty="0"/>
              <a:t>Bột làm bánh mì (Bread flour): </a:t>
            </a:r>
            <a:r>
              <a:rPr lang="vi-VN" sz="3600" dirty="0"/>
              <a:t>có hàm lượng protein từ 11-14</a:t>
            </a:r>
            <a:r>
              <a:rPr lang="vi-VN" sz="3600" dirty="0" smtClean="0"/>
              <a:t>%</a:t>
            </a:r>
          </a:p>
          <a:p>
            <a:pPr marL="0" lvl="0" indent="0">
              <a:buNone/>
            </a:pPr>
            <a:endParaRPr lang="en-US" sz="3600" dirty="0"/>
          </a:p>
          <a:p>
            <a:pPr marL="0" indent="0">
              <a:lnSpc>
                <a:spcPct val="100000"/>
              </a:lnSpc>
              <a:buNone/>
            </a:pPr>
            <a:endParaRPr lang="en-US" sz="3600"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 t="7592" r="-651" b="3254"/>
          <a:stretch/>
        </p:blipFill>
        <p:spPr>
          <a:xfrm>
            <a:off x="1355784" y="2771775"/>
            <a:ext cx="4419600" cy="3914775"/>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5571" t="5767" r="6228" b="6344"/>
          <a:stretch/>
        </p:blipFill>
        <p:spPr>
          <a:xfrm>
            <a:off x="7067250" y="2714625"/>
            <a:ext cx="3534075" cy="3971925"/>
          </a:xfrm>
          <a:prstGeom prst="rect">
            <a:avLst/>
          </a:prstGeom>
        </p:spPr>
      </p:pic>
    </p:spTree>
    <p:extLst>
      <p:ext uri="{BB962C8B-B14F-4D97-AF65-F5344CB8AC3E}">
        <p14:creationId xmlns:p14="http://schemas.microsoft.com/office/powerpoint/2010/main" val="229705227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5" y="1500188"/>
            <a:ext cx="11358563" cy="5186362"/>
          </a:xfrm>
        </p:spPr>
        <p:txBody>
          <a:bodyPr>
            <a:noAutofit/>
          </a:bodyPr>
          <a:lstStyle/>
          <a:p>
            <a:pPr marL="0" indent="0">
              <a:lnSpc>
                <a:spcPct val="100000"/>
              </a:lnSpc>
              <a:buNone/>
            </a:pPr>
            <a:r>
              <a:rPr lang="en-US" sz="4000" dirty="0" smtClean="0"/>
              <a:t>	</a:t>
            </a:r>
            <a:r>
              <a:rPr lang="vi-VN" sz="4000" b="1" dirty="0" smtClean="0"/>
              <a:t>Bột </a:t>
            </a:r>
            <a:r>
              <a:rPr lang="vi-VN" sz="4000" b="1" dirty="0"/>
              <a:t>làm bánh ngọt và cookies ( Cake flour): </a:t>
            </a:r>
            <a:r>
              <a:rPr lang="en-US" sz="4000" dirty="0" err="1" smtClean="0"/>
              <a:t>là</a:t>
            </a:r>
            <a:r>
              <a:rPr lang="en-US" sz="4000" dirty="0" smtClean="0"/>
              <a:t> </a:t>
            </a:r>
            <a:r>
              <a:rPr lang="en-US" sz="4000" dirty="0" err="1"/>
              <a:t>loại</a:t>
            </a:r>
            <a:r>
              <a:rPr lang="en-US" sz="4000" dirty="0"/>
              <a:t> </a:t>
            </a:r>
            <a:r>
              <a:rPr lang="en-US" sz="4000" dirty="0" err="1"/>
              <a:t>bột</a:t>
            </a:r>
            <a:r>
              <a:rPr lang="en-US" sz="4000" dirty="0"/>
              <a:t> </a:t>
            </a:r>
            <a:r>
              <a:rPr lang="en-US" sz="4000" dirty="0" err="1"/>
              <a:t>được</a:t>
            </a:r>
            <a:r>
              <a:rPr lang="en-US" sz="4000" dirty="0"/>
              <a:t> </a:t>
            </a:r>
            <a:r>
              <a:rPr lang="en-US" sz="4000" dirty="0" err="1"/>
              <a:t>xay</a:t>
            </a:r>
            <a:r>
              <a:rPr lang="en-US" sz="4000" dirty="0"/>
              <a:t> </a:t>
            </a:r>
            <a:r>
              <a:rPr lang="en-US" sz="4000" dirty="0" err="1"/>
              <a:t>mịn</a:t>
            </a:r>
            <a:r>
              <a:rPr lang="en-US" sz="4000" dirty="0"/>
              <a:t> </a:t>
            </a:r>
            <a:r>
              <a:rPr lang="en-US" sz="4000" dirty="0" err="1"/>
              <a:t>từ</a:t>
            </a:r>
            <a:r>
              <a:rPr lang="en-US" sz="4000" dirty="0"/>
              <a:t> </a:t>
            </a:r>
            <a:r>
              <a:rPr lang="en-US" sz="4000" dirty="0" err="1"/>
              <a:t>hạt</a:t>
            </a:r>
            <a:r>
              <a:rPr lang="en-US" sz="4000" dirty="0"/>
              <a:t> </a:t>
            </a:r>
            <a:r>
              <a:rPr lang="en-US" sz="4000" dirty="0" err="1"/>
              <a:t>lúa</a:t>
            </a:r>
            <a:r>
              <a:rPr lang="en-US" sz="4000" dirty="0"/>
              <a:t> </a:t>
            </a:r>
            <a:r>
              <a:rPr lang="en-US" sz="4000" dirty="0" err="1"/>
              <a:t>mì</a:t>
            </a:r>
            <a:r>
              <a:rPr lang="en-US" sz="4000" dirty="0"/>
              <a:t> </a:t>
            </a:r>
            <a:r>
              <a:rPr lang="en-US" sz="4000" dirty="0" err="1"/>
              <a:t>mềm</a:t>
            </a:r>
            <a:r>
              <a:rPr lang="en-US" sz="4000" dirty="0"/>
              <a:t>, </a:t>
            </a:r>
            <a:r>
              <a:rPr lang="en-US" sz="4000" dirty="0" err="1"/>
              <a:t>chứa</a:t>
            </a:r>
            <a:r>
              <a:rPr lang="en-US" sz="4000" dirty="0"/>
              <a:t> </a:t>
            </a:r>
            <a:r>
              <a:rPr lang="en-US" sz="4000" dirty="0" err="1"/>
              <a:t>lượng</a:t>
            </a:r>
            <a:r>
              <a:rPr lang="en-US" sz="4000" dirty="0"/>
              <a:t> protein </a:t>
            </a:r>
            <a:r>
              <a:rPr lang="en-US" sz="4000" dirty="0" err="1"/>
              <a:t>thấp</a:t>
            </a:r>
            <a:r>
              <a:rPr lang="en-US" sz="4000" dirty="0"/>
              <a:t> - </a:t>
            </a:r>
            <a:r>
              <a:rPr lang="en-US" sz="4000" dirty="0" err="1"/>
              <a:t>trong</a:t>
            </a:r>
            <a:r>
              <a:rPr lang="en-US" sz="4000" dirty="0"/>
              <a:t> </a:t>
            </a:r>
            <a:r>
              <a:rPr lang="en-US" sz="4000" dirty="0" err="1"/>
              <a:t>khoảng</a:t>
            </a:r>
            <a:r>
              <a:rPr lang="en-US" sz="4000" dirty="0"/>
              <a:t> </a:t>
            </a:r>
            <a:r>
              <a:rPr lang="en-US" sz="4000" dirty="0" smtClean="0"/>
              <a:t>8 </a:t>
            </a:r>
            <a:r>
              <a:rPr lang="en-US" sz="4000" dirty="0"/>
              <a:t>– </a:t>
            </a:r>
            <a:r>
              <a:rPr lang="en-US" sz="4000" dirty="0" smtClean="0"/>
              <a:t>10% </a:t>
            </a:r>
            <a:r>
              <a:rPr lang="en-US" sz="4000" dirty="0" err="1"/>
              <a:t>nhưng</a:t>
            </a:r>
            <a:r>
              <a:rPr lang="en-US" sz="4000" dirty="0"/>
              <a:t> </a:t>
            </a:r>
            <a:r>
              <a:rPr lang="en-US" sz="4000" dirty="0" err="1"/>
              <a:t>có</a:t>
            </a:r>
            <a:r>
              <a:rPr lang="en-US" sz="4000" dirty="0"/>
              <a:t> </a:t>
            </a:r>
            <a:r>
              <a:rPr lang="en-US" sz="4000" dirty="0" err="1"/>
              <a:t>hàm</a:t>
            </a:r>
            <a:r>
              <a:rPr lang="en-US" sz="4000" dirty="0"/>
              <a:t> </a:t>
            </a:r>
            <a:r>
              <a:rPr lang="en-US" sz="4000" dirty="0" err="1"/>
              <a:t>lượng</a:t>
            </a:r>
            <a:r>
              <a:rPr lang="en-US" sz="4000" dirty="0"/>
              <a:t> </a:t>
            </a:r>
            <a:r>
              <a:rPr lang="en-US" sz="4000" dirty="0" err="1"/>
              <a:t>tinh</a:t>
            </a:r>
            <a:r>
              <a:rPr lang="en-US" sz="4000" dirty="0"/>
              <a:t> </a:t>
            </a:r>
            <a:r>
              <a:rPr lang="en-US" sz="4000" dirty="0" err="1"/>
              <a:t>bột</a:t>
            </a:r>
            <a:r>
              <a:rPr lang="en-US" sz="4000" dirty="0"/>
              <a:t> </a:t>
            </a:r>
            <a:r>
              <a:rPr lang="en-US" sz="4000" dirty="0" err="1"/>
              <a:t>cao</a:t>
            </a:r>
            <a:r>
              <a:rPr lang="en-US" sz="4000" dirty="0"/>
              <a:t>. </a:t>
            </a:r>
          </a:p>
        </p:txBody>
      </p:sp>
    </p:spTree>
    <p:extLst>
      <p:ext uri="{BB962C8B-B14F-4D97-AF65-F5344CB8AC3E}">
        <p14:creationId xmlns:p14="http://schemas.microsoft.com/office/powerpoint/2010/main" val="121405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573502"/>
            <a:ext cx="5843588" cy="584358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62" y="358734"/>
            <a:ext cx="4643438" cy="6199229"/>
          </a:xfrm>
          <a:prstGeom prst="rect">
            <a:avLst/>
          </a:prstGeom>
        </p:spPr>
      </p:pic>
    </p:spTree>
    <p:extLst>
      <p:ext uri="{BB962C8B-B14F-4D97-AF65-F5344CB8AC3E}">
        <p14:creationId xmlns:p14="http://schemas.microsoft.com/office/powerpoint/2010/main" val="35523748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6" y="1500188"/>
            <a:ext cx="10872788" cy="5186362"/>
          </a:xfrm>
        </p:spPr>
        <p:txBody>
          <a:bodyPr>
            <a:noAutofit/>
          </a:bodyPr>
          <a:lstStyle/>
          <a:p>
            <a:pPr marL="0" indent="0">
              <a:lnSpc>
                <a:spcPct val="100000"/>
              </a:lnSpc>
              <a:buNone/>
            </a:pPr>
            <a:r>
              <a:rPr lang="en-US" sz="4000" dirty="0" smtClean="0"/>
              <a:t>	</a:t>
            </a:r>
            <a:r>
              <a:rPr lang="en-US" sz="4000" dirty="0" err="1" smtClean="0"/>
              <a:t>Loại</a:t>
            </a:r>
            <a:r>
              <a:rPr lang="en-US" sz="4000" dirty="0" smtClean="0"/>
              <a:t> </a:t>
            </a:r>
            <a:r>
              <a:rPr lang="en-US" sz="4000" dirty="0" err="1"/>
              <a:t>bột</a:t>
            </a:r>
            <a:r>
              <a:rPr lang="en-US" sz="4000" dirty="0"/>
              <a:t> </a:t>
            </a:r>
            <a:r>
              <a:rPr lang="en-US" sz="4000" dirty="0" err="1"/>
              <a:t>này</a:t>
            </a:r>
            <a:r>
              <a:rPr lang="en-US" sz="4000" dirty="0"/>
              <a:t> </a:t>
            </a:r>
            <a:r>
              <a:rPr lang="en-US" sz="4000" dirty="0" err="1" smtClean="0"/>
              <a:t>khả</a:t>
            </a:r>
            <a:r>
              <a:rPr lang="en-US" sz="4000" dirty="0" smtClean="0"/>
              <a:t> </a:t>
            </a:r>
            <a:r>
              <a:rPr lang="en-US" sz="4000" dirty="0" err="1"/>
              <a:t>năng</a:t>
            </a:r>
            <a:r>
              <a:rPr lang="en-US" sz="4000" dirty="0"/>
              <a:t> </a:t>
            </a:r>
            <a:r>
              <a:rPr lang="en-US" sz="4000" dirty="0" err="1"/>
              <a:t>hấp</a:t>
            </a:r>
            <a:r>
              <a:rPr lang="en-US" sz="4000" dirty="0"/>
              <a:t> </a:t>
            </a:r>
            <a:r>
              <a:rPr lang="en-US" sz="4000" dirty="0" err="1"/>
              <a:t>thụ</a:t>
            </a:r>
            <a:r>
              <a:rPr lang="en-US" sz="4000" dirty="0"/>
              <a:t> </a:t>
            </a:r>
            <a:r>
              <a:rPr lang="en-US" sz="4000" dirty="0" err="1"/>
              <a:t>tốt</a:t>
            </a:r>
            <a:r>
              <a:rPr lang="en-US" sz="4000" dirty="0"/>
              <a:t> </a:t>
            </a:r>
            <a:r>
              <a:rPr lang="en-US" sz="4000" dirty="0" err="1"/>
              <a:t>lượng</a:t>
            </a:r>
            <a:r>
              <a:rPr lang="en-US" sz="4000" dirty="0"/>
              <a:t> </a:t>
            </a:r>
            <a:r>
              <a:rPr lang="en-US" sz="4000" dirty="0" err="1"/>
              <a:t>đường</a:t>
            </a:r>
            <a:r>
              <a:rPr lang="en-US" sz="4000" dirty="0"/>
              <a:t> </a:t>
            </a:r>
            <a:r>
              <a:rPr lang="en-US" sz="4000" dirty="0" err="1"/>
              <a:t>và</a:t>
            </a:r>
            <a:r>
              <a:rPr lang="en-US" sz="4000" dirty="0"/>
              <a:t> </a:t>
            </a:r>
            <a:r>
              <a:rPr lang="en-US" sz="4000" dirty="0" err="1"/>
              <a:t>chất</a:t>
            </a:r>
            <a:r>
              <a:rPr lang="en-US" sz="4000" dirty="0"/>
              <a:t> </a:t>
            </a:r>
            <a:r>
              <a:rPr lang="en-US" sz="4000" dirty="0" err="1"/>
              <a:t>lỏng</a:t>
            </a:r>
            <a:r>
              <a:rPr lang="en-US" sz="4000" dirty="0"/>
              <a:t> </a:t>
            </a:r>
            <a:r>
              <a:rPr lang="en-US" sz="4000" dirty="0" err="1"/>
              <a:t>trong</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Cake flour </a:t>
            </a:r>
            <a:r>
              <a:rPr lang="en-US" sz="4000" dirty="0" err="1"/>
              <a:t>thích</a:t>
            </a:r>
            <a:r>
              <a:rPr lang="en-US" sz="4000" dirty="0"/>
              <a:t> </a:t>
            </a:r>
            <a:r>
              <a:rPr lang="en-US" sz="4000" dirty="0" err="1"/>
              <a:t>hợp</a:t>
            </a:r>
            <a:r>
              <a:rPr lang="en-US" sz="4000" dirty="0"/>
              <a:t> </a:t>
            </a:r>
            <a:r>
              <a:rPr lang="en-US" sz="4000" dirty="0" err="1"/>
              <a:t>dùng</a:t>
            </a:r>
            <a:r>
              <a:rPr lang="en-US" sz="4000" dirty="0"/>
              <a:t> </a:t>
            </a:r>
            <a:r>
              <a:rPr lang="en-US" sz="4000" dirty="0" err="1"/>
              <a:t>để</a:t>
            </a:r>
            <a:r>
              <a:rPr lang="en-US" sz="4000" dirty="0"/>
              <a:t> </a:t>
            </a:r>
            <a:r>
              <a:rPr lang="en-US" sz="4000" dirty="0" err="1"/>
              <a:t>chế</a:t>
            </a:r>
            <a:r>
              <a:rPr lang="en-US" sz="4000" dirty="0"/>
              <a:t> </a:t>
            </a:r>
            <a:r>
              <a:rPr lang="en-US" sz="4000" dirty="0" err="1"/>
              <a:t>biến</a:t>
            </a:r>
            <a:r>
              <a:rPr lang="en-US" sz="4000" dirty="0"/>
              <a:t> </a:t>
            </a:r>
            <a:r>
              <a:rPr lang="en-US" sz="4000" dirty="0" err="1"/>
              <a:t>các</a:t>
            </a:r>
            <a:r>
              <a:rPr lang="en-US" sz="4000" dirty="0"/>
              <a:t> </a:t>
            </a:r>
            <a:r>
              <a:rPr lang="en-US" sz="4000" dirty="0" err="1"/>
              <a:t>loại</a:t>
            </a:r>
            <a:r>
              <a:rPr lang="en-US" sz="4000" dirty="0"/>
              <a:t> </a:t>
            </a:r>
            <a:r>
              <a:rPr lang="en-US" sz="4000" dirty="0" err="1"/>
              <a:t>bánh</a:t>
            </a:r>
            <a:r>
              <a:rPr lang="en-US" sz="4000" dirty="0"/>
              <a:t> </a:t>
            </a:r>
            <a:r>
              <a:rPr lang="en-US" sz="4000" dirty="0" err="1"/>
              <a:t>có</a:t>
            </a:r>
            <a:r>
              <a:rPr lang="en-US" sz="4000" dirty="0"/>
              <a:t> </a:t>
            </a:r>
            <a:r>
              <a:rPr lang="en-US" sz="4000" dirty="0" err="1"/>
              <a:t>cấu</a:t>
            </a:r>
            <a:r>
              <a:rPr lang="en-US" sz="4000" dirty="0"/>
              <a:t> </a:t>
            </a:r>
            <a:r>
              <a:rPr lang="en-US" sz="4000" dirty="0" err="1"/>
              <a:t>trúc</a:t>
            </a:r>
            <a:r>
              <a:rPr lang="en-US" sz="4000" dirty="0"/>
              <a:t> </a:t>
            </a:r>
            <a:r>
              <a:rPr lang="en-US" sz="4000" dirty="0" err="1"/>
              <a:t>mềm</a:t>
            </a:r>
            <a:r>
              <a:rPr lang="en-US" sz="4000" dirty="0"/>
              <a:t> – </a:t>
            </a:r>
            <a:r>
              <a:rPr lang="en-US" sz="4000" dirty="0" err="1"/>
              <a:t>nhẹ</a:t>
            </a:r>
            <a:r>
              <a:rPr lang="en-US" sz="4000" dirty="0"/>
              <a:t> </a:t>
            </a:r>
            <a:r>
              <a:rPr lang="en-US" sz="4000" dirty="0" err="1"/>
              <a:t>như</a:t>
            </a:r>
            <a:r>
              <a:rPr lang="en-US" sz="4000" dirty="0"/>
              <a:t>: </a:t>
            </a:r>
            <a:r>
              <a:rPr lang="en-US" sz="4000" dirty="0" err="1"/>
              <a:t>bánh</a:t>
            </a:r>
            <a:r>
              <a:rPr lang="en-US" sz="4000" dirty="0"/>
              <a:t> chiffon, </a:t>
            </a:r>
            <a:r>
              <a:rPr lang="en-US" sz="4000" dirty="0" err="1"/>
              <a:t>bánh</a:t>
            </a:r>
            <a:r>
              <a:rPr lang="en-US" sz="4000" dirty="0"/>
              <a:t> </a:t>
            </a:r>
            <a:r>
              <a:rPr lang="en-US" sz="4000" dirty="0" err="1" smtClean="0"/>
              <a:t>gato</a:t>
            </a:r>
            <a:r>
              <a:rPr lang="en-US" sz="4000" dirty="0" smtClean="0"/>
              <a:t>, </a:t>
            </a:r>
            <a:r>
              <a:rPr lang="vi-VN" sz="4000" dirty="0" smtClean="0"/>
              <a:t>…</a:t>
            </a:r>
            <a:endParaRPr lang="en-US" sz="4000" dirty="0"/>
          </a:p>
        </p:txBody>
      </p:sp>
    </p:spTree>
    <p:extLst>
      <p:ext uri="{BB962C8B-B14F-4D97-AF65-F5344CB8AC3E}">
        <p14:creationId xmlns:p14="http://schemas.microsoft.com/office/powerpoint/2010/main" val="360313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033" y="100082"/>
            <a:ext cx="6393403" cy="36718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8597" y="3186114"/>
            <a:ext cx="6393403" cy="3671886"/>
          </a:xfrm>
          <a:prstGeom prst="rect">
            <a:avLst/>
          </a:prstGeom>
        </p:spPr>
      </p:pic>
      <p:sp>
        <p:nvSpPr>
          <p:cNvPr id="3" name="TextBox 2"/>
          <p:cNvSpPr txBox="1"/>
          <p:nvPr/>
        </p:nvSpPr>
        <p:spPr>
          <a:xfrm>
            <a:off x="8155779" y="2400301"/>
            <a:ext cx="2717009" cy="646331"/>
          </a:xfrm>
          <a:prstGeom prst="rect">
            <a:avLst/>
          </a:prstGeom>
          <a:noFill/>
        </p:spPr>
        <p:txBody>
          <a:bodyPr wrap="square" rtlCol="0">
            <a:spAutoFit/>
          </a:bodyPr>
          <a:lstStyle/>
          <a:p>
            <a:r>
              <a:rPr lang="en-US" sz="3600" dirty="0" err="1" smtClean="0"/>
              <a:t>Bánh</a:t>
            </a:r>
            <a:r>
              <a:rPr lang="en-US" sz="3600" dirty="0" smtClean="0"/>
              <a:t> cookies</a:t>
            </a:r>
            <a:endParaRPr lang="en-US" sz="3600" dirty="0"/>
          </a:p>
        </p:txBody>
      </p:sp>
      <p:sp>
        <p:nvSpPr>
          <p:cNvPr id="6" name="TextBox 5"/>
          <p:cNvSpPr txBox="1"/>
          <p:nvPr/>
        </p:nvSpPr>
        <p:spPr>
          <a:xfrm>
            <a:off x="1762377" y="3967163"/>
            <a:ext cx="2428877" cy="646331"/>
          </a:xfrm>
          <a:prstGeom prst="rect">
            <a:avLst/>
          </a:prstGeom>
          <a:noFill/>
        </p:spPr>
        <p:txBody>
          <a:bodyPr wrap="square" rtlCol="0">
            <a:spAutoFit/>
          </a:bodyPr>
          <a:lstStyle/>
          <a:p>
            <a:r>
              <a:rPr lang="en-US" sz="3600" dirty="0" err="1" smtClean="0"/>
              <a:t>Bánh</a:t>
            </a:r>
            <a:r>
              <a:rPr lang="en-US" sz="3600" dirty="0" smtClean="0"/>
              <a:t> </a:t>
            </a:r>
            <a:r>
              <a:rPr lang="en-US" sz="3600" dirty="0" err="1" smtClean="0"/>
              <a:t>gato</a:t>
            </a:r>
            <a:endParaRPr lang="en-US" sz="3600" dirty="0"/>
          </a:p>
        </p:txBody>
      </p:sp>
    </p:spTree>
    <p:extLst>
      <p:ext uri="{BB962C8B-B14F-4D97-AF65-F5344CB8AC3E}">
        <p14:creationId xmlns:p14="http://schemas.microsoft.com/office/powerpoint/2010/main" val="20474248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vi-VN" sz="4000" b="1" dirty="0" smtClean="0"/>
              <a:t>Self-raising </a:t>
            </a:r>
            <a:r>
              <a:rPr lang="vi-VN" sz="4000" b="1" dirty="0"/>
              <a:t>flour: </a:t>
            </a:r>
            <a:r>
              <a:rPr lang="en-US" sz="4000" dirty="0" err="1"/>
              <a:t>Là</a:t>
            </a:r>
            <a:r>
              <a:rPr lang="en-US" sz="4000" dirty="0"/>
              <a:t> </a:t>
            </a:r>
            <a:r>
              <a:rPr lang="en-US" sz="4000" dirty="0" err="1"/>
              <a:t>bột</a:t>
            </a:r>
            <a:r>
              <a:rPr lang="en-US" sz="4000" dirty="0"/>
              <a:t> </a:t>
            </a:r>
            <a:r>
              <a:rPr lang="en-US" sz="4000" dirty="0" err="1"/>
              <a:t>mỳ</a:t>
            </a:r>
            <a:r>
              <a:rPr lang="en-US" sz="4000" dirty="0"/>
              <a:t> </a:t>
            </a:r>
            <a:r>
              <a:rPr lang="en-US" sz="4000" dirty="0" err="1"/>
              <a:t>đã</a:t>
            </a:r>
            <a:r>
              <a:rPr lang="en-US" sz="4000" dirty="0"/>
              <a:t> </a:t>
            </a:r>
            <a:r>
              <a:rPr lang="en-US" sz="4000" dirty="0" err="1"/>
              <a:t>trộn</a:t>
            </a:r>
            <a:r>
              <a:rPr lang="en-US" sz="4000" dirty="0"/>
              <a:t> </a:t>
            </a:r>
            <a:r>
              <a:rPr lang="en-US" sz="4000" dirty="0" err="1"/>
              <a:t>sẵn</a:t>
            </a:r>
            <a:r>
              <a:rPr lang="en-US" sz="4000" dirty="0"/>
              <a:t> </a:t>
            </a:r>
            <a:r>
              <a:rPr lang="en-US" sz="4000" dirty="0" err="1"/>
              <a:t>với</a:t>
            </a:r>
            <a:r>
              <a:rPr lang="en-US" sz="4000" dirty="0"/>
              <a:t> </a:t>
            </a:r>
            <a:r>
              <a:rPr lang="en-US" sz="4000" dirty="0" err="1"/>
              <a:t>bột</a:t>
            </a:r>
            <a:r>
              <a:rPr lang="en-US" sz="4000" dirty="0"/>
              <a:t> </a:t>
            </a:r>
            <a:r>
              <a:rPr lang="en-US" sz="4000" dirty="0" err="1"/>
              <a:t>nở</a:t>
            </a:r>
            <a:r>
              <a:rPr lang="en-US" sz="4000" dirty="0"/>
              <a:t> &amp; </a:t>
            </a:r>
            <a:r>
              <a:rPr lang="en-US" sz="4000" dirty="0" err="1"/>
              <a:t>muối</a:t>
            </a:r>
            <a:r>
              <a:rPr lang="en-US" sz="4000"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8243" y="2574855"/>
            <a:ext cx="4111694" cy="4111694"/>
          </a:xfrm>
          <a:prstGeom prst="rect">
            <a:avLst/>
          </a:prstGeom>
        </p:spPr>
      </p:pic>
      <p:pic>
        <p:nvPicPr>
          <p:cNvPr id="5" name="Picture 4"/>
          <p:cNvPicPr>
            <a:picLocks noChangeAspect="1"/>
          </p:cNvPicPr>
          <p:nvPr/>
        </p:nvPicPr>
        <p:blipFill>
          <a:blip r:embed="rId3"/>
          <a:stretch>
            <a:fillRect/>
          </a:stretch>
        </p:blipFill>
        <p:spPr>
          <a:xfrm>
            <a:off x="2360079" y="3143250"/>
            <a:ext cx="4027206" cy="3714750"/>
          </a:xfrm>
          <a:prstGeom prst="rect">
            <a:avLst/>
          </a:prstGeom>
        </p:spPr>
      </p:pic>
    </p:spTree>
    <p:extLst>
      <p:ext uri="{BB962C8B-B14F-4D97-AF65-F5344CB8AC3E}">
        <p14:creationId xmlns:p14="http://schemas.microsoft.com/office/powerpoint/2010/main" val="125052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en-US" sz="4000" b="1" dirty="0" err="1" smtClean="0"/>
              <a:t>Ưu</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tiện</a:t>
            </a:r>
            <a:r>
              <a:rPr lang="en-US" sz="4000" dirty="0"/>
              <a:t> </a:t>
            </a:r>
            <a:r>
              <a:rPr lang="en-US" sz="4000" dirty="0" err="1"/>
              <a:t>hơn</a:t>
            </a:r>
            <a:r>
              <a:rPr lang="en-US" sz="4000" dirty="0"/>
              <a:t> </a:t>
            </a:r>
            <a:r>
              <a:rPr lang="en-US" sz="4000" dirty="0" err="1"/>
              <a:t>all purpose</a:t>
            </a:r>
            <a:r>
              <a:rPr lang="en-US" sz="4000" dirty="0"/>
              <a:t> flour </a:t>
            </a:r>
            <a:r>
              <a:rPr lang="en-US" sz="4000" dirty="0" err="1"/>
              <a:t>vì</a:t>
            </a:r>
            <a:r>
              <a:rPr lang="en-US" sz="4000" dirty="0"/>
              <a:t> </a:t>
            </a:r>
            <a:r>
              <a:rPr lang="en-US" sz="4000" dirty="0" err="1"/>
              <a:t>không</a:t>
            </a:r>
            <a:r>
              <a:rPr lang="en-US" sz="4000" dirty="0"/>
              <a:t> </a:t>
            </a:r>
            <a:r>
              <a:rPr lang="en-US" sz="4000" dirty="0" err="1"/>
              <a:t>cần</a:t>
            </a:r>
            <a:r>
              <a:rPr lang="en-US" sz="4000" dirty="0"/>
              <a:t> </a:t>
            </a:r>
            <a:r>
              <a:rPr lang="en-US" sz="4000" dirty="0" err="1"/>
              <a:t>trộn</a:t>
            </a:r>
            <a:r>
              <a:rPr lang="en-US" sz="4000" dirty="0"/>
              <a:t> </a:t>
            </a:r>
            <a:r>
              <a:rPr lang="en-US" sz="4000" dirty="0" err="1"/>
              <a:t>thêm</a:t>
            </a:r>
            <a:r>
              <a:rPr lang="en-US" sz="4000" dirty="0"/>
              <a:t> </a:t>
            </a:r>
            <a:r>
              <a:rPr lang="en-US" sz="4000" dirty="0" err="1"/>
              <a:t>bột</a:t>
            </a:r>
            <a:r>
              <a:rPr lang="en-US" sz="4000" dirty="0"/>
              <a:t> </a:t>
            </a:r>
            <a:r>
              <a:rPr lang="en-US" sz="4000" dirty="0" err="1"/>
              <a:t>nở</a:t>
            </a:r>
            <a:r>
              <a:rPr lang="en-US" sz="4000" dirty="0"/>
              <a:t>, </a:t>
            </a:r>
            <a:endParaRPr lang="en-US" sz="4000" dirty="0" smtClean="0"/>
          </a:p>
          <a:p>
            <a:pPr marL="0" indent="0">
              <a:lnSpc>
                <a:spcPct val="100000"/>
              </a:lnSpc>
              <a:buNone/>
            </a:pPr>
            <a:r>
              <a:rPr lang="en-US" sz="4000" b="1" dirty="0" err="1"/>
              <a:t>N</a:t>
            </a:r>
            <a:r>
              <a:rPr lang="en-US" sz="4000" b="1" dirty="0" err="1" smtClean="0"/>
              <a:t>hược</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bột</a:t>
            </a:r>
            <a:r>
              <a:rPr lang="en-US" sz="4000" dirty="0"/>
              <a:t> </a:t>
            </a:r>
            <a:r>
              <a:rPr lang="en-US" sz="4000" dirty="0" err="1"/>
              <a:t>trộn</a:t>
            </a:r>
            <a:r>
              <a:rPr lang="en-US" sz="4000" dirty="0"/>
              <a:t> </a:t>
            </a:r>
            <a:r>
              <a:rPr lang="en-US" sz="4000" dirty="0" err="1"/>
              <a:t>sẵn</a:t>
            </a:r>
            <a:r>
              <a:rPr lang="en-US" sz="4000" dirty="0"/>
              <a:t> </a:t>
            </a:r>
            <a:r>
              <a:rPr lang="en-US" sz="4000" dirty="0" err="1"/>
              <a:t>là</a:t>
            </a:r>
            <a:r>
              <a:rPr lang="en-US" sz="4000" dirty="0"/>
              <a:t> </a:t>
            </a:r>
            <a:r>
              <a:rPr lang="en-US" sz="4000" dirty="0" err="1"/>
              <a:t>để</a:t>
            </a:r>
            <a:r>
              <a:rPr lang="en-US" sz="4000" dirty="0"/>
              <a:t> </a:t>
            </a:r>
            <a:r>
              <a:rPr lang="en-US" sz="4000" dirty="0" err="1"/>
              <a:t>lâu</a:t>
            </a:r>
            <a:r>
              <a:rPr lang="en-US" sz="4000" dirty="0"/>
              <a:t> </a:t>
            </a:r>
            <a:r>
              <a:rPr lang="en-US" sz="4000" dirty="0" err="1"/>
              <a:t>thì</a:t>
            </a:r>
            <a:r>
              <a:rPr lang="en-US" sz="4000" dirty="0"/>
              <a:t> </a:t>
            </a:r>
            <a:r>
              <a:rPr lang="en-US" sz="4000" dirty="0" err="1"/>
              <a:t>có</a:t>
            </a:r>
            <a:r>
              <a:rPr lang="en-US" sz="4000" dirty="0"/>
              <a:t> </a:t>
            </a:r>
            <a:r>
              <a:rPr lang="en-US" sz="4000" dirty="0" err="1"/>
              <a:t>thể</a:t>
            </a:r>
            <a:r>
              <a:rPr lang="en-US" sz="4000" dirty="0"/>
              <a:t> </a:t>
            </a:r>
            <a:r>
              <a:rPr lang="en-US" sz="4000" dirty="0" err="1"/>
              <a:t>tác</a:t>
            </a:r>
            <a:r>
              <a:rPr lang="en-US" sz="4000" dirty="0"/>
              <a:t> </a:t>
            </a:r>
            <a:r>
              <a:rPr lang="en-US" sz="4000" dirty="0" err="1"/>
              <a:t>dụng</a:t>
            </a:r>
            <a:r>
              <a:rPr lang="en-US" sz="4000" dirty="0"/>
              <a:t> </a:t>
            </a:r>
            <a:r>
              <a:rPr lang="en-US" sz="4000" dirty="0" err="1"/>
              <a:t>của</a:t>
            </a:r>
            <a:r>
              <a:rPr lang="en-US" sz="4000" dirty="0"/>
              <a:t> </a:t>
            </a:r>
            <a:r>
              <a:rPr lang="en-US" sz="4000" dirty="0" err="1"/>
              <a:t>bột</a:t>
            </a:r>
            <a:r>
              <a:rPr lang="en-US" sz="4000" dirty="0"/>
              <a:t> </a:t>
            </a:r>
            <a:r>
              <a:rPr lang="en-US" sz="4000" dirty="0" err="1"/>
              <a:t>nở</a:t>
            </a:r>
            <a:r>
              <a:rPr lang="en-US" sz="4000" dirty="0"/>
              <a:t> </a:t>
            </a:r>
            <a:r>
              <a:rPr lang="en-US" sz="4000" dirty="0" err="1"/>
              <a:t>sẽ</a:t>
            </a:r>
            <a:r>
              <a:rPr lang="en-US" sz="4000" dirty="0"/>
              <a:t> </a:t>
            </a:r>
            <a:r>
              <a:rPr lang="en-US" sz="4000" dirty="0" err="1"/>
              <a:t>kém</a:t>
            </a:r>
            <a:r>
              <a:rPr lang="en-US" sz="4000" dirty="0"/>
              <a:t> </a:t>
            </a:r>
            <a:r>
              <a:rPr lang="en-US" sz="4000" dirty="0" err="1"/>
              <a:t>hơn</a:t>
            </a:r>
            <a:r>
              <a:rPr lang="en-US" sz="4000" dirty="0"/>
              <a:t>, </a:t>
            </a:r>
            <a:r>
              <a:rPr lang="en-US" sz="4000" dirty="0" err="1"/>
              <a:t>thêm</a:t>
            </a:r>
            <a:r>
              <a:rPr lang="en-US" sz="4000" dirty="0"/>
              <a:t> </a:t>
            </a:r>
            <a:r>
              <a:rPr lang="en-US" sz="4000" dirty="0" err="1"/>
              <a:t>nữa</a:t>
            </a:r>
            <a:r>
              <a:rPr lang="en-US" sz="4000" dirty="0"/>
              <a:t> </a:t>
            </a:r>
            <a:r>
              <a:rPr lang="en-US" sz="4000" dirty="0" err="1"/>
              <a:t>là</a:t>
            </a:r>
            <a:r>
              <a:rPr lang="en-US" sz="4000" dirty="0"/>
              <a:t> </a:t>
            </a:r>
            <a:r>
              <a:rPr lang="en-US" sz="4000" dirty="0" err="1"/>
              <a:t>mỗi</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a:t>
            </a:r>
            <a:r>
              <a:rPr lang="en-US" sz="4000" dirty="0" err="1"/>
              <a:t>có</a:t>
            </a:r>
            <a:r>
              <a:rPr lang="en-US" sz="4000" dirty="0"/>
              <a:t> </a:t>
            </a:r>
            <a:r>
              <a:rPr lang="en-US" sz="4000" dirty="0" err="1"/>
              <a:t>thể</a:t>
            </a:r>
            <a:r>
              <a:rPr lang="en-US" sz="4000" dirty="0"/>
              <a:t> </a:t>
            </a:r>
            <a:r>
              <a:rPr lang="en-US" sz="4000" dirty="0" err="1"/>
              <a:t>sẽ</a:t>
            </a:r>
            <a:r>
              <a:rPr lang="en-US" sz="4000" dirty="0"/>
              <a:t> </a:t>
            </a:r>
            <a:r>
              <a:rPr lang="en-US" sz="4000" dirty="0" err="1"/>
              <a:t>yêu</a:t>
            </a:r>
            <a:r>
              <a:rPr lang="en-US" sz="4000" dirty="0"/>
              <a:t> </a:t>
            </a:r>
            <a:r>
              <a:rPr lang="en-US" sz="4000" dirty="0" err="1"/>
              <a:t>cầu</a:t>
            </a:r>
            <a:r>
              <a:rPr lang="en-US" sz="4000" dirty="0"/>
              <a:t> </a:t>
            </a:r>
            <a:r>
              <a:rPr lang="en-US" sz="4000" dirty="0" err="1"/>
              <a:t>lượng</a:t>
            </a:r>
            <a:r>
              <a:rPr lang="en-US" sz="4000" dirty="0"/>
              <a:t> </a:t>
            </a:r>
            <a:r>
              <a:rPr lang="en-US" sz="4000" dirty="0" err="1"/>
              <a:t>bột</a:t>
            </a:r>
            <a:r>
              <a:rPr lang="en-US" sz="4000" dirty="0"/>
              <a:t> </a:t>
            </a:r>
            <a:r>
              <a:rPr lang="en-US" sz="4000" dirty="0" err="1"/>
              <a:t>nở</a:t>
            </a:r>
            <a:r>
              <a:rPr lang="en-US" sz="4000" dirty="0"/>
              <a:t> </a:t>
            </a:r>
            <a:r>
              <a:rPr lang="en-US" sz="4000" dirty="0" err="1"/>
              <a:t>khác</a:t>
            </a:r>
            <a:r>
              <a:rPr lang="en-US" sz="4000" dirty="0"/>
              <a:t> </a:t>
            </a:r>
            <a:r>
              <a:rPr lang="en-US" sz="4000" dirty="0" err="1"/>
              <a:t>nhau</a:t>
            </a:r>
            <a:r>
              <a:rPr lang="en-US" sz="4000" dirty="0"/>
              <a:t>, </a:t>
            </a:r>
            <a:r>
              <a:rPr lang="en-US" sz="4000" dirty="0" err="1"/>
              <a:t>cho</a:t>
            </a:r>
            <a:r>
              <a:rPr lang="en-US" sz="4000" dirty="0"/>
              <a:t> </a:t>
            </a:r>
            <a:r>
              <a:rPr lang="en-US" sz="4000" dirty="0" err="1"/>
              <a:t>nên</a:t>
            </a:r>
            <a:r>
              <a:rPr lang="en-US" sz="4000" dirty="0"/>
              <a:t> </a:t>
            </a:r>
            <a:r>
              <a:rPr lang="en-US" sz="4000" dirty="0" err="1"/>
              <a:t>không</a:t>
            </a:r>
            <a:r>
              <a:rPr lang="en-US" sz="4000" dirty="0"/>
              <a:t> </a:t>
            </a:r>
            <a:r>
              <a:rPr lang="en-US" sz="4000" dirty="0" err="1"/>
              <a:t>thể</a:t>
            </a:r>
            <a:r>
              <a:rPr lang="en-US" sz="4000" dirty="0"/>
              <a:t> </a:t>
            </a:r>
            <a:r>
              <a:rPr lang="en-US" sz="4000" dirty="0" err="1"/>
              <a:t>dùng</a:t>
            </a:r>
            <a:r>
              <a:rPr lang="en-US" sz="4000" dirty="0"/>
              <a:t> </a:t>
            </a:r>
            <a:r>
              <a:rPr lang="en-US" sz="4000" dirty="0" err="1"/>
              <a:t>cho</a:t>
            </a:r>
            <a:r>
              <a:rPr lang="en-US" sz="4000" dirty="0"/>
              <a:t> </a:t>
            </a:r>
            <a:r>
              <a:rPr lang="en-US" sz="4000" dirty="0" err="1"/>
              <a:t>mọi</a:t>
            </a:r>
            <a:r>
              <a:rPr lang="en-US" sz="4000" dirty="0"/>
              <a:t> </a:t>
            </a:r>
            <a:r>
              <a:rPr lang="en-US" sz="4000" dirty="0" err="1"/>
              <a:t>công</a:t>
            </a:r>
            <a:r>
              <a:rPr lang="en-US" sz="4000" dirty="0"/>
              <a:t> </a:t>
            </a:r>
            <a:r>
              <a:rPr lang="en-US" sz="4000" dirty="0" err="1"/>
              <a:t>thức</a:t>
            </a:r>
            <a:endParaRPr lang="en-US" sz="4000" dirty="0"/>
          </a:p>
        </p:txBody>
      </p:sp>
    </p:spTree>
    <p:extLst>
      <p:ext uri="{BB962C8B-B14F-4D97-AF65-F5344CB8AC3E}">
        <p14:creationId xmlns:p14="http://schemas.microsoft.com/office/powerpoint/2010/main" val="20935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81163"/>
            <a:ext cx="4533900" cy="45339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4624" y="595311"/>
            <a:ext cx="5462589" cy="5462589"/>
          </a:xfrm>
          <a:prstGeom prst="rect">
            <a:avLst/>
          </a:prstGeom>
        </p:spPr>
      </p:pic>
    </p:spTree>
    <p:extLst>
      <p:ext uri="{BB962C8B-B14F-4D97-AF65-F5344CB8AC3E}">
        <p14:creationId xmlns:p14="http://schemas.microsoft.com/office/powerpoint/2010/main" val="4710555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838200" y="1257300"/>
            <a:ext cx="10963275" cy="5429250"/>
          </a:xfrm>
        </p:spPr>
        <p:txBody>
          <a:bodyPr>
            <a:noAutofit/>
          </a:bodyPr>
          <a:lstStyle/>
          <a:p>
            <a:pPr marL="0" indent="0">
              <a:lnSpc>
                <a:spcPct val="100000"/>
              </a:lnSpc>
              <a:buNone/>
            </a:pPr>
            <a:r>
              <a:rPr lang="vi-VN" sz="3600" b="1" dirty="0" smtClean="0"/>
              <a:t>Bột </a:t>
            </a:r>
            <a:r>
              <a:rPr lang="vi-VN" sz="3600" b="1" dirty="0"/>
              <a:t>mì đa dụng (All purpose flour/plain flour/ wheat flour): </a:t>
            </a:r>
            <a:r>
              <a:rPr lang="vi-VN" sz="3600" dirty="0"/>
              <a:t>đây là loại bột thường dùng trong gia đình. Hàm lượng protein từ 10.5- 11.59%</a:t>
            </a: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5574" y="3055060"/>
            <a:ext cx="4848226" cy="363149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6875" y="3138487"/>
            <a:ext cx="3548063" cy="3548063"/>
          </a:xfrm>
          <a:prstGeom prst="rect">
            <a:avLst/>
          </a:prstGeom>
        </p:spPr>
      </p:pic>
    </p:spTree>
    <p:extLst>
      <p:ext uri="{BB962C8B-B14F-4D97-AF65-F5344CB8AC3E}">
        <p14:creationId xmlns:p14="http://schemas.microsoft.com/office/powerpoint/2010/main" val="317731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2</a:t>
            </a:r>
            <a:r>
              <a:rPr lang="en-US" b="1" dirty="0" smtClean="0">
                <a:solidFill>
                  <a:srgbClr val="FF0000"/>
                </a:solidFill>
                <a:latin typeface="Arial" panose="020B0604020202020204" pitchFamily="34" charset="0"/>
                <a:cs typeface="Arial" panose="020B0604020202020204" pitchFamily="34" charset="0"/>
              </a:rPr>
              <a:t>. BỘT GẠO</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43088"/>
            <a:ext cx="10963275" cy="4843462"/>
          </a:xfrm>
        </p:spPr>
        <p:txBody>
          <a:bodyPr>
            <a:noAutofit/>
          </a:bodyPr>
          <a:lstStyle/>
          <a:p>
            <a:pPr marL="85725" lvl="1" indent="371475"/>
            <a:r>
              <a:rPr lang="en-US" sz="3600" dirty="0" err="1"/>
              <a:t>Bột</a:t>
            </a:r>
            <a:r>
              <a:rPr lang="en-US" sz="3600" dirty="0"/>
              <a:t> </a:t>
            </a:r>
            <a:r>
              <a:rPr lang="en-US" sz="3600" dirty="0" err="1"/>
              <a:t>gạo</a:t>
            </a:r>
            <a:r>
              <a:rPr lang="en-US" sz="3600" dirty="0"/>
              <a:t> </a:t>
            </a:r>
            <a:r>
              <a:rPr lang="en-US" sz="3600" dirty="0" err="1"/>
              <a:t>chủ</a:t>
            </a:r>
            <a:r>
              <a:rPr lang="en-US" sz="3600" dirty="0"/>
              <a:t> </a:t>
            </a:r>
            <a:r>
              <a:rPr lang="en-US" sz="3600" dirty="0" err="1"/>
              <a:t>yếu</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gạo</a:t>
            </a:r>
            <a:r>
              <a:rPr lang="en-US" sz="3600" dirty="0"/>
              <a:t> </a:t>
            </a:r>
            <a:r>
              <a:rPr lang="en-US" sz="3600" dirty="0" err="1"/>
              <a:t>tẻ</a:t>
            </a:r>
            <a:r>
              <a:rPr lang="en-US" sz="3600" dirty="0"/>
              <a:t> - </a:t>
            </a:r>
            <a:r>
              <a:rPr lang="en-US" sz="3600" dirty="0" err="1"/>
              <a:t>là</a:t>
            </a:r>
            <a:r>
              <a:rPr lang="en-US" sz="3600" dirty="0"/>
              <a:t> </a:t>
            </a:r>
            <a:r>
              <a:rPr lang="en-US" sz="3600" dirty="0" err="1"/>
              <a:t>thành</a:t>
            </a:r>
            <a:r>
              <a:rPr lang="en-US" sz="3600" dirty="0"/>
              <a:t> </a:t>
            </a:r>
            <a:r>
              <a:rPr lang="en-US" sz="3600" dirty="0" err="1"/>
              <a:t>phần</a:t>
            </a:r>
            <a:r>
              <a:rPr lang="en-US" sz="3600" dirty="0"/>
              <a:t> </a:t>
            </a:r>
            <a:r>
              <a:rPr lang="en-US" sz="3600" dirty="0" err="1"/>
              <a:t>chính</a:t>
            </a:r>
            <a:r>
              <a:rPr lang="en-US" sz="3600" dirty="0"/>
              <a:t> </a:t>
            </a:r>
            <a:r>
              <a:rPr lang="en-US" sz="3600" dirty="0" err="1"/>
              <a:t>trong</a:t>
            </a:r>
            <a:r>
              <a:rPr lang="en-US" sz="3600" dirty="0"/>
              <a:t> </a:t>
            </a:r>
            <a:r>
              <a:rPr lang="en-US" sz="3600" dirty="0" err="1"/>
              <a:t>rất</a:t>
            </a:r>
            <a:r>
              <a:rPr lang="en-US" sz="3600" dirty="0"/>
              <a:t> </a:t>
            </a:r>
            <a:r>
              <a:rPr lang="en-US" sz="3600" dirty="0" err="1"/>
              <a:t>nhiều</a:t>
            </a:r>
            <a:r>
              <a:rPr lang="en-US" sz="3600" dirty="0"/>
              <a:t> </a:t>
            </a:r>
            <a:r>
              <a:rPr lang="en-US" sz="3600" dirty="0" err="1"/>
              <a:t>loại</a:t>
            </a:r>
            <a:r>
              <a:rPr lang="en-US" sz="3600" dirty="0"/>
              <a:t> </a:t>
            </a:r>
            <a:r>
              <a:rPr lang="en-US" sz="3600" dirty="0" err="1"/>
              <a:t>bánh</a:t>
            </a:r>
            <a:r>
              <a:rPr lang="en-US" sz="3600" dirty="0"/>
              <a:t> </a:t>
            </a:r>
            <a:r>
              <a:rPr lang="en-US" sz="3600" dirty="0" err="1"/>
              <a:t>của</a:t>
            </a:r>
            <a:r>
              <a:rPr lang="en-US" sz="3600" dirty="0"/>
              <a:t> </a:t>
            </a:r>
            <a:r>
              <a:rPr lang="en-US" sz="3600" dirty="0" err="1"/>
              <a:t>các</a:t>
            </a:r>
            <a:r>
              <a:rPr lang="en-US" sz="3600" dirty="0"/>
              <a:t> </a:t>
            </a:r>
            <a:r>
              <a:rPr lang="en-US" sz="3600" dirty="0" err="1"/>
              <a:t>nước</a:t>
            </a:r>
            <a:r>
              <a:rPr lang="en-US" sz="3600" dirty="0"/>
              <a:t> Á </a:t>
            </a:r>
            <a:r>
              <a:rPr lang="en-US" sz="3600" dirty="0" err="1"/>
              <a:t>đông</a:t>
            </a:r>
            <a:r>
              <a:rPr lang="en-US" sz="3600" dirty="0"/>
              <a:t>. </a:t>
            </a:r>
            <a:endParaRPr lang="en-US" sz="3600" dirty="0" smtClean="0"/>
          </a:p>
          <a:p>
            <a:pPr marL="85725" lvl="1" indent="371475"/>
            <a:r>
              <a:rPr lang="en-US" sz="3600" dirty="0" err="1" smtClean="0"/>
              <a:t>Tại</a:t>
            </a:r>
            <a:r>
              <a:rPr lang="en-US" sz="3600" dirty="0" smtClean="0"/>
              <a:t> </a:t>
            </a:r>
            <a:r>
              <a:rPr lang="en-US" sz="3600" dirty="0" err="1"/>
              <a:t>Việt</a:t>
            </a:r>
            <a:r>
              <a:rPr lang="en-US" sz="3600" dirty="0"/>
              <a:t> Nam, </a:t>
            </a:r>
            <a:r>
              <a:rPr lang="en-US" sz="3600" dirty="0" err="1"/>
              <a:t>bột</a:t>
            </a:r>
            <a:r>
              <a:rPr lang="en-US" sz="3600" dirty="0"/>
              <a:t> </a:t>
            </a:r>
            <a:r>
              <a:rPr lang="en-US" sz="3600" dirty="0" err="1"/>
              <a:t>gạo</a:t>
            </a:r>
            <a:r>
              <a:rPr lang="en-US" sz="3600" dirty="0"/>
              <a:t> </a:t>
            </a:r>
            <a:r>
              <a:rPr lang="en-US" sz="3600" dirty="0" err="1"/>
              <a:t>là</a:t>
            </a:r>
            <a:r>
              <a:rPr lang="en-US" sz="3600" dirty="0"/>
              <a:t> </a:t>
            </a:r>
            <a:r>
              <a:rPr lang="en-US" sz="3600" dirty="0" err="1"/>
              <a:t>nguyên</a:t>
            </a:r>
            <a:r>
              <a:rPr lang="en-US" sz="3600" dirty="0"/>
              <a:t> </a:t>
            </a:r>
            <a:r>
              <a:rPr lang="en-US" sz="3600" dirty="0" err="1"/>
              <a:t>liệu</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để</a:t>
            </a:r>
            <a:r>
              <a:rPr lang="en-US" sz="3600" dirty="0"/>
              <a:t> </a:t>
            </a:r>
            <a:r>
              <a:rPr lang="en-US" sz="3600" dirty="0" err="1"/>
              <a:t>làm</a:t>
            </a:r>
            <a:r>
              <a:rPr lang="en-US" sz="3600" dirty="0"/>
              <a:t> </a:t>
            </a:r>
            <a:r>
              <a:rPr lang="en-US" sz="3600" dirty="0" err="1"/>
              <a:t>nên</a:t>
            </a:r>
            <a:r>
              <a:rPr lang="en-US" sz="3600" dirty="0"/>
              <a:t>: </a:t>
            </a:r>
            <a:r>
              <a:rPr lang="en-US" sz="3600" dirty="0" err="1"/>
              <a:t>bánh</a:t>
            </a:r>
            <a:r>
              <a:rPr lang="en-US" sz="3600" dirty="0"/>
              <a:t> </a:t>
            </a:r>
            <a:r>
              <a:rPr lang="en-US" sz="3600" dirty="0" err="1"/>
              <a:t>cuốn</a:t>
            </a:r>
            <a:r>
              <a:rPr lang="en-US" sz="3600" dirty="0"/>
              <a:t>, </a:t>
            </a:r>
            <a:r>
              <a:rPr lang="en-US" sz="3600" dirty="0" err="1"/>
              <a:t>bánh</a:t>
            </a:r>
            <a:r>
              <a:rPr lang="en-US" sz="3600" dirty="0"/>
              <a:t> </a:t>
            </a:r>
            <a:r>
              <a:rPr lang="en-US" sz="3600" dirty="0" err="1"/>
              <a:t>bèo</a:t>
            </a:r>
            <a:r>
              <a:rPr lang="en-US" sz="3600" dirty="0"/>
              <a:t>, </a:t>
            </a:r>
            <a:r>
              <a:rPr lang="en-US" sz="3600" dirty="0" err="1"/>
              <a:t>bánh</a:t>
            </a:r>
            <a:r>
              <a:rPr lang="en-US" sz="3600" dirty="0"/>
              <a:t> </a:t>
            </a:r>
            <a:r>
              <a:rPr lang="en-US" sz="3600" dirty="0" err="1"/>
              <a:t>đúc</a:t>
            </a:r>
            <a:r>
              <a:rPr lang="en-US" sz="3600" dirty="0"/>
              <a:t>, </a:t>
            </a:r>
            <a:r>
              <a:rPr lang="en-US" sz="3600" dirty="0" err="1"/>
              <a:t>bánh</a:t>
            </a:r>
            <a:r>
              <a:rPr lang="en-US" sz="3600" dirty="0"/>
              <a:t> </a:t>
            </a:r>
            <a:r>
              <a:rPr lang="en-US" sz="3600" dirty="0" err="1"/>
              <a:t>hỏi</a:t>
            </a:r>
            <a:r>
              <a:rPr lang="en-US" sz="3600" dirty="0"/>
              <a:t>, </a:t>
            </a:r>
            <a:r>
              <a:rPr lang="en-US" sz="3600" dirty="0" err="1"/>
              <a:t>bánh</a:t>
            </a:r>
            <a:r>
              <a:rPr lang="en-US" sz="3600" dirty="0"/>
              <a:t> </a:t>
            </a:r>
            <a:r>
              <a:rPr lang="en-US" sz="3600" dirty="0" err="1"/>
              <a:t>bò</a:t>
            </a:r>
            <a:r>
              <a:rPr lang="en-US" sz="3600" dirty="0"/>
              <a:t>, </a:t>
            </a:r>
            <a:r>
              <a:rPr lang="en-US" sz="3600" dirty="0" err="1"/>
              <a:t>bánh</a:t>
            </a:r>
            <a:r>
              <a:rPr lang="en-US" sz="3600" dirty="0"/>
              <a:t> </a:t>
            </a:r>
            <a:r>
              <a:rPr lang="en-US" sz="3600" dirty="0" err="1"/>
              <a:t>khoái</a:t>
            </a:r>
            <a:r>
              <a:rPr lang="en-US" sz="3600" dirty="0"/>
              <a:t>, </a:t>
            </a:r>
            <a:r>
              <a:rPr lang="en-US" sz="3600" dirty="0" err="1"/>
              <a:t>bánh</a:t>
            </a:r>
            <a:r>
              <a:rPr lang="en-US" sz="3600" dirty="0"/>
              <a:t> </a:t>
            </a:r>
            <a:r>
              <a:rPr lang="en-US" sz="3600" dirty="0" err="1"/>
              <a:t>căn</a:t>
            </a:r>
            <a:r>
              <a:rPr lang="en-US" sz="3600" dirty="0"/>
              <a:t>, </a:t>
            </a:r>
            <a:r>
              <a:rPr lang="en-US" sz="3600" dirty="0" err="1"/>
              <a:t>bánh</a:t>
            </a:r>
            <a:r>
              <a:rPr lang="en-US" sz="3600" dirty="0"/>
              <a:t> </a:t>
            </a:r>
            <a:r>
              <a:rPr lang="en-US" sz="3600" dirty="0" err="1"/>
              <a:t>xèo</a:t>
            </a:r>
            <a:r>
              <a:rPr lang="en-US" sz="3600" dirty="0"/>
              <a:t>…</a:t>
            </a:r>
          </a:p>
        </p:txBody>
      </p:sp>
    </p:spTree>
    <p:extLst>
      <p:ext uri="{BB962C8B-B14F-4D97-AF65-F5344CB8AC3E}">
        <p14:creationId xmlns:p14="http://schemas.microsoft.com/office/powerpoint/2010/main" val="26904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888" y="685800"/>
            <a:ext cx="5567362" cy="556736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250" y="488155"/>
            <a:ext cx="5962651" cy="5962651"/>
          </a:xfrm>
          <a:prstGeom prst="rect">
            <a:avLst/>
          </a:prstGeom>
        </p:spPr>
      </p:pic>
    </p:spTree>
    <p:extLst>
      <p:ext uri="{BB962C8B-B14F-4D97-AF65-F5344CB8AC3E}">
        <p14:creationId xmlns:p14="http://schemas.microsoft.com/office/powerpoint/2010/main" val="36604065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628775"/>
            <a:ext cx="10058400" cy="4531451"/>
          </a:xfrm>
        </p:spPr>
        <p:txBody>
          <a:bodyPr>
            <a:normAutofit/>
          </a:bodyPr>
          <a:lstStyle/>
          <a:p>
            <a:pPr marL="0" indent="442913"/>
            <a:r>
              <a:rPr lang="en-US" sz="3600" dirty="0" err="1"/>
              <a:t>Bột</a:t>
            </a:r>
            <a:r>
              <a:rPr lang="en-US" sz="3600" dirty="0"/>
              <a:t> </a:t>
            </a:r>
            <a:r>
              <a:rPr lang="en-US" sz="3600" dirty="0" err="1"/>
              <a:t>nếp</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các</a:t>
            </a:r>
            <a:r>
              <a:rPr lang="en-US" sz="3600" dirty="0"/>
              <a:t> </a:t>
            </a:r>
            <a:r>
              <a:rPr lang="en-US" sz="3600" dirty="0" err="1"/>
              <a:t>loại</a:t>
            </a:r>
            <a:r>
              <a:rPr lang="en-US" sz="3600" dirty="0"/>
              <a:t> </a:t>
            </a:r>
            <a:r>
              <a:rPr lang="en-US" sz="3600" dirty="0" err="1"/>
              <a:t>gạo</a:t>
            </a:r>
            <a:r>
              <a:rPr lang="en-US" sz="3600" dirty="0"/>
              <a:t> </a:t>
            </a:r>
            <a:r>
              <a:rPr lang="en-US" sz="3600" dirty="0" err="1"/>
              <a:t>nếp</a:t>
            </a:r>
            <a:r>
              <a:rPr lang="en-US" sz="3600" dirty="0"/>
              <a:t> </a:t>
            </a:r>
            <a:r>
              <a:rPr lang="en-US" sz="3600" dirty="0" err="1"/>
              <a:t>với</a:t>
            </a:r>
            <a:r>
              <a:rPr lang="en-US" sz="3600" dirty="0"/>
              <a:t> </a:t>
            </a:r>
            <a:r>
              <a:rPr lang="en-US" sz="3600" dirty="0" err="1"/>
              <a:t>đặc</a:t>
            </a:r>
            <a:r>
              <a:rPr lang="en-US" sz="3600" dirty="0"/>
              <a:t> </a:t>
            </a:r>
            <a:r>
              <a:rPr lang="en-US" sz="3600" dirty="0" err="1"/>
              <a:t>tính</a:t>
            </a:r>
            <a:r>
              <a:rPr lang="en-US" sz="3600" dirty="0"/>
              <a:t> </a:t>
            </a:r>
            <a:r>
              <a:rPr lang="en-US" sz="3600" dirty="0" err="1"/>
              <a:t>dẻo</a:t>
            </a:r>
            <a:r>
              <a:rPr lang="en-US" sz="3600" dirty="0"/>
              <a:t>, </a:t>
            </a:r>
            <a:r>
              <a:rPr lang="en-US" sz="3600" dirty="0" err="1"/>
              <a:t>thơm</a:t>
            </a:r>
            <a:r>
              <a:rPr lang="en-US" sz="3600" dirty="0"/>
              <a:t> </a:t>
            </a:r>
            <a:r>
              <a:rPr lang="en-US" sz="3600" dirty="0" err="1"/>
              <a:t>và</a:t>
            </a:r>
            <a:r>
              <a:rPr lang="en-US" sz="3600" dirty="0"/>
              <a:t> </a:t>
            </a:r>
            <a:r>
              <a:rPr lang="en-US" sz="3600" dirty="0" err="1"/>
              <a:t>có</a:t>
            </a:r>
            <a:r>
              <a:rPr lang="en-US" sz="3600" dirty="0"/>
              <a:t> </a:t>
            </a:r>
            <a:r>
              <a:rPr lang="en-US" sz="3600" dirty="0" err="1"/>
              <a:t>độ</a:t>
            </a:r>
            <a:r>
              <a:rPr lang="en-US" sz="3600" dirty="0"/>
              <a:t> </a:t>
            </a:r>
            <a:r>
              <a:rPr lang="en-US" sz="3600" dirty="0" err="1"/>
              <a:t>kết</a:t>
            </a:r>
            <a:r>
              <a:rPr lang="en-US" sz="3600" dirty="0"/>
              <a:t> </a:t>
            </a:r>
            <a:r>
              <a:rPr lang="en-US" sz="3600" dirty="0" err="1"/>
              <a:t>dính</a:t>
            </a:r>
            <a:r>
              <a:rPr lang="en-US" sz="3600" dirty="0"/>
              <a:t> </a:t>
            </a:r>
            <a:r>
              <a:rPr lang="en-US" sz="3600" dirty="0" err="1"/>
              <a:t>cao</a:t>
            </a:r>
            <a:r>
              <a:rPr lang="en-US" sz="3600" dirty="0" smtClean="0"/>
              <a:t>.</a:t>
            </a:r>
          </a:p>
          <a:p>
            <a:pPr marL="0" indent="442913"/>
            <a:r>
              <a:rPr lang="en-US" sz="3600" dirty="0" smtClean="0"/>
              <a:t> </a:t>
            </a:r>
            <a:r>
              <a:rPr lang="en-US" sz="3600" dirty="0" err="1"/>
              <a:t>Bánh</a:t>
            </a:r>
            <a:r>
              <a:rPr lang="en-US" sz="3600" dirty="0"/>
              <a:t> </a:t>
            </a:r>
            <a:r>
              <a:rPr lang="en-US" sz="3600" dirty="0" err="1"/>
              <a:t>ít</a:t>
            </a:r>
            <a:r>
              <a:rPr lang="en-US" sz="3600" dirty="0"/>
              <a:t>, </a:t>
            </a:r>
            <a:r>
              <a:rPr lang="en-US" sz="3600" dirty="0" err="1"/>
              <a:t>bánh</a:t>
            </a:r>
            <a:r>
              <a:rPr lang="en-US" sz="3600" dirty="0"/>
              <a:t> </a:t>
            </a:r>
            <a:r>
              <a:rPr lang="en-US" sz="3600" dirty="0" err="1"/>
              <a:t>trôi</a:t>
            </a:r>
            <a:r>
              <a:rPr lang="en-US" sz="3600" dirty="0"/>
              <a:t> </a:t>
            </a:r>
            <a:r>
              <a:rPr lang="en-US" sz="3600" dirty="0" err="1"/>
              <a:t>nước</a:t>
            </a:r>
            <a:r>
              <a:rPr lang="en-US" sz="3600" dirty="0"/>
              <a:t>, </a:t>
            </a:r>
            <a:r>
              <a:rPr lang="en-US" sz="3600" dirty="0" err="1"/>
              <a:t>bánh</a:t>
            </a:r>
            <a:r>
              <a:rPr lang="en-US" sz="3600" dirty="0"/>
              <a:t> </a:t>
            </a:r>
            <a:r>
              <a:rPr lang="en-US" sz="3600" dirty="0" err="1"/>
              <a:t>giầy</a:t>
            </a:r>
            <a:r>
              <a:rPr lang="en-US" sz="3600" dirty="0"/>
              <a:t>, </a:t>
            </a:r>
            <a:r>
              <a:rPr lang="en-US" sz="3600" dirty="0" err="1"/>
              <a:t>bánh</a:t>
            </a:r>
            <a:r>
              <a:rPr lang="en-US" sz="3600" dirty="0"/>
              <a:t> </a:t>
            </a:r>
            <a:r>
              <a:rPr lang="en-US" sz="3600" dirty="0" err="1"/>
              <a:t>gai</a:t>
            </a:r>
            <a:r>
              <a:rPr lang="en-US" sz="3600" dirty="0"/>
              <a:t>, </a:t>
            </a:r>
            <a:r>
              <a:rPr lang="en-US" sz="3600" dirty="0" err="1"/>
              <a:t>bánh</a:t>
            </a:r>
            <a:r>
              <a:rPr lang="en-US" sz="3600" dirty="0"/>
              <a:t> </a:t>
            </a:r>
            <a:r>
              <a:rPr lang="en-US" sz="3600" dirty="0" err="1"/>
              <a:t>rán</a:t>
            </a:r>
            <a:r>
              <a:rPr lang="en-US" sz="3600" dirty="0"/>
              <a:t>, </a:t>
            </a:r>
            <a:r>
              <a:rPr lang="en-US" sz="3600" dirty="0" err="1"/>
              <a:t>chè</a:t>
            </a:r>
            <a:r>
              <a:rPr lang="en-US" sz="3600" dirty="0"/>
              <a:t> </a:t>
            </a:r>
            <a:r>
              <a:rPr lang="en-US" sz="3600" dirty="0" err="1"/>
              <a:t>trôi</a:t>
            </a:r>
            <a:r>
              <a:rPr lang="en-US" sz="3600" dirty="0"/>
              <a:t> </a:t>
            </a:r>
            <a:r>
              <a:rPr lang="en-US" sz="3600" dirty="0" err="1"/>
              <a:t>nước</a:t>
            </a:r>
            <a:r>
              <a:rPr lang="en-US" sz="3600" dirty="0"/>
              <a:t>… </a:t>
            </a:r>
            <a:r>
              <a:rPr lang="en-US" sz="3600" dirty="0" err="1"/>
              <a:t>là</a:t>
            </a:r>
            <a:r>
              <a:rPr lang="en-US" sz="3600" dirty="0"/>
              <a:t> </a:t>
            </a:r>
            <a:r>
              <a:rPr lang="en-US" sz="3600" dirty="0" err="1"/>
              <a:t>những</a:t>
            </a:r>
            <a:r>
              <a:rPr lang="en-US" sz="3600" dirty="0"/>
              <a:t> </a:t>
            </a:r>
            <a:r>
              <a:rPr lang="en-US" sz="3600" dirty="0" err="1"/>
              <a:t>món</a:t>
            </a:r>
            <a:r>
              <a:rPr lang="en-US" sz="3600" dirty="0"/>
              <a:t> </a:t>
            </a:r>
            <a:r>
              <a:rPr lang="en-US" sz="3600" dirty="0" err="1"/>
              <a:t>ăn</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bột</a:t>
            </a:r>
            <a:r>
              <a:rPr lang="en-US" sz="3600" dirty="0"/>
              <a:t> </a:t>
            </a:r>
            <a:r>
              <a:rPr lang="en-US" sz="3600" dirty="0" err="1"/>
              <a:t>nếp</a:t>
            </a:r>
            <a:r>
              <a:rPr lang="en-US" sz="3600" dirty="0"/>
              <a:t> </a:t>
            </a:r>
            <a:r>
              <a:rPr lang="en-US" sz="3600" dirty="0" err="1"/>
              <a:t>trong</a:t>
            </a:r>
            <a:r>
              <a:rPr lang="en-US" sz="3600" dirty="0"/>
              <a:t> </a:t>
            </a:r>
            <a:r>
              <a:rPr lang="en-US" sz="3600" dirty="0" err="1"/>
              <a:t>thành</a:t>
            </a:r>
            <a:r>
              <a:rPr lang="en-US" sz="3600" dirty="0"/>
              <a:t> </a:t>
            </a:r>
            <a:r>
              <a:rPr lang="en-US" sz="3600" dirty="0" err="1"/>
              <a:t>phần</a:t>
            </a:r>
            <a:r>
              <a:rPr lang="en-US" sz="3600" dirty="0"/>
              <a:t> </a:t>
            </a:r>
            <a:r>
              <a:rPr lang="en-US" sz="3600" dirty="0" err="1"/>
              <a:t>nguyên</a:t>
            </a:r>
            <a:r>
              <a:rPr lang="en-US" sz="3600" dirty="0"/>
              <a:t> </a:t>
            </a:r>
            <a:r>
              <a:rPr lang="en-US" sz="3600" dirty="0" err="1"/>
              <a:t>liệu</a:t>
            </a:r>
            <a:r>
              <a:rPr lang="en-US" sz="3600" dirty="0"/>
              <a:t>.</a:t>
            </a:r>
          </a:p>
        </p:txBody>
      </p:sp>
      <p:sp>
        <p:nvSpPr>
          <p:cNvPr id="4" name="Title 1"/>
          <p:cNvSpPr>
            <a:spLocks noGrp="1"/>
          </p:cNvSpPr>
          <p:nvPr>
            <p:ph type="title"/>
          </p:nvPr>
        </p:nvSpPr>
        <p:spPr/>
        <p:txBody>
          <a:bodyPr/>
          <a:lstStyle/>
          <a:p>
            <a:r>
              <a:rPr lang="en-US" b="1" dirty="0" smtClean="0">
                <a:solidFill>
                  <a:srgbClr val="FF0000"/>
                </a:solidFill>
              </a:rPr>
              <a:t>3</a:t>
            </a:r>
            <a:r>
              <a:rPr lang="en-US" b="1" dirty="0" smtClean="0">
                <a:solidFill>
                  <a:srgbClr val="FF0000"/>
                </a:solidFill>
                <a:latin typeface="Arial" panose="020B0604020202020204" pitchFamily="34" charset="0"/>
                <a:cs typeface="Arial" panose="020B0604020202020204" pitchFamily="34" charset="0"/>
              </a:rPr>
              <a:t>. BỘT NẾP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93362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07819" y="810211"/>
            <a:ext cx="6784181" cy="50815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772" y="406859"/>
            <a:ext cx="4757741" cy="5888293"/>
          </a:xfrm>
          <a:prstGeom prst="rect">
            <a:avLst/>
          </a:prstGeom>
        </p:spPr>
      </p:pic>
    </p:spTree>
    <p:extLst>
      <p:ext uri="{BB962C8B-B14F-4D97-AF65-F5344CB8AC3E}">
        <p14:creationId xmlns:p14="http://schemas.microsoft.com/office/powerpoint/2010/main" val="17375237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2988" y="1585913"/>
            <a:ext cx="10760868" cy="4648200"/>
          </a:xfrm>
        </p:spPr>
        <p:txBody>
          <a:bodyPr>
            <a:noAutofit/>
          </a:bodyPr>
          <a:lstStyle/>
          <a:p>
            <a:r>
              <a:rPr lang="en-US" dirty="0" err="1"/>
              <a:t>Bột</a:t>
            </a:r>
            <a:r>
              <a:rPr lang="en-US" dirty="0"/>
              <a:t> </a:t>
            </a:r>
            <a:r>
              <a:rPr lang="en-US" dirty="0" err="1"/>
              <a:t>năng</a:t>
            </a:r>
            <a:r>
              <a:rPr lang="en-US" dirty="0"/>
              <a:t> </a:t>
            </a:r>
            <a:r>
              <a:rPr lang="en-US" dirty="0" err="1"/>
              <a:t>còn</a:t>
            </a:r>
            <a:r>
              <a:rPr lang="en-US" dirty="0"/>
              <a:t> </a:t>
            </a:r>
            <a:r>
              <a:rPr lang="en-US" dirty="0" err="1"/>
              <a:t>được</a:t>
            </a:r>
            <a:r>
              <a:rPr lang="en-US" dirty="0"/>
              <a:t> </a:t>
            </a:r>
            <a:r>
              <a:rPr lang="en-US" dirty="0" err="1"/>
              <a:t>gọi</a:t>
            </a:r>
            <a:r>
              <a:rPr lang="en-US" dirty="0"/>
              <a:t> </a:t>
            </a:r>
            <a:r>
              <a:rPr lang="en-US" dirty="0" err="1"/>
              <a:t>là</a:t>
            </a:r>
            <a:r>
              <a:rPr lang="en-US" dirty="0"/>
              <a:t> </a:t>
            </a:r>
            <a:r>
              <a:rPr lang="en-US" dirty="0" err="1"/>
              <a:t>bột</a:t>
            </a:r>
            <a:r>
              <a:rPr lang="en-US" dirty="0"/>
              <a:t> </a:t>
            </a:r>
            <a:r>
              <a:rPr lang="en-US" dirty="0" err="1"/>
              <a:t>đao</a:t>
            </a:r>
            <a:r>
              <a:rPr lang="en-US" dirty="0"/>
              <a:t>, </a:t>
            </a:r>
            <a:r>
              <a:rPr lang="en-US" dirty="0" err="1"/>
              <a:t>bột</a:t>
            </a:r>
            <a:r>
              <a:rPr lang="en-US" dirty="0"/>
              <a:t> </a:t>
            </a:r>
            <a:r>
              <a:rPr lang="en-US" dirty="0" err="1"/>
              <a:t>sắn</a:t>
            </a:r>
            <a:r>
              <a:rPr lang="en-US" dirty="0"/>
              <a:t> – </a:t>
            </a:r>
            <a:r>
              <a:rPr lang="en-US" dirty="0" err="1"/>
              <a:t>với</a:t>
            </a:r>
            <a:r>
              <a:rPr lang="en-US" dirty="0"/>
              <a:t> </a:t>
            </a:r>
            <a:r>
              <a:rPr lang="en-US" dirty="0" err="1"/>
              <a:t>thành</a:t>
            </a:r>
            <a:r>
              <a:rPr lang="en-US" dirty="0"/>
              <a:t> </a:t>
            </a:r>
            <a:r>
              <a:rPr lang="en-US" dirty="0" err="1"/>
              <a:t>phần</a:t>
            </a:r>
            <a:r>
              <a:rPr lang="en-US" dirty="0"/>
              <a:t> </a:t>
            </a:r>
            <a:r>
              <a:rPr lang="en-US" dirty="0" err="1"/>
              <a:t>được</a:t>
            </a:r>
            <a:r>
              <a:rPr lang="en-US" dirty="0"/>
              <a:t> </a:t>
            </a:r>
            <a:r>
              <a:rPr lang="en-US" dirty="0" err="1"/>
              <a:t>xay</a:t>
            </a:r>
            <a:r>
              <a:rPr lang="en-US" dirty="0"/>
              <a:t> </a:t>
            </a:r>
            <a:r>
              <a:rPr lang="en-US" dirty="0" err="1"/>
              <a:t>mịn</a:t>
            </a:r>
            <a:r>
              <a:rPr lang="en-US" dirty="0"/>
              <a:t> </a:t>
            </a:r>
            <a:r>
              <a:rPr lang="en-US" dirty="0" err="1"/>
              <a:t>từ</a:t>
            </a:r>
            <a:r>
              <a:rPr lang="en-US" dirty="0"/>
              <a:t> </a:t>
            </a:r>
            <a:r>
              <a:rPr lang="en-US" dirty="0" err="1"/>
              <a:t>củ</a:t>
            </a:r>
            <a:r>
              <a:rPr lang="en-US" dirty="0"/>
              <a:t> </a:t>
            </a:r>
            <a:r>
              <a:rPr lang="en-US" dirty="0" err="1"/>
              <a:t>sắn</a:t>
            </a:r>
            <a:r>
              <a:rPr lang="en-US" dirty="0"/>
              <a:t>.</a:t>
            </a:r>
          </a:p>
          <a:p>
            <a:r>
              <a:rPr lang="vi-VN" dirty="0"/>
              <a:t>Có màu trắng, hạt rất mịn nhỏ và nhẹ thường được sử dụng để tạo độ sánh, dai và kết dính cho món ăn. </a:t>
            </a:r>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6970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91199" y="573502"/>
            <a:ext cx="5562601" cy="556260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075" y="1046922"/>
            <a:ext cx="3871913" cy="5031521"/>
          </a:xfrm>
          <a:prstGeom prst="rect">
            <a:avLst/>
          </a:prstGeom>
        </p:spPr>
      </p:pic>
    </p:spTree>
    <p:extLst>
      <p:ext uri="{BB962C8B-B14F-4D97-AF65-F5344CB8AC3E}">
        <p14:creationId xmlns:p14="http://schemas.microsoft.com/office/powerpoint/2010/main" val="5295390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144" y="1514475"/>
            <a:ext cx="11415712" cy="4719638"/>
          </a:xfrm>
        </p:spPr>
        <p:txBody>
          <a:bodyPr>
            <a:noAutofit/>
          </a:bodyPr>
          <a:lstStyle/>
          <a:p>
            <a:pPr marL="0" lvl="2" indent="384175"/>
            <a:r>
              <a:rPr lang="vi-VN" dirty="0" smtClean="0"/>
              <a:t>Nhờ </a:t>
            </a:r>
            <a:r>
              <a:rPr lang="vi-VN" dirty="0"/>
              <a:t>tính chất này mà bột năng là nguyên liệu chính để làm các loại trân châu hay thạch kiểu dai giòn, </a:t>
            </a:r>
            <a:r>
              <a:rPr lang="en-US" dirty="0" err="1"/>
              <a:t>bánh</a:t>
            </a:r>
            <a:r>
              <a:rPr lang="en-US" dirty="0"/>
              <a:t> </a:t>
            </a:r>
            <a:r>
              <a:rPr lang="en-US" dirty="0" err="1"/>
              <a:t>bột</a:t>
            </a:r>
            <a:r>
              <a:rPr lang="en-US" dirty="0"/>
              <a:t> </a:t>
            </a:r>
            <a:r>
              <a:rPr lang="en-US" dirty="0" err="1"/>
              <a:t>lọc</a:t>
            </a:r>
            <a:r>
              <a:rPr lang="en-US" dirty="0"/>
              <a:t>, </a:t>
            </a:r>
            <a:r>
              <a:rPr lang="en-US" dirty="0" err="1"/>
              <a:t>bánh</a:t>
            </a:r>
            <a:r>
              <a:rPr lang="en-US" dirty="0"/>
              <a:t> da </a:t>
            </a:r>
            <a:r>
              <a:rPr lang="en-US" dirty="0" err="1"/>
              <a:t>lợn</a:t>
            </a:r>
            <a:r>
              <a:rPr lang="en-US" dirty="0"/>
              <a:t>, </a:t>
            </a:r>
            <a:r>
              <a:rPr lang="en-US" dirty="0" err="1"/>
              <a:t>bột</a:t>
            </a:r>
            <a:r>
              <a:rPr lang="en-US" dirty="0"/>
              <a:t> </a:t>
            </a:r>
            <a:r>
              <a:rPr lang="en-US" dirty="0" err="1"/>
              <a:t>bánh</a:t>
            </a:r>
            <a:r>
              <a:rPr lang="en-US" dirty="0"/>
              <a:t> </a:t>
            </a:r>
            <a:r>
              <a:rPr lang="en-US" dirty="0" err="1"/>
              <a:t>canh</a:t>
            </a:r>
            <a:r>
              <a:rPr lang="en-US" dirty="0"/>
              <a:t>… </a:t>
            </a:r>
            <a:r>
              <a:rPr lang="en-US" dirty="0" err="1"/>
              <a:t>bột</a:t>
            </a:r>
            <a:r>
              <a:rPr lang="en-US" dirty="0"/>
              <a:t> </a:t>
            </a:r>
            <a:r>
              <a:rPr lang="en-US" dirty="0" err="1"/>
              <a:t>năng</a:t>
            </a:r>
            <a:r>
              <a:rPr lang="en-US" dirty="0"/>
              <a:t> </a:t>
            </a:r>
            <a:r>
              <a:rPr lang="en-US" dirty="0" err="1"/>
              <a:t>còn</a:t>
            </a:r>
            <a:r>
              <a:rPr lang="en-US" dirty="0"/>
              <a:t> </a:t>
            </a:r>
            <a:r>
              <a:rPr lang="en-US" dirty="0" err="1"/>
              <a:t>có</a:t>
            </a:r>
            <a:r>
              <a:rPr lang="en-US" dirty="0"/>
              <a:t> </a:t>
            </a:r>
            <a:r>
              <a:rPr lang="en-US" dirty="0" err="1"/>
              <a:t>công</a:t>
            </a:r>
            <a:r>
              <a:rPr lang="en-US" dirty="0"/>
              <a:t> </a:t>
            </a:r>
            <a:r>
              <a:rPr lang="en-US" dirty="0" err="1"/>
              <a:t>dụng</a:t>
            </a:r>
            <a:r>
              <a:rPr lang="en-US" dirty="0"/>
              <a:t> </a:t>
            </a:r>
            <a:r>
              <a:rPr lang="en-US" dirty="0" err="1"/>
              <a:t>tạo</a:t>
            </a:r>
            <a:r>
              <a:rPr lang="en-US" dirty="0"/>
              <a:t> </a:t>
            </a:r>
            <a:r>
              <a:rPr lang="en-US" dirty="0" err="1"/>
              <a:t>độ</a:t>
            </a:r>
            <a:r>
              <a:rPr lang="en-US" dirty="0"/>
              <a:t> </a:t>
            </a:r>
            <a:r>
              <a:rPr lang="en-US" dirty="0" err="1"/>
              <a:t>sệt</a:t>
            </a:r>
            <a:r>
              <a:rPr lang="en-US" dirty="0"/>
              <a:t> </a:t>
            </a:r>
            <a:r>
              <a:rPr lang="en-US" dirty="0" err="1"/>
              <a:t>cho</a:t>
            </a:r>
            <a:r>
              <a:rPr lang="en-US" dirty="0"/>
              <a:t> </a:t>
            </a:r>
            <a:r>
              <a:rPr lang="en-US" dirty="0" err="1"/>
              <a:t>nước</a:t>
            </a:r>
            <a:r>
              <a:rPr lang="en-US" dirty="0"/>
              <a:t> </a:t>
            </a:r>
            <a:r>
              <a:rPr lang="en-US" dirty="0" err="1"/>
              <a:t>sốt</a:t>
            </a:r>
            <a:r>
              <a:rPr lang="en-US" dirty="0"/>
              <a:t>, </a:t>
            </a:r>
            <a:r>
              <a:rPr lang="en-US" dirty="0" err="1"/>
              <a:t>các</a:t>
            </a:r>
            <a:r>
              <a:rPr lang="en-US" dirty="0"/>
              <a:t> </a:t>
            </a:r>
            <a:r>
              <a:rPr lang="en-US" dirty="0" err="1"/>
              <a:t>món</a:t>
            </a:r>
            <a:r>
              <a:rPr lang="en-US" dirty="0"/>
              <a:t> </a:t>
            </a:r>
            <a:r>
              <a:rPr lang="en-US" dirty="0" err="1"/>
              <a:t>súp</a:t>
            </a:r>
            <a:r>
              <a:rPr lang="en-US" dirty="0"/>
              <a:t>, </a:t>
            </a:r>
            <a:r>
              <a:rPr lang="en-US" dirty="0" err="1"/>
              <a:t>chè</a:t>
            </a:r>
            <a:r>
              <a:rPr lang="en-US" dirty="0"/>
              <a:t>…</a:t>
            </a:r>
          </a:p>
          <a:p>
            <a:r>
              <a:rPr lang="vi-VN" dirty="0"/>
              <a:t>Một sản phẩm rất thông dụng của bột năng đó là bột báng- một dạng bột khô được viên thành các viên tròn nhỏ</a:t>
            </a:r>
            <a:r>
              <a:rPr lang="vi-VN" dirty="0" smtClean="0"/>
              <a:t>.</a:t>
            </a:r>
            <a:endParaRPr lang="en-US" dirty="0"/>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23870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100638" y="2826001"/>
            <a:ext cx="7091362" cy="4008161"/>
          </a:xfrm>
          <a:prstGeom prst="rect">
            <a:avLst/>
          </a:prstGeom>
        </p:spPr>
      </p:pic>
      <p:pic>
        <p:nvPicPr>
          <p:cNvPr id="4" name="Picture 3"/>
          <p:cNvPicPr>
            <a:picLocks noChangeAspect="1"/>
          </p:cNvPicPr>
          <p:nvPr/>
        </p:nvPicPr>
        <p:blipFill>
          <a:blip r:embed="rId3"/>
          <a:stretch>
            <a:fillRect/>
          </a:stretch>
        </p:blipFill>
        <p:spPr>
          <a:xfrm>
            <a:off x="268008" y="114117"/>
            <a:ext cx="6190218" cy="4072119"/>
          </a:xfrm>
          <a:prstGeom prst="rect">
            <a:avLst/>
          </a:prstGeom>
        </p:spPr>
      </p:pic>
    </p:spTree>
    <p:extLst>
      <p:ext uri="{BB962C8B-B14F-4D97-AF65-F5344CB8AC3E}">
        <p14:creationId xmlns:p14="http://schemas.microsoft.com/office/powerpoint/2010/main" val="41436103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7812" y="1666795"/>
            <a:ext cx="10058400" cy="4893481"/>
          </a:xfrm>
        </p:spPr>
        <p:txBody>
          <a:bodyPr/>
          <a:lstStyle/>
          <a:p>
            <a:r>
              <a:rPr lang="en-US" sz="3800" dirty="0" err="1"/>
              <a:t>Đây</a:t>
            </a:r>
            <a:r>
              <a:rPr lang="en-US" sz="3800" dirty="0"/>
              <a:t> </a:t>
            </a:r>
            <a:r>
              <a:rPr lang="en-US" sz="3800" dirty="0" err="1"/>
              <a:t>là</a:t>
            </a:r>
            <a:r>
              <a:rPr lang="en-US" sz="3800" dirty="0"/>
              <a:t> </a:t>
            </a:r>
            <a:r>
              <a:rPr lang="en-US" sz="3800" dirty="0" err="1"/>
              <a:t>loại</a:t>
            </a:r>
            <a:r>
              <a:rPr lang="en-US" sz="3800" dirty="0"/>
              <a:t> </a:t>
            </a:r>
            <a:r>
              <a:rPr lang="en-US" sz="3800" dirty="0" err="1"/>
              <a:t>bột</a:t>
            </a:r>
            <a:r>
              <a:rPr lang="en-US" sz="3800" dirty="0"/>
              <a:t> </a:t>
            </a:r>
            <a:r>
              <a:rPr lang="en-US" sz="3800" dirty="0" err="1"/>
              <a:t>được</a:t>
            </a:r>
            <a:r>
              <a:rPr lang="en-US" sz="3800" dirty="0"/>
              <a:t> </a:t>
            </a:r>
            <a:r>
              <a:rPr lang="en-US" sz="3800" dirty="0" err="1"/>
              <a:t>làm</a:t>
            </a:r>
            <a:r>
              <a:rPr lang="en-US" sz="3800" dirty="0"/>
              <a:t> </a:t>
            </a:r>
            <a:r>
              <a:rPr lang="en-US" sz="3800" dirty="0" err="1"/>
              <a:t>từ</a:t>
            </a:r>
            <a:r>
              <a:rPr lang="en-US" sz="3800" dirty="0"/>
              <a:t> </a:t>
            </a:r>
            <a:r>
              <a:rPr lang="en-US" sz="3800" dirty="0" err="1"/>
              <a:t>tâm</a:t>
            </a:r>
            <a:r>
              <a:rPr lang="en-US" sz="3800" dirty="0"/>
              <a:t> </a:t>
            </a:r>
            <a:r>
              <a:rPr lang="en-US" sz="3800" dirty="0" err="1"/>
              <a:t>trắng</a:t>
            </a:r>
            <a:r>
              <a:rPr lang="en-US" sz="3800" dirty="0"/>
              <a:t> </a:t>
            </a:r>
            <a:r>
              <a:rPr lang="en-US" sz="3800" dirty="0" err="1"/>
              <a:t>của</a:t>
            </a:r>
            <a:r>
              <a:rPr lang="en-US" sz="3800" dirty="0"/>
              <a:t> </a:t>
            </a:r>
            <a:r>
              <a:rPr lang="en-US" sz="3800" dirty="0" err="1"/>
              <a:t>hạt</a:t>
            </a:r>
            <a:r>
              <a:rPr lang="en-US" sz="3800" dirty="0"/>
              <a:t> </a:t>
            </a:r>
            <a:r>
              <a:rPr lang="en-US" sz="3800" dirty="0" err="1"/>
              <a:t>bắp</a:t>
            </a:r>
            <a:r>
              <a:rPr lang="en-US" sz="3800" dirty="0"/>
              <a:t> </a:t>
            </a:r>
            <a:r>
              <a:rPr lang="vi-VN" sz="3800" dirty="0"/>
              <a:t>có màu trắng tinh hạt rất mịn và nhỏ, là nguyên liệu được sử dụng phổ biến để làm đặc các đồ ăn lỏng như trong các loại pudding, kem trứng custart hay soup.</a:t>
            </a:r>
            <a:endParaRPr lang="en-US" sz="3800" dirty="0"/>
          </a:p>
          <a:p>
            <a:pPr marL="0" indent="0">
              <a:buNone/>
            </a:pPr>
            <a:endParaRPr lang="en-US" dirty="0"/>
          </a:p>
        </p:txBody>
      </p:sp>
      <p:sp>
        <p:nvSpPr>
          <p:cNvPr id="4" name="Title 1"/>
          <p:cNvSpPr>
            <a:spLocks noGrp="1"/>
          </p:cNvSpPr>
          <p:nvPr>
            <p:ph type="title"/>
          </p:nvPr>
        </p:nvSpPr>
        <p:spPr/>
        <p:txBody>
          <a:bodyPr/>
          <a:lstStyle/>
          <a:p>
            <a:r>
              <a:rPr lang="en-US" b="1" dirty="0" smtClean="0">
                <a:solidFill>
                  <a:srgbClr val="FF0000"/>
                </a:solidFill>
              </a:rPr>
              <a:t>5</a:t>
            </a:r>
            <a:r>
              <a:rPr lang="en-US" b="1" dirty="0" smtClean="0">
                <a:solidFill>
                  <a:srgbClr val="FF0000"/>
                </a:solidFill>
                <a:latin typeface="Arial" panose="020B0604020202020204" pitchFamily="34" charset="0"/>
                <a:cs typeface="Arial" panose="020B0604020202020204" pitchFamily="34" charset="0"/>
              </a:rPr>
              <a:t>. BỘT NGÔ/ BỘT BẮP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93305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24574" y="404813"/>
            <a:ext cx="6067425" cy="6067425"/>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9105" t="14027" r="10155" b="12134"/>
          <a:stretch/>
        </p:blipFill>
        <p:spPr>
          <a:xfrm>
            <a:off x="540827" y="857146"/>
            <a:ext cx="5174173" cy="5400779"/>
          </a:xfrm>
          <a:prstGeom prst="rect">
            <a:avLst/>
          </a:prstGeom>
        </p:spPr>
      </p:pic>
    </p:spTree>
    <p:extLst>
      <p:ext uri="{BB962C8B-B14F-4D97-AF65-F5344CB8AC3E}">
        <p14:creationId xmlns:p14="http://schemas.microsoft.com/office/powerpoint/2010/main" val="26338519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57363"/>
            <a:ext cx="10058400" cy="4402863"/>
          </a:xfrm>
        </p:spPr>
        <p:txBody>
          <a:bodyPr/>
          <a:lstStyle/>
          <a:p>
            <a:pPr indent="400050"/>
            <a:r>
              <a:rPr lang="en-US" sz="3800" dirty="0" err="1"/>
              <a:t>Bột</a:t>
            </a:r>
            <a:r>
              <a:rPr lang="en-US" sz="3800" dirty="0"/>
              <a:t> </a:t>
            </a:r>
            <a:r>
              <a:rPr lang="en-US" sz="3800" dirty="0" err="1"/>
              <a:t>khoai</a:t>
            </a:r>
            <a:r>
              <a:rPr lang="en-US" sz="3800" dirty="0"/>
              <a:t> </a:t>
            </a:r>
            <a:r>
              <a:rPr lang="en-US" sz="3800" dirty="0" err="1"/>
              <a:t>tây</a:t>
            </a:r>
            <a:r>
              <a:rPr lang="en-US" sz="3800" dirty="0"/>
              <a:t> </a:t>
            </a:r>
            <a:r>
              <a:rPr lang="en-US" sz="3800" dirty="0" err="1"/>
              <a:t>được</a:t>
            </a:r>
            <a:r>
              <a:rPr lang="en-US" sz="3800" dirty="0"/>
              <a:t> </a:t>
            </a:r>
            <a:r>
              <a:rPr lang="en-US" sz="3800" dirty="0" err="1"/>
              <a:t>chế</a:t>
            </a:r>
            <a:r>
              <a:rPr lang="en-US" sz="3800" dirty="0"/>
              <a:t> </a:t>
            </a:r>
            <a:r>
              <a:rPr lang="en-US" sz="3800" dirty="0" err="1"/>
              <a:t>biến</a:t>
            </a:r>
            <a:r>
              <a:rPr lang="en-US" sz="3800" dirty="0"/>
              <a:t> </a:t>
            </a:r>
            <a:r>
              <a:rPr lang="en-US" sz="3800" dirty="0" err="1"/>
              <a:t>từ</a:t>
            </a:r>
            <a:r>
              <a:rPr lang="en-US" sz="3800" dirty="0"/>
              <a:t> </a:t>
            </a:r>
            <a:r>
              <a:rPr lang="en-US" sz="3800" dirty="0" err="1"/>
              <a:t>củ</a:t>
            </a:r>
            <a:r>
              <a:rPr lang="en-US" sz="3800" dirty="0"/>
              <a:t> </a:t>
            </a:r>
            <a:r>
              <a:rPr lang="en-US" sz="3800" dirty="0" err="1"/>
              <a:t>khoai</a:t>
            </a:r>
            <a:r>
              <a:rPr lang="en-US" sz="3800" dirty="0"/>
              <a:t> </a:t>
            </a:r>
            <a:r>
              <a:rPr lang="en-US" sz="3800" dirty="0" err="1"/>
              <a:t>tây</a:t>
            </a:r>
            <a:r>
              <a:rPr lang="en-US" sz="3800" dirty="0"/>
              <a:t>. </a:t>
            </a:r>
            <a:r>
              <a:rPr lang="en-US" sz="3800" dirty="0" err="1"/>
              <a:t>Về</a:t>
            </a:r>
            <a:r>
              <a:rPr lang="en-US" sz="3800" dirty="0"/>
              <a:t> </a:t>
            </a:r>
            <a:r>
              <a:rPr lang="en-US" sz="3800" dirty="0" err="1"/>
              <a:t>tính</a:t>
            </a:r>
            <a:r>
              <a:rPr lang="en-US" sz="3800" dirty="0"/>
              <a:t> </a:t>
            </a:r>
            <a:r>
              <a:rPr lang="en-US" sz="3800" dirty="0" err="1"/>
              <a:t>chất</a:t>
            </a:r>
            <a:r>
              <a:rPr lang="en-US" sz="3800" dirty="0"/>
              <a:t>, </a:t>
            </a:r>
            <a:r>
              <a:rPr lang="en-US" sz="3800" dirty="0" err="1"/>
              <a:t>loại</a:t>
            </a:r>
            <a:r>
              <a:rPr lang="en-US" sz="3800" dirty="0"/>
              <a:t> </a:t>
            </a:r>
            <a:r>
              <a:rPr lang="en-US" sz="3800" dirty="0" err="1"/>
              <a:t>bột</a:t>
            </a:r>
            <a:r>
              <a:rPr lang="en-US" sz="3800" dirty="0"/>
              <a:t> </a:t>
            </a:r>
            <a:r>
              <a:rPr lang="en-US" sz="3800" dirty="0" err="1"/>
              <a:t>này</a:t>
            </a:r>
            <a:r>
              <a:rPr lang="en-US" sz="3800" dirty="0"/>
              <a:t> </a:t>
            </a:r>
            <a:r>
              <a:rPr lang="en-US" sz="3800" dirty="0" err="1"/>
              <a:t>tương</a:t>
            </a:r>
            <a:r>
              <a:rPr lang="en-US" sz="3800" dirty="0"/>
              <a:t> </a:t>
            </a:r>
            <a:r>
              <a:rPr lang="en-US" sz="3800" dirty="0" err="1"/>
              <a:t>tự</a:t>
            </a:r>
            <a:r>
              <a:rPr lang="en-US" sz="3800" dirty="0"/>
              <a:t> </a:t>
            </a:r>
            <a:r>
              <a:rPr lang="en-US" sz="3800" dirty="0" err="1"/>
              <a:t>như</a:t>
            </a:r>
            <a:r>
              <a:rPr lang="en-US" sz="3800" dirty="0"/>
              <a:t> </a:t>
            </a:r>
            <a:r>
              <a:rPr lang="en-US" sz="3800" dirty="0" err="1"/>
              <a:t>bột</a:t>
            </a:r>
            <a:r>
              <a:rPr lang="en-US" sz="3800" dirty="0"/>
              <a:t> </a:t>
            </a:r>
            <a:r>
              <a:rPr lang="en-US" sz="3800" dirty="0" err="1"/>
              <a:t>năng</a:t>
            </a:r>
            <a:r>
              <a:rPr lang="en-US" sz="3800" dirty="0"/>
              <a:t> </a:t>
            </a:r>
            <a:r>
              <a:rPr lang="en-US" sz="3800" dirty="0" err="1"/>
              <a:t>nhưng</a:t>
            </a:r>
            <a:r>
              <a:rPr lang="en-US" sz="3800" dirty="0"/>
              <a:t> </a:t>
            </a:r>
            <a:r>
              <a:rPr lang="en-US" sz="3800" dirty="0" err="1"/>
              <a:t>thường</a:t>
            </a:r>
            <a:r>
              <a:rPr lang="en-US" sz="3800" dirty="0"/>
              <a:t> </a:t>
            </a:r>
            <a:r>
              <a:rPr lang="en-US" sz="3800" dirty="0" err="1"/>
              <a:t>có</a:t>
            </a:r>
            <a:r>
              <a:rPr lang="en-US" sz="3800" dirty="0"/>
              <a:t> </a:t>
            </a:r>
            <a:r>
              <a:rPr lang="en-US" sz="3800" dirty="0" err="1"/>
              <a:t>giá</a:t>
            </a:r>
            <a:r>
              <a:rPr lang="en-US" sz="3800" dirty="0"/>
              <a:t> </a:t>
            </a:r>
            <a:r>
              <a:rPr lang="en-US" sz="3800" dirty="0" err="1"/>
              <a:t>thành</a:t>
            </a:r>
            <a:r>
              <a:rPr lang="en-US" sz="3800" dirty="0"/>
              <a:t> </a:t>
            </a:r>
            <a:r>
              <a:rPr lang="en-US" sz="3800" dirty="0" err="1"/>
              <a:t>cao</a:t>
            </a:r>
            <a:r>
              <a:rPr lang="en-US" sz="3800" dirty="0"/>
              <a:t> </a:t>
            </a:r>
            <a:r>
              <a:rPr lang="en-US" sz="3800" dirty="0" err="1"/>
              <a:t>hơn</a:t>
            </a:r>
            <a:r>
              <a:rPr lang="en-US" sz="3800" dirty="0"/>
              <a:t>. </a:t>
            </a:r>
            <a:r>
              <a:rPr lang="en-US" sz="3800" dirty="0" err="1"/>
              <a:t>Bột</a:t>
            </a:r>
            <a:r>
              <a:rPr lang="en-US" sz="3800" dirty="0"/>
              <a:t> </a:t>
            </a:r>
            <a:r>
              <a:rPr lang="en-US" sz="3800" dirty="0" err="1"/>
              <a:t>khoai</a:t>
            </a:r>
            <a:r>
              <a:rPr lang="en-US" sz="3800" dirty="0"/>
              <a:t> </a:t>
            </a:r>
            <a:r>
              <a:rPr lang="en-US" sz="3800" dirty="0" err="1"/>
              <a:t>tây</a:t>
            </a:r>
            <a:r>
              <a:rPr lang="en-US" sz="3800" dirty="0"/>
              <a:t> hay </a:t>
            </a:r>
            <a:r>
              <a:rPr lang="en-US" sz="3800" dirty="0" err="1"/>
              <a:t>được</a:t>
            </a:r>
            <a:r>
              <a:rPr lang="en-US" sz="3800" dirty="0"/>
              <a:t> </a:t>
            </a:r>
            <a:r>
              <a:rPr lang="en-US" sz="3800" dirty="0" err="1"/>
              <a:t>dùng</a:t>
            </a:r>
            <a:r>
              <a:rPr lang="en-US" sz="3800" dirty="0"/>
              <a:t> </a:t>
            </a:r>
            <a:r>
              <a:rPr lang="en-US" sz="3800" dirty="0" err="1"/>
              <a:t>để</a:t>
            </a:r>
            <a:r>
              <a:rPr lang="en-US" sz="3800" dirty="0"/>
              <a:t> </a:t>
            </a:r>
            <a:r>
              <a:rPr lang="en-US" sz="3800" dirty="0" err="1"/>
              <a:t>làm</a:t>
            </a:r>
            <a:r>
              <a:rPr lang="en-US" sz="3800" dirty="0"/>
              <a:t> </a:t>
            </a:r>
            <a:r>
              <a:rPr lang="en-US" sz="3800" dirty="0" err="1"/>
              <a:t>các</a:t>
            </a:r>
            <a:r>
              <a:rPr lang="en-US" sz="3800" dirty="0"/>
              <a:t> </a:t>
            </a:r>
            <a:r>
              <a:rPr lang="en-US" sz="3800" dirty="0" err="1"/>
              <a:t>loại</a:t>
            </a:r>
            <a:r>
              <a:rPr lang="en-US" sz="3800" dirty="0"/>
              <a:t> </a:t>
            </a:r>
            <a:r>
              <a:rPr lang="en-US" sz="3800" dirty="0" err="1"/>
              <a:t>bánh</a:t>
            </a:r>
            <a:r>
              <a:rPr lang="en-US" sz="3800" dirty="0"/>
              <a:t> </a:t>
            </a:r>
            <a:r>
              <a:rPr lang="en-US" sz="3800" dirty="0" err="1"/>
              <a:t>âu</a:t>
            </a:r>
            <a:r>
              <a:rPr lang="en-US" sz="3800" dirty="0"/>
              <a:t>, </a:t>
            </a:r>
            <a:r>
              <a:rPr lang="en-US" sz="3800" dirty="0" err="1"/>
              <a:t>làm</a:t>
            </a:r>
            <a:r>
              <a:rPr lang="en-US" sz="3800" dirty="0"/>
              <a:t> </a:t>
            </a:r>
            <a:r>
              <a:rPr lang="en-US" sz="3800" dirty="0" err="1"/>
              <a:t>bánh</a:t>
            </a:r>
            <a:r>
              <a:rPr lang="en-US" sz="3800" dirty="0"/>
              <a:t> </a:t>
            </a:r>
            <a:r>
              <a:rPr lang="en-US" sz="3800" dirty="0" err="1"/>
              <a:t>rán</a:t>
            </a:r>
            <a:r>
              <a:rPr lang="en-US" sz="3800" dirty="0"/>
              <a:t> </a:t>
            </a:r>
            <a:r>
              <a:rPr lang="en-US" sz="3800" dirty="0" err="1"/>
              <a:t>nhân</a:t>
            </a:r>
            <a:r>
              <a:rPr lang="en-US" sz="3800" dirty="0"/>
              <a:t> </a:t>
            </a:r>
            <a:r>
              <a:rPr lang="en-US" sz="3800" dirty="0" err="1"/>
              <a:t>thịt</a:t>
            </a:r>
            <a:r>
              <a:rPr lang="en-US" sz="3800" dirty="0"/>
              <a:t> hay </a:t>
            </a:r>
            <a:r>
              <a:rPr lang="en-US" sz="3800" dirty="0" err="1"/>
              <a:t>là</a:t>
            </a:r>
            <a:r>
              <a:rPr lang="en-US" sz="3800" dirty="0"/>
              <a:t> </a:t>
            </a:r>
            <a:r>
              <a:rPr lang="en-US" sz="3800" dirty="0" err="1"/>
              <a:t>nguyên</a:t>
            </a:r>
            <a:r>
              <a:rPr lang="en-US" sz="3800" dirty="0"/>
              <a:t> </a:t>
            </a:r>
            <a:r>
              <a:rPr lang="en-US" sz="3800" dirty="0" err="1"/>
              <a:t>liệu</a:t>
            </a:r>
            <a:r>
              <a:rPr lang="en-US" sz="3800" dirty="0"/>
              <a:t> </a:t>
            </a:r>
            <a:r>
              <a:rPr lang="en-US" sz="3800" dirty="0" err="1"/>
              <a:t>cho</a:t>
            </a:r>
            <a:r>
              <a:rPr lang="en-US" sz="3800" dirty="0"/>
              <a:t> </a:t>
            </a:r>
            <a:r>
              <a:rPr lang="en-US" sz="3800" dirty="0" err="1"/>
              <a:t>thêm</a:t>
            </a:r>
            <a:r>
              <a:rPr lang="en-US" sz="3800" dirty="0"/>
              <a:t> </a:t>
            </a:r>
            <a:r>
              <a:rPr lang="en-US" sz="3800" dirty="0" err="1"/>
              <a:t>vào</a:t>
            </a:r>
            <a:r>
              <a:rPr lang="en-US" sz="3800" dirty="0"/>
              <a:t> </a:t>
            </a:r>
            <a:r>
              <a:rPr lang="en-US" sz="3800" dirty="0" err="1"/>
              <a:t>giò</a:t>
            </a:r>
            <a:r>
              <a:rPr lang="en-US" sz="3800" dirty="0"/>
              <a:t>, </a:t>
            </a:r>
            <a:r>
              <a:rPr lang="en-US" sz="3800" dirty="0" err="1"/>
              <a:t>chả</a:t>
            </a:r>
            <a:r>
              <a:rPr lang="en-US" sz="3800"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6</a:t>
            </a:r>
            <a:r>
              <a:rPr lang="en-US" b="1" dirty="0" smtClean="0">
                <a:solidFill>
                  <a:srgbClr val="FF0000"/>
                </a:solidFill>
                <a:latin typeface="Arial" panose="020B0604020202020204" pitchFamily="34" charset="0"/>
                <a:cs typeface="Arial" panose="020B0604020202020204" pitchFamily="34" charset="0"/>
              </a:rPr>
              <a:t>. BỘT KHOAI TÂY</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38422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5587" y="0"/>
            <a:ext cx="6600825" cy="6600825"/>
          </a:xfrm>
        </p:spPr>
      </p:pic>
    </p:spTree>
    <p:extLst>
      <p:ext uri="{BB962C8B-B14F-4D97-AF65-F5344CB8AC3E}">
        <p14:creationId xmlns:p14="http://schemas.microsoft.com/office/powerpoint/2010/main" val="132128743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595358"/>
            <a:ext cx="10058400" cy="4893481"/>
          </a:xfrm>
        </p:spPr>
        <p:txBody>
          <a:bodyPr/>
          <a:lstStyle/>
          <a:p>
            <a:r>
              <a:rPr lang="en-US" dirty="0" err="1"/>
              <a:t>Bột</a:t>
            </a:r>
            <a:r>
              <a:rPr lang="en-US" dirty="0"/>
              <a:t> </a:t>
            </a:r>
            <a:r>
              <a:rPr lang="en-US" dirty="0" err="1"/>
              <a:t>làm</a:t>
            </a:r>
            <a:r>
              <a:rPr lang="en-US" dirty="0"/>
              <a:t> </a:t>
            </a:r>
            <a:r>
              <a:rPr lang="en-US" dirty="0" err="1"/>
              <a:t>từ</a:t>
            </a:r>
            <a:r>
              <a:rPr lang="en-US" dirty="0"/>
              <a:t> </a:t>
            </a:r>
            <a:r>
              <a:rPr lang="en-US" dirty="0" err="1"/>
              <a:t>hạt</a:t>
            </a:r>
            <a:r>
              <a:rPr lang="en-US" dirty="0"/>
              <a:t> </a:t>
            </a:r>
            <a:r>
              <a:rPr lang="en-US" dirty="0" err="1"/>
              <a:t>yến</a:t>
            </a:r>
            <a:r>
              <a:rPr lang="en-US" dirty="0"/>
              <a:t> </a:t>
            </a:r>
            <a:r>
              <a:rPr lang="en-US" dirty="0" err="1"/>
              <a:t>mạch</a:t>
            </a:r>
            <a:r>
              <a:rPr lang="en-US"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7</a:t>
            </a:r>
            <a:r>
              <a:rPr lang="en-US" b="1" dirty="0" smtClean="0">
                <a:solidFill>
                  <a:srgbClr val="FF0000"/>
                </a:solidFill>
                <a:latin typeface="Arial" panose="020B0604020202020204" pitchFamily="34" charset="0"/>
                <a:cs typeface="Arial" panose="020B0604020202020204" pitchFamily="34" charset="0"/>
              </a:rPr>
              <a:t>. BỘT YẾN 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0830" y="1595358"/>
            <a:ext cx="4357688" cy="4357688"/>
          </a:xfrm>
          <a:prstGeom prst="rect">
            <a:avLst/>
          </a:prstGeom>
        </p:spPr>
      </p:pic>
    </p:spTree>
    <p:extLst>
      <p:ext uri="{BB962C8B-B14F-4D97-AF65-F5344CB8AC3E}">
        <p14:creationId xmlns:p14="http://schemas.microsoft.com/office/powerpoint/2010/main" val="30256907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Có</a:t>
            </a:r>
            <a:r>
              <a:rPr lang="en-US" dirty="0"/>
              <a:t> </a:t>
            </a:r>
            <a:r>
              <a:rPr lang="en-US" dirty="0" err="1"/>
              <a:t>hàm</a:t>
            </a:r>
            <a:r>
              <a:rPr lang="en-US" dirty="0"/>
              <a:t> </a:t>
            </a:r>
            <a:r>
              <a:rPr lang="en-US" dirty="0" err="1"/>
              <a:t>lượng</a:t>
            </a:r>
            <a:r>
              <a:rPr lang="en-US" dirty="0"/>
              <a:t> gluten </a:t>
            </a:r>
            <a:r>
              <a:rPr lang="en-US" dirty="0" err="1"/>
              <a:t>rất</a:t>
            </a:r>
            <a:r>
              <a:rPr lang="en-US" dirty="0"/>
              <a:t> </a:t>
            </a:r>
            <a:r>
              <a:rPr lang="en-US" dirty="0" err="1"/>
              <a:t>thấp</a:t>
            </a:r>
            <a:r>
              <a:rPr lang="en-US" dirty="0"/>
              <a:t>, </a:t>
            </a:r>
            <a:r>
              <a:rPr lang="en-US" dirty="0" err="1"/>
              <a:t>thường</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các</a:t>
            </a:r>
            <a:r>
              <a:rPr lang="en-US" dirty="0"/>
              <a:t> </a:t>
            </a:r>
            <a:r>
              <a:rPr lang="en-US" dirty="0" err="1"/>
              <a:t>công</a:t>
            </a:r>
            <a:r>
              <a:rPr lang="en-US" dirty="0"/>
              <a:t> </a:t>
            </a:r>
            <a:r>
              <a:rPr lang="en-US" dirty="0" err="1"/>
              <a:t>thức</a:t>
            </a:r>
            <a:r>
              <a:rPr lang="en-US" dirty="0"/>
              <a:t> pancake, </a:t>
            </a:r>
            <a:r>
              <a:rPr lang="en-US" dirty="0" smtClean="0"/>
              <a:t>crepe, </a:t>
            </a:r>
            <a:r>
              <a:rPr lang="en-US" dirty="0" err="1" smtClean="0"/>
              <a:t>mì</a:t>
            </a:r>
            <a:r>
              <a:rPr lang="en-US" dirty="0" smtClean="0"/>
              <a:t> soba</a:t>
            </a:r>
            <a:endParaRPr lang="en-US" dirty="0"/>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8</a:t>
            </a:r>
            <a:r>
              <a:rPr lang="en-US" b="1" dirty="0" smtClean="0">
                <a:solidFill>
                  <a:srgbClr val="FF0000"/>
                </a:solidFill>
                <a:latin typeface="Arial" panose="020B0604020202020204" pitchFamily="34" charset="0"/>
                <a:cs typeface="Arial" panose="020B0604020202020204" pitchFamily="34" charset="0"/>
              </a:rPr>
              <a:t>. BỘT </a:t>
            </a:r>
            <a:r>
              <a:rPr lang="en-US" b="1" dirty="0" smtClean="0">
                <a:solidFill>
                  <a:srgbClr val="FF0000"/>
                </a:solidFill>
              </a:rPr>
              <a:t>KIỀU </a:t>
            </a:r>
            <a:r>
              <a:rPr lang="en-US" b="1" dirty="0" smtClean="0">
                <a:solidFill>
                  <a:srgbClr val="FF0000"/>
                </a:solidFill>
                <a:latin typeface="Arial" panose="020B0604020202020204" pitchFamily="34" charset="0"/>
                <a:cs typeface="Arial" panose="020B0604020202020204" pitchFamily="34" charset="0"/>
              </a:rPr>
              <a:t>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2313" y="2548633"/>
            <a:ext cx="2776537" cy="418756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8850" y="2548633"/>
            <a:ext cx="6043613" cy="4021750"/>
          </a:xfrm>
          <a:prstGeom prst="rect">
            <a:avLst/>
          </a:prstGeom>
        </p:spPr>
      </p:pic>
    </p:spTree>
    <p:extLst>
      <p:ext uri="{BB962C8B-B14F-4D97-AF65-F5344CB8AC3E}">
        <p14:creationId xmlns:p14="http://schemas.microsoft.com/office/powerpoint/2010/main" val="8269048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69</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1441</TotalTime>
  <Words>1068</Words>
  <Application>Microsoft Office PowerPoint</Application>
  <PresentationFormat>Widescreen</PresentationFormat>
  <Paragraphs>163</Paragraphs>
  <Slides>69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69</vt:i4>
      </vt:variant>
    </vt:vector>
  </HeadingPairs>
  <TitlesOfParts>
    <vt:vector size="74" baseType="lpstr">
      <vt:lpstr>Arial</vt:lpstr>
      <vt:lpstr>Calibri</vt:lpstr>
      <vt:lpstr>Calibri Light</vt:lpstr>
      <vt:lpstr>Wingdings</vt:lpstr>
      <vt:lpstr>Retrospect</vt:lpstr>
      <vt:lpstr>TỔNG QUAN BẾP BÁNH</vt:lpstr>
      <vt:lpstr>Chương 2: NGUYÊN PHỤ LIỆU LÀM BÁNH</vt:lpstr>
      <vt:lpstr>I. BỘT</vt:lpstr>
      <vt:lpstr>1. BỘT MÌ</vt:lpstr>
      <vt:lpstr>1. BỘT MÌ</vt:lpstr>
      <vt:lpstr>1. BỘT MÌ</vt:lpstr>
      <vt:lpstr>1. BỘT MÌ</vt:lpstr>
      <vt:lpstr>Thành phần trong nội nhũ hạt lúa mì</vt:lpstr>
      <vt:lpstr>Đạm trong bột mì có 2 dạng</vt:lpstr>
      <vt:lpstr>Quá trình hình thành gluten</vt:lpstr>
      <vt:lpstr>Quá trình hình thành gluten</vt:lpstr>
      <vt:lpstr>Mạng lưới gluten</vt:lpstr>
      <vt:lpstr>1. BỘT MÌ</vt:lpstr>
      <vt:lpstr>1. BỘT MÌ</vt:lpstr>
      <vt:lpstr>Quy trình sản xuất lúa mì</vt:lpstr>
      <vt:lpstr>Quy trình sản xuất lúa mì</vt:lpstr>
      <vt:lpstr>1. BỘT MÌ</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PowerPoint Presentation</vt:lpstr>
      <vt:lpstr>PowerPoint Presentation</vt:lpstr>
      <vt:lpstr>PowerPoint Presentation</vt:lpstr>
      <vt:lpstr>Các tiêu chí hóa lý</vt:lpstr>
      <vt:lpstr>Các tiêu chí hóa lý</vt:lpstr>
      <vt:lpstr>Các tiêu chí hóa lý</vt:lpstr>
      <vt:lpstr>Các tiêu chí hóa lý</vt:lpstr>
      <vt:lpstr>PowerPoint Presentation</vt:lpstr>
      <vt:lpstr>PowerPoint Presentation</vt:lpstr>
      <vt:lpstr>Các tiêu chí hóa lý</vt:lpstr>
      <vt:lpstr>Các loại bột mì: </vt:lpstr>
      <vt:lpstr>PowerPoint Presentation</vt:lpstr>
      <vt:lpstr>Các loại bột mì: </vt:lpstr>
      <vt:lpstr>PowerPoint Presentation</vt:lpstr>
      <vt:lpstr>Các loại bột mì:</vt:lpstr>
      <vt:lpstr>PowerPoint Presentation</vt:lpstr>
      <vt:lpstr>Các loại bột mì:</vt:lpstr>
      <vt:lpstr>PowerPoint Presentation</vt:lpstr>
      <vt:lpstr>Các loại bột mì:</vt:lpstr>
      <vt:lpstr>Các loại bột mì: </vt:lpstr>
      <vt:lpstr>PowerPoint Presentation</vt:lpstr>
      <vt:lpstr>Các loại bột mì: </vt:lpstr>
      <vt:lpstr>PowerPoint Presentation</vt:lpstr>
      <vt:lpstr>Các loại bột mì: </vt:lpstr>
      <vt:lpstr>Các loại bột mì: </vt:lpstr>
      <vt:lpstr>PowerPoint Presentation</vt:lpstr>
      <vt:lpstr>Các loại bột mì: </vt:lpstr>
      <vt:lpstr>2. BỘT GẠO</vt:lpstr>
      <vt:lpstr>PowerPoint Presentation</vt:lpstr>
      <vt:lpstr>3. BỘT NẾP</vt:lpstr>
      <vt:lpstr>PowerPoint Presentation</vt:lpstr>
      <vt:lpstr>4. BỘT NĂNG</vt:lpstr>
      <vt:lpstr>PowerPoint Presentation</vt:lpstr>
      <vt:lpstr>4. BỘT NĂNG</vt:lpstr>
      <vt:lpstr>PowerPoint Presentation</vt:lpstr>
      <vt:lpstr>5. BỘT NGÔ/ BỘT BẮP</vt:lpstr>
      <vt:lpstr>PowerPoint Presentation</vt:lpstr>
      <vt:lpstr>6. BỘT KHOAI TÂY</vt:lpstr>
      <vt:lpstr>PowerPoint Presentation</vt:lpstr>
      <vt:lpstr>7. BỘT YẾN MẠCH</vt:lpstr>
      <vt:lpstr>8. BỘT KIỀU MẠCH</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ZOOM02</cp:lastModifiedBy>
  <cp:revision>103</cp:revision>
  <dcterms:created xsi:type="dcterms:W3CDTF">2020-09-21T01:13:54Z</dcterms:created>
  <dcterms:modified xsi:type="dcterms:W3CDTF">2021-04-02T00:11:57Z</dcterms:modified>
</cp:coreProperties>
</file>