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sldIdLst>
    <p:sldId id="361" r:id="rId2"/>
    <p:sldId id="295" r:id="rId3"/>
    <p:sldId id="307" r:id="rId4"/>
    <p:sldId id="309" r:id="rId5"/>
    <p:sldId id="317" r:id="rId6"/>
    <p:sldId id="352" r:id="rId7"/>
    <p:sldId id="310" r:id="rId8"/>
    <p:sldId id="318" r:id="rId9"/>
    <p:sldId id="311" r:id="rId10"/>
    <p:sldId id="354" r:id="rId11"/>
    <p:sldId id="316" r:id="rId12"/>
    <p:sldId id="312" r:id="rId13"/>
    <p:sldId id="355" r:id="rId14"/>
    <p:sldId id="353" r:id="rId15"/>
    <p:sldId id="321" r:id="rId16"/>
    <p:sldId id="350" r:id="rId17"/>
    <p:sldId id="351" r:id="rId18"/>
    <p:sldId id="344" r:id="rId19"/>
    <p:sldId id="343" r:id="rId20"/>
    <p:sldId id="322" r:id="rId21"/>
    <p:sldId id="345" r:id="rId22"/>
    <p:sldId id="323" r:id="rId23"/>
    <p:sldId id="324" r:id="rId24"/>
    <p:sldId id="348" r:id="rId25"/>
    <p:sldId id="346" r:id="rId26"/>
    <p:sldId id="347" r:id="rId27"/>
    <p:sldId id="325" r:id="rId28"/>
    <p:sldId id="326" r:id="rId29"/>
    <p:sldId id="356" r:id="rId30"/>
    <p:sldId id="327" r:id="rId31"/>
    <p:sldId id="328" r:id="rId32"/>
    <p:sldId id="357" r:id="rId33"/>
    <p:sldId id="329" r:id="rId34"/>
    <p:sldId id="330" r:id="rId35"/>
    <p:sldId id="331" r:id="rId36"/>
    <p:sldId id="332" r:id="rId37"/>
    <p:sldId id="340" r:id="rId38"/>
    <p:sldId id="333" r:id="rId39"/>
    <p:sldId id="334" r:id="rId40"/>
    <p:sldId id="358" r:id="rId41"/>
    <p:sldId id="335" r:id="rId42"/>
    <p:sldId id="341" r:id="rId43"/>
    <p:sldId id="359" r:id="rId44"/>
    <p:sldId id="336" r:id="rId45"/>
    <p:sldId id="337" r:id="rId46"/>
    <p:sldId id="360" r:id="rId47"/>
    <p:sldId id="338" r:id="rId48"/>
    <p:sldId id="303" r:id="rId49"/>
    <p:sldId id="305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660"/>
  </p:normalViewPr>
  <p:slideViewPr>
    <p:cSldViewPr snapToGrid="0">
      <p:cViewPr varScale="1">
        <p:scale>
          <a:sx n="67" d="100"/>
          <a:sy n="67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Hoạt động của men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Nhiệt độ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solidFill>
                  <a:srgbClr val="FF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Sheet1!$B$3:$B$10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23</c:v>
                </c:pt>
                <c:pt idx="3">
                  <c:v>25</c:v>
                </c:pt>
                <c:pt idx="4">
                  <c:v>32</c:v>
                </c:pt>
                <c:pt idx="5">
                  <c:v>40</c:v>
                </c:pt>
                <c:pt idx="6">
                  <c:v>50</c:v>
                </c:pt>
                <c:pt idx="7">
                  <c:v>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Column1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Sheet1!$C$3:$C$10</c:f>
              <c:numCache>
                <c:formatCode>General</c:formatCode>
                <c:ptCount val="8"/>
              </c:numCache>
            </c:numRef>
          </c:val>
          <c:smooth val="0"/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Column2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Sheet1!$D$3:$D$10</c:f>
              <c:numCache>
                <c:formatCode>General</c:formatCode>
                <c:ptCount val="8"/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10264560"/>
        <c:axId val="510261424"/>
      </c:lineChart>
      <c:catAx>
        <c:axId val="510264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0261424"/>
        <c:crosses val="autoZero"/>
        <c:auto val="1"/>
        <c:lblAlgn val="ctr"/>
        <c:lblOffset val="100"/>
        <c:noMultiLvlLbl val="0"/>
      </c:catAx>
      <c:valAx>
        <c:axId val="51026142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10264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>
      <cs:styleClr val="auto"/>
    </cs:fillRef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CBC1E-C365-4D69-91C7-022FE0C542CC}" type="doc">
      <dgm:prSet loTypeId="urn:microsoft.com/office/officeart/2005/8/layout/hierarchy2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E50490-29CD-4B6C-AD37-8F76963AA6A0}">
      <dgm:prSet phldrT="[Text]"/>
      <dgm:spPr/>
      <dgm:t>
        <a:bodyPr/>
        <a:lstStyle/>
        <a:p>
          <a:r>
            <a:rPr lang="en-US" dirty="0" smtClean="0"/>
            <a:t>Men</a:t>
          </a:r>
          <a:endParaRPr lang="en-US" dirty="0"/>
        </a:p>
      </dgm:t>
    </dgm:pt>
    <dgm:pt modelId="{57B9744B-2E23-4196-8F40-B05EBC25EDD8}" type="parTrans" cxnId="{9906F23E-E454-4A9D-A3B2-152BE4E3A212}">
      <dgm:prSet/>
      <dgm:spPr/>
      <dgm:t>
        <a:bodyPr/>
        <a:lstStyle/>
        <a:p>
          <a:endParaRPr lang="en-US"/>
        </a:p>
      </dgm:t>
    </dgm:pt>
    <dgm:pt modelId="{54B3109C-A3D8-4B07-B517-6A8DEB6F2136}" type="sibTrans" cxnId="{9906F23E-E454-4A9D-A3B2-152BE4E3A212}">
      <dgm:prSet/>
      <dgm:spPr/>
      <dgm:t>
        <a:bodyPr/>
        <a:lstStyle/>
        <a:p>
          <a:endParaRPr lang="en-US"/>
        </a:p>
      </dgm:t>
    </dgm:pt>
    <dgm:pt modelId="{FB2CFEFD-933E-43CA-8DB1-93DA11086186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tươi</a:t>
          </a:r>
          <a:endParaRPr lang="en-US" dirty="0"/>
        </a:p>
      </dgm:t>
    </dgm:pt>
    <dgm:pt modelId="{C1C91277-F1DC-4567-A5BF-DCC27365A0F9}" type="parTrans" cxnId="{F5867469-0B68-4911-84F2-DD9231AA0FFF}">
      <dgm:prSet/>
      <dgm:spPr/>
      <dgm:t>
        <a:bodyPr/>
        <a:lstStyle/>
        <a:p>
          <a:endParaRPr lang="en-US"/>
        </a:p>
      </dgm:t>
    </dgm:pt>
    <dgm:pt modelId="{00FDE7AC-4743-4590-9D72-DF4669D5FBD8}" type="sibTrans" cxnId="{F5867469-0B68-4911-84F2-DD9231AA0FFF}">
      <dgm:prSet/>
      <dgm:spPr/>
      <dgm:t>
        <a:bodyPr/>
        <a:lstStyle/>
        <a:p>
          <a:endParaRPr lang="en-US"/>
        </a:p>
      </dgm:t>
    </dgm:pt>
    <dgm:pt modelId="{F5935373-F38B-479F-B90A-56144A651E06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khô</a:t>
          </a:r>
          <a:endParaRPr lang="en-US" dirty="0"/>
        </a:p>
      </dgm:t>
    </dgm:pt>
    <dgm:pt modelId="{42ACBDA2-DCE6-4ECC-B894-F47055A78986}" type="parTrans" cxnId="{4F13C8BD-E795-48D9-AD58-1C98AF8BF33D}">
      <dgm:prSet/>
      <dgm:spPr/>
      <dgm:t>
        <a:bodyPr/>
        <a:lstStyle/>
        <a:p>
          <a:endParaRPr lang="en-US"/>
        </a:p>
      </dgm:t>
    </dgm:pt>
    <dgm:pt modelId="{64E6EB65-6D5F-4BBF-9A05-EA17417405B3}" type="sibTrans" cxnId="{4F13C8BD-E795-48D9-AD58-1C98AF8BF33D}">
      <dgm:prSet/>
      <dgm:spPr/>
      <dgm:t>
        <a:bodyPr/>
        <a:lstStyle/>
        <a:p>
          <a:endParaRPr lang="en-US"/>
        </a:p>
      </dgm:t>
    </dgm:pt>
    <dgm:pt modelId="{71EE4FE4-7E62-4711-9A6C-6DC706EE7530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ngọt</a:t>
          </a:r>
          <a:endParaRPr lang="en-US" dirty="0"/>
        </a:p>
      </dgm:t>
    </dgm:pt>
    <dgm:pt modelId="{227D7B94-BDF5-4995-8823-A489AC2C12EF}" type="sibTrans" cxnId="{1329B380-C897-4AB2-BF1B-A692495862F2}">
      <dgm:prSet/>
      <dgm:spPr/>
      <dgm:t>
        <a:bodyPr/>
        <a:lstStyle/>
        <a:p>
          <a:endParaRPr lang="en-US"/>
        </a:p>
      </dgm:t>
    </dgm:pt>
    <dgm:pt modelId="{833E6E45-CBA8-4AE5-846B-E5006E7265B5}" type="parTrans" cxnId="{1329B380-C897-4AB2-BF1B-A692495862F2}">
      <dgm:prSet/>
      <dgm:spPr/>
      <dgm:t>
        <a:bodyPr/>
        <a:lstStyle/>
        <a:p>
          <a:endParaRPr lang="en-US"/>
        </a:p>
      </dgm:t>
    </dgm:pt>
    <dgm:pt modelId="{76415E8E-CE7D-48B9-9E72-339BE6B5A0D2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lạt</a:t>
          </a:r>
          <a:endParaRPr lang="en-US" dirty="0"/>
        </a:p>
      </dgm:t>
    </dgm:pt>
    <dgm:pt modelId="{F3F89E96-2902-48DD-8ECE-627FEABFFDEB}" type="sibTrans" cxnId="{37432A30-45EE-45D6-A0C7-4BED69252F20}">
      <dgm:prSet/>
      <dgm:spPr/>
      <dgm:t>
        <a:bodyPr/>
        <a:lstStyle/>
        <a:p>
          <a:endParaRPr lang="en-US"/>
        </a:p>
      </dgm:t>
    </dgm:pt>
    <dgm:pt modelId="{6527C817-DA0B-4E01-A657-1BED1D37308E}" type="parTrans" cxnId="{37432A30-45EE-45D6-A0C7-4BED69252F20}">
      <dgm:prSet/>
      <dgm:spPr/>
      <dgm:t>
        <a:bodyPr/>
        <a:lstStyle/>
        <a:p>
          <a:endParaRPr lang="en-US"/>
        </a:p>
      </dgm:t>
    </dgm:pt>
    <dgm:pt modelId="{5A516001-692A-4102-8F18-F8B401535718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ngọt</a:t>
          </a:r>
          <a:endParaRPr lang="en-US" dirty="0"/>
        </a:p>
      </dgm:t>
    </dgm:pt>
    <dgm:pt modelId="{439FA896-6A97-4E6D-9A78-5E54B031B9CD}" type="sibTrans" cxnId="{10D4BC8F-50E5-4EDA-8570-253193ACE0DF}">
      <dgm:prSet/>
      <dgm:spPr/>
      <dgm:t>
        <a:bodyPr/>
        <a:lstStyle/>
        <a:p>
          <a:endParaRPr lang="en-US"/>
        </a:p>
      </dgm:t>
    </dgm:pt>
    <dgm:pt modelId="{A9399321-78B8-4CE1-9791-E9D22AB1CC31}" type="parTrans" cxnId="{10D4BC8F-50E5-4EDA-8570-253193ACE0DF}">
      <dgm:prSet/>
      <dgm:spPr/>
      <dgm:t>
        <a:bodyPr/>
        <a:lstStyle/>
        <a:p>
          <a:endParaRPr lang="en-US"/>
        </a:p>
      </dgm:t>
    </dgm:pt>
    <dgm:pt modelId="{50100134-6726-4A80-8F36-BAB1CB8BACFA}">
      <dgm:prSet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lạt</a:t>
          </a:r>
          <a:endParaRPr lang="en-US" dirty="0"/>
        </a:p>
      </dgm:t>
    </dgm:pt>
    <dgm:pt modelId="{D116A33E-CC14-481C-A975-16FAD7D26789}" type="parTrans" cxnId="{C3B52FD6-6CDA-45E6-9E82-E82F8C367677}">
      <dgm:prSet/>
      <dgm:spPr/>
      <dgm:t>
        <a:bodyPr/>
        <a:lstStyle/>
        <a:p>
          <a:endParaRPr lang="en-US"/>
        </a:p>
      </dgm:t>
    </dgm:pt>
    <dgm:pt modelId="{0B252945-6F75-44D3-9126-C212D3DD8FD4}" type="sibTrans" cxnId="{C3B52FD6-6CDA-45E6-9E82-E82F8C367677}">
      <dgm:prSet/>
      <dgm:spPr/>
      <dgm:t>
        <a:bodyPr/>
        <a:lstStyle/>
        <a:p>
          <a:endParaRPr lang="en-US"/>
        </a:p>
      </dgm:t>
    </dgm:pt>
    <dgm:pt modelId="{2FA814ED-1EA9-4383-9DA4-F6796BF10366}" type="pres">
      <dgm:prSet presAssocID="{5A6CBC1E-C365-4D69-91C7-022FE0C542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547793-C00C-48A2-8EE9-71F08F0564D9}" type="pres">
      <dgm:prSet presAssocID="{46E50490-29CD-4B6C-AD37-8F76963AA6A0}" presName="root1" presStyleCnt="0"/>
      <dgm:spPr/>
    </dgm:pt>
    <dgm:pt modelId="{5F73AB59-2714-49E1-8DC6-9D56FD884A32}" type="pres">
      <dgm:prSet presAssocID="{46E50490-29CD-4B6C-AD37-8F76963AA6A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FAC109A-AF4C-4CCD-848B-171D836FF1BD}" type="pres">
      <dgm:prSet presAssocID="{46E50490-29CD-4B6C-AD37-8F76963AA6A0}" presName="level2hierChild" presStyleCnt="0"/>
      <dgm:spPr/>
    </dgm:pt>
    <dgm:pt modelId="{C717C52F-77E2-4276-96CF-22608E0DE9EB}" type="pres">
      <dgm:prSet presAssocID="{C1C91277-F1DC-4567-A5BF-DCC27365A0F9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B4F3A9D0-5803-4137-90B5-ED790075A526}" type="pres">
      <dgm:prSet presAssocID="{C1C91277-F1DC-4567-A5BF-DCC27365A0F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F552DE07-1CD2-4F6C-839E-890AF9D6138E}" type="pres">
      <dgm:prSet presAssocID="{FB2CFEFD-933E-43CA-8DB1-93DA11086186}" presName="root2" presStyleCnt="0"/>
      <dgm:spPr/>
    </dgm:pt>
    <dgm:pt modelId="{58DA9968-0A68-4EAA-BFCC-C2B6127423D8}" type="pres">
      <dgm:prSet presAssocID="{FB2CFEFD-933E-43CA-8DB1-93DA11086186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E6B9B2-831C-42D8-9F60-C532AEA23F2E}" type="pres">
      <dgm:prSet presAssocID="{FB2CFEFD-933E-43CA-8DB1-93DA11086186}" presName="level3hierChild" presStyleCnt="0"/>
      <dgm:spPr/>
    </dgm:pt>
    <dgm:pt modelId="{7B18A080-D978-4715-8CEE-3F80AFD00152}" type="pres">
      <dgm:prSet presAssocID="{A9399321-78B8-4CE1-9791-E9D22AB1CC31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BE3CD525-6915-4511-9DD0-288DB9C9287D}" type="pres">
      <dgm:prSet presAssocID="{A9399321-78B8-4CE1-9791-E9D22AB1CC31}" presName="connTx" presStyleLbl="parChTrans1D3" presStyleIdx="0" presStyleCnt="4"/>
      <dgm:spPr/>
      <dgm:t>
        <a:bodyPr/>
        <a:lstStyle/>
        <a:p>
          <a:endParaRPr lang="en-US"/>
        </a:p>
      </dgm:t>
    </dgm:pt>
    <dgm:pt modelId="{C1E27993-F58B-42D6-A247-781BA4858A88}" type="pres">
      <dgm:prSet presAssocID="{5A516001-692A-4102-8F18-F8B401535718}" presName="root2" presStyleCnt="0"/>
      <dgm:spPr/>
    </dgm:pt>
    <dgm:pt modelId="{9E66C43B-0964-4E30-8257-B2E6CDA1DBD8}" type="pres">
      <dgm:prSet presAssocID="{5A516001-692A-4102-8F18-F8B401535718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F8927C-289A-4E32-ADF2-B8887D4C6017}" type="pres">
      <dgm:prSet presAssocID="{5A516001-692A-4102-8F18-F8B401535718}" presName="level3hierChild" presStyleCnt="0"/>
      <dgm:spPr/>
    </dgm:pt>
    <dgm:pt modelId="{177436C2-EB47-4ED6-9F74-3572804AE452}" type="pres">
      <dgm:prSet presAssocID="{6527C817-DA0B-4E01-A657-1BED1D37308E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A27FE8AE-B464-428B-B557-AE6B7EE526D2}" type="pres">
      <dgm:prSet presAssocID="{6527C817-DA0B-4E01-A657-1BED1D37308E}" presName="connTx" presStyleLbl="parChTrans1D3" presStyleIdx="1" presStyleCnt="4"/>
      <dgm:spPr/>
      <dgm:t>
        <a:bodyPr/>
        <a:lstStyle/>
        <a:p>
          <a:endParaRPr lang="en-US"/>
        </a:p>
      </dgm:t>
    </dgm:pt>
    <dgm:pt modelId="{7B7C69C4-5B9C-4A45-9E84-920C3C7F79DD}" type="pres">
      <dgm:prSet presAssocID="{76415E8E-CE7D-48B9-9E72-339BE6B5A0D2}" presName="root2" presStyleCnt="0"/>
      <dgm:spPr/>
    </dgm:pt>
    <dgm:pt modelId="{17D7F9BD-67A7-4871-9BEA-3CA58BBD14A9}" type="pres">
      <dgm:prSet presAssocID="{76415E8E-CE7D-48B9-9E72-339BE6B5A0D2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17B708D-AF73-4E85-A908-0C076731CBB4}" type="pres">
      <dgm:prSet presAssocID="{76415E8E-CE7D-48B9-9E72-339BE6B5A0D2}" presName="level3hierChild" presStyleCnt="0"/>
      <dgm:spPr/>
    </dgm:pt>
    <dgm:pt modelId="{5C72F792-917B-4B6F-ACA3-470E698330F3}" type="pres">
      <dgm:prSet presAssocID="{42ACBDA2-DCE6-4ECC-B894-F47055A78986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8067581A-974D-4798-A1AA-27894CDE9F26}" type="pres">
      <dgm:prSet presAssocID="{42ACBDA2-DCE6-4ECC-B894-F47055A78986}" presName="connTx" presStyleLbl="parChTrans1D2" presStyleIdx="1" presStyleCnt="2"/>
      <dgm:spPr/>
      <dgm:t>
        <a:bodyPr/>
        <a:lstStyle/>
        <a:p>
          <a:endParaRPr lang="en-US"/>
        </a:p>
      </dgm:t>
    </dgm:pt>
    <dgm:pt modelId="{F7224A9C-299D-4FFE-A889-347B181DA6F0}" type="pres">
      <dgm:prSet presAssocID="{F5935373-F38B-479F-B90A-56144A651E06}" presName="root2" presStyleCnt="0"/>
      <dgm:spPr/>
    </dgm:pt>
    <dgm:pt modelId="{39D45977-9C02-4450-B99C-43F39A5F2FED}" type="pres">
      <dgm:prSet presAssocID="{F5935373-F38B-479F-B90A-56144A651E0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472E25-06C4-4C35-A956-203EFB7E0626}" type="pres">
      <dgm:prSet presAssocID="{F5935373-F38B-479F-B90A-56144A651E06}" presName="level3hierChild" presStyleCnt="0"/>
      <dgm:spPr/>
    </dgm:pt>
    <dgm:pt modelId="{6D48D5E0-0D49-4241-8C13-A2E8D4028417}" type="pres">
      <dgm:prSet presAssocID="{833E6E45-CBA8-4AE5-846B-E5006E7265B5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DE2E09E1-D9E9-4EE1-867A-E8FDB873BE5F}" type="pres">
      <dgm:prSet presAssocID="{833E6E45-CBA8-4AE5-846B-E5006E7265B5}" presName="connTx" presStyleLbl="parChTrans1D3" presStyleIdx="2" presStyleCnt="4"/>
      <dgm:spPr/>
      <dgm:t>
        <a:bodyPr/>
        <a:lstStyle/>
        <a:p>
          <a:endParaRPr lang="en-US"/>
        </a:p>
      </dgm:t>
    </dgm:pt>
    <dgm:pt modelId="{F3AD11BD-9904-4EE1-86D4-57A3C646F7F7}" type="pres">
      <dgm:prSet presAssocID="{71EE4FE4-7E62-4711-9A6C-6DC706EE7530}" presName="root2" presStyleCnt="0"/>
      <dgm:spPr/>
    </dgm:pt>
    <dgm:pt modelId="{CCE5F1CC-2C0B-4014-8739-FC79BD643AAB}" type="pres">
      <dgm:prSet presAssocID="{71EE4FE4-7E62-4711-9A6C-6DC706EE7530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B65AFB2-48D2-4E2E-ACD1-726C694C28FC}" type="pres">
      <dgm:prSet presAssocID="{71EE4FE4-7E62-4711-9A6C-6DC706EE7530}" presName="level3hierChild" presStyleCnt="0"/>
      <dgm:spPr/>
    </dgm:pt>
    <dgm:pt modelId="{935BA851-EB19-4603-A4F1-B25F4A29745A}" type="pres">
      <dgm:prSet presAssocID="{D116A33E-CC14-481C-A975-16FAD7D26789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07553699-2758-494E-9DFF-6F4479C48C77}" type="pres">
      <dgm:prSet presAssocID="{D116A33E-CC14-481C-A975-16FAD7D26789}" presName="connTx" presStyleLbl="parChTrans1D3" presStyleIdx="3" presStyleCnt="4"/>
      <dgm:spPr/>
      <dgm:t>
        <a:bodyPr/>
        <a:lstStyle/>
        <a:p>
          <a:endParaRPr lang="en-US"/>
        </a:p>
      </dgm:t>
    </dgm:pt>
    <dgm:pt modelId="{B1F5EAEF-0420-4615-B504-2C3A67698DAD}" type="pres">
      <dgm:prSet presAssocID="{50100134-6726-4A80-8F36-BAB1CB8BACFA}" presName="root2" presStyleCnt="0"/>
      <dgm:spPr/>
    </dgm:pt>
    <dgm:pt modelId="{73D0DA4A-DDB0-4910-8D1A-107112F62662}" type="pres">
      <dgm:prSet presAssocID="{50100134-6726-4A80-8F36-BAB1CB8BACFA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EAB0B60-196C-4B9B-829C-7764281DBF31}" type="pres">
      <dgm:prSet presAssocID="{50100134-6726-4A80-8F36-BAB1CB8BACFA}" presName="level3hierChild" presStyleCnt="0"/>
      <dgm:spPr/>
    </dgm:pt>
  </dgm:ptLst>
  <dgm:cxnLst>
    <dgm:cxn modelId="{C5C9FA0E-DDB4-4848-ADF8-388886787A97}" type="presOf" srcId="{46E50490-29CD-4B6C-AD37-8F76963AA6A0}" destId="{5F73AB59-2714-49E1-8DC6-9D56FD884A32}" srcOrd="0" destOrd="0" presId="urn:microsoft.com/office/officeart/2005/8/layout/hierarchy2"/>
    <dgm:cxn modelId="{E5C29D33-12C6-49F2-8914-4973E50A4454}" type="presOf" srcId="{C1C91277-F1DC-4567-A5BF-DCC27365A0F9}" destId="{B4F3A9D0-5803-4137-90B5-ED790075A526}" srcOrd="1" destOrd="0" presId="urn:microsoft.com/office/officeart/2005/8/layout/hierarchy2"/>
    <dgm:cxn modelId="{652FCCD8-E9B7-402C-BE0C-33E64D79D650}" type="presOf" srcId="{42ACBDA2-DCE6-4ECC-B894-F47055A78986}" destId="{8067581A-974D-4798-A1AA-27894CDE9F26}" srcOrd="1" destOrd="0" presId="urn:microsoft.com/office/officeart/2005/8/layout/hierarchy2"/>
    <dgm:cxn modelId="{D1D3464B-2ADA-4C9F-8C06-6094BE24DE04}" type="presOf" srcId="{C1C91277-F1DC-4567-A5BF-DCC27365A0F9}" destId="{C717C52F-77E2-4276-96CF-22608E0DE9EB}" srcOrd="0" destOrd="0" presId="urn:microsoft.com/office/officeart/2005/8/layout/hierarchy2"/>
    <dgm:cxn modelId="{4F13C8BD-E795-48D9-AD58-1C98AF8BF33D}" srcId="{46E50490-29CD-4B6C-AD37-8F76963AA6A0}" destId="{F5935373-F38B-479F-B90A-56144A651E06}" srcOrd="1" destOrd="0" parTransId="{42ACBDA2-DCE6-4ECC-B894-F47055A78986}" sibTransId="{64E6EB65-6D5F-4BBF-9A05-EA17417405B3}"/>
    <dgm:cxn modelId="{4DAAC344-B677-460B-822F-DE58715CEC81}" type="presOf" srcId="{50100134-6726-4A80-8F36-BAB1CB8BACFA}" destId="{73D0DA4A-DDB0-4910-8D1A-107112F62662}" srcOrd="0" destOrd="0" presId="urn:microsoft.com/office/officeart/2005/8/layout/hierarchy2"/>
    <dgm:cxn modelId="{117CA821-5BAE-4261-BCE5-CDDDE3F1967B}" type="presOf" srcId="{833E6E45-CBA8-4AE5-846B-E5006E7265B5}" destId="{DE2E09E1-D9E9-4EE1-867A-E8FDB873BE5F}" srcOrd="1" destOrd="0" presId="urn:microsoft.com/office/officeart/2005/8/layout/hierarchy2"/>
    <dgm:cxn modelId="{C3B52FD6-6CDA-45E6-9E82-E82F8C367677}" srcId="{F5935373-F38B-479F-B90A-56144A651E06}" destId="{50100134-6726-4A80-8F36-BAB1CB8BACFA}" srcOrd="1" destOrd="0" parTransId="{D116A33E-CC14-481C-A975-16FAD7D26789}" sibTransId="{0B252945-6F75-44D3-9126-C212D3DD8FD4}"/>
    <dgm:cxn modelId="{C77C07AB-8967-4C09-9061-CD1C79B3FA3F}" type="presOf" srcId="{D116A33E-CC14-481C-A975-16FAD7D26789}" destId="{935BA851-EB19-4603-A4F1-B25F4A29745A}" srcOrd="0" destOrd="0" presId="urn:microsoft.com/office/officeart/2005/8/layout/hierarchy2"/>
    <dgm:cxn modelId="{87CDE4AC-584D-4CCE-8424-0433FC024F79}" type="presOf" srcId="{A9399321-78B8-4CE1-9791-E9D22AB1CC31}" destId="{BE3CD525-6915-4511-9DD0-288DB9C9287D}" srcOrd="1" destOrd="0" presId="urn:microsoft.com/office/officeart/2005/8/layout/hierarchy2"/>
    <dgm:cxn modelId="{1329B380-C897-4AB2-BF1B-A692495862F2}" srcId="{F5935373-F38B-479F-B90A-56144A651E06}" destId="{71EE4FE4-7E62-4711-9A6C-6DC706EE7530}" srcOrd="0" destOrd="0" parTransId="{833E6E45-CBA8-4AE5-846B-E5006E7265B5}" sibTransId="{227D7B94-BDF5-4995-8823-A489AC2C12EF}"/>
    <dgm:cxn modelId="{93450E8E-CFA7-4062-96E7-5630A697DEFB}" type="presOf" srcId="{6527C817-DA0B-4E01-A657-1BED1D37308E}" destId="{177436C2-EB47-4ED6-9F74-3572804AE452}" srcOrd="0" destOrd="0" presId="urn:microsoft.com/office/officeart/2005/8/layout/hierarchy2"/>
    <dgm:cxn modelId="{0F211EBE-0C63-43CA-B6A2-0B0C96F5DAB5}" type="presOf" srcId="{D116A33E-CC14-481C-A975-16FAD7D26789}" destId="{07553699-2758-494E-9DFF-6F4479C48C77}" srcOrd="1" destOrd="0" presId="urn:microsoft.com/office/officeart/2005/8/layout/hierarchy2"/>
    <dgm:cxn modelId="{1DE0E4A1-B6CD-4A7C-BDCB-FC5B2C2CD942}" type="presOf" srcId="{F5935373-F38B-479F-B90A-56144A651E06}" destId="{39D45977-9C02-4450-B99C-43F39A5F2FED}" srcOrd="0" destOrd="0" presId="urn:microsoft.com/office/officeart/2005/8/layout/hierarchy2"/>
    <dgm:cxn modelId="{F5867469-0B68-4911-84F2-DD9231AA0FFF}" srcId="{46E50490-29CD-4B6C-AD37-8F76963AA6A0}" destId="{FB2CFEFD-933E-43CA-8DB1-93DA11086186}" srcOrd="0" destOrd="0" parTransId="{C1C91277-F1DC-4567-A5BF-DCC27365A0F9}" sibTransId="{00FDE7AC-4743-4590-9D72-DF4669D5FBD8}"/>
    <dgm:cxn modelId="{9906F23E-E454-4A9D-A3B2-152BE4E3A212}" srcId="{5A6CBC1E-C365-4D69-91C7-022FE0C542CC}" destId="{46E50490-29CD-4B6C-AD37-8F76963AA6A0}" srcOrd="0" destOrd="0" parTransId="{57B9744B-2E23-4196-8F40-B05EBC25EDD8}" sibTransId="{54B3109C-A3D8-4B07-B517-6A8DEB6F2136}"/>
    <dgm:cxn modelId="{9C7B903F-E925-4A24-9C22-604A2A47DCBE}" type="presOf" srcId="{FB2CFEFD-933E-43CA-8DB1-93DA11086186}" destId="{58DA9968-0A68-4EAA-BFCC-C2B6127423D8}" srcOrd="0" destOrd="0" presId="urn:microsoft.com/office/officeart/2005/8/layout/hierarchy2"/>
    <dgm:cxn modelId="{A40F55BC-F0D7-42D3-BD25-1B68C0FEC541}" type="presOf" srcId="{833E6E45-CBA8-4AE5-846B-E5006E7265B5}" destId="{6D48D5E0-0D49-4241-8C13-A2E8D4028417}" srcOrd="0" destOrd="0" presId="urn:microsoft.com/office/officeart/2005/8/layout/hierarchy2"/>
    <dgm:cxn modelId="{63330E11-CDB4-4178-9874-B5C0022724C4}" type="presOf" srcId="{6527C817-DA0B-4E01-A657-1BED1D37308E}" destId="{A27FE8AE-B464-428B-B557-AE6B7EE526D2}" srcOrd="1" destOrd="0" presId="urn:microsoft.com/office/officeart/2005/8/layout/hierarchy2"/>
    <dgm:cxn modelId="{844AEA08-0CE0-4BEE-AF90-8C3D34E1EBFB}" type="presOf" srcId="{71EE4FE4-7E62-4711-9A6C-6DC706EE7530}" destId="{CCE5F1CC-2C0B-4014-8739-FC79BD643AAB}" srcOrd="0" destOrd="0" presId="urn:microsoft.com/office/officeart/2005/8/layout/hierarchy2"/>
    <dgm:cxn modelId="{DB846245-EA05-4A54-93FE-AEEF8B0E76D6}" type="presOf" srcId="{76415E8E-CE7D-48B9-9E72-339BE6B5A0D2}" destId="{17D7F9BD-67A7-4871-9BEA-3CA58BBD14A9}" srcOrd="0" destOrd="0" presId="urn:microsoft.com/office/officeart/2005/8/layout/hierarchy2"/>
    <dgm:cxn modelId="{A86A64FC-AD46-44F8-86DA-728026F4185A}" type="presOf" srcId="{5A6CBC1E-C365-4D69-91C7-022FE0C542CC}" destId="{2FA814ED-1EA9-4383-9DA4-F6796BF10366}" srcOrd="0" destOrd="0" presId="urn:microsoft.com/office/officeart/2005/8/layout/hierarchy2"/>
    <dgm:cxn modelId="{2760E7D7-F6FD-4923-97EC-3872D12ACD34}" type="presOf" srcId="{5A516001-692A-4102-8F18-F8B401535718}" destId="{9E66C43B-0964-4E30-8257-B2E6CDA1DBD8}" srcOrd="0" destOrd="0" presId="urn:microsoft.com/office/officeart/2005/8/layout/hierarchy2"/>
    <dgm:cxn modelId="{37432A30-45EE-45D6-A0C7-4BED69252F20}" srcId="{FB2CFEFD-933E-43CA-8DB1-93DA11086186}" destId="{76415E8E-CE7D-48B9-9E72-339BE6B5A0D2}" srcOrd="1" destOrd="0" parTransId="{6527C817-DA0B-4E01-A657-1BED1D37308E}" sibTransId="{F3F89E96-2902-48DD-8ECE-627FEABFFDEB}"/>
    <dgm:cxn modelId="{59788EDD-D363-458D-BDFE-D7A4E8F4EEA2}" type="presOf" srcId="{A9399321-78B8-4CE1-9791-E9D22AB1CC31}" destId="{7B18A080-D978-4715-8CEE-3F80AFD00152}" srcOrd="0" destOrd="0" presId="urn:microsoft.com/office/officeart/2005/8/layout/hierarchy2"/>
    <dgm:cxn modelId="{10D4BC8F-50E5-4EDA-8570-253193ACE0DF}" srcId="{FB2CFEFD-933E-43CA-8DB1-93DA11086186}" destId="{5A516001-692A-4102-8F18-F8B401535718}" srcOrd="0" destOrd="0" parTransId="{A9399321-78B8-4CE1-9791-E9D22AB1CC31}" sibTransId="{439FA896-6A97-4E6D-9A78-5E54B031B9CD}"/>
    <dgm:cxn modelId="{9AB7C3EB-B37F-4A70-B0B7-24A2E42752D8}" type="presOf" srcId="{42ACBDA2-DCE6-4ECC-B894-F47055A78986}" destId="{5C72F792-917B-4B6F-ACA3-470E698330F3}" srcOrd="0" destOrd="0" presId="urn:microsoft.com/office/officeart/2005/8/layout/hierarchy2"/>
    <dgm:cxn modelId="{9C37369E-C5E2-486E-A63E-439B1FF2C084}" type="presParOf" srcId="{2FA814ED-1EA9-4383-9DA4-F6796BF10366}" destId="{33547793-C00C-48A2-8EE9-71F08F0564D9}" srcOrd="0" destOrd="0" presId="urn:microsoft.com/office/officeart/2005/8/layout/hierarchy2"/>
    <dgm:cxn modelId="{0762D28C-E042-49EE-ACC8-F35E60DA59C2}" type="presParOf" srcId="{33547793-C00C-48A2-8EE9-71F08F0564D9}" destId="{5F73AB59-2714-49E1-8DC6-9D56FD884A32}" srcOrd="0" destOrd="0" presId="urn:microsoft.com/office/officeart/2005/8/layout/hierarchy2"/>
    <dgm:cxn modelId="{49D961AB-E425-4C4B-964B-1610084CBC70}" type="presParOf" srcId="{33547793-C00C-48A2-8EE9-71F08F0564D9}" destId="{5FAC109A-AF4C-4CCD-848B-171D836FF1BD}" srcOrd="1" destOrd="0" presId="urn:microsoft.com/office/officeart/2005/8/layout/hierarchy2"/>
    <dgm:cxn modelId="{BC12EE7E-EDA0-4542-842A-C5357D2E6F26}" type="presParOf" srcId="{5FAC109A-AF4C-4CCD-848B-171D836FF1BD}" destId="{C717C52F-77E2-4276-96CF-22608E0DE9EB}" srcOrd="0" destOrd="0" presId="urn:microsoft.com/office/officeart/2005/8/layout/hierarchy2"/>
    <dgm:cxn modelId="{9524C04D-C464-45FC-B33C-EACB66670B54}" type="presParOf" srcId="{C717C52F-77E2-4276-96CF-22608E0DE9EB}" destId="{B4F3A9D0-5803-4137-90B5-ED790075A526}" srcOrd="0" destOrd="0" presId="urn:microsoft.com/office/officeart/2005/8/layout/hierarchy2"/>
    <dgm:cxn modelId="{D912FBA6-4B5C-4E01-BCA3-1E7CF83EAFD4}" type="presParOf" srcId="{5FAC109A-AF4C-4CCD-848B-171D836FF1BD}" destId="{F552DE07-1CD2-4F6C-839E-890AF9D6138E}" srcOrd="1" destOrd="0" presId="urn:microsoft.com/office/officeart/2005/8/layout/hierarchy2"/>
    <dgm:cxn modelId="{C4CD1C39-8307-4D4C-A39E-6EF707641321}" type="presParOf" srcId="{F552DE07-1CD2-4F6C-839E-890AF9D6138E}" destId="{58DA9968-0A68-4EAA-BFCC-C2B6127423D8}" srcOrd="0" destOrd="0" presId="urn:microsoft.com/office/officeart/2005/8/layout/hierarchy2"/>
    <dgm:cxn modelId="{59252E07-4CAB-4933-81DB-823392F05557}" type="presParOf" srcId="{F552DE07-1CD2-4F6C-839E-890AF9D6138E}" destId="{E0E6B9B2-831C-42D8-9F60-C532AEA23F2E}" srcOrd="1" destOrd="0" presId="urn:microsoft.com/office/officeart/2005/8/layout/hierarchy2"/>
    <dgm:cxn modelId="{A5D3EC72-4169-4E72-8213-B9838E881BA0}" type="presParOf" srcId="{E0E6B9B2-831C-42D8-9F60-C532AEA23F2E}" destId="{7B18A080-D978-4715-8CEE-3F80AFD00152}" srcOrd="0" destOrd="0" presId="urn:microsoft.com/office/officeart/2005/8/layout/hierarchy2"/>
    <dgm:cxn modelId="{402FA548-D308-42F9-B00F-F699AEF4B9EF}" type="presParOf" srcId="{7B18A080-D978-4715-8CEE-3F80AFD00152}" destId="{BE3CD525-6915-4511-9DD0-288DB9C9287D}" srcOrd="0" destOrd="0" presId="urn:microsoft.com/office/officeart/2005/8/layout/hierarchy2"/>
    <dgm:cxn modelId="{9665ADE2-64C8-46BF-8EEB-579716B22FA6}" type="presParOf" srcId="{E0E6B9B2-831C-42D8-9F60-C532AEA23F2E}" destId="{C1E27993-F58B-42D6-A247-781BA4858A88}" srcOrd="1" destOrd="0" presId="urn:microsoft.com/office/officeart/2005/8/layout/hierarchy2"/>
    <dgm:cxn modelId="{A6F767AE-8F34-4F74-95FE-C52BD65B937E}" type="presParOf" srcId="{C1E27993-F58B-42D6-A247-781BA4858A88}" destId="{9E66C43B-0964-4E30-8257-B2E6CDA1DBD8}" srcOrd="0" destOrd="0" presId="urn:microsoft.com/office/officeart/2005/8/layout/hierarchy2"/>
    <dgm:cxn modelId="{28C0F761-5D6B-45C3-B617-F118421FCA13}" type="presParOf" srcId="{C1E27993-F58B-42D6-A247-781BA4858A88}" destId="{CEF8927C-289A-4E32-ADF2-B8887D4C6017}" srcOrd="1" destOrd="0" presId="urn:microsoft.com/office/officeart/2005/8/layout/hierarchy2"/>
    <dgm:cxn modelId="{624AE1BA-5D1B-4BC3-89D3-62AE386265C0}" type="presParOf" srcId="{E0E6B9B2-831C-42D8-9F60-C532AEA23F2E}" destId="{177436C2-EB47-4ED6-9F74-3572804AE452}" srcOrd="2" destOrd="0" presId="urn:microsoft.com/office/officeart/2005/8/layout/hierarchy2"/>
    <dgm:cxn modelId="{A477D38A-69C8-4FD2-9AD3-853531A0AD60}" type="presParOf" srcId="{177436C2-EB47-4ED6-9F74-3572804AE452}" destId="{A27FE8AE-B464-428B-B557-AE6B7EE526D2}" srcOrd="0" destOrd="0" presId="urn:microsoft.com/office/officeart/2005/8/layout/hierarchy2"/>
    <dgm:cxn modelId="{3DBC66D5-9EF9-4E2B-A7E9-8A5EBA0C4F09}" type="presParOf" srcId="{E0E6B9B2-831C-42D8-9F60-C532AEA23F2E}" destId="{7B7C69C4-5B9C-4A45-9E84-920C3C7F79DD}" srcOrd="3" destOrd="0" presId="urn:microsoft.com/office/officeart/2005/8/layout/hierarchy2"/>
    <dgm:cxn modelId="{36002186-5F20-43F7-802F-CF9A1EF4278D}" type="presParOf" srcId="{7B7C69C4-5B9C-4A45-9E84-920C3C7F79DD}" destId="{17D7F9BD-67A7-4871-9BEA-3CA58BBD14A9}" srcOrd="0" destOrd="0" presId="urn:microsoft.com/office/officeart/2005/8/layout/hierarchy2"/>
    <dgm:cxn modelId="{447465E6-86B0-4EFC-A25F-029134892DBD}" type="presParOf" srcId="{7B7C69C4-5B9C-4A45-9E84-920C3C7F79DD}" destId="{917B708D-AF73-4E85-A908-0C076731CBB4}" srcOrd="1" destOrd="0" presId="urn:microsoft.com/office/officeart/2005/8/layout/hierarchy2"/>
    <dgm:cxn modelId="{E3DA6D06-8A0C-492A-9AF7-C69266E82F5C}" type="presParOf" srcId="{5FAC109A-AF4C-4CCD-848B-171D836FF1BD}" destId="{5C72F792-917B-4B6F-ACA3-470E698330F3}" srcOrd="2" destOrd="0" presId="urn:microsoft.com/office/officeart/2005/8/layout/hierarchy2"/>
    <dgm:cxn modelId="{D251B923-E646-4C55-956F-FA2A68482D0D}" type="presParOf" srcId="{5C72F792-917B-4B6F-ACA3-470E698330F3}" destId="{8067581A-974D-4798-A1AA-27894CDE9F26}" srcOrd="0" destOrd="0" presId="urn:microsoft.com/office/officeart/2005/8/layout/hierarchy2"/>
    <dgm:cxn modelId="{317CE70B-E78D-4775-8683-ED9EC63023A0}" type="presParOf" srcId="{5FAC109A-AF4C-4CCD-848B-171D836FF1BD}" destId="{F7224A9C-299D-4FFE-A889-347B181DA6F0}" srcOrd="3" destOrd="0" presId="urn:microsoft.com/office/officeart/2005/8/layout/hierarchy2"/>
    <dgm:cxn modelId="{B6C4AFEB-F61B-4218-83E4-1839AE2B3F01}" type="presParOf" srcId="{F7224A9C-299D-4FFE-A889-347B181DA6F0}" destId="{39D45977-9C02-4450-B99C-43F39A5F2FED}" srcOrd="0" destOrd="0" presId="urn:microsoft.com/office/officeart/2005/8/layout/hierarchy2"/>
    <dgm:cxn modelId="{98173F03-4FB1-4F2E-836B-D8460ED9B005}" type="presParOf" srcId="{F7224A9C-299D-4FFE-A889-347B181DA6F0}" destId="{F3472E25-06C4-4C35-A956-203EFB7E0626}" srcOrd="1" destOrd="0" presId="urn:microsoft.com/office/officeart/2005/8/layout/hierarchy2"/>
    <dgm:cxn modelId="{8AE9BDA6-F3C4-4D60-8F74-FD934A9790C3}" type="presParOf" srcId="{F3472E25-06C4-4C35-A956-203EFB7E0626}" destId="{6D48D5E0-0D49-4241-8C13-A2E8D4028417}" srcOrd="0" destOrd="0" presId="urn:microsoft.com/office/officeart/2005/8/layout/hierarchy2"/>
    <dgm:cxn modelId="{1345DFF4-AFC2-4E93-A7F4-D8B006F89ECC}" type="presParOf" srcId="{6D48D5E0-0D49-4241-8C13-A2E8D4028417}" destId="{DE2E09E1-D9E9-4EE1-867A-E8FDB873BE5F}" srcOrd="0" destOrd="0" presId="urn:microsoft.com/office/officeart/2005/8/layout/hierarchy2"/>
    <dgm:cxn modelId="{667ABD54-3931-4AA5-B770-3B7263684902}" type="presParOf" srcId="{F3472E25-06C4-4C35-A956-203EFB7E0626}" destId="{F3AD11BD-9904-4EE1-86D4-57A3C646F7F7}" srcOrd="1" destOrd="0" presId="urn:microsoft.com/office/officeart/2005/8/layout/hierarchy2"/>
    <dgm:cxn modelId="{1C453DEB-3013-49AF-8AB1-52B407FBF974}" type="presParOf" srcId="{F3AD11BD-9904-4EE1-86D4-57A3C646F7F7}" destId="{CCE5F1CC-2C0B-4014-8739-FC79BD643AAB}" srcOrd="0" destOrd="0" presId="urn:microsoft.com/office/officeart/2005/8/layout/hierarchy2"/>
    <dgm:cxn modelId="{3A5B8D4F-907E-4198-8436-6F6C590B039E}" type="presParOf" srcId="{F3AD11BD-9904-4EE1-86D4-57A3C646F7F7}" destId="{DB65AFB2-48D2-4E2E-ACD1-726C694C28FC}" srcOrd="1" destOrd="0" presId="urn:microsoft.com/office/officeart/2005/8/layout/hierarchy2"/>
    <dgm:cxn modelId="{653C287B-BD0E-4C3C-92A7-DE06A6CA8C07}" type="presParOf" srcId="{F3472E25-06C4-4C35-A956-203EFB7E0626}" destId="{935BA851-EB19-4603-A4F1-B25F4A29745A}" srcOrd="2" destOrd="0" presId="urn:microsoft.com/office/officeart/2005/8/layout/hierarchy2"/>
    <dgm:cxn modelId="{F43F3564-06CD-405B-ACCC-E15E3FBCF20D}" type="presParOf" srcId="{935BA851-EB19-4603-A4F1-B25F4A29745A}" destId="{07553699-2758-494E-9DFF-6F4479C48C77}" srcOrd="0" destOrd="0" presId="urn:microsoft.com/office/officeart/2005/8/layout/hierarchy2"/>
    <dgm:cxn modelId="{504F0C22-BEE7-4FA8-B925-986223C926E6}" type="presParOf" srcId="{F3472E25-06C4-4C35-A956-203EFB7E0626}" destId="{B1F5EAEF-0420-4615-B504-2C3A67698DAD}" srcOrd="3" destOrd="0" presId="urn:microsoft.com/office/officeart/2005/8/layout/hierarchy2"/>
    <dgm:cxn modelId="{EBF6DF31-E6F3-4FC7-968B-E13093BCD217}" type="presParOf" srcId="{B1F5EAEF-0420-4615-B504-2C3A67698DAD}" destId="{73D0DA4A-DDB0-4910-8D1A-107112F62662}" srcOrd="0" destOrd="0" presId="urn:microsoft.com/office/officeart/2005/8/layout/hierarchy2"/>
    <dgm:cxn modelId="{DA54D1D4-10E2-4273-978D-0A49B198D936}" type="presParOf" srcId="{B1F5EAEF-0420-4615-B504-2C3A67698DAD}" destId="{4EAB0B60-196C-4B9B-829C-7764281DBF3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CDC22C-0FE6-4CDE-A369-1572F54D934F}" type="doc">
      <dgm:prSet loTypeId="urn:microsoft.com/office/officeart/2005/8/layout/equation1" loCatId="relationship" qsTypeId="urn:microsoft.com/office/officeart/2005/8/quickstyle/simple1" qsCatId="simple" csTypeId="urn:microsoft.com/office/officeart/2005/8/colors/colorful3" csCatId="colorful" phldr="1"/>
      <dgm:spPr/>
    </dgm:pt>
    <dgm:pt modelId="{154099C5-2EC1-4D8E-9C9E-C8D9E7604860}">
      <dgm:prSet phldrT="[Text]"/>
      <dgm:spPr/>
      <dgm:t>
        <a:bodyPr/>
        <a:lstStyle/>
        <a:p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1kg men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khô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C7BE32-E6A6-4B66-9929-21F317E51F7B}" type="parTrans" cxnId="{E172C60A-E97A-4338-ACF0-CD37427BF3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A5C3A-4ED3-4750-85BF-F4BFC5742740}" type="sibTrans" cxnId="{E172C60A-E97A-4338-ACF0-CD37427BF3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B6285B-B33D-4F1F-AC0D-E9D1A71289EC}">
      <dgm:prSet phldrT="[Text]"/>
      <dgm:spPr/>
      <dgm:t>
        <a:bodyPr/>
        <a:lstStyle/>
        <a:p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2,5kg men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tươi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E0A17-29CE-4C18-BCF4-3136AD77AD6D}" type="parTrans" cxnId="{AE14110F-EB16-4B10-9DB2-3FCD4A187D5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692B7-9ACA-4EEB-B07B-A2EDDF2AFF79}" type="sibTrans" cxnId="{AE14110F-EB16-4B10-9DB2-3FCD4A187D5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E91EC0-9FCF-4388-B43C-72C46331D096}" type="pres">
      <dgm:prSet presAssocID="{E3CDC22C-0FE6-4CDE-A369-1572F54D934F}" presName="linearFlow" presStyleCnt="0">
        <dgm:presLayoutVars>
          <dgm:dir/>
          <dgm:resizeHandles val="exact"/>
        </dgm:presLayoutVars>
      </dgm:prSet>
      <dgm:spPr/>
    </dgm:pt>
    <dgm:pt modelId="{6DFA0413-0327-4DDA-B406-913D0C17366F}" type="pres">
      <dgm:prSet presAssocID="{154099C5-2EC1-4D8E-9C9E-C8D9E7604860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2281E1-AEC8-4D01-96AF-58FF0356D9D1}" type="pres">
      <dgm:prSet presAssocID="{1EFA5C3A-4ED3-4750-85BF-F4BFC5742740}" presName="spacerL" presStyleCnt="0"/>
      <dgm:spPr/>
    </dgm:pt>
    <dgm:pt modelId="{896F01F8-7B3E-4BC6-97E8-9D3D26CA73B0}" type="pres">
      <dgm:prSet presAssocID="{1EFA5C3A-4ED3-4750-85BF-F4BFC5742740}" presName="sibTrans" presStyleLbl="sibTrans2D1" presStyleIdx="0" presStyleCnt="1"/>
      <dgm:spPr/>
      <dgm:t>
        <a:bodyPr/>
        <a:lstStyle/>
        <a:p>
          <a:endParaRPr lang="en-US"/>
        </a:p>
      </dgm:t>
    </dgm:pt>
    <dgm:pt modelId="{638B0F55-0B01-47CC-A649-FE9C953F302C}" type="pres">
      <dgm:prSet presAssocID="{1EFA5C3A-4ED3-4750-85BF-F4BFC5742740}" presName="spacerR" presStyleCnt="0"/>
      <dgm:spPr/>
    </dgm:pt>
    <dgm:pt modelId="{6DA920C2-C574-485E-AE47-E6EE52A22A5F}" type="pres">
      <dgm:prSet presAssocID="{E5B6285B-B33D-4F1F-AC0D-E9D1A71289E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0E02C4-00E3-4E73-B0DB-69AED2AC5EA2}" type="presOf" srcId="{154099C5-2EC1-4D8E-9C9E-C8D9E7604860}" destId="{6DFA0413-0327-4DDA-B406-913D0C17366F}" srcOrd="0" destOrd="0" presId="urn:microsoft.com/office/officeart/2005/8/layout/equation1"/>
    <dgm:cxn modelId="{17C59BDE-C055-4687-BF57-519F5E748F6D}" type="presOf" srcId="{1EFA5C3A-4ED3-4750-85BF-F4BFC5742740}" destId="{896F01F8-7B3E-4BC6-97E8-9D3D26CA73B0}" srcOrd="0" destOrd="0" presId="urn:microsoft.com/office/officeart/2005/8/layout/equation1"/>
    <dgm:cxn modelId="{E172C60A-E97A-4338-ACF0-CD37427BF3D8}" srcId="{E3CDC22C-0FE6-4CDE-A369-1572F54D934F}" destId="{154099C5-2EC1-4D8E-9C9E-C8D9E7604860}" srcOrd="0" destOrd="0" parTransId="{80C7BE32-E6A6-4B66-9929-21F317E51F7B}" sibTransId="{1EFA5C3A-4ED3-4750-85BF-F4BFC5742740}"/>
    <dgm:cxn modelId="{E0089DD8-B057-4B04-98FF-CB0D4EBF639A}" type="presOf" srcId="{E3CDC22C-0FE6-4CDE-A369-1572F54D934F}" destId="{FDE91EC0-9FCF-4388-B43C-72C46331D096}" srcOrd="0" destOrd="0" presId="urn:microsoft.com/office/officeart/2005/8/layout/equation1"/>
    <dgm:cxn modelId="{AE14110F-EB16-4B10-9DB2-3FCD4A187D5C}" srcId="{E3CDC22C-0FE6-4CDE-A369-1572F54D934F}" destId="{E5B6285B-B33D-4F1F-AC0D-E9D1A71289EC}" srcOrd="1" destOrd="0" parTransId="{61EE0A17-29CE-4C18-BCF4-3136AD77AD6D}" sibTransId="{E52692B7-9ACA-4EEB-B07B-A2EDDF2AFF79}"/>
    <dgm:cxn modelId="{F678EB08-8897-4450-A630-0410AC0C82A0}" type="presOf" srcId="{E5B6285B-B33D-4F1F-AC0D-E9D1A71289EC}" destId="{6DA920C2-C574-485E-AE47-E6EE52A22A5F}" srcOrd="0" destOrd="0" presId="urn:microsoft.com/office/officeart/2005/8/layout/equation1"/>
    <dgm:cxn modelId="{B7696FC9-7117-4470-AD1F-F4B78E3A30E9}" type="presParOf" srcId="{FDE91EC0-9FCF-4388-B43C-72C46331D096}" destId="{6DFA0413-0327-4DDA-B406-913D0C17366F}" srcOrd="0" destOrd="0" presId="urn:microsoft.com/office/officeart/2005/8/layout/equation1"/>
    <dgm:cxn modelId="{77B52123-E646-4EA3-9EAB-AD9CFA92ECF2}" type="presParOf" srcId="{FDE91EC0-9FCF-4388-B43C-72C46331D096}" destId="{402281E1-AEC8-4D01-96AF-58FF0356D9D1}" srcOrd="1" destOrd="0" presId="urn:microsoft.com/office/officeart/2005/8/layout/equation1"/>
    <dgm:cxn modelId="{09BEAA20-862C-4E66-A661-21F98C872090}" type="presParOf" srcId="{FDE91EC0-9FCF-4388-B43C-72C46331D096}" destId="{896F01F8-7B3E-4BC6-97E8-9D3D26CA73B0}" srcOrd="2" destOrd="0" presId="urn:microsoft.com/office/officeart/2005/8/layout/equation1"/>
    <dgm:cxn modelId="{A5AF1E51-5462-434B-92B4-00D56ED9FFA5}" type="presParOf" srcId="{FDE91EC0-9FCF-4388-B43C-72C46331D096}" destId="{638B0F55-0B01-47CC-A649-FE9C953F302C}" srcOrd="3" destOrd="0" presId="urn:microsoft.com/office/officeart/2005/8/layout/equation1"/>
    <dgm:cxn modelId="{246745B5-4C50-42AB-9B59-EC66678BBB88}" type="presParOf" srcId="{FDE91EC0-9FCF-4388-B43C-72C46331D096}" destId="{6DA920C2-C574-485E-AE47-E6EE52A22A5F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0.26776</cdr:x>
      <cdr:y>0.24518</cdr:y>
    </cdr:from>
    <cdr:to>
      <cdr:x>0.43349</cdr:x>
      <cdr:y>0.50045</cdr:y>
    </cdr:to>
    <cdr:sp macro="" textlink="">
      <cdr:nvSpPr>
        <cdr:cNvPr id="2" name="Oval Callout 1"/>
        <cdr:cNvSpPr/>
      </cdr:nvSpPr>
      <cdr:spPr>
        <a:xfrm xmlns:a="http://schemas.openxmlformats.org/drawingml/2006/main" rot="20612029">
          <a:off x="2793100" y="1315986"/>
          <a:ext cx="1728788" cy="1370110"/>
        </a:xfrm>
        <a:prstGeom xmlns:a="http://schemas.openxmlformats.org/drawingml/2006/main" prst="wedgeEllipseCallout">
          <a:avLst>
            <a:gd name="adj1" fmla="val -4086"/>
            <a:gd name="adj2" fmla="val 83249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Nhiệt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tối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ưu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việc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0.56369</cdr:x>
      <cdr:y>0.50121</cdr:y>
    </cdr:from>
    <cdr:to>
      <cdr:x>0.7241</cdr:x>
      <cdr:y>0.70041</cdr:y>
    </cdr:to>
    <cdr:sp macro="" textlink="">
      <cdr:nvSpPr>
        <cdr:cNvPr id="4" name="Oval Callout 3"/>
        <cdr:cNvSpPr/>
      </cdr:nvSpPr>
      <cdr:spPr>
        <a:xfrm xmlns:a="http://schemas.openxmlformats.org/drawingml/2006/main" rot="20612029">
          <a:off x="5880118" y="2690138"/>
          <a:ext cx="1673315" cy="1069213"/>
        </a:xfrm>
        <a:prstGeom xmlns:a="http://schemas.openxmlformats.org/drawingml/2006/main" prst="wedgeEllipseCallout">
          <a:avLst>
            <a:gd name="adj1" fmla="val 1591"/>
            <a:gd name="adj2" fmla="val -88725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Nhiệt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tủ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ủ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0.64861</cdr:x>
      <cdr:y>0.00793</cdr:y>
    </cdr:from>
    <cdr:to>
      <cdr:x>0.80902</cdr:x>
      <cdr:y>0.20714</cdr:y>
    </cdr:to>
    <cdr:sp macro="" textlink="">
      <cdr:nvSpPr>
        <cdr:cNvPr id="5" name="Oval Callout 4"/>
        <cdr:cNvSpPr/>
      </cdr:nvSpPr>
      <cdr:spPr>
        <a:xfrm xmlns:a="http://schemas.openxmlformats.org/drawingml/2006/main" rot="20612029">
          <a:off x="6765943" y="42567"/>
          <a:ext cx="1673315" cy="1069213"/>
        </a:xfrm>
        <a:prstGeom xmlns:a="http://schemas.openxmlformats.org/drawingml/2006/main" prst="wedgeEllipseCallout">
          <a:avLst>
            <a:gd name="adj1" fmla="val -3911"/>
            <a:gd name="adj2" fmla="val 91267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đoạn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lò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nướng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E4631-E4BE-46F0-937C-790BF9F9F91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43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2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>
            <a:normAutofit/>
          </a:bodyPr>
          <a:lstStyle>
            <a:lvl1pPr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325216"/>
            <a:ext cx="10431317" cy="5367132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39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0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0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39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1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5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86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2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0690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0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569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613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98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54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13416" y="163962"/>
            <a:ext cx="9888254" cy="10194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7474" y="1643271"/>
            <a:ext cx="9807138" cy="4860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828800" y="1289198"/>
            <a:ext cx="9780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100082"/>
            <a:ext cx="9201150" cy="66425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5175" y="1943100"/>
            <a:ext cx="6105525" cy="2700337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TỔNG QUAN BẾP BÁNH</a:t>
            </a:r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34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dirty="0" smtClean="0">
                <a:solidFill>
                  <a:srgbClr val="FF0000"/>
                </a:solidFill>
              </a:rPr>
              <a:t>KIỂM TRA BÀI CŨ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13" y="1046922"/>
            <a:ext cx="10515600" cy="5010772"/>
          </a:xfrm>
        </p:spPr>
        <p:txBody>
          <a:bodyPr/>
          <a:lstStyle/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 smtClean="0"/>
              <a:t>làm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sử</a:t>
            </a:r>
            <a:r>
              <a:rPr lang="en-US" sz="4000" dirty="0" smtClean="0"/>
              <a:t> </a:t>
            </a:r>
            <a:r>
              <a:rPr lang="en-US" sz="4000" dirty="0" err="1" smtClean="0"/>
              <a:t>dụng</a:t>
            </a:r>
            <a:r>
              <a:rPr lang="en-US" sz="4000" dirty="0" smtClean="0"/>
              <a:t> </a:t>
            </a:r>
            <a:r>
              <a:rPr lang="en-US" sz="4000" dirty="0" err="1" smtClean="0"/>
              <a:t>loại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nào</a:t>
            </a:r>
            <a:r>
              <a:rPr lang="vi-VN" sz="4000" dirty="0" smtClean="0"/>
              <a:t>?</a:t>
            </a:r>
            <a:r>
              <a:rPr lang="en-US" sz="4000" dirty="0" smtClean="0"/>
              <a:t> </a:t>
            </a:r>
            <a:r>
              <a:rPr lang="en-US" sz="4000" dirty="0" err="1" smtClean="0"/>
              <a:t>Tại</a:t>
            </a:r>
            <a:r>
              <a:rPr lang="en-US" sz="4000" dirty="0" smtClean="0"/>
              <a:t> </a:t>
            </a:r>
            <a:r>
              <a:rPr lang="en-US" sz="4000" dirty="0" err="1" smtClean="0"/>
              <a:t>sao</a:t>
            </a:r>
            <a:r>
              <a:rPr lang="en-US" sz="4000" dirty="0" smtClean="0"/>
              <a:t>?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044" y="2685779"/>
            <a:ext cx="3124636" cy="38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228600"/>
            <a:ext cx="9561245" cy="924307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ĐÁP ÁN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23963" y="1461258"/>
            <a:ext cx="5434012" cy="5225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 smtClean="0"/>
              <a:t>làm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sử</a:t>
            </a:r>
            <a:r>
              <a:rPr lang="en-US" sz="4000" dirty="0" smtClean="0"/>
              <a:t> </a:t>
            </a:r>
            <a:r>
              <a:rPr lang="en-US" sz="4000" dirty="0" err="1" smtClean="0"/>
              <a:t>dụng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r>
              <a:rPr lang="en-US" sz="4000" dirty="0" smtClean="0"/>
              <a:t> </a:t>
            </a:r>
            <a:r>
              <a:rPr lang="en-US" sz="4000" dirty="0" err="1" smtClean="0"/>
              <a:t>lượng</a:t>
            </a:r>
            <a:r>
              <a:rPr lang="en-US" sz="4000" dirty="0" smtClean="0"/>
              <a:t> protein </a:t>
            </a:r>
            <a:r>
              <a:rPr lang="en-US" sz="4000" dirty="0" err="1" smtClean="0"/>
              <a:t>cao</a:t>
            </a:r>
            <a:r>
              <a:rPr lang="en-US" sz="4000" dirty="0" smtClean="0"/>
              <a:t> </a:t>
            </a:r>
            <a:r>
              <a:rPr lang="en-US" sz="4000" dirty="0" err="1" smtClean="0"/>
              <a:t>từ</a:t>
            </a:r>
            <a:r>
              <a:rPr lang="en-US" sz="4000" dirty="0" smtClean="0"/>
              <a:t> 11-13% </a:t>
            </a:r>
            <a:r>
              <a:rPr lang="en-US" sz="4000" dirty="0" err="1" smtClean="0"/>
              <a:t>vì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r>
              <a:rPr lang="en-US" sz="4000" dirty="0" smtClean="0"/>
              <a:t> </a:t>
            </a:r>
            <a:r>
              <a:rPr lang="en-US" sz="4000" dirty="0" err="1" smtClean="0"/>
              <a:t>lượng</a:t>
            </a:r>
            <a:r>
              <a:rPr lang="en-US" sz="4000" dirty="0" smtClean="0"/>
              <a:t> protein </a:t>
            </a:r>
            <a:r>
              <a:rPr lang="en-US" sz="4000" dirty="0" err="1" smtClean="0"/>
              <a:t>cao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chứa</a:t>
            </a:r>
            <a:r>
              <a:rPr lang="en-US" sz="4000" dirty="0" smtClean="0"/>
              <a:t> </a:t>
            </a:r>
            <a:r>
              <a:rPr lang="en-US" sz="4000" dirty="0" err="1" smtClean="0"/>
              <a:t>nhiều</a:t>
            </a:r>
            <a:r>
              <a:rPr lang="en-US" sz="4000" dirty="0" smtClean="0"/>
              <a:t> gluten </a:t>
            </a:r>
            <a:r>
              <a:rPr lang="en-US" sz="4000" dirty="0" err="1" smtClean="0"/>
              <a:t>giúp</a:t>
            </a:r>
            <a:r>
              <a:rPr lang="en-US" sz="4000" dirty="0" smtClean="0"/>
              <a:t> </a:t>
            </a:r>
            <a:r>
              <a:rPr lang="en-US" sz="4000" dirty="0" err="1" smtClean="0"/>
              <a:t>cho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cấu</a:t>
            </a:r>
            <a:r>
              <a:rPr lang="en-US" sz="4000" dirty="0" smtClean="0"/>
              <a:t> </a:t>
            </a:r>
            <a:r>
              <a:rPr lang="en-US" sz="4000" dirty="0" err="1" smtClean="0"/>
              <a:t>trúc</a:t>
            </a:r>
            <a:r>
              <a:rPr lang="en-US" sz="4000" dirty="0" smtClean="0"/>
              <a:t> </a:t>
            </a:r>
            <a:r>
              <a:rPr lang="en-US" sz="4000" dirty="0" err="1" smtClean="0"/>
              <a:t>dai</a:t>
            </a:r>
            <a:r>
              <a:rPr lang="en-US" sz="4000" dirty="0" smtClean="0"/>
              <a:t>,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nở</a:t>
            </a:r>
            <a:r>
              <a:rPr lang="en-US" sz="4000" dirty="0" smtClean="0"/>
              <a:t> </a:t>
            </a:r>
            <a:r>
              <a:rPr lang="en-US" sz="4000" dirty="0" err="1" smtClean="0"/>
              <a:t>tốt</a:t>
            </a:r>
            <a:r>
              <a:rPr lang="en-US" sz="4000" dirty="0" smtClean="0"/>
              <a:t> </a:t>
            </a:r>
            <a:r>
              <a:rPr lang="en-US" sz="4000" dirty="0" err="1" smtClean="0"/>
              <a:t>hơn</a:t>
            </a:r>
            <a:endParaRPr lang="en-US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3928" t="43806" r="35953" b="15963"/>
          <a:stretch/>
        </p:blipFill>
        <p:spPr>
          <a:xfrm>
            <a:off x="6657975" y="1600200"/>
            <a:ext cx="5535013" cy="4857749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9201150" y="2957513"/>
            <a:ext cx="1871663" cy="4000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32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8825" y="1211202"/>
            <a:ext cx="9347199" cy="2262781"/>
          </a:xfrm>
        </p:spPr>
        <p:txBody>
          <a:bodyPr>
            <a:noAutofit/>
          </a:bodyPr>
          <a:lstStyle/>
          <a:p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Chương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: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NGUYÊN PHỤ LIỆU LÀM BÁNH </a:t>
            </a:r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(tt)</a:t>
            </a:r>
            <a:endParaRPr lang="en-US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568" y="3473983"/>
            <a:ext cx="7011988" cy="33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62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7681" y="1325216"/>
            <a:ext cx="3553033" cy="5874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ủ 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909848" y="1364529"/>
            <a:ext cx="3553033" cy="5874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ủ 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743380" y="112075"/>
            <a:ext cx="8332935" cy="88586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nở</a:t>
            </a:r>
            <a:r>
              <a:rPr lang="en-US" dirty="0"/>
              <a:t> to </a:t>
            </a:r>
            <a:r>
              <a:rPr lang="en-US" dirty="0" err="1"/>
              <a:t>hơn</a:t>
            </a:r>
            <a:r>
              <a:rPr lang="en-US" dirty="0"/>
              <a:t>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380" y="1912692"/>
            <a:ext cx="7560231" cy="47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79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1 3"/>
          <p:cNvSpPr/>
          <p:nvPr/>
        </p:nvSpPr>
        <p:spPr>
          <a:xfrm>
            <a:off x="1785937" y="714377"/>
            <a:ext cx="8343900" cy="5929312"/>
          </a:xfrm>
          <a:prstGeom prst="irregularSeal1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rgbClr val="FF0000"/>
                </a:solidFill>
              </a:rPr>
              <a:t>MEN</a:t>
            </a:r>
            <a:endParaRPr lang="en-US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29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765" y="353625"/>
            <a:ext cx="9561245" cy="88586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ll.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>
              <a:buAutoNum type="arabicPeriod"/>
            </a:pP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Men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/>
              <a:t>vi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diễn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trao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 smtClean="0"/>
              <a:t>chất</a:t>
            </a:r>
            <a:r>
              <a:rPr lang="en-US" dirty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enzymes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thúc</a:t>
            </a:r>
            <a:r>
              <a:rPr lang="en-US" dirty="0" smtClean="0"/>
              <a:t> </a:t>
            </a:r>
            <a:r>
              <a:rPr lang="en-US" dirty="0" err="1" smtClean="0"/>
              <a:t>đẩy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765" y="3810580"/>
            <a:ext cx="4686613" cy="28817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0387" y="3810580"/>
            <a:ext cx="4534872" cy="285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44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1" y="1325216"/>
            <a:ext cx="5215658" cy="5367132"/>
          </a:xfrm>
        </p:spPr>
        <p:txBody>
          <a:bodyPr/>
          <a:lstStyle/>
          <a:p>
            <a:r>
              <a:rPr lang="en-US" dirty="0" smtClean="0"/>
              <a:t>Men dung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1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nấm</a:t>
            </a:r>
            <a:r>
              <a:rPr lang="en-US" dirty="0" smtClean="0"/>
              <a:t> men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họ</a:t>
            </a:r>
            <a:r>
              <a:rPr lang="en-US" dirty="0" smtClean="0"/>
              <a:t> Ascomycete </a:t>
            </a:r>
            <a:r>
              <a:rPr lang="en-US" dirty="0" err="1" smtClean="0"/>
              <a:t>loài</a:t>
            </a:r>
            <a:r>
              <a:rPr lang="en-US" dirty="0" smtClean="0"/>
              <a:t> </a:t>
            </a:r>
            <a:r>
              <a:rPr lang="en-US" dirty="0" err="1" smtClean="0"/>
              <a:t>Saccharomyse</a:t>
            </a:r>
            <a:r>
              <a:rPr lang="en-US" dirty="0" smtClean="0"/>
              <a:t> </a:t>
            </a:r>
            <a:r>
              <a:rPr lang="en-US" dirty="0" err="1" smtClean="0"/>
              <a:t>Cerevisiea</a:t>
            </a:r>
            <a:endParaRPr lang="en-US" dirty="0" smtClean="0"/>
          </a:p>
          <a:p>
            <a:r>
              <a:rPr lang="en-US" dirty="0" err="1" smtClean="0"/>
              <a:t>Trong</a:t>
            </a:r>
            <a:r>
              <a:rPr lang="en-US" dirty="0" smtClean="0"/>
              <a:t> 1g men </a:t>
            </a:r>
            <a:r>
              <a:rPr lang="en-US" dirty="0" err="1" smtClean="0"/>
              <a:t>tươi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10tỷ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bào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388" y="2094899"/>
            <a:ext cx="5525271" cy="430590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ll. MEN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27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719936"/>
            <a:ext cx="9977437" cy="61380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079" y="35191"/>
            <a:ext cx="9561245" cy="1052935"/>
          </a:xfrm>
        </p:spPr>
        <p:txBody>
          <a:bodyPr/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771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6" y="1558980"/>
            <a:ext cx="8870952" cy="529902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65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2" y="2007393"/>
            <a:ext cx="11934825" cy="2014536"/>
          </a:xfrm>
        </p:spPr>
        <p:txBody>
          <a:bodyPr>
            <a:normAutofit/>
          </a:bodyPr>
          <a:lstStyle/>
          <a:p>
            <a:pPr marL="0" indent="0"/>
            <a:r>
              <a:rPr lang="en-US" dirty="0"/>
              <a:t>C</a:t>
            </a:r>
            <a:r>
              <a:rPr lang="en-US" baseline="-25000" dirty="0"/>
              <a:t>6</a:t>
            </a:r>
            <a:r>
              <a:rPr lang="en-US" dirty="0"/>
              <a:t>H</a:t>
            </a:r>
            <a:r>
              <a:rPr lang="en-US" baseline="-25000" dirty="0"/>
              <a:t>12</a:t>
            </a:r>
            <a:r>
              <a:rPr lang="en-US" dirty="0"/>
              <a:t>O</a:t>
            </a:r>
            <a:r>
              <a:rPr lang="en-US" baseline="-25000" dirty="0"/>
              <a:t>6</a:t>
            </a:r>
            <a:r>
              <a:rPr lang="en-US" dirty="0"/>
              <a:t>  </a:t>
            </a:r>
            <a:r>
              <a:rPr lang="en-US" dirty="0" smtClean="0"/>
              <a:t>+ men              </a:t>
            </a:r>
            <a:r>
              <a:rPr lang="en-US" dirty="0"/>
              <a:t>2C</a:t>
            </a:r>
            <a:r>
              <a:rPr lang="en-US" baseline="-25000" dirty="0"/>
              <a:t>2</a:t>
            </a:r>
            <a:r>
              <a:rPr lang="en-US" dirty="0"/>
              <a:t>H</a:t>
            </a:r>
            <a:r>
              <a:rPr lang="en-US" baseline="-25000" dirty="0"/>
              <a:t>5</a:t>
            </a:r>
            <a:r>
              <a:rPr lang="en-US" dirty="0"/>
              <a:t>OH + 2CO</a:t>
            </a:r>
            <a:r>
              <a:rPr lang="en-US" baseline="-25000" dirty="0"/>
              <a:t>2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5"/>
          <a:stretch/>
        </p:blipFill>
        <p:spPr>
          <a:xfrm>
            <a:off x="1029806" y="3543300"/>
            <a:ext cx="10646736" cy="2919412"/>
          </a:xfrm>
        </p:spPr>
      </p:pic>
      <p:cxnSp>
        <p:nvCxnSpPr>
          <p:cNvPr id="5" name="Straight Arrow Connector 4"/>
          <p:cNvCxnSpPr/>
          <p:nvPr/>
        </p:nvCxnSpPr>
        <p:spPr>
          <a:xfrm>
            <a:off x="4895848" y="2482453"/>
            <a:ext cx="1485901" cy="142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95848" y="1978819"/>
            <a:ext cx="16287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 smtClean="0"/>
              <a:t>Nhiệt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endParaRPr lang="en-US" sz="2600" dirty="0"/>
          </a:p>
        </p:txBody>
      </p:sp>
      <p:sp>
        <p:nvSpPr>
          <p:cNvPr id="3" name="TextBox 2"/>
          <p:cNvSpPr txBox="1"/>
          <p:nvPr/>
        </p:nvSpPr>
        <p:spPr>
          <a:xfrm>
            <a:off x="1614488" y="5915025"/>
            <a:ext cx="18573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Đường</a:t>
            </a:r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4710110" y="5915025"/>
            <a:ext cx="18573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Men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7996235" y="5915025"/>
            <a:ext cx="34194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Rượu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/>
              <a:t>CO</a:t>
            </a:r>
            <a:r>
              <a:rPr lang="en-US" sz="3600" baseline="-25000" dirty="0"/>
              <a:t>2</a:t>
            </a:r>
            <a:endParaRPr lang="en-US" sz="36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43367" y="99972"/>
            <a:ext cx="9561245" cy="10529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mtClean="0"/>
              <a:t>Quá trình lên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33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22" y="1325217"/>
            <a:ext cx="11134727" cy="55327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78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8529371" cy="105293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con men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339528"/>
              </p:ext>
            </p:extLst>
          </p:nvPr>
        </p:nvGraphicFramePr>
        <p:xfrm>
          <a:off x="1476376" y="1325563"/>
          <a:ext cx="10431462" cy="5367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98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men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613" y="1416161"/>
            <a:ext cx="9272587" cy="534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5003586"/>
              </p:ext>
            </p:extLst>
          </p:nvPr>
        </p:nvGraphicFramePr>
        <p:xfrm>
          <a:off x="1404938" y="1325563"/>
          <a:ext cx="10431462" cy="536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115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ý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71662"/>
            <a:ext cx="10431317" cy="4820685"/>
          </a:xfrm>
        </p:spPr>
        <p:txBody>
          <a:bodyPr/>
          <a:lstStyle/>
          <a:p>
            <a:r>
              <a:rPr lang="en-US" sz="3800" dirty="0" err="1" smtClean="0"/>
              <a:t>Khi</a:t>
            </a:r>
            <a:r>
              <a:rPr lang="en-US" sz="3800" dirty="0" smtClean="0"/>
              <a:t> </a:t>
            </a:r>
            <a:r>
              <a:rPr lang="en-US" sz="3800" dirty="0" err="1" smtClean="0"/>
              <a:t>tỷ</a:t>
            </a:r>
            <a:r>
              <a:rPr lang="en-US" sz="3800" dirty="0" smtClean="0"/>
              <a:t> </a:t>
            </a:r>
            <a:r>
              <a:rPr lang="en-US" sz="3800" dirty="0" err="1" smtClean="0"/>
              <a:t>lệ</a:t>
            </a:r>
            <a:r>
              <a:rPr lang="en-US" sz="3800" dirty="0" smtClean="0"/>
              <a:t> </a:t>
            </a:r>
            <a:r>
              <a:rPr lang="en-US" sz="3800" dirty="0" err="1" smtClean="0"/>
              <a:t>đường</a:t>
            </a:r>
            <a:r>
              <a:rPr lang="en-US" sz="3800" dirty="0" smtClean="0"/>
              <a:t> </a:t>
            </a:r>
            <a:r>
              <a:rPr lang="en-US" sz="3800" dirty="0" err="1" smtClean="0"/>
              <a:t>trong</a:t>
            </a:r>
            <a:r>
              <a:rPr lang="en-US" sz="3800" dirty="0" smtClean="0"/>
              <a:t> </a:t>
            </a:r>
            <a:r>
              <a:rPr lang="en-US" sz="3800" dirty="0" err="1" smtClean="0"/>
              <a:t>công</a:t>
            </a:r>
            <a:r>
              <a:rPr lang="en-US" sz="3800" dirty="0" smtClean="0"/>
              <a:t> </a:t>
            </a:r>
            <a:r>
              <a:rPr lang="en-US" sz="3800" dirty="0" err="1" smtClean="0"/>
              <a:t>thức</a:t>
            </a:r>
            <a:r>
              <a:rPr lang="en-US" sz="3800" dirty="0" smtClean="0"/>
              <a:t> </a:t>
            </a:r>
            <a:r>
              <a:rPr lang="en-US" sz="3800" dirty="0" err="1" smtClean="0"/>
              <a:t>bánh</a:t>
            </a:r>
            <a:r>
              <a:rPr lang="en-US" sz="3800" dirty="0" smtClean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&lt; 8% </a:t>
            </a:r>
            <a:r>
              <a:rPr lang="en-US" sz="3800" dirty="0" err="1" smtClean="0"/>
              <a:t>thì</a:t>
            </a:r>
            <a:r>
              <a:rPr lang="en-US" sz="3800" dirty="0" smtClean="0"/>
              <a:t> </a:t>
            </a:r>
            <a:r>
              <a:rPr lang="en-US" sz="3800" dirty="0" err="1" smtClean="0"/>
              <a:t>sử</a:t>
            </a:r>
            <a:r>
              <a:rPr lang="en-US" sz="3800" dirty="0" smtClean="0"/>
              <a:t> </a:t>
            </a:r>
            <a:r>
              <a:rPr lang="en-US" sz="3800" dirty="0" err="1" smtClean="0"/>
              <a:t>dụng</a:t>
            </a:r>
            <a:r>
              <a:rPr lang="en-US" sz="3800" dirty="0" smtClean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men </a:t>
            </a:r>
            <a:r>
              <a:rPr lang="en-US" sz="3800" dirty="0" err="1" smtClean="0">
                <a:solidFill>
                  <a:srgbClr val="FF0000"/>
                </a:solidFill>
              </a:rPr>
              <a:t>lạt</a:t>
            </a:r>
            <a:endParaRPr lang="en-US" sz="3800" dirty="0" smtClean="0">
              <a:solidFill>
                <a:srgbClr val="FF0000"/>
              </a:solidFill>
            </a:endParaRPr>
          </a:p>
          <a:p>
            <a:r>
              <a:rPr lang="en-US" sz="3800" dirty="0" err="1"/>
              <a:t>Khi</a:t>
            </a:r>
            <a:r>
              <a:rPr lang="en-US" sz="3800" dirty="0"/>
              <a:t> </a:t>
            </a:r>
            <a:r>
              <a:rPr lang="en-US" sz="3800" dirty="0" err="1"/>
              <a:t>tỷ</a:t>
            </a:r>
            <a:r>
              <a:rPr lang="en-US" sz="3800" dirty="0"/>
              <a:t> </a:t>
            </a:r>
            <a:r>
              <a:rPr lang="en-US" sz="3800" dirty="0" err="1"/>
              <a:t>lệ</a:t>
            </a:r>
            <a:r>
              <a:rPr lang="en-US" sz="3800" dirty="0"/>
              <a:t> </a:t>
            </a:r>
            <a:r>
              <a:rPr lang="en-US" sz="3800" dirty="0" err="1"/>
              <a:t>đường</a:t>
            </a:r>
            <a:r>
              <a:rPr lang="en-US" sz="3800" dirty="0"/>
              <a:t> </a:t>
            </a:r>
            <a:r>
              <a:rPr lang="en-US" sz="3800" dirty="0" err="1"/>
              <a:t>trong</a:t>
            </a:r>
            <a:r>
              <a:rPr lang="en-US" sz="3800" dirty="0"/>
              <a:t> </a:t>
            </a:r>
            <a:r>
              <a:rPr lang="en-US" sz="3800" dirty="0" err="1"/>
              <a:t>công</a:t>
            </a:r>
            <a:r>
              <a:rPr lang="en-US" sz="3800" dirty="0"/>
              <a:t> </a:t>
            </a:r>
            <a:r>
              <a:rPr lang="en-US" sz="3800" dirty="0" err="1"/>
              <a:t>thức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r>
              <a:rPr lang="en-US" sz="3800" dirty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&gt; 8</a:t>
            </a:r>
            <a:r>
              <a:rPr lang="en-US" sz="3800" dirty="0">
                <a:solidFill>
                  <a:srgbClr val="FF0000"/>
                </a:solidFill>
              </a:rPr>
              <a:t>% </a:t>
            </a:r>
            <a:r>
              <a:rPr lang="en-US" sz="3800" dirty="0" err="1"/>
              <a:t>thì</a:t>
            </a:r>
            <a:r>
              <a:rPr lang="en-US" sz="3800" dirty="0"/>
              <a:t> </a:t>
            </a:r>
            <a:r>
              <a:rPr lang="en-US" sz="3800" dirty="0" err="1"/>
              <a:t>sử</a:t>
            </a:r>
            <a:r>
              <a:rPr lang="en-US" sz="3800" dirty="0"/>
              <a:t> </a:t>
            </a:r>
            <a:r>
              <a:rPr lang="en-US" sz="3800" dirty="0" err="1"/>
              <a:t>dụng</a:t>
            </a:r>
            <a:r>
              <a:rPr lang="en-US" sz="3800" dirty="0"/>
              <a:t> </a:t>
            </a:r>
            <a:r>
              <a:rPr lang="en-US" sz="3800" dirty="0">
                <a:solidFill>
                  <a:srgbClr val="FF0000"/>
                </a:solidFill>
              </a:rPr>
              <a:t>men </a:t>
            </a:r>
            <a:r>
              <a:rPr lang="en-US" sz="3800" dirty="0" err="1" smtClean="0">
                <a:solidFill>
                  <a:srgbClr val="FF0000"/>
                </a:solidFill>
              </a:rPr>
              <a:t>ngọt</a:t>
            </a:r>
            <a:r>
              <a:rPr lang="en-US" sz="3800" dirty="0" smtClean="0">
                <a:solidFill>
                  <a:srgbClr val="FF0000"/>
                </a:solidFill>
              </a:rPr>
              <a:t> </a:t>
            </a:r>
            <a:endParaRPr lang="en-US" sz="3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88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8" y="99972"/>
            <a:ext cx="8029308" cy="105293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baguette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390650" y="2025654"/>
          <a:ext cx="10431462" cy="4375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7154"/>
                <a:gridCol w="3847571"/>
                <a:gridCol w="3106737"/>
              </a:tblGrid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Nguyên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liệu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Trọng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lượng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(g)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Bột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mì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 </a:t>
                      </a:r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khô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Muối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Nước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1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975" y="1385887"/>
            <a:ext cx="5153024" cy="5472113"/>
          </a:xfrm>
        </p:spPr>
        <p:txBody>
          <a:bodyPr>
            <a:normAutofit fontScale="85000" lnSpcReduction="10000"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sz="4300" dirty="0" smtClean="0"/>
              <a:t> </a:t>
            </a:r>
            <a:r>
              <a:rPr lang="vi-VN" sz="4300" dirty="0" smtClean="0"/>
              <a:t>Men </a:t>
            </a:r>
            <a:r>
              <a:rPr lang="vi-VN" sz="4300" dirty="0"/>
              <a:t>khô</a:t>
            </a:r>
            <a:endParaRPr lang="en-US" sz="4300" dirty="0"/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</a:t>
            </a:r>
            <a:r>
              <a:rPr lang="en-US" sz="4600" b="1" dirty="0" err="1" smtClean="0"/>
              <a:t>Đặc</a:t>
            </a:r>
            <a:r>
              <a:rPr lang="en-US" sz="4600" b="1" dirty="0" smtClean="0"/>
              <a:t> </a:t>
            </a:r>
            <a:r>
              <a:rPr lang="en-US" sz="4600" b="1" dirty="0" err="1"/>
              <a:t>điểm</a:t>
            </a:r>
            <a:r>
              <a:rPr lang="en-US" sz="4600" b="1" dirty="0"/>
              <a:t>: </a:t>
            </a:r>
            <a:r>
              <a:rPr lang="en-US" sz="4600" dirty="0" err="1"/>
              <a:t>Đây</a:t>
            </a:r>
            <a:r>
              <a:rPr lang="en-US" sz="4600" dirty="0"/>
              <a:t> </a:t>
            </a:r>
            <a:r>
              <a:rPr lang="en-US" sz="4600" dirty="0" err="1"/>
              <a:t>là</a:t>
            </a:r>
            <a:r>
              <a:rPr lang="en-US" sz="4600" dirty="0"/>
              <a:t> </a:t>
            </a:r>
            <a:r>
              <a:rPr lang="en-US" sz="4600" dirty="0" err="1"/>
              <a:t>loại</a:t>
            </a:r>
            <a:r>
              <a:rPr lang="en-US" sz="4600" dirty="0"/>
              <a:t> men </a:t>
            </a:r>
            <a:r>
              <a:rPr lang="en-US" sz="4600" dirty="0" err="1"/>
              <a:t>phổ</a:t>
            </a:r>
            <a:r>
              <a:rPr lang="en-US" sz="4600" dirty="0"/>
              <a:t> </a:t>
            </a:r>
            <a:r>
              <a:rPr lang="en-US" sz="4600" dirty="0" err="1"/>
              <a:t>biến</a:t>
            </a:r>
            <a:r>
              <a:rPr lang="en-US" sz="4600" dirty="0"/>
              <a:t> </a:t>
            </a:r>
            <a:r>
              <a:rPr lang="en-US" sz="4600" dirty="0" err="1"/>
              <a:t>nhất</a:t>
            </a:r>
            <a:r>
              <a:rPr lang="en-US" sz="4600" dirty="0"/>
              <a:t> </a:t>
            </a:r>
            <a:r>
              <a:rPr lang="en-US" sz="4600" dirty="0" err="1"/>
              <a:t>có</a:t>
            </a:r>
            <a:r>
              <a:rPr lang="en-US" sz="4600" dirty="0"/>
              <a:t> </a:t>
            </a:r>
            <a:r>
              <a:rPr lang="en-US" sz="4600" dirty="0" err="1"/>
              <a:t>dạng</a:t>
            </a:r>
            <a:r>
              <a:rPr lang="en-US" sz="4600" dirty="0"/>
              <a:t> </a:t>
            </a:r>
            <a:r>
              <a:rPr lang="en-US" sz="4600" dirty="0" err="1"/>
              <a:t>hạt</a:t>
            </a:r>
            <a:r>
              <a:rPr lang="en-US" sz="4600" dirty="0"/>
              <a:t> </a:t>
            </a:r>
            <a:r>
              <a:rPr lang="en-US" sz="4600" dirty="0" err="1"/>
              <a:t>màu</a:t>
            </a:r>
            <a:r>
              <a:rPr lang="en-US" sz="4600" dirty="0"/>
              <a:t> </a:t>
            </a:r>
            <a:r>
              <a:rPr lang="en-US" sz="4600" dirty="0" err="1"/>
              <a:t>nâu</a:t>
            </a:r>
            <a:r>
              <a:rPr lang="en-US" sz="4600" dirty="0"/>
              <a:t> </a:t>
            </a:r>
            <a:r>
              <a:rPr lang="en-US" sz="4600" dirty="0" err="1"/>
              <a:t>ngà</a:t>
            </a:r>
            <a:r>
              <a:rPr lang="en-US" sz="4600" dirty="0"/>
              <a:t>, </a:t>
            </a:r>
            <a:r>
              <a:rPr lang="en-US" sz="4600" dirty="0" err="1"/>
              <a:t>hạt</a:t>
            </a:r>
            <a:r>
              <a:rPr lang="en-US" sz="4600" dirty="0"/>
              <a:t> </a:t>
            </a:r>
            <a:r>
              <a:rPr lang="en-US" sz="4600" dirty="0" err="1"/>
              <a:t>thô</a:t>
            </a:r>
            <a:r>
              <a:rPr lang="en-US" sz="4600" dirty="0"/>
              <a:t> </a:t>
            </a:r>
            <a:r>
              <a:rPr lang="en-US" sz="4600" dirty="0" err="1"/>
              <a:t>và</a:t>
            </a:r>
            <a:r>
              <a:rPr lang="en-US" sz="4600" dirty="0"/>
              <a:t> </a:t>
            </a:r>
            <a:r>
              <a:rPr lang="en-US" sz="4600" dirty="0" smtClean="0"/>
              <a:t>to</a:t>
            </a:r>
            <a:r>
              <a:rPr lang="vi-VN" sz="4600" dirty="0" smtClean="0"/>
              <a:t>. Men khô có 2 dạng: dạng đã kích hoạt (men instant) và dạng chưa kích hoạt</a:t>
            </a:r>
            <a:r>
              <a:rPr lang="en-US" sz="4600" dirty="0" smtClean="0"/>
              <a:t>.</a:t>
            </a:r>
            <a:endParaRPr lang="en-US" sz="4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137" y="1743075"/>
            <a:ext cx="5650924" cy="488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6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7349" y="1543050"/>
            <a:ext cx="10344149" cy="5314949"/>
          </a:xfrm>
        </p:spPr>
        <p:txBody>
          <a:bodyPr>
            <a:normAutofit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sz="4300" dirty="0" smtClean="0"/>
              <a:t> </a:t>
            </a:r>
            <a:r>
              <a:rPr lang="vi-VN" sz="4300" dirty="0" smtClean="0"/>
              <a:t>Men </a:t>
            </a:r>
            <a:r>
              <a:rPr lang="vi-VN" sz="4300" dirty="0"/>
              <a:t>khô</a:t>
            </a:r>
            <a:endParaRPr lang="en-US" sz="43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: </a:t>
            </a:r>
            <a:r>
              <a:rPr lang="vi-VN" dirty="0" smtClean="0"/>
              <a:t>Men </a:t>
            </a:r>
            <a:r>
              <a:rPr lang="vi-VN" dirty="0" smtClean="0">
                <a:solidFill>
                  <a:srgbClr val="FF0000"/>
                </a:solidFill>
              </a:rPr>
              <a:t>chưa kích hoạt </a:t>
            </a:r>
            <a:r>
              <a:rPr lang="vi-VN" dirty="0"/>
              <a:t>k</a:t>
            </a:r>
            <a:r>
              <a:rPr lang="en-US" dirty="0" smtClean="0"/>
              <a:t>hi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kích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nước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ấm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(32 – 38</a:t>
            </a:r>
            <a:r>
              <a:rPr lang="en-US" baseline="30000" dirty="0" smtClean="0"/>
              <a:t>o</a:t>
            </a:r>
            <a:r>
              <a:rPr lang="en-US" dirty="0" smtClean="0"/>
              <a:t>C). 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lỏng</a:t>
            </a:r>
            <a:r>
              <a:rPr lang="en-US" dirty="0" smtClean="0"/>
              <a:t> </a:t>
            </a:r>
            <a:r>
              <a:rPr lang="en-US" dirty="0" err="1" smtClean="0"/>
              <a:t>ấm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lấy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lỏng</a:t>
            </a:r>
            <a:r>
              <a:rPr lang="en-US" dirty="0" smtClean="0"/>
              <a:t> (</a:t>
            </a:r>
            <a:r>
              <a:rPr lang="en-US" dirty="0" err="1" smtClean="0"/>
              <a:t>nước</a:t>
            </a:r>
            <a:r>
              <a:rPr lang="en-US" dirty="0" smtClean="0"/>
              <a:t>, </a:t>
            </a:r>
            <a:r>
              <a:rPr lang="en-US" dirty="0" err="1" smtClean="0"/>
              <a:t>sữa</a:t>
            </a:r>
            <a:r>
              <a:rPr lang="en-US" dirty="0" smtClean="0"/>
              <a:t>…)  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. </a:t>
            </a:r>
            <a:r>
              <a:rPr lang="en-US" dirty="0"/>
              <a:t>Men </a:t>
            </a:r>
            <a:r>
              <a:rPr lang="en-US" dirty="0">
                <a:solidFill>
                  <a:srgbClr val="FF0000"/>
                </a:solidFill>
              </a:rPr>
              <a:t>instant </a:t>
            </a:r>
            <a:r>
              <a:rPr lang="en-US" dirty="0" err="1">
                <a:solidFill>
                  <a:srgbClr val="FF0000"/>
                </a:solidFill>
              </a:rPr>
              <a:t>không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phải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kích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hoạt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4556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 </a:t>
            </a:r>
            <a:r>
              <a:rPr lang="en-US" dirty="0" err="1" smtClean="0"/>
              <a:t>khô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1485900"/>
            <a:ext cx="5638799" cy="535781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7" b="7323"/>
          <a:stretch/>
        </p:blipFill>
        <p:spPr>
          <a:xfrm>
            <a:off x="6238874" y="2071687"/>
            <a:ext cx="5853111" cy="4772025"/>
          </a:xfrm>
          <a:prstGeom prst="rect">
            <a:avLst/>
          </a:prstGeom>
        </p:spPr>
      </p:pic>
      <p:sp>
        <p:nvSpPr>
          <p:cNvPr id="3" name="Explosion 1 2"/>
          <p:cNvSpPr/>
          <p:nvPr/>
        </p:nvSpPr>
        <p:spPr>
          <a:xfrm>
            <a:off x="9872663" y="2200275"/>
            <a:ext cx="2319337" cy="2171700"/>
          </a:xfrm>
          <a:prstGeom prst="irregularSeal1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ngọt</a:t>
            </a:r>
            <a:endParaRPr lang="en-US" sz="3600" dirty="0"/>
          </a:p>
        </p:txBody>
      </p:sp>
      <p:sp>
        <p:nvSpPr>
          <p:cNvPr id="7" name="Explosion 1 6"/>
          <p:cNvSpPr/>
          <p:nvPr/>
        </p:nvSpPr>
        <p:spPr>
          <a:xfrm>
            <a:off x="5079205" y="1993106"/>
            <a:ext cx="2319337" cy="2171700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lạt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1682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975" y="1614487"/>
            <a:ext cx="9772650" cy="49434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Đ</a:t>
            </a:r>
            <a:r>
              <a:rPr lang="en-US" sz="3600" dirty="0" err="1" smtClean="0"/>
              <a:t>ộ</a:t>
            </a:r>
            <a:r>
              <a:rPr lang="en-US" sz="3600" dirty="0" smtClean="0"/>
              <a:t> </a:t>
            </a:r>
            <a:r>
              <a:rPr lang="en-US" sz="3600" dirty="0" err="1"/>
              <a:t>ẩm</a:t>
            </a:r>
            <a:r>
              <a:rPr lang="en-US" sz="3600" dirty="0"/>
              <a:t> &lt; 73</a:t>
            </a:r>
            <a:r>
              <a:rPr lang="en-US" sz="3600" dirty="0" smtClean="0"/>
              <a:t>%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K</a:t>
            </a:r>
            <a:r>
              <a:rPr lang="en-US" sz="3600" dirty="0" err="1" smtClean="0"/>
              <a:t>hông</a:t>
            </a:r>
            <a:r>
              <a:rPr lang="en-US" sz="3600" dirty="0" smtClean="0"/>
              <a:t> </a:t>
            </a:r>
            <a:r>
              <a:rPr lang="en-US" sz="3600" dirty="0" err="1"/>
              <a:t>lẫn</a:t>
            </a:r>
            <a:r>
              <a:rPr lang="en-US" sz="3600" dirty="0"/>
              <a:t> vi </a:t>
            </a:r>
            <a:r>
              <a:rPr lang="en-US" sz="3600" dirty="0" err="1"/>
              <a:t>khuẩn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 </a:t>
            </a:r>
            <a:r>
              <a:rPr lang="en-US" sz="3600" dirty="0" err="1"/>
              <a:t>bào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đều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. 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vàng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men,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lạ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43367" y="142875"/>
            <a:ext cx="9561245" cy="1010032"/>
          </a:xfrm>
        </p:spPr>
        <p:txBody>
          <a:bodyPr/>
          <a:lstStyle/>
          <a:p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men </a:t>
            </a:r>
            <a:r>
              <a:rPr lang="en-US" dirty="0" err="1" smtClean="0"/>
              <a:t>khô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3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Bảo quản men khô: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71662"/>
            <a:ext cx="10431317" cy="482068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vi-VN" sz="3800" dirty="0" smtClean="0"/>
              <a:t>Thời gian bảo quản là 2 năm</a:t>
            </a:r>
          </a:p>
          <a:p>
            <a:pPr>
              <a:buFontTx/>
              <a:buChar char="-"/>
            </a:pPr>
            <a:r>
              <a:rPr lang="vi-VN" sz="3800" dirty="0"/>
              <a:t> </a:t>
            </a:r>
            <a:r>
              <a:rPr lang="vi-VN" sz="3800" dirty="0" smtClean="0"/>
              <a:t>Bảo quản ở nhiệt độ bình thường</a:t>
            </a:r>
          </a:p>
          <a:p>
            <a:pPr>
              <a:buFontTx/>
              <a:buChar char="-"/>
            </a:pPr>
            <a:r>
              <a:rPr lang="vi-VN" sz="3800" dirty="0" smtClean="0"/>
              <a:t>Nơi khô ráo, tránh men bị ẩm</a:t>
            </a:r>
            <a:endParaRPr lang="en-US" sz="3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977" y="4222996"/>
            <a:ext cx="2528999" cy="2635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70" y="4207215"/>
            <a:ext cx="2635007" cy="265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99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67" y="1643063"/>
            <a:ext cx="4814621" cy="500062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vi-VN" sz="4000" dirty="0" smtClean="0"/>
              <a:t>Men </a:t>
            </a:r>
            <a:r>
              <a:rPr lang="vi-VN" sz="4000" dirty="0"/>
              <a:t>tươi</a:t>
            </a:r>
            <a:endParaRPr lang="en-US" sz="4000" dirty="0"/>
          </a:p>
          <a:p>
            <a:r>
              <a:rPr lang="en-US" sz="3600" b="1" dirty="0" err="1" smtClean="0"/>
              <a:t>Đặc</a:t>
            </a:r>
            <a:r>
              <a:rPr lang="en-US" sz="3600" b="1" dirty="0" smtClean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:</a:t>
            </a:r>
            <a:r>
              <a:rPr lang="en-US" sz="3600" dirty="0"/>
              <a:t> Men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ngà</a:t>
            </a:r>
            <a:r>
              <a:rPr lang="en-US" sz="3600" dirty="0"/>
              <a:t>, </a:t>
            </a:r>
            <a:r>
              <a:rPr lang="en-US" sz="3600" dirty="0" err="1"/>
              <a:t>mềm</a:t>
            </a:r>
            <a:r>
              <a:rPr lang="en-US" sz="3600" dirty="0"/>
              <a:t>, </a:t>
            </a:r>
            <a:r>
              <a:rPr lang="en-US" sz="3600" dirty="0" err="1"/>
              <a:t>ẩm</a:t>
            </a:r>
            <a:r>
              <a:rPr lang="en-US" sz="3600" dirty="0"/>
              <a:t>,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đóng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khối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dễ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tay</a:t>
            </a:r>
            <a:r>
              <a:rPr lang="en-US" sz="3600" dirty="0"/>
              <a:t> </a:t>
            </a:r>
            <a:r>
              <a:rPr lang="en-US" sz="3600" dirty="0" err="1"/>
              <a:t>bóp</a:t>
            </a:r>
            <a:r>
              <a:rPr lang="en-US" sz="3600" dirty="0"/>
              <a:t> </a:t>
            </a:r>
            <a:r>
              <a:rPr lang="en-US" sz="3600" dirty="0" err="1"/>
              <a:t>vụn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989" y="1807368"/>
            <a:ext cx="5415285" cy="467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 </a:t>
            </a:r>
            <a:r>
              <a:rPr lang="en-US" dirty="0" err="1" smtClean="0"/>
              <a:t>tươi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137" y="1855185"/>
            <a:ext cx="9440475" cy="4257673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6858000" y="450629"/>
            <a:ext cx="2014538" cy="1404556"/>
          </a:xfrm>
          <a:prstGeom prst="wedgeEllipseCallout">
            <a:avLst>
              <a:gd name="adj1" fmla="val -26507"/>
              <a:gd name="adj2" fmla="val 828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lạt</a:t>
            </a:r>
            <a:endParaRPr lang="en-US" sz="3600" dirty="0"/>
          </a:p>
        </p:txBody>
      </p:sp>
      <p:sp>
        <p:nvSpPr>
          <p:cNvPr id="6" name="Oval Callout 5"/>
          <p:cNvSpPr/>
          <p:nvPr/>
        </p:nvSpPr>
        <p:spPr>
          <a:xfrm>
            <a:off x="2064137" y="1565053"/>
            <a:ext cx="2014538" cy="1404556"/>
          </a:xfrm>
          <a:prstGeom prst="wedgeEllipseCallout">
            <a:avLst>
              <a:gd name="adj1" fmla="val 65692"/>
              <a:gd name="adj2" fmla="val 1448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ngọt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7133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67" y="1180477"/>
            <a:ext cx="9824770" cy="546320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vi-VN" sz="3600" dirty="0" smtClean="0"/>
              <a:t>Men </a:t>
            </a:r>
            <a:r>
              <a:rPr lang="vi-VN" sz="3600" dirty="0"/>
              <a:t>tươi</a:t>
            </a:r>
            <a:endParaRPr lang="en-US" sz="3600" dirty="0"/>
          </a:p>
          <a:p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ấm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,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ấm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men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5 </a:t>
            </a:r>
            <a:r>
              <a:rPr lang="en-US" dirty="0" err="1"/>
              <a:t>phút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hỗn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mượt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kem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bọt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042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975" y="1614487"/>
            <a:ext cx="9772650" cy="49434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K</a:t>
            </a:r>
            <a:r>
              <a:rPr lang="en-US" sz="3600" dirty="0" err="1" smtClean="0"/>
              <a:t>hông</a:t>
            </a:r>
            <a:r>
              <a:rPr lang="en-US" sz="3600" dirty="0" smtClean="0"/>
              <a:t> </a:t>
            </a:r>
            <a:r>
              <a:rPr lang="en-US" sz="3600" dirty="0" err="1"/>
              <a:t>lẫn</a:t>
            </a:r>
            <a:r>
              <a:rPr lang="en-US" sz="3600" dirty="0"/>
              <a:t> vi </a:t>
            </a:r>
            <a:r>
              <a:rPr lang="en-US" sz="3600" dirty="0" err="1"/>
              <a:t>khuẩn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endParaRPr lang="en-US" sz="3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vàng</a:t>
            </a:r>
            <a:r>
              <a:rPr lang="en-US" dirty="0" smtClean="0"/>
              <a:t>,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 </a:t>
            </a:r>
            <a:r>
              <a:rPr lang="en-US" dirty="0" err="1" smtClean="0"/>
              <a:t>khối</a:t>
            </a:r>
            <a:r>
              <a:rPr lang="en-US" dirty="0" smtClean="0"/>
              <a:t> men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smtClean="0"/>
              <a:t>Men </a:t>
            </a:r>
            <a:r>
              <a:rPr lang="en-US" dirty="0" err="1" smtClean="0"/>
              <a:t>bẻ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tơi</a:t>
            </a:r>
            <a:r>
              <a:rPr lang="en-US" dirty="0" smtClean="0"/>
              <a:t>,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dẻo</a:t>
            </a:r>
            <a:r>
              <a:rPr lang="en-US" dirty="0" smtClean="0"/>
              <a:t>, </a:t>
            </a:r>
            <a:r>
              <a:rPr lang="en-US" dirty="0" err="1" smtClean="0"/>
              <a:t>đặc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men,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lạ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43367" y="142875"/>
            <a:ext cx="9561245" cy="1010032"/>
          </a:xfrm>
        </p:spPr>
        <p:txBody>
          <a:bodyPr/>
          <a:lstStyle/>
          <a:p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men </a:t>
            </a:r>
            <a:r>
              <a:rPr lang="en-US" dirty="0" err="1" smtClean="0"/>
              <a:t>tươi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11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Bảo quản men tươi: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43088"/>
            <a:ext cx="5319259" cy="4849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vi-VN" sz="3800" dirty="0" smtClean="0"/>
              <a:t>Thời gian bảo quản là 6</a:t>
            </a:r>
            <a:r>
              <a:rPr lang="en-US" sz="3800" dirty="0" smtClean="0"/>
              <a:t> </a:t>
            </a:r>
            <a:r>
              <a:rPr lang="vi-VN" sz="3800" dirty="0" smtClean="0"/>
              <a:t>tuần</a:t>
            </a:r>
          </a:p>
          <a:p>
            <a:pPr>
              <a:buFontTx/>
              <a:buChar char="-"/>
            </a:pPr>
            <a:r>
              <a:rPr lang="vi-VN" sz="3800" dirty="0" smtClean="0"/>
              <a:t> Bảo quản trong tủ lạnh, nhiệt  độ &lt;10</a:t>
            </a:r>
            <a:r>
              <a:rPr lang="en-US" sz="3800" baseline="30000" dirty="0" err="1" smtClean="0"/>
              <a:t>o</a:t>
            </a:r>
            <a:r>
              <a:rPr lang="en-US" sz="3800" dirty="0" err="1" smtClean="0"/>
              <a:t>C</a:t>
            </a:r>
            <a:endParaRPr lang="en-US" sz="3800" dirty="0" smtClean="0"/>
          </a:p>
          <a:p>
            <a:pPr>
              <a:buFontTx/>
              <a:buChar char="-"/>
            </a:pPr>
            <a:r>
              <a:rPr lang="en-US" sz="3800" dirty="0" err="1" smtClean="0"/>
              <a:t>Bảo</a:t>
            </a:r>
            <a:r>
              <a:rPr lang="en-US" sz="3800" dirty="0" smtClean="0"/>
              <a:t> </a:t>
            </a:r>
            <a:r>
              <a:rPr lang="en-US" sz="3800" dirty="0" err="1" smtClean="0"/>
              <a:t>quản</a:t>
            </a:r>
            <a:r>
              <a:rPr lang="en-US" sz="3800" dirty="0" smtClean="0"/>
              <a:t> </a:t>
            </a:r>
            <a:r>
              <a:rPr lang="en-US" sz="3800" dirty="0" err="1" smtClean="0"/>
              <a:t>nới</a:t>
            </a:r>
            <a:r>
              <a:rPr lang="en-US" sz="3800" dirty="0" smtClean="0"/>
              <a:t> </a:t>
            </a:r>
            <a:r>
              <a:rPr lang="en-US" sz="3800" dirty="0" err="1" smtClean="0"/>
              <a:t>khô</a:t>
            </a:r>
            <a:r>
              <a:rPr lang="en-US" sz="3800" dirty="0" smtClean="0"/>
              <a:t> </a:t>
            </a:r>
            <a:r>
              <a:rPr lang="en-US" sz="3800" dirty="0" err="1" smtClean="0"/>
              <a:t>ráo</a:t>
            </a:r>
            <a:r>
              <a:rPr lang="en-US" sz="3800" dirty="0" smtClean="0"/>
              <a:t>, </a:t>
            </a:r>
            <a:r>
              <a:rPr lang="en-US" sz="3800" dirty="0" err="1"/>
              <a:t>t</a:t>
            </a:r>
            <a:r>
              <a:rPr lang="en-US" sz="3800" dirty="0" err="1" smtClean="0"/>
              <a:t>ránh</a:t>
            </a:r>
            <a:r>
              <a:rPr lang="en-US" sz="3800" dirty="0" smtClean="0"/>
              <a:t> </a:t>
            </a:r>
            <a:r>
              <a:rPr lang="en-US" sz="3800" dirty="0" err="1" smtClean="0"/>
              <a:t>ẩm</a:t>
            </a:r>
            <a:endParaRPr lang="vi-VN" sz="3800" dirty="0" smtClean="0"/>
          </a:p>
          <a:p>
            <a:pPr marL="0" indent="0">
              <a:buNone/>
            </a:pPr>
            <a:endParaRPr lang="en-US" sz="3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9475" y="1462592"/>
            <a:ext cx="4471988" cy="539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0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ý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800" dirty="0" err="1" smtClean="0"/>
              <a:t>Tỉ</a:t>
            </a:r>
            <a:r>
              <a:rPr lang="en-US" sz="3800" dirty="0" smtClean="0"/>
              <a:t> </a:t>
            </a:r>
            <a:r>
              <a:rPr lang="en-US" sz="3800" dirty="0" err="1" smtClean="0"/>
              <a:t>lệ</a:t>
            </a:r>
            <a:r>
              <a:rPr lang="en-US" sz="3800" dirty="0" smtClean="0"/>
              <a:t> </a:t>
            </a:r>
            <a:r>
              <a:rPr lang="en-US" sz="3800" dirty="0" err="1" smtClean="0"/>
              <a:t>hoán</a:t>
            </a:r>
            <a:r>
              <a:rPr lang="en-US" sz="3800" dirty="0" smtClean="0"/>
              <a:t> </a:t>
            </a:r>
            <a:r>
              <a:rPr lang="en-US" sz="3800" dirty="0" err="1" smtClean="0"/>
              <a:t>đổi</a:t>
            </a:r>
            <a:r>
              <a:rPr lang="en-US" sz="3800" dirty="0" smtClean="0"/>
              <a:t> </a:t>
            </a:r>
            <a:r>
              <a:rPr lang="en-US" sz="3800" dirty="0" err="1" smtClean="0"/>
              <a:t>giữa</a:t>
            </a:r>
            <a:r>
              <a:rPr lang="en-US" sz="3800" dirty="0" smtClean="0"/>
              <a:t> men </a:t>
            </a:r>
            <a:r>
              <a:rPr lang="en-US" sz="3800" dirty="0" err="1" smtClean="0"/>
              <a:t>tươi</a:t>
            </a:r>
            <a:r>
              <a:rPr lang="en-US" sz="3800" dirty="0" smtClean="0"/>
              <a:t> </a:t>
            </a:r>
            <a:r>
              <a:rPr lang="en-US" sz="3800" dirty="0" err="1" smtClean="0"/>
              <a:t>và</a:t>
            </a:r>
            <a:r>
              <a:rPr lang="en-US" sz="3800" dirty="0" smtClean="0"/>
              <a:t> men </a:t>
            </a:r>
            <a:r>
              <a:rPr lang="en-US" sz="3800" dirty="0" err="1" smtClean="0"/>
              <a:t>khô</a:t>
            </a:r>
            <a:endParaRPr lang="en-US" sz="3800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589087" y="1046922"/>
          <a:ext cx="9297988" cy="5595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57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50" y="246330"/>
            <a:ext cx="10873237" cy="651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75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800" dirty="0"/>
              <a:t>1. </a:t>
            </a:r>
            <a:r>
              <a:rPr lang="en-US" sz="3800" dirty="0" err="1"/>
              <a:t>Thành</a:t>
            </a:r>
            <a:r>
              <a:rPr lang="en-US" sz="3800" dirty="0"/>
              <a:t>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cấu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endParaRPr lang="en-US" sz="3800" dirty="0"/>
          </a:p>
        </p:txBody>
      </p:sp>
      <p:pic>
        <p:nvPicPr>
          <p:cNvPr id="4" name="Picture 3" descr="D:\BANH\tải xuống (43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114551"/>
            <a:ext cx="6929437" cy="47434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547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038" y="1628775"/>
            <a:ext cx="7315200" cy="5181982"/>
          </a:xfrm>
        </p:spPr>
        <p:txBody>
          <a:bodyPr/>
          <a:lstStyle/>
          <a:p>
            <a:pPr marL="0" indent="0">
              <a:buNone/>
            </a:pPr>
            <a:r>
              <a:rPr lang="en-US" sz="3800" b="1" dirty="0"/>
              <a:t>1. </a:t>
            </a:r>
            <a:r>
              <a:rPr lang="en-US" sz="3800" b="1" dirty="0" err="1"/>
              <a:t>Thành</a:t>
            </a:r>
            <a:r>
              <a:rPr lang="en-US" sz="3800" b="1" dirty="0"/>
              <a:t> </a:t>
            </a:r>
            <a:r>
              <a:rPr lang="en-US" sz="3800" b="1" dirty="0" err="1"/>
              <a:t>phần</a:t>
            </a:r>
            <a:r>
              <a:rPr lang="en-US" sz="3800" b="1" dirty="0"/>
              <a:t> </a:t>
            </a:r>
            <a:r>
              <a:rPr lang="en-US" sz="3800" b="1" dirty="0" err="1"/>
              <a:t>cấu</a:t>
            </a:r>
            <a:r>
              <a:rPr lang="en-US" sz="3800" b="1" dirty="0"/>
              <a:t> </a:t>
            </a:r>
            <a:r>
              <a:rPr lang="en-US" sz="3800" b="1" dirty="0" err="1"/>
              <a:t>tạo</a:t>
            </a:r>
            <a:endParaRPr lang="en-US" sz="3800" b="1" dirty="0"/>
          </a:p>
          <a:p>
            <a:pPr marL="0" indent="0">
              <a:buNone/>
            </a:pPr>
            <a:r>
              <a:rPr lang="en-US" sz="3800" dirty="0"/>
              <a:t>-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gồm</a:t>
            </a:r>
            <a:r>
              <a:rPr lang="en-US" sz="3800" dirty="0"/>
              <a:t> </a:t>
            </a:r>
            <a:r>
              <a:rPr lang="en-US" sz="3800" dirty="0" err="1"/>
              <a:t>vỏ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,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,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1 </a:t>
            </a:r>
            <a:r>
              <a:rPr lang="en-US" sz="3800" dirty="0" err="1"/>
              <a:t>quả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nặng</a:t>
            </a:r>
            <a:r>
              <a:rPr lang="en-US" sz="3800" dirty="0"/>
              <a:t> 55- 60gr. </a:t>
            </a:r>
            <a:r>
              <a:rPr lang="en-US" sz="3800" dirty="0" err="1"/>
              <a:t>Trong</a:t>
            </a:r>
            <a:r>
              <a:rPr lang="en-US" sz="3800" dirty="0"/>
              <a:t> </a:t>
            </a:r>
            <a:r>
              <a:rPr lang="en-US" sz="3800" dirty="0" err="1"/>
              <a:t>đó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: 15-16gr.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: 40 – 44gr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8238" y="1336687"/>
            <a:ext cx="3314700" cy="547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685924"/>
            <a:ext cx="4281695" cy="500642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protein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.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 hay </a:t>
            </a:r>
            <a:r>
              <a:rPr lang="en-US" dirty="0" err="1"/>
              <a:t>nhạt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phuộc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gà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781" y="2234965"/>
            <a:ext cx="6230219" cy="388674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0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smtClean="0"/>
              <a:t>: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462963"/>
              </p:ext>
            </p:extLst>
          </p:nvPr>
        </p:nvGraphicFramePr>
        <p:xfrm>
          <a:off x="650076" y="1342706"/>
          <a:ext cx="11541924" cy="5515294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814149"/>
                <a:gridCol w="1655459"/>
                <a:gridCol w="1385888"/>
                <a:gridCol w="1471612"/>
                <a:gridCol w="1243013"/>
                <a:gridCol w="1328738"/>
                <a:gridCol w="1643065"/>
              </a:tblGrid>
              <a:tr h="15755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effectLst/>
                        </a:rPr>
                        <a:t>Thành</a:t>
                      </a:r>
                      <a:r>
                        <a:rPr lang="en-US" sz="3000" dirty="0">
                          <a:effectLst/>
                        </a:rPr>
                        <a:t> </a:t>
                      </a:r>
                      <a:r>
                        <a:rPr lang="en-US" sz="3000" dirty="0" err="1">
                          <a:effectLst/>
                        </a:rPr>
                        <a:t>phần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Trọng lượng (%)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Nước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Protein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Lipid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Glucid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effectLst/>
                        </a:rPr>
                        <a:t>Khoáng</a:t>
                      </a:r>
                      <a:r>
                        <a:rPr lang="en-US" sz="3000" dirty="0">
                          <a:effectLst/>
                        </a:rPr>
                        <a:t> </a:t>
                      </a:r>
                      <a:r>
                        <a:rPr lang="en-US" sz="3000" dirty="0" err="1">
                          <a:effectLst/>
                        </a:rPr>
                        <a:t>chất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2860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Trứng nguyên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100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65,5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12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Lòng trắng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60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88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0000"/>
                          </a:solidFill>
                          <a:effectLst/>
                        </a:rPr>
                        <a:t>0.03</a:t>
                      </a:r>
                      <a:endParaRPr lang="en-US" sz="3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0.8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Lòng đỏ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30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47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16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34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0.6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1.1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Vỏ trứng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2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</a:rPr>
                        <a:t>98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507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330" y="1401621"/>
            <a:ext cx="10431317" cy="5367132"/>
          </a:xfrm>
        </p:spPr>
        <p:txBody>
          <a:bodyPr/>
          <a:lstStyle/>
          <a:p>
            <a:pPr marL="0" indent="0">
              <a:buNone/>
            </a:pPr>
            <a:r>
              <a:rPr lang="en-US" sz="3800" b="1" dirty="0" smtClean="0"/>
              <a:t>2</a:t>
            </a:r>
            <a:r>
              <a:rPr lang="en-US" sz="3800" b="1" dirty="0"/>
              <a:t>.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3240133"/>
            <a:ext cx="5281613" cy="3470229"/>
          </a:xfrm>
          <a:prstGeom prst="rect">
            <a:avLst/>
          </a:prstGeom>
        </p:spPr>
      </p:pic>
      <p:sp>
        <p:nvSpPr>
          <p:cNvPr id="7" name="Cloud Callout 6"/>
          <p:cNvSpPr/>
          <p:nvPr/>
        </p:nvSpPr>
        <p:spPr>
          <a:xfrm>
            <a:off x="6296025" y="1704661"/>
            <a:ext cx="4429125" cy="2822230"/>
          </a:xfrm>
          <a:prstGeom prst="cloudCallout">
            <a:avLst>
              <a:gd name="adj1" fmla="val -69220"/>
              <a:gd name="adj2" fmla="val 52619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/>
              <a:t>Dùng</a:t>
            </a:r>
            <a:r>
              <a:rPr lang="en-US" sz="3600" b="1" dirty="0"/>
              <a:t> </a:t>
            </a:r>
            <a:r>
              <a:rPr lang="en-US" sz="3600" b="1" dirty="0" err="1"/>
              <a:t>trứng</a:t>
            </a:r>
            <a:r>
              <a:rPr lang="en-US" sz="3600" b="1" dirty="0"/>
              <a:t> </a:t>
            </a:r>
            <a:r>
              <a:rPr lang="en-US" sz="3600" b="1" dirty="0" err="1"/>
              <a:t>gì</a:t>
            </a:r>
            <a:r>
              <a:rPr lang="en-US" sz="3600" b="1" dirty="0"/>
              <a:t> </a:t>
            </a:r>
            <a:r>
              <a:rPr lang="en-US" sz="3600" b="1" dirty="0" err="1"/>
              <a:t>để</a:t>
            </a:r>
            <a:r>
              <a:rPr lang="en-US" sz="3600" b="1" dirty="0"/>
              <a:t> </a:t>
            </a:r>
            <a:r>
              <a:rPr lang="en-US" sz="3600" b="1" dirty="0" err="1"/>
              <a:t>làm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dirty="0" smtClean="0"/>
              <a:t>?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5874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 smtClean="0"/>
              <a:t>gà</a:t>
            </a:r>
            <a:r>
              <a:rPr lang="en-US" dirty="0" smtClean="0"/>
              <a:t> </a:t>
            </a:r>
            <a:r>
              <a:rPr lang="en-US" dirty="0" err="1" smtClean="0"/>
              <a:t>vì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514474"/>
            <a:ext cx="10431317" cy="5177873"/>
          </a:xfrm>
        </p:spPr>
        <p:txBody>
          <a:bodyPr/>
          <a:lstStyle/>
          <a:p>
            <a:pPr lvl="0"/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dễ</a:t>
            </a:r>
            <a:r>
              <a:rPr lang="en-US" sz="3800" dirty="0"/>
              <a:t> </a:t>
            </a:r>
            <a:r>
              <a:rPr lang="en-US" sz="3800" dirty="0" err="1"/>
              <a:t>tách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endParaRPr lang="en-US" sz="3800" dirty="0"/>
          </a:p>
          <a:p>
            <a:pPr lvl="0"/>
            <a:r>
              <a:rPr lang="en-US" sz="3800" dirty="0" err="1"/>
              <a:t>Độ</a:t>
            </a:r>
            <a:r>
              <a:rPr lang="en-US" sz="3800" dirty="0"/>
              <a:t> </a:t>
            </a:r>
            <a:r>
              <a:rPr lang="en-US" sz="3800" dirty="0" err="1"/>
              <a:t>bông</a:t>
            </a:r>
            <a:r>
              <a:rPr lang="en-US" sz="3800" dirty="0"/>
              <a:t> </a:t>
            </a:r>
            <a:r>
              <a:rPr lang="en-US" sz="3800" dirty="0" err="1"/>
              <a:t>xốp</a:t>
            </a:r>
            <a:r>
              <a:rPr lang="en-US" sz="3800" dirty="0"/>
              <a:t> </a:t>
            </a:r>
            <a:r>
              <a:rPr lang="en-US" sz="3800" dirty="0" err="1"/>
              <a:t>của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tốt</a:t>
            </a:r>
            <a:r>
              <a:rPr lang="en-US" sz="3800" dirty="0"/>
              <a:t> </a:t>
            </a:r>
            <a:r>
              <a:rPr lang="en-US" sz="3800" dirty="0" err="1"/>
              <a:t>hơn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vịt</a:t>
            </a:r>
            <a:endParaRPr lang="en-US" sz="3800" dirty="0"/>
          </a:p>
          <a:p>
            <a:pPr lvl="0"/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đỡ</a:t>
            </a:r>
            <a:r>
              <a:rPr lang="en-US" sz="3800" dirty="0"/>
              <a:t> </a:t>
            </a:r>
            <a:r>
              <a:rPr lang="en-US" sz="3800" dirty="0" err="1"/>
              <a:t>tanh</a:t>
            </a:r>
            <a:r>
              <a:rPr lang="en-US" sz="3800" dirty="0"/>
              <a:t> </a:t>
            </a:r>
            <a:r>
              <a:rPr lang="en-US" sz="3800" dirty="0" err="1"/>
              <a:t>hơn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vịt</a:t>
            </a:r>
            <a:endParaRPr lang="en-US" sz="3800" dirty="0"/>
          </a:p>
          <a:p>
            <a:pPr lvl="0"/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mùi</a:t>
            </a:r>
            <a:r>
              <a:rPr lang="en-US" sz="3800" dirty="0"/>
              <a:t> </a:t>
            </a:r>
            <a:r>
              <a:rPr lang="en-US" sz="3800" dirty="0" err="1"/>
              <a:t>và</a:t>
            </a:r>
            <a:r>
              <a:rPr lang="en-US" sz="3800" dirty="0"/>
              <a:t> </a:t>
            </a:r>
            <a:r>
              <a:rPr lang="en-US" sz="3800" dirty="0" err="1"/>
              <a:t>vị</a:t>
            </a:r>
            <a:r>
              <a:rPr lang="en-US" sz="3800" dirty="0"/>
              <a:t> </a:t>
            </a:r>
            <a:r>
              <a:rPr lang="en-US" sz="3800" dirty="0" err="1"/>
              <a:t>thơm</a:t>
            </a:r>
            <a:r>
              <a:rPr lang="en-US" sz="3800" dirty="0"/>
              <a:t> </a:t>
            </a:r>
            <a:r>
              <a:rPr lang="en-US" sz="3800" dirty="0" err="1"/>
              <a:t>cho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endParaRPr lang="en-US" sz="3800" dirty="0"/>
          </a:p>
          <a:p>
            <a:pPr lvl="0"/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độ</a:t>
            </a:r>
            <a:r>
              <a:rPr lang="en-US" sz="3800" dirty="0"/>
              <a:t> </a:t>
            </a:r>
            <a:r>
              <a:rPr lang="en-US" sz="3800" dirty="0" err="1"/>
              <a:t>ẩm</a:t>
            </a:r>
            <a:r>
              <a:rPr lang="en-US" sz="3800" dirty="0"/>
              <a:t> </a:t>
            </a:r>
            <a:r>
              <a:rPr lang="en-US" sz="3800" dirty="0" err="1"/>
              <a:t>cho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endParaRPr lang="en-US" sz="3800" dirty="0"/>
          </a:p>
          <a:p>
            <a:pPr lvl="0"/>
            <a:r>
              <a:rPr lang="en-US" sz="3800" dirty="0" err="1"/>
              <a:t>Làm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r>
              <a:rPr lang="en-US" sz="3800" dirty="0"/>
              <a:t> </a:t>
            </a:r>
            <a:r>
              <a:rPr lang="en-US" sz="3800" dirty="0" err="1"/>
              <a:t>nở</a:t>
            </a:r>
            <a:r>
              <a:rPr lang="en-US" sz="3800" dirty="0"/>
              <a:t> </a:t>
            </a:r>
            <a:r>
              <a:rPr lang="en-US" sz="3800" dirty="0" err="1"/>
              <a:t>bông</a:t>
            </a:r>
            <a:r>
              <a:rPr lang="en-US" sz="3800" dirty="0"/>
              <a:t> </a:t>
            </a:r>
            <a:r>
              <a:rPr lang="en-US" sz="3800" dirty="0" err="1"/>
              <a:t>xốp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8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671638"/>
            <a:ext cx="9958388" cy="502919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r>
              <a:rPr lang="en-US" sz="3600" dirty="0" smtClean="0"/>
              <a:t>    </a:t>
            </a:r>
            <a:r>
              <a:rPr lang="en-US" sz="3600" dirty="0" err="1" smtClean="0"/>
              <a:t>Lòng</a:t>
            </a:r>
            <a:r>
              <a:rPr lang="en-US" sz="3600" dirty="0" smtClean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90%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10% protein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ổn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, </a:t>
            </a:r>
            <a:r>
              <a:rPr lang="en-US" sz="3600" dirty="0" err="1"/>
              <a:t>bền</a:t>
            </a:r>
            <a:r>
              <a:rPr lang="en-US" sz="3600" dirty="0"/>
              <a:t> </a:t>
            </a:r>
            <a:r>
              <a:rPr lang="en-US" sz="3600" dirty="0" err="1"/>
              <a:t>vững</a:t>
            </a:r>
            <a:r>
              <a:rPr lang="en-US" sz="3600" dirty="0"/>
              <a:t>, </a:t>
            </a:r>
            <a:r>
              <a:rPr lang="en-US" sz="3600" dirty="0" err="1"/>
              <a:t>giàu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ẩm</a:t>
            </a:r>
            <a:r>
              <a:rPr lang="en-US" sz="3600" dirty="0"/>
              <a:t>. </a:t>
            </a:r>
            <a:endParaRPr lang="en-US" sz="3600" dirty="0" smtClean="0"/>
          </a:p>
          <a:p>
            <a:pPr marL="0" indent="0">
              <a:buNone/>
            </a:pPr>
            <a:r>
              <a:rPr lang="en-US" sz="3600" dirty="0" err="1" smtClean="0"/>
              <a:t>Trong</a:t>
            </a:r>
            <a:r>
              <a:rPr lang="en-US" sz="3600" dirty="0" smtClean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chứa</a:t>
            </a:r>
            <a:r>
              <a:rPr lang="en-US" sz="3600" dirty="0"/>
              <a:t>: Lecithin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khả</a:t>
            </a:r>
            <a:r>
              <a:rPr lang="en-US" sz="3600" dirty="0"/>
              <a:t>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nở</a:t>
            </a:r>
            <a:r>
              <a:rPr lang="en-US" sz="3600" dirty="0"/>
              <a:t> </a:t>
            </a:r>
            <a:r>
              <a:rPr lang="en-US" sz="3600" dirty="0" err="1"/>
              <a:t>xốp</a:t>
            </a:r>
            <a:r>
              <a:rPr lang="en-US" sz="3600" dirty="0"/>
              <a:t>. </a:t>
            </a:r>
            <a:endParaRPr lang="en-US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89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2" y="1357312"/>
            <a:ext cx="5862280" cy="522922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r>
              <a:rPr lang="en-US" sz="3600" dirty="0" smtClean="0"/>
              <a:t>Albumin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bọt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bông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gấp</a:t>
            </a:r>
            <a:r>
              <a:rPr lang="en-US" sz="3600" dirty="0"/>
              <a:t> 8 </a:t>
            </a:r>
            <a:r>
              <a:rPr lang="en-US" sz="3600" dirty="0" err="1"/>
              <a:t>lần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tích</a:t>
            </a:r>
            <a:r>
              <a:rPr lang="en-US" sz="3600" dirty="0"/>
              <a:t> ban </a:t>
            </a:r>
            <a:r>
              <a:rPr lang="en-US" sz="3600" dirty="0" err="1"/>
              <a:t>đầu</a:t>
            </a:r>
            <a:r>
              <a:rPr lang="en-US" sz="3600" dirty="0"/>
              <a:t>,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môi</a:t>
            </a:r>
            <a:r>
              <a:rPr lang="en-US" sz="3600" dirty="0"/>
              <a:t> </a:t>
            </a:r>
            <a:r>
              <a:rPr lang="en-US" sz="3600" dirty="0" err="1"/>
              <a:t>trường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khí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nở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hơn</a:t>
            </a:r>
            <a:r>
              <a:rPr lang="en-US" sz="3600" dirty="0"/>
              <a:t>,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ảnh</a:t>
            </a:r>
            <a:r>
              <a:rPr lang="en-US" sz="3600" dirty="0"/>
              <a:t> </a:t>
            </a:r>
            <a:r>
              <a:rPr lang="en-US" sz="3600" dirty="0" err="1"/>
              <a:t>hưởng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,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5282" y="1657350"/>
            <a:ext cx="5096586" cy="474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8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488" y="1609103"/>
            <a:ext cx="11134724" cy="553464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3600" dirty="0" smtClean="0"/>
              <a:t>     </a:t>
            </a:r>
            <a:r>
              <a:rPr lang="en-US" sz="3600" dirty="0" err="1" smtClean="0"/>
              <a:t>Lòng</a:t>
            </a:r>
            <a:r>
              <a:rPr lang="en-US" sz="3600" dirty="0" smtClean="0"/>
              <a:t> </a:t>
            </a:r>
            <a:r>
              <a:rPr lang="en-US" sz="3600" dirty="0" err="1"/>
              <a:t>đỏ</a:t>
            </a:r>
            <a:r>
              <a:rPr lang="en-US" sz="3600" dirty="0"/>
              <a:t> </a:t>
            </a:r>
            <a:r>
              <a:rPr lang="en-US" sz="3600" dirty="0" err="1"/>
              <a:t>tập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chủ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dinh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. Protein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đỏ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keo</a:t>
            </a:r>
            <a:r>
              <a:rPr lang="en-US" sz="3600" dirty="0"/>
              <a:t> </a:t>
            </a:r>
            <a:r>
              <a:rPr lang="en-US" sz="3600" dirty="0" err="1"/>
              <a:t>giữ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hòa</a:t>
            </a:r>
            <a:r>
              <a:rPr lang="en-US" sz="3600" dirty="0"/>
              <a:t> </a:t>
            </a:r>
            <a:r>
              <a:rPr lang="en-US" sz="3600" dirty="0" err="1"/>
              <a:t>quyện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 smtClean="0"/>
              <a:t>nhau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trị</a:t>
            </a:r>
            <a:r>
              <a:rPr lang="en-US" sz="3600" dirty="0"/>
              <a:t> </a:t>
            </a:r>
            <a:r>
              <a:rPr lang="en-US" sz="3600" dirty="0" err="1"/>
              <a:t>dinh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,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mềm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thơm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5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0174" y="1457325"/>
            <a:ext cx="10572749" cy="52435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600" dirty="0" smtClean="0"/>
              <a:t>      Protein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góp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vì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protein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đông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gặp</a:t>
            </a:r>
            <a:r>
              <a:rPr lang="en-US" sz="3600" dirty="0"/>
              <a:t> </a:t>
            </a:r>
            <a:r>
              <a:rPr lang="en-US" sz="3600" dirty="0" err="1"/>
              <a:t>nhiệt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. </a:t>
            </a:r>
            <a:r>
              <a:rPr lang="en-US" sz="3600" dirty="0" err="1" smtClean="0"/>
              <a:t>Vì</a:t>
            </a:r>
            <a:r>
              <a:rPr lang="en-US" sz="3600" dirty="0" smtClean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dai</a:t>
            </a:r>
            <a:r>
              <a:rPr lang="en-US" sz="3600" dirty="0"/>
              <a:t>,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ít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 </a:t>
            </a:r>
            <a:endParaRPr lang="en-US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3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0174" y="1457325"/>
            <a:ext cx="10572749" cy="52435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T</a:t>
            </a:r>
            <a:r>
              <a:rPr lang="en-US" sz="3600" dirty="0" err="1" smtClean="0"/>
              <a:t>rứng</a:t>
            </a:r>
            <a:r>
              <a:rPr lang="en-US" sz="3600" dirty="0" smtClean="0"/>
              <a:t> </a:t>
            </a:r>
            <a:r>
              <a:rPr lang="en-US" sz="3600" dirty="0" err="1" smtClean="0"/>
              <a:t>còn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quyét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hấp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8" y="3621862"/>
            <a:ext cx="8315058" cy="30932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85987" y="3843338"/>
            <a:ext cx="2085975" cy="400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4929323" y="3807620"/>
            <a:ext cx="2343147" cy="635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Quyét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7815665" y="3807620"/>
            <a:ext cx="2442760" cy="635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Quyét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3119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0150" y="1700213"/>
            <a:ext cx="10772774" cy="5000624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en-US" sz="4000" dirty="0" smtClean="0"/>
              <a:t>   </a:t>
            </a:r>
            <a:r>
              <a:rPr lang="en-US" sz="4000" b="1" dirty="0" err="1" smtClean="0"/>
              <a:t>Lưu</a:t>
            </a:r>
            <a:r>
              <a:rPr lang="en-US" sz="4000" b="1" dirty="0" smtClean="0"/>
              <a:t> </a:t>
            </a:r>
            <a:r>
              <a:rPr lang="en-US" sz="4000" b="1" dirty="0"/>
              <a:t>ý </a:t>
            </a:r>
            <a:r>
              <a:rPr lang="en-US" sz="4000" b="1" dirty="0" err="1"/>
              <a:t>khi</a:t>
            </a:r>
            <a:r>
              <a:rPr lang="en-US" sz="4000" b="1" dirty="0"/>
              <a:t> </a:t>
            </a:r>
            <a:r>
              <a:rPr lang="en-US" sz="4000" b="1" dirty="0" err="1"/>
              <a:t>sử</a:t>
            </a:r>
            <a:r>
              <a:rPr lang="en-US" sz="4000" b="1" dirty="0"/>
              <a:t> </a:t>
            </a:r>
            <a:r>
              <a:rPr lang="en-US" sz="4000" b="1" dirty="0" err="1"/>
              <a:t>dụng</a:t>
            </a:r>
            <a:r>
              <a:rPr lang="en-US" sz="4000" b="1" dirty="0"/>
              <a:t> </a:t>
            </a:r>
            <a:r>
              <a:rPr lang="en-US" sz="4000" b="1" dirty="0" err="1" smtClean="0"/>
              <a:t>trứng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trong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làm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bánh</a:t>
            </a:r>
            <a:endParaRPr lang="en-US" sz="4000" b="1" dirty="0"/>
          </a:p>
          <a:p>
            <a:pPr lvl="0"/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phải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ở </a:t>
            </a:r>
            <a:r>
              <a:rPr lang="en-US" sz="4000" dirty="0" err="1"/>
              <a:t>nhiệt</a:t>
            </a:r>
            <a:r>
              <a:rPr lang="en-US" sz="4000" dirty="0"/>
              <a:t> </a:t>
            </a:r>
            <a:r>
              <a:rPr lang="en-US" sz="4000" dirty="0" err="1"/>
              <a:t>độ</a:t>
            </a:r>
            <a:r>
              <a:rPr lang="en-US" sz="4000" dirty="0"/>
              <a:t> </a:t>
            </a:r>
            <a:r>
              <a:rPr lang="en-US" sz="4000" dirty="0" err="1"/>
              <a:t>phòng</a:t>
            </a:r>
            <a:r>
              <a:rPr lang="en-US" sz="4000" dirty="0"/>
              <a:t> (</a:t>
            </a:r>
            <a:r>
              <a:rPr lang="en-US" sz="4000" dirty="0" err="1"/>
              <a:t>trừ</a:t>
            </a:r>
            <a:r>
              <a:rPr lang="en-US" sz="4000" dirty="0"/>
              <a:t> </a:t>
            </a:r>
            <a:r>
              <a:rPr lang="en-US" sz="4000" dirty="0" err="1"/>
              <a:t>khi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bánh</a:t>
            </a:r>
            <a:r>
              <a:rPr lang="en-US" sz="4000" dirty="0"/>
              <a:t> </a:t>
            </a:r>
            <a:r>
              <a:rPr lang="en-US" sz="4000" dirty="0" err="1"/>
              <a:t>mì</a:t>
            </a:r>
            <a:r>
              <a:rPr lang="en-US" sz="4000" dirty="0"/>
              <a:t>),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  <a:r>
              <a:rPr lang="en-US" sz="4000" dirty="0" err="1"/>
              <a:t>sử</a:t>
            </a:r>
            <a:r>
              <a:rPr lang="en-US" sz="4000" dirty="0"/>
              <a:t> </a:t>
            </a:r>
            <a:r>
              <a:rPr lang="en-US" sz="4000" dirty="0" err="1"/>
              <a:t>dụng</a:t>
            </a:r>
            <a:r>
              <a:rPr lang="en-US" sz="4000" dirty="0"/>
              <a:t> </a:t>
            </a:r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đã</a:t>
            </a:r>
            <a:r>
              <a:rPr lang="en-US" sz="4000" dirty="0"/>
              <a:t> </a:t>
            </a:r>
            <a:r>
              <a:rPr lang="en-US" sz="4000" dirty="0" err="1"/>
              <a:t>bảo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tủ</a:t>
            </a:r>
            <a:r>
              <a:rPr lang="en-US" sz="4000" dirty="0"/>
              <a:t> </a:t>
            </a:r>
            <a:r>
              <a:rPr lang="en-US" sz="4000" dirty="0" err="1"/>
              <a:t>lạnh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bỏ</a:t>
            </a:r>
            <a:r>
              <a:rPr lang="en-US" sz="4000" dirty="0"/>
              <a:t> </a:t>
            </a:r>
            <a:r>
              <a:rPr lang="en-US" sz="4000" dirty="0" err="1"/>
              <a:t>ra</a:t>
            </a:r>
            <a:r>
              <a:rPr lang="en-US" sz="4000" dirty="0"/>
              <a:t> </a:t>
            </a:r>
            <a:r>
              <a:rPr lang="en-US" sz="4000" dirty="0" err="1"/>
              <a:t>ngoài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bớt</a:t>
            </a:r>
            <a:r>
              <a:rPr lang="en-US" sz="4000" dirty="0"/>
              <a:t> </a:t>
            </a:r>
            <a:r>
              <a:rPr lang="en-US" sz="4000" dirty="0" err="1" smtClean="0"/>
              <a:t>lạnh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64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874" y="1571625"/>
            <a:ext cx="10687049" cy="512921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4000" dirty="0" smtClean="0"/>
              <a:t>   </a:t>
            </a:r>
            <a:r>
              <a:rPr lang="en-US" sz="4000" b="1" dirty="0" err="1" smtClean="0"/>
              <a:t>Lưu</a:t>
            </a:r>
            <a:r>
              <a:rPr lang="en-US" sz="4000" b="1" dirty="0" smtClean="0"/>
              <a:t> </a:t>
            </a:r>
            <a:r>
              <a:rPr lang="en-US" sz="4000" b="1" dirty="0"/>
              <a:t>ý </a:t>
            </a:r>
            <a:r>
              <a:rPr lang="en-US" sz="4000" b="1" dirty="0" err="1"/>
              <a:t>khi</a:t>
            </a:r>
            <a:r>
              <a:rPr lang="en-US" sz="4000" b="1" dirty="0"/>
              <a:t> </a:t>
            </a:r>
            <a:r>
              <a:rPr lang="en-US" sz="4000" b="1" dirty="0" err="1"/>
              <a:t>sử</a:t>
            </a:r>
            <a:r>
              <a:rPr lang="en-US" sz="4000" b="1" dirty="0"/>
              <a:t> </a:t>
            </a:r>
            <a:r>
              <a:rPr lang="en-US" sz="4000" b="1" dirty="0" err="1"/>
              <a:t>dụng</a:t>
            </a:r>
            <a:r>
              <a:rPr lang="en-US" sz="4000" b="1" dirty="0"/>
              <a:t> </a:t>
            </a:r>
            <a:r>
              <a:rPr lang="en-US" sz="4000" b="1" dirty="0" err="1" smtClean="0"/>
              <a:t>trứng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trong</a:t>
            </a:r>
            <a:r>
              <a:rPr lang="en-US" sz="4000" b="1" dirty="0" smtClean="0"/>
              <a:t> </a:t>
            </a:r>
            <a:r>
              <a:rPr lang="en-US" sz="4000" b="1" dirty="0" err="1"/>
              <a:t>làm</a:t>
            </a:r>
            <a:r>
              <a:rPr lang="en-US" sz="4000" b="1" dirty="0"/>
              <a:t> </a:t>
            </a:r>
            <a:r>
              <a:rPr lang="en-US" sz="4000" b="1" dirty="0" err="1" smtClean="0"/>
              <a:t>bánh</a:t>
            </a:r>
            <a:endParaRPr lang="en-US" sz="4000" b="1" dirty="0"/>
          </a:p>
          <a:p>
            <a:pPr lvl="0"/>
            <a:r>
              <a:rPr lang="en-US" sz="4000" dirty="0" err="1" smtClean="0"/>
              <a:t>Với</a:t>
            </a:r>
            <a:r>
              <a:rPr lang="en-US" sz="4000" dirty="0" smtClean="0"/>
              <a:t> </a:t>
            </a:r>
            <a:r>
              <a:rPr lang="en-US" sz="4000" dirty="0" err="1"/>
              <a:t>công</a:t>
            </a:r>
            <a:r>
              <a:rPr lang="en-US" sz="4000" dirty="0"/>
              <a:t> </a:t>
            </a:r>
            <a:r>
              <a:rPr lang="en-US" sz="4000" dirty="0" err="1"/>
              <a:t>thức</a:t>
            </a:r>
            <a:r>
              <a:rPr lang="en-US" sz="4000" dirty="0"/>
              <a:t> </a:t>
            </a:r>
            <a:r>
              <a:rPr lang="en-US" sz="4000" dirty="0" err="1"/>
              <a:t>yêu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tách</a:t>
            </a:r>
            <a:r>
              <a:rPr lang="en-US" sz="4000" dirty="0"/>
              <a:t> </a:t>
            </a:r>
            <a:r>
              <a:rPr lang="en-US" sz="4000" dirty="0" err="1"/>
              <a:t>riêng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thì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tách</a:t>
            </a:r>
            <a:r>
              <a:rPr lang="en-US" sz="4000" dirty="0"/>
              <a:t> </a:t>
            </a:r>
            <a:r>
              <a:rPr lang="en-US" sz="4000" dirty="0" err="1"/>
              <a:t>cẩn</a:t>
            </a:r>
            <a:r>
              <a:rPr lang="en-US" sz="4000" dirty="0"/>
              <a:t> </a:t>
            </a:r>
            <a:r>
              <a:rPr lang="en-US" sz="4000" dirty="0" err="1"/>
              <a:t>thận</a:t>
            </a:r>
            <a:r>
              <a:rPr lang="en-US" sz="4000" dirty="0"/>
              <a:t>, </a:t>
            </a:r>
            <a:r>
              <a:rPr lang="en-US" sz="4000" dirty="0" err="1"/>
              <a:t>không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vì</a:t>
            </a:r>
            <a:r>
              <a:rPr lang="en-US" sz="4000" dirty="0"/>
              <a:t> </a:t>
            </a:r>
            <a:r>
              <a:rPr lang="en-US" sz="4000" dirty="0" err="1"/>
              <a:t>khi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khả</a:t>
            </a:r>
            <a:r>
              <a:rPr lang="en-US" sz="4000" dirty="0"/>
              <a:t> </a:t>
            </a:r>
            <a:r>
              <a:rPr lang="en-US" sz="4000" dirty="0" err="1"/>
              <a:t>năng</a:t>
            </a:r>
            <a:r>
              <a:rPr lang="en-US" sz="4000" dirty="0"/>
              <a:t> </a:t>
            </a:r>
            <a:r>
              <a:rPr lang="en-US" sz="4000" dirty="0" err="1"/>
              <a:t>đánh</a:t>
            </a:r>
            <a:r>
              <a:rPr lang="en-US" sz="4000" dirty="0"/>
              <a:t> </a:t>
            </a:r>
            <a:r>
              <a:rPr lang="en-US" sz="4000" dirty="0" err="1"/>
              <a:t>bông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bị</a:t>
            </a:r>
            <a:r>
              <a:rPr lang="en-US" sz="4000" dirty="0"/>
              <a:t> </a:t>
            </a:r>
            <a:r>
              <a:rPr lang="en-US" sz="4000" dirty="0" err="1"/>
              <a:t>hạn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endParaRPr lang="en-US" sz="4000" dirty="0"/>
          </a:p>
          <a:p>
            <a:pPr lvl="0"/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kém</a:t>
            </a:r>
            <a:r>
              <a:rPr lang="en-US" sz="4000" dirty="0"/>
              <a:t> </a:t>
            </a:r>
            <a:r>
              <a:rPr lang="en-US" sz="4000" dirty="0" err="1"/>
              <a:t>tươi</a:t>
            </a:r>
            <a:r>
              <a:rPr lang="en-US" sz="4000" dirty="0"/>
              <a:t> </a:t>
            </a:r>
            <a:r>
              <a:rPr lang="en-US" sz="4000" dirty="0" err="1"/>
              <a:t>sẽ</a:t>
            </a:r>
            <a:r>
              <a:rPr lang="en-US" sz="4000" dirty="0"/>
              <a:t> </a:t>
            </a:r>
            <a:r>
              <a:rPr lang="en-US" sz="4000" dirty="0" err="1"/>
              <a:t>khó</a:t>
            </a:r>
            <a:r>
              <a:rPr lang="en-US" sz="4000" dirty="0"/>
              <a:t> </a:t>
            </a:r>
            <a:r>
              <a:rPr lang="en-US" sz="4000" dirty="0" err="1"/>
              <a:t>đánh</a:t>
            </a:r>
            <a:r>
              <a:rPr lang="en-US" sz="4000" dirty="0"/>
              <a:t> </a:t>
            </a:r>
            <a:r>
              <a:rPr lang="en-US" sz="4000" dirty="0" err="1"/>
              <a:t>bông</a:t>
            </a:r>
            <a:r>
              <a:rPr lang="en-US" sz="4000" dirty="0"/>
              <a:t> </a:t>
            </a:r>
            <a:r>
              <a:rPr lang="en-US" sz="4000" dirty="0" err="1"/>
              <a:t>cứng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92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761" y="1516903"/>
            <a:ext cx="8911102" cy="516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462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b="1" dirty="0"/>
              <a:t>3. </a:t>
            </a:r>
            <a:r>
              <a:rPr lang="en-US" sz="3800" b="1" dirty="0" err="1"/>
              <a:t>Bột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endParaRPr lang="en-US" sz="3800" b="1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 err="1"/>
              <a:t>Sấy</a:t>
            </a:r>
            <a:r>
              <a:rPr lang="en-US" sz="3800" dirty="0"/>
              <a:t> </a:t>
            </a:r>
            <a:r>
              <a:rPr lang="en-US" sz="3800" dirty="0" err="1"/>
              <a:t>khô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tươi</a:t>
            </a:r>
            <a:r>
              <a:rPr lang="en-US" sz="3800" dirty="0"/>
              <a:t> ở 180</a:t>
            </a:r>
            <a:r>
              <a:rPr lang="en-US" sz="3800" baseline="30000" dirty="0"/>
              <a:t>o</a:t>
            </a:r>
            <a:r>
              <a:rPr lang="en-US" sz="3800" dirty="0"/>
              <a:t>C, </a:t>
            </a:r>
            <a:r>
              <a:rPr lang="en-US" sz="3800" dirty="0" err="1"/>
              <a:t>trong</a:t>
            </a:r>
            <a:r>
              <a:rPr lang="en-US" sz="3800" dirty="0"/>
              <a:t> 5 </a:t>
            </a:r>
            <a:r>
              <a:rPr lang="en-US" sz="3800" dirty="0" err="1"/>
              <a:t>phút</a:t>
            </a:r>
            <a:r>
              <a:rPr lang="en-US" sz="3800" dirty="0"/>
              <a:t> </a:t>
            </a:r>
            <a:r>
              <a:rPr lang="en-US" sz="3800" dirty="0" err="1"/>
              <a:t>sẽ</a:t>
            </a:r>
            <a:r>
              <a:rPr lang="en-US" sz="3800" dirty="0"/>
              <a:t> </a:t>
            </a:r>
            <a:r>
              <a:rPr lang="en-US" sz="3800" dirty="0" err="1"/>
              <a:t>được</a:t>
            </a:r>
            <a:r>
              <a:rPr lang="en-US" sz="3800" dirty="0"/>
              <a:t>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 err="1"/>
              <a:t>Có</a:t>
            </a:r>
            <a:r>
              <a:rPr lang="en-US" sz="3800" dirty="0"/>
              <a:t> 3 </a:t>
            </a:r>
            <a:r>
              <a:rPr lang="en-US" sz="3800" dirty="0" err="1"/>
              <a:t>loại</a:t>
            </a:r>
            <a:r>
              <a:rPr lang="en-US" sz="3800" dirty="0"/>
              <a:t>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:</a:t>
            </a:r>
          </a:p>
          <a:p>
            <a:pPr marL="0" indent="0">
              <a:buNone/>
            </a:pPr>
            <a:r>
              <a:rPr lang="en-US" sz="3800" dirty="0"/>
              <a:t>	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nguyên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(WEP)</a:t>
            </a:r>
          </a:p>
          <a:p>
            <a:pPr marL="0" indent="0">
              <a:buNone/>
            </a:pPr>
            <a:r>
              <a:rPr lang="en-US" sz="3800" dirty="0"/>
              <a:t>	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 (EWP)</a:t>
            </a:r>
          </a:p>
          <a:p>
            <a:pPr marL="0" indent="0">
              <a:buNone/>
            </a:pPr>
            <a:r>
              <a:rPr lang="en-US" sz="3800" dirty="0"/>
              <a:t>	</a:t>
            </a:r>
            <a:r>
              <a:rPr lang="en-US" sz="3800" dirty="0" smtClean="0"/>
              <a:t>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 (EYP)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912" y="3173852"/>
            <a:ext cx="4138788" cy="368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6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75" y="1767611"/>
            <a:ext cx="6653212" cy="3725799"/>
          </a:xfr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1837" y="5784948"/>
            <a:ext cx="5424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Bột</a:t>
            </a:r>
            <a:r>
              <a:rPr lang="en-US" sz="3600" dirty="0" smtClean="0"/>
              <a:t> </a:t>
            </a:r>
            <a:r>
              <a:rPr lang="en-US" sz="3600" dirty="0" err="1" smtClean="0"/>
              <a:t>trứng</a:t>
            </a:r>
            <a:r>
              <a:rPr lang="en-US" sz="3600" dirty="0" smtClean="0"/>
              <a:t> </a:t>
            </a:r>
            <a:r>
              <a:rPr lang="en-US" sz="3600" dirty="0" err="1" smtClean="0"/>
              <a:t>nguyên</a:t>
            </a:r>
            <a:r>
              <a:rPr lang="en-US" sz="3600" dirty="0" smtClean="0"/>
              <a:t> </a:t>
            </a:r>
            <a:r>
              <a:rPr lang="en-US" sz="3600" dirty="0" err="1" smtClean="0"/>
              <a:t>trứng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464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5" y="1614830"/>
            <a:ext cx="4495800" cy="44958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3367" y="6110630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lòng</a:t>
            </a:r>
            <a:r>
              <a:rPr lang="en-US" sz="2800" dirty="0" smtClean="0"/>
              <a:t> </a:t>
            </a:r>
            <a:r>
              <a:rPr lang="en-US" sz="2800" dirty="0" err="1" smtClean="0"/>
              <a:t>trắng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723989" y="6172886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lòng</a:t>
            </a:r>
            <a:r>
              <a:rPr lang="en-US" sz="2800" dirty="0" smtClean="0"/>
              <a:t> </a:t>
            </a:r>
            <a:r>
              <a:rPr lang="en-US" sz="2800" dirty="0" err="1" smtClean="0"/>
              <a:t>đỏ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875" y="1614830"/>
            <a:ext cx="4761510" cy="433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Tỉ</a:t>
            </a:r>
            <a:r>
              <a:rPr lang="en-US" dirty="0" smtClean="0"/>
              <a:t> </a:t>
            </a:r>
            <a:r>
              <a:rPr lang="en-US" dirty="0" err="1" smtClean="0"/>
              <a:t>lệ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600199"/>
            <a:ext cx="11149013" cy="45767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800" dirty="0"/>
              <a:t>-  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nguyên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+ 3l </a:t>
            </a:r>
            <a:r>
              <a:rPr lang="en-US" sz="3800" dirty="0" err="1"/>
              <a:t>nước</a:t>
            </a:r>
            <a:r>
              <a:rPr lang="en-US" sz="3800" dirty="0"/>
              <a:t>  ≈  88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tươi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/>
              <a:t>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+ 3l </a:t>
            </a:r>
            <a:r>
              <a:rPr lang="en-US" sz="3800" dirty="0" err="1"/>
              <a:t>nước</a:t>
            </a:r>
            <a:r>
              <a:rPr lang="en-US" sz="3800" dirty="0"/>
              <a:t>  ≈  100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endParaRPr lang="en-US" sz="3800" dirty="0"/>
          </a:p>
          <a:p>
            <a:pPr>
              <a:buFontTx/>
              <a:buChar char="-"/>
            </a:pPr>
            <a:r>
              <a:rPr lang="en-US" sz="3800" dirty="0" smtClean="0"/>
              <a:t>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+ 1,1l </a:t>
            </a:r>
            <a:r>
              <a:rPr lang="en-US" sz="3800" dirty="0" err="1"/>
              <a:t>nước</a:t>
            </a:r>
            <a:r>
              <a:rPr lang="en-US" sz="3800" dirty="0"/>
              <a:t>  ≈  143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 smtClean="0"/>
              <a:t>đỏ</a:t>
            </a:r>
            <a:endParaRPr lang="en-US" sz="3800" dirty="0" smtClean="0"/>
          </a:p>
          <a:p>
            <a:pPr marL="0" indent="0">
              <a:buNone/>
            </a:pPr>
            <a:endParaRPr lang="en-US" sz="3800" dirty="0"/>
          </a:p>
          <a:p>
            <a:r>
              <a:rPr lang="en-US" sz="3800" dirty="0"/>
              <a:t>    </a:t>
            </a:r>
            <a:r>
              <a:rPr lang="en-US" sz="3800" dirty="0" err="1"/>
              <a:t>Bảo</a:t>
            </a:r>
            <a:r>
              <a:rPr lang="en-US" sz="3800" dirty="0"/>
              <a:t> </a:t>
            </a:r>
            <a:r>
              <a:rPr lang="en-US" sz="3800" dirty="0" err="1"/>
              <a:t>quản</a:t>
            </a:r>
            <a:r>
              <a:rPr lang="en-US" sz="3800" dirty="0"/>
              <a:t> </a:t>
            </a:r>
            <a:r>
              <a:rPr lang="en-US" sz="3800" dirty="0" err="1"/>
              <a:t>nơi</a:t>
            </a:r>
            <a:r>
              <a:rPr lang="en-US" sz="3800" dirty="0"/>
              <a:t> </a:t>
            </a:r>
            <a:r>
              <a:rPr lang="en-US" sz="3800" dirty="0" err="1"/>
              <a:t>khô</a:t>
            </a:r>
            <a:r>
              <a:rPr lang="en-US" sz="3800" dirty="0"/>
              <a:t> </a:t>
            </a:r>
            <a:r>
              <a:rPr lang="en-US" sz="3800" dirty="0" err="1"/>
              <a:t>ráo</a:t>
            </a:r>
            <a:r>
              <a:rPr lang="en-US" sz="3800" dirty="0"/>
              <a:t>, </a:t>
            </a:r>
            <a:r>
              <a:rPr lang="en-US" sz="3800" dirty="0" err="1"/>
              <a:t>thoáng</a:t>
            </a:r>
            <a:r>
              <a:rPr lang="en-US" sz="3800" dirty="0"/>
              <a:t> </a:t>
            </a:r>
            <a:r>
              <a:rPr lang="en-US" sz="3800" dirty="0" err="1"/>
              <a:t>mát</a:t>
            </a:r>
            <a:r>
              <a:rPr lang="en-US" sz="3800" dirty="0"/>
              <a:t>, </a:t>
            </a:r>
            <a:r>
              <a:rPr lang="en-US" sz="3800" dirty="0" err="1"/>
              <a:t>dưới</a:t>
            </a:r>
            <a:r>
              <a:rPr lang="en-US" sz="3800" dirty="0"/>
              <a:t> 22</a:t>
            </a:r>
            <a:r>
              <a:rPr lang="en-US" sz="3800" baseline="30000" dirty="0"/>
              <a:t>o</a:t>
            </a:r>
            <a:r>
              <a:rPr lang="en-US" sz="3800" dirty="0"/>
              <a:t>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67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654" y="299997"/>
            <a:ext cx="9561245" cy="1052935"/>
          </a:xfrm>
        </p:spPr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GIAO BÀI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087" y="1537666"/>
            <a:ext cx="10515600" cy="501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4800" dirty="0" smtClean="0"/>
              <a:t>Hãy tìm hiểu các </a:t>
            </a:r>
            <a:r>
              <a:rPr lang="en-US" sz="4800" dirty="0" err="1" smtClean="0"/>
              <a:t>loại</a:t>
            </a:r>
            <a:r>
              <a:rPr lang="en-US" sz="4800" dirty="0" smtClean="0"/>
              <a:t> </a:t>
            </a:r>
            <a:r>
              <a:rPr lang="en-US" sz="4800" dirty="0" err="1" smtClean="0"/>
              <a:t>chất</a:t>
            </a:r>
            <a:r>
              <a:rPr lang="en-US" sz="4800" dirty="0" smtClean="0"/>
              <a:t> </a:t>
            </a:r>
            <a:r>
              <a:rPr lang="en-US" sz="4800" dirty="0" err="1" smtClean="0"/>
              <a:t>béo</a:t>
            </a:r>
            <a:r>
              <a:rPr lang="en-US" sz="4800" dirty="0" smtClean="0"/>
              <a:t> </a:t>
            </a:r>
            <a:r>
              <a:rPr lang="en-US" sz="4800" dirty="0" err="1" smtClean="0"/>
              <a:t>trong</a:t>
            </a:r>
            <a:r>
              <a:rPr lang="en-US" sz="4800" dirty="0" smtClean="0"/>
              <a:t> </a:t>
            </a:r>
            <a:r>
              <a:rPr lang="en-US" sz="4800" dirty="0" err="1" smtClean="0"/>
              <a:t>làm</a:t>
            </a:r>
            <a:r>
              <a:rPr lang="en-US" sz="4800" dirty="0" smtClean="0"/>
              <a:t> </a:t>
            </a:r>
            <a:r>
              <a:rPr lang="en-US" sz="4800" dirty="0" err="1" smtClean="0"/>
              <a:t>bánh</a:t>
            </a:r>
            <a:r>
              <a:rPr lang="en-US" sz="4800" dirty="0" smtClean="0"/>
              <a:t> </a:t>
            </a:r>
            <a:r>
              <a:rPr lang="vi-VN" sz="4800" dirty="0" smtClean="0"/>
              <a:t>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095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49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1986</TotalTime>
  <Words>1235</Words>
  <Application>Microsoft Office PowerPoint</Application>
  <PresentationFormat>Widescreen</PresentationFormat>
  <Paragraphs>205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Arial</vt:lpstr>
      <vt:lpstr>Calibri</vt:lpstr>
      <vt:lpstr>Century Gothic</vt:lpstr>
      <vt:lpstr>Wingdings</vt:lpstr>
      <vt:lpstr>Wingdings 3</vt:lpstr>
      <vt:lpstr>Wisp</vt:lpstr>
      <vt:lpstr>TỔNG QUAN BẾP BÁNH</vt:lpstr>
      <vt:lpstr>KIỂM TRA BÀI CŨ</vt:lpstr>
      <vt:lpstr>ĐÁP ÁN</vt:lpstr>
      <vt:lpstr>Chương 2: NGUYÊN PHỤ LIỆU LÀM BÁNH (tt)</vt:lpstr>
      <vt:lpstr>Yếu tố nào làm cho bột nở to hơn?</vt:lpstr>
      <vt:lpstr>PowerPoint Presentation</vt:lpstr>
      <vt:lpstr>ll. MEN</vt:lpstr>
      <vt:lpstr>ll. MEN</vt:lpstr>
      <vt:lpstr>Quy trình sản xuất men</vt:lpstr>
      <vt:lpstr>Quá trình lên men</vt:lpstr>
      <vt:lpstr>C6H12O6  + men              2C2H5OH + 2CO2 </vt:lpstr>
      <vt:lpstr>Quá trình lên men</vt:lpstr>
      <vt:lpstr>Nhiệt độ hoạt động của con men</vt:lpstr>
      <vt:lpstr>Điều kiện hoạt động của men</vt:lpstr>
      <vt:lpstr>2. Các loại men</vt:lpstr>
      <vt:lpstr>Lưu ý</vt:lpstr>
      <vt:lpstr>Ví dụ: Công thức bánh mì baguette</vt:lpstr>
      <vt:lpstr>2. Các loại men</vt:lpstr>
      <vt:lpstr>2. Các loại men</vt:lpstr>
      <vt:lpstr>Men khô</vt:lpstr>
      <vt:lpstr>Tiêu chuẩn chọn men khô</vt:lpstr>
      <vt:lpstr>Bảo quản men khô: </vt:lpstr>
      <vt:lpstr>2. Các loại men</vt:lpstr>
      <vt:lpstr>Men tươi</vt:lpstr>
      <vt:lpstr>2. Các loại men</vt:lpstr>
      <vt:lpstr>Tiêu chuẩn chọn men tươi</vt:lpstr>
      <vt:lpstr>Bảo quản men tươi: </vt:lpstr>
      <vt:lpstr>Lưu ý</vt:lpstr>
      <vt:lpstr>PowerPoint Presentation</vt:lpstr>
      <vt:lpstr>III. TRỨNG</vt:lpstr>
      <vt:lpstr>III. TRỨNG</vt:lpstr>
      <vt:lpstr>III. TRỨNG</vt:lpstr>
      <vt:lpstr>Thành phần dinh dưỡng của trứng :</vt:lpstr>
      <vt:lpstr>III. TRỨNG</vt:lpstr>
      <vt:lpstr>Dùng trứng gà vì: </vt:lpstr>
      <vt:lpstr>III. TRỨNG</vt:lpstr>
      <vt:lpstr>III. TRỨNG</vt:lpstr>
      <vt:lpstr>III. TRỨNG</vt:lpstr>
      <vt:lpstr>III. TRỨNG</vt:lpstr>
      <vt:lpstr>III. TRỨNG</vt:lpstr>
      <vt:lpstr>III. TRỨNG</vt:lpstr>
      <vt:lpstr>III. TRỨNG</vt:lpstr>
      <vt:lpstr>Cách kiểm tra trứng </vt:lpstr>
      <vt:lpstr>III. TRỨNG</vt:lpstr>
      <vt:lpstr>III. TRỨNG</vt:lpstr>
      <vt:lpstr>III. TRỨNG</vt:lpstr>
      <vt:lpstr>Tỉ lệ quy đổi bột trứng</vt:lpstr>
      <vt:lpstr>GIAO BÀI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Nguyen Hien</cp:lastModifiedBy>
  <cp:revision>100</cp:revision>
  <dcterms:created xsi:type="dcterms:W3CDTF">2020-09-21T01:13:54Z</dcterms:created>
  <dcterms:modified xsi:type="dcterms:W3CDTF">2021-01-17T12:54:30Z</dcterms:modified>
</cp:coreProperties>
</file>