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288" r:id="rId2"/>
    <p:sldId id="464" r:id="rId3"/>
    <p:sldId id="415" r:id="rId4"/>
    <p:sldId id="416" r:id="rId5"/>
    <p:sldId id="465" r:id="rId6"/>
    <p:sldId id="467" r:id="rId7"/>
    <p:sldId id="469" r:id="rId8"/>
    <p:sldId id="521" r:id="rId9"/>
    <p:sldId id="471" r:id="rId10"/>
    <p:sldId id="472" r:id="rId11"/>
    <p:sldId id="473" r:id="rId12"/>
    <p:sldId id="522" r:id="rId13"/>
    <p:sldId id="474" r:id="rId14"/>
    <p:sldId id="475" r:id="rId15"/>
    <p:sldId id="523" r:id="rId16"/>
    <p:sldId id="476" r:id="rId17"/>
    <p:sldId id="524" r:id="rId18"/>
    <p:sldId id="479" r:id="rId19"/>
    <p:sldId id="480" r:id="rId20"/>
    <p:sldId id="481" r:id="rId21"/>
    <p:sldId id="482" r:id="rId22"/>
    <p:sldId id="483" r:id="rId23"/>
    <p:sldId id="484" r:id="rId24"/>
    <p:sldId id="485" r:id="rId25"/>
    <p:sldId id="486" r:id="rId26"/>
    <p:sldId id="487" r:id="rId27"/>
    <p:sldId id="488" r:id="rId28"/>
    <p:sldId id="489" r:id="rId29"/>
    <p:sldId id="490" r:id="rId30"/>
    <p:sldId id="491" r:id="rId31"/>
    <p:sldId id="492" r:id="rId32"/>
    <p:sldId id="493" r:id="rId33"/>
    <p:sldId id="494" r:id="rId34"/>
    <p:sldId id="495" r:id="rId35"/>
    <p:sldId id="496" r:id="rId36"/>
    <p:sldId id="497" r:id="rId37"/>
    <p:sldId id="499" r:id="rId38"/>
    <p:sldId id="500" r:id="rId39"/>
    <p:sldId id="501" r:id="rId40"/>
    <p:sldId id="502" r:id="rId41"/>
    <p:sldId id="503" r:id="rId42"/>
    <p:sldId id="504" r:id="rId43"/>
    <p:sldId id="505" r:id="rId44"/>
    <p:sldId id="506" r:id="rId45"/>
    <p:sldId id="507" r:id="rId46"/>
    <p:sldId id="508" r:id="rId47"/>
    <p:sldId id="509" r:id="rId48"/>
    <p:sldId id="510" r:id="rId49"/>
    <p:sldId id="512" r:id="rId50"/>
    <p:sldId id="525" r:id="rId51"/>
    <p:sldId id="513" r:id="rId52"/>
    <p:sldId id="514" r:id="rId53"/>
    <p:sldId id="515" r:id="rId54"/>
    <p:sldId id="516" r:id="rId55"/>
    <p:sldId id="517" r:id="rId56"/>
    <p:sldId id="518" r:id="rId57"/>
    <p:sldId id="526" r:id="rId58"/>
    <p:sldId id="520" r:id="rId59"/>
    <p:sldId id="433" r:id="rId60"/>
    <p:sldId id="285" r:id="rId61"/>
  </p:sldIdLst>
  <p:sldSz cx="9144000" cy="6858000" type="screen4x3"/>
  <p:notesSz cx="6858000" cy="9144000"/>
  <p:custDataLst>
    <p:tags r:id="rId6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99CCFF"/>
    <a:srgbClr val="CCECFF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26" autoAdjust="0"/>
    <p:restoredTop sz="94660"/>
  </p:normalViewPr>
  <p:slideViewPr>
    <p:cSldViewPr>
      <p:cViewPr varScale="1">
        <p:scale>
          <a:sx n="69" d="100"/>
          <a:sy n="69" d="100"/>
        </p:scale>
        <p:origin x="49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05/04/2021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748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-12826"/>
            <a:ext cx="6781800" cy="41606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7700" y="4143028"/>
            <a:ext cx="7772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0" b="1" dirty="0" smtClean="0">
                <a:solidFill>
                  <a:srgbClr val="FF0000"/>
                </a:solidFill>
              </a:rPr>
              <a:t>VĂN HÓA </a:t>
            </a:r>
          </a:p>
          <a:p>
            <a:pPr algn="ctr"/>
            <a:r>
              <a:rPr lang="en-US" sz="9000" b="1" dirty="0" smtClean="0">
                <a:solidFill>
                  <a:srgbClr val="FF0000"/>
                </a:solidFill>
              </a:rPr>
              <a:t>ẨM THỰC</a:t>
            </a:r>
            <a:endParaRPr lang="en-US" sz="9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59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61" y="966230"/>
            <a:ext cx="8523434" cy="49551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343" y="2283278"/>
            <a:ext cx="7899117" cy="21570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MỘT SỐ NỀN VĂN HÓA ẨM THỰC TIÊU BIỂU KHU VỰC CHÂU Á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410200" y="5921354"/>
            <a:ext cx="3733800" cy="838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800" b="1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US" sz="2600" kern="0" smtClean="0">
                <a:solidFill>
                  <a:schemeClr val="tx1"/>
                </a:solidFill>
              </a:rPr>
              <a:t>GV: Nguyễn Thị Hiền</a:t>
            </a:r>
            <a:endParaRPr lang="en-US" sz="2600" kern="0" dirty="0"/>
          </a:p>
        </p:txBody>
      </p:sp>
    </p:spTree>
    <p:extLst>
      <p:ext uri="{BB962C8B-B14F-4D97-AF65-F5344CB8AC3E}">
        <p14:creationId xmlns:p14="http://schemas.microsoft.com/office/powerpoint/2010/main" val="3742479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KIỂM TRA BÀI CŨ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986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vi-VN" dirty="0" smtClean="0"/>
              <a:t>Câu hỏi: Đặc điểm nổi bật trong khẩu vị của người miền Trung?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3124200"/>
            <a:ext cx="3124429" cy="3469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1476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875" y="1371600"/>
            <a:ext cx="8229600" cy="4525963"/>
          </a:xfrm>
        </p:spPr>
        <p:txBody>
          <a:bodyPr/>
          <a:lstStyle/>
          <a:p>
            <a:r>
              <a:rPr lang="vi-VN" dirty="0" smtClean="0"/>
              <a:t>Đáp án:</a:t>
            </a:r>
          </a:p>
          <a:p>
            <a:pPr marL="0" indent="0">
              <a:buNone/>
            </a:pP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bật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cay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mặn</a:t>
            </a:r>
            <a:r>
              <a:rPr lang="en-US" dirty="0"/>
              <a:t>.</a:t>
            </a:r>
            <a:endParaRPr lang="vi-VN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KIỂM TRA BÀI CŨ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011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18416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1"/>
            <a:ext cx="5219981" cy="5410200"/>
          </a:xfrm>
        </p:spPr>
        <p:txBody>
          <a:bodyPr>
            <a:normAutofit fontScale="92500" lnSpcReduction="10000"/>
          </a:bodyPr>
          <a:lstStyle/>
          <a:p>
            <a:pPr marL="557213" indent="-557213">
              <a:buAutoNum type="arabicPeriod"/>
            </a:pPr>
            <a:r>
              <a:rPr lang="en-US" b="1" dirty="0" smtClean="0"/>
              <a:t>KHÁI QUÁT CHUNG</a:t>
            </a:r>
            <a:endParaRPr lang="vi-VN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vi-VN" b="1" dirty="0" smtClean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tắt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,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ở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Á.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1,3 </a:t>
            </a:r>
            <a:r>
              <a:rPr lang="en-US" dirty="0" err="1"/>
              <a:t>tỷ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,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tộc</a:t>
            </a:r>
            <a:r>
              <a:rPr lang="en-US" dirty="0"/>
              <a:t> </a:t>
            </a:r>
            <a:r>
              <a:rPr lang="en-US" dirty="0" err="1"/>
              <a:t>Hán</a:t>
            </a:r>
            <a:r>
              <a:rPr lang="en-US" dirty="0"/>
              <a:t>. CHNDTH do </a:t>
            </a:r>
            <a:r>
              <a:rPr lang="en-US" dirty="0" err="1"/>
              <a:t>Đảng</a:t>
            </a:r>
            <a:r>
              <a:rPr lang="en-US" dirty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lãnh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đảng</a:t>
            </a: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99" y="2470895"/>
            <a:ext cx="3702629" cy="230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1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76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7" y="1717397"/>
            <a:ext cx="8098376" cy="428335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1.1. </a:t>
            </a:r>
            <a:r>
              <a:rPr lang="en-US" b="1" dirty="0" err="1" smtClean="0"/>
              <a:t>Vị</a:t>
            </a:r>
            <a:r>
              <a:rPr lang="en-US" b="1" dirty="0" smtClean="0"/>
              <a:t> </a:t>
            </a:r>
            <a:r>
              <a:rPr lang="en-US" b="1" dirty="0" err="1" smtClean="0"/>
              <a:t>trí</a:t>
            </a:r>
            <a:r>
              <a:rPr lang="en-US" b="1" dirty="0" smtClean="0"/>
              <a:t> </a:t>
            </a:r>
            <a:r>
              <a:rPr lang="en-US" b="1" dirty="0" err="1" smtClean="0"/>
              <a:t>địa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– </a:t>
            </a:r>
            <a:r>
              <a:rPr lang="en-US" b="1" dirty="0" err="1" smtClean="0"/>
              <a:t>khí</a:t>
            </a:r>
            <a:r>
              <a:rPr lang="en-US" b="1" dirty="0" smtClean="0"/>
              <a:t> </a:t>
            </a:r>
            <a:r>
              <a:rPr lang="en-US" b="1" dirty="0" err="1" smtClean="0"/>
              <a:t>hậu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9.6 </a:t>
            </a:r>
            <a:r>
              <a:rPr lang="en-US" dirty="0" err="1"/>
              <a:t>triệu</a:t>
            </a:r>
            <a:r>
              <a:rPr lang="en-US" dirty="0"/>
              <a:t> km2, CHNDTH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mạc</a:t>
            </a:r>
            <a:r>
              <a:rPr lang="en-US" dirty="0"/>
              <a:t> ở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phía</a:t>
            </a:r>
            <a:r>
              <a:rPr lang="en-US" dirty="0"/>
              <a:t>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Mông</a:t>
            </a:r>
            <a:r>
              <a:rPr lang="en-US" dirty="0"/>
              <a:t> </a:t>
            </a:r>
            <a:r>
              <a:rPr lang="en-US" dirty="0" err="1"/>
              <a:t>Cổ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Siberi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Nga, </a:t>
            </a:r>
            <a:r>
              <a:rPr lang="en-US" dirty="0" err="1"/>
              <a:t>rừng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đới</a:t>
            </a:r>
            <a:r>
              <a:rPr lang="en-US" dirty="0"/>
              <a:t> ở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Việt</a:t>
            </a:r>
            <a:r>
              <a:rPr lang="en-US" dirty="0"/>
              <a:t> Nam, </a:t>
            </a:r>
            <a:r>
              <a:rPr lang="en-US" dirty="0" err="1"/>
              <a:t>Lào</a:t>
            </a:r>
            <a:r>
              <a:rPr lang="en-US" dirty="0"/>
              <a:t>, </a:t>
            </a:r>
            <a:r>
              <a:rPr lang="en-US" dirty="0" err="1"/>
              <a:t>Myanma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vi-VN" b="1" dirty="0" smtClean="0"/>
          </a:p>
        </p:txBody>
      </p:sp>
    </p:spTree>
    <p:extLst>
      <p:ext uri="{BB962C8B-B14F-4D97-AF65-F5344CB8AC3E}">
        <p14:creationId xmlns:p14="http://schemas.microsoft.com/office/powerpoint/2010/main" val="296918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76" y="3048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7" y="1717397"/>
            <a:ext cx="8098376" cy="42833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1.1.  </a:t>
            </a:r>
            <a:r>
              <a:rPr lang="en-US" b="1" dirty="0" err="1" smtClean="0"/>
              <a:t>Vị</a:t>
            </a:r>
            <a:r>
              <a:rPr lang="en-US" b="1" dirty="0" smtClean="0"/>
              <a:t> </a:t>
            </a:r>
            <a:r>
              <a:rPr lang="en-US" b="1" dirty="0" err="1" smtClean="0"/>
              <a:t>trí</a:t>
            </a:r>
            <a:r>
              <a:rPr lang="en-US" b="1" dirty="0" smtClean="0"/>
              <a:t> </a:t>
            </a:r>
            <a:r>
              <a:rPr lang="en-US" b="1" dirty="0" err="1" smtClean="0"/>
              <a:t>địa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– </a:t>
            </a:r>
            <a:r>
              <a:rPr lang="en-US" b="1" dirty="0" err="1" smtClean="0"/>
              <a:t>khí</a:t>
            </a:r>
            <a:r>
              <a:rPr lang="en-US" b="1" dirty="0" smtClean="0"/>
              <a:t> </a:t>
            </a:r>
            <a:r>
              <a:rPr lang="en-US" b="1" dirty="0" err="1" smtClean="0"/>
              <a:t>hậu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.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mùa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khắc</a:t>
            </a:r>
            <a:r>
              <a:rPr lang="en-US" dirty="0"/>
              <a:t> </a:t>
            </a:r>
            <a:r>
              <a:rPr lang="en-US" dirty="0" err="1"/>
              <a:t>nghiệt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cực</a:t>
            </a:r>
            <a:r>
              <a:rPr lang="en-US" dirty="0"/>
              <a:t>.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ôn</a:t>
            </a:r>
            <a:r>
              <a:rPr lang="en-US" dirty="0"/>
              <a:t> </a:t>
            </a:r>
            <a:r>
              <a:rPr lang="en-US" dirty="0" err="1"/>
              <a:t>đới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.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đới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endParaRPr lang="vi-VN" b="1" dirty="0" smtClean="0"/>
          </a:p>
        </p:txBody>
      </p:sp>
    </p:spTree>
    <p:extLst>
      <p:ext uri="{BB962C8B-B14F-4D97-AF65-F5344CB8AC3E}">
        <p14:creationId xmlns:p14="http://schemas.microsoft.com/office/powerpoint/2010/main" val="229435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76" y="3048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7" y="1717397"/>
            <a:ext cx="8098376" cy="49882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1.1.  </a:t>
            </a:r>
            <a:r>
              <a:rPr lang="en-US" b="1" dirty="0" err="1" smtClean="0"/>
              <a:t>Vị</a:t>
            </a:r>
            <a:r>
              <a:rPr lang="en-US" b="1" dirty="0" smtClean="0"/>
              <a:t> </a:t>
            </a:r>
            <a:r>
              <a:rPr lang="en-US" b="1" dirty="0" err="1" smtClean="0"/>
              <a:t>trí</a:t>
            </a:r>
            <a:r>
              <a:rPr lang="en-US" b="1" dirty="0" smtClean="0"/>
              <a:t> </a:t>
            </a:r>
            <a:r>
              <a:rPr lang="en-US" b="1" dirty="0" err="1" smtClean="0"/>
              <a:t>địa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– </a:t>
            </a:r>
            <a:r>
              <a:rPr lang="en-US" b="1" dirty="0" err="1" smtClean="0"/>
              <a:t>khí</a:t>
            </a:r>
            <a:r>
              <a:rPr lang="en-US" b="1" dirty="0" smtClean="0"/>
              <a:t> </a:t>
            </a:r>
            <a:r>
              <a:rPr lang="en-US" b="1" dirty="0" err="1" smtClean="0"/>
              <a:t>hậu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Do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lãnh</a:t>
            </a:r>
            <a:r>
              <a:rPr lang="en-US" dirty="0"/>
              <a:t> </a:t>
            </a:r>
            <a:r>
              <a:rPr lang="en-US" dirty="0" err="1"/>
              <a:t>thổ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/>
              <a:t>rộng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,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thiên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ở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đương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giống</a:t>
            </a:r>
            <a:r>
              <a:rPr lang="en-US" dirty="0"/>
              <a:t>,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.</a:t>
            </a:r>
            <a:endParaRPr lang="vi-VN" b="1" dirty="0" smtClean="0"/>
          </a:p>
        </p:txBody>
      </p:sp>
    </p:spTree>
    <p:extLst>
      <p:ext uri="{BB962C8B-B14F-4D97-AF65-F5344CB8AC3E}">
        <p14:creationId xmlns:p14="http://schemas.microsoft.com/office/powerpoint/2010/main" val="98357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5659395" cy="5333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quê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minh </a:t>
            </a:r>
            <a:r>
              <a:rPr lang="en-US" dirty="0" err="1"/>
              <a:t>cổ</a:t>
            </a:r>
            <a:r>
              <a:rPr lang="en-US" dirty="0"/>
              <a:t> </a:t>
            </a:r>
            <a:r>
              <a:rPr lang="en-US" dirty="0" err="1"/>
              <a:t>xưa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.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lich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kiêu</a:t>
            </a:r>
            <a:r>
              <a:rPr lang="en-US" dirty="0"/>
              <a:t> </a:t>
            </a:r>
            <a:r>
              <a:rPr lang="en-US" dirty="0" err="1"/>
              <a:t>hùng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đầy</a:t>
            </a:r>
            <a:r>
              <a:rPr lang="en-US" dirty="0"/>
              <a:t> </a:t>
            </a:r>
            <a:r>
              <a:rPr lang="en-US" dirty="0" err="1"/>
              <a:t>huyền</a:t>
            </a:r>
            <a:r>
              <a:rPr lang="en-US" dirty="0"/>
              <a:t> </a:t>
            </a:r>
            <a:r>
              <a:rPr lang="en-US" dirty="0" err="1"/>
              <a:t>bí</a:t>
            </a:r>
            <a:r>
              <a:rPr lang="en-US" dirty="0"/>
              <a:t>.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minh </a:t>
            </a:r>
            <a:r>
              <a:rPr lang="en-US" dirty="0" err="1"/>
              <a:t>lâu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sớm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quanh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 smtClean="0"/>
              <a:t>vực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286" y="1956471"/>
            <a:ext cx="2542688" cy="359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5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6"/>
            <a:ext cx="8107643" cy="48358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sớm</a:t>
            </a:r>
            <a:r>
              <a:rPr lang="en-US" dirty="0"/>
              <a:t>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vững</a:t>
            </a:r>
            <a:r>
              <a:rPr lang="en-US" dirty="0"/>
              <a:t> </a:t>
            </a:r>
            <a:r>
              <a:rPr lang="en-US" dirty="0" err="1"/>
              <a:t>chắc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niệm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lê</a:t>
            </a:r>
            <a:r>
              <a:rPr lang="en-US" dirty="0"/>
              <a:t>̃ </a:t>
            </a:r>
            <a:r>
              <a:rPr lang="en-US" dirty="0" err="1"/>
              <a:t>nhạc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cái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,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coi</a:t>
            </a:r>
            <a:r>
              <a:rPr lang="en-US" dirty="0"/>
              <a:t> </a:t>
            </a:r>
            <a:r>
              <a:rPr lang="en-US" dirty="0" err="1"/>
              <a:t>cái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trời</a:t>
            </a:r>
            <a:r>
              <a:rPr lang="en-US" dirty="0"/>
              <a:t>,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. Do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.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416965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9" y="1717396"/>
            <a:ext cx="7918172" cy="47596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kì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,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sùng</a:t>
            </a:r>
            <a:r>
              <a:rPr lang="en-US" dirty="0"/>
              <a:t> </a:t>
            </a:r>
            <a:r>
              <a:rPr lang="en-US" dirty="0" err="1"/>
              <a:t>bái</a:t>
            </a:r>
            <a:r>
              <a:rPr lang="en-US" dirty="0"/>
              <a:t> </a:t>
            </a:r>
            <a:r>
              <a:rPr lang="en-US" dirty="0" err="1"/>
              <a:t>vua</a:t>
            </a:r>
            <a:r>
              <a:rPr lang="en-US" dirty="0"/>
              <a:t> </a:t>
            </a:r>
            <a:r>
              <a:rPr lang="en-US" dirty="0" err="1"/>
              <a:t>chúa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đinh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phủ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. </a:t>
            </a:r>
            <a:r>
              <a:rPr lang="en-US" dirty="0" err="1"/>
              <a:t>Hoàng</a:t>
            </a:r>
            <a:r>
              <a:rPr lang="en-US" dirty="0"/>
              <a:t> </a:t>
            </a:r>
            <a:r>
              <a:rPr lang="en-US" dirty="0" err="1"/>
              <a:t>đế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smtClean="0"/>
              <a:t>Thanh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hiệp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 smtClean="0"/>
              <a:t>thực</a:t>
            </a:r>
            <a:r>
              <a:rPr lang="en-US" dirty="0"/>
              <a:t> </a:t>
            </a:r>
            <a:r>
              <a:rPr lang="en-US" dirty="0" err="1" smtClean="0"/>
              <a:t>Hoàng</a:t>
            </a:r>
            <a:r>
              <a:rPr lang="en-US" dirty="0" smtClean="0"/>
              <a:t> </a:t>
            </a:r>
            <a:r>
              <a:rPr lang="en-US" dirty="0" err="1"/>
              <a:t>gia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smtClean="0"/>
              <a:t>	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406970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	</a:t>
            </a:r>
            <a:r>
              <a:rPr lang="en-US" dirty="0" err="1" smtClean="0"/>
              <a:t>Món</a:t>
            </a:r>
            <a:r>
              <a:rPr lang="en-US" dirty="0" smtClean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trưng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Á </a:t>
            </a:r>
            <a:r>
              <a:rPr lang="en-US" dirty="0" err="1"/>
              <a:t>Đông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 smtClean="0"/>
              <a:t>giới</a:t>
            </a:r>
            <a:r>
              <a:rPr lang="en-US" dirty="0"/>
              <a:t> </a:t>
            </a:r>
            <a:r>
              <a:rPr lang="en-US" dirty="0" err="1" smtClean="0"/>
              <a:t>hâm</a:t>
            </a:r>
            <a:r>
              <a:rPr lang="en-US" dirty="0" smtClean="0"/>
              <a:t> </a:t>
            </a:r>
            <a:r>
              <a:rPr lang="en-US" dirty="0" err="1"/>
              <a:t>mộ</a:t>
            </a:r>
            <a:r>
              <a:rPr lang="en-US" dirty="0"/>
              <a:t>.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,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nét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.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, </a:t>
            </a:r>
            <a:r>
              <a:rPr lang="en-US" dirty="0" err="1"/>
              <a:t>bày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thưởng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.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67586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1.3. </a:t>
            </a:r>
            <a:r>
              <a:rPr lang="en-US" b="1" dirty="0" err="1" smtClean="0"/>
              <a:t>Tôn</a:t>
            </a:r>
            <a:r>
              <a:rPr lang="en-US" b="1" dirty="0" smtClean="0"/>
              <a:t> </a:t>
            </a:r>
            <a:r>
              <a:rPr lang="en-US" b="1" dirty="0" err="1" smtClean="0"/>
              <a:t>giáo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Tôn</a:t>
            </a:r>
            <a:r>
              <a:rPr lang="en-US" dirty="0" smtClean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ngưỡng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Lão</a:t>
            </a:r>
            <a:r>
              <a:rPr lang="en-US" dirty="0"/>
              <a:t>,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Khổng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Phật</a:t>
            </a:r>
            <a:r>
              <a:rPr lang="en-US" dirty="0"/>
              <a:t>.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huấn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qua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 </a:t>
            </a:r>
            <a:r>
              <a:rPr lang="en-US" dirty="0" err="1"/>
              <a:t>hài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thiên</a:t>
            </a:r>
            <a:r>
              <a:rPr lang="en-US" dirty="0"/>
              <a:t> </a:t>
            </a:r>
            <a:r>
              <a:rPr lang="en-US" dirty="0" err="1"/>
              <a:t>nhiên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63236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1.4. </a:t>
            </a:r>
            <a:r>
              <a:rPr lang="en-US" b="1" dirty="0" err="1" smtClean="0"/>
              <a:t>Kinh</a:t>
            </a:r>
            <a:r>
              <a:rPr lang="en-US" b="1" dirty="0" smtClean="0"/>
              <a:t> </a:t>
            </a:r>
            <a:r>
              <a:rPr lang="en-US" b="1" dirty="0" err="1" smtClean="0"/>
              <a:t>tế</a:t>
            </a:r>
            <a:endParaRPr lang="en-US" b="1" dirty="0" smtClean="0"/>
          </a:p>
          <a:p>
            <a:r>
              <a:rPr lang="en-US" dirty="0"/>
              <a:t>Sau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phóng</a:t>
            </a:r>
            <a:r>
              <a:rPr lang="en-US" dirty="0"/>
              <a:t> </a:t>
            </a:r>
            <a:r>
              <a:rPr lang="en-US" dirty="0" err="1"/>
              <a:t>năm</a:t>
            </a:r>
            <a:r>
              <a:rPr lang="en-US" dirty="0"/>
              <a:t> 1949,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,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trưởng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nông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trì</a:t>
            </a:r>
            <a:r>
              <a:rPr lang="en-US" dirty="0"/>
              <a:t> </a:t>
            </a:r>
            <a:r>
              <a:rPr lang="en-US" dirty="0" err="1" smtClean="0"/>
              <a:t>trệ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08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1.4. </a:t>
            </a:r>
            <a:r>
              <a:rPr lang="en-US" b="1" dirty="0" err="1" smtClean="0"/>
              <a:t>Kinh</a:t>
            </a:r>
            <a:r>
              <a:rPr lang="en-US" b="1" dirty="0" smtClean="0"/>
              <a:t> </a:t>
            </a:r>
            <a:r>
              <a:rPr lang="en-US" b="1" dirty="0" err="1" smtClean="0"/>
              <a:t>tế</a:t>
            </a:r>
            <a:endParaRPr lang="en-US" b="1" dirty="0" smtClean="0"/>
          </a:p>
          <a:p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năm</a:t>
            </a:r>
            <a:r>
              <a:rPr lang="en-US" dirty="0"/>
              <a:t> 1980,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tay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1 </a:t>
            </a:r>
            <a:r>
              <a:rPr lang="en-US" dirty="0" err="1"/>
              <a:t>loạt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cải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nhằm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XHCN.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đây</a:t>
            </a:r>
            <a:r>
              <a:rPr lang="en-US" dirty="0"/>
              <a:t>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cao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11114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17396"/>
            <a:ext cx="4915423" cy="47596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xưa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lấy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Khổng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suy</a:t>
            </a:r>
            <a:r>
              <a:rPr lang="en-US" dirty="0"/>
              <a:t> </a:t>
            </a:r>
            <a:r>
              <a:rPr lang="en-US" dirty="0" err="1"/>
              <a:t>nghĩ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 </a:t>
            </a:r>
            <a:r>
              <a:rPr lang="en-US" dirty="0" err="1"/>
              <a:t>Nghệ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triết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căn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Khổng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dương</a:t>
            </a:r>
            <a:r>
              <a:rPr lang="en-US" dirty="0"/>
              <a:t>. </a:t>
            </a:r>
            <a:endParaRPr lang="en-US" b="1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6" t="9338" r="35505" b="6122"/>
          <a:stretch/>
        </p:blipFill>
        <p:spPr>
          <a:xfrm>
            <a:off x="5697369" y="2207305"/>
            <a:ext cx="3086509" cy="341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10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0"/>
            <a:ext cx="7010400" cy="47596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2600" y="1995910"/>
            <a:ext cx="5190763" cy="4481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6569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6"/>
            <a:ext cx="8107643" cy="4683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: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khéo</a:t>
            </a:r>
            <a:r>
              <a:rPr lang="en-US" dirty="0"/>
              <a:t> </a:t>
            </a:r>
            <a:r>
              <a:rPr lang="en-US" dirty="0" err="1" smtClean="0"/>
              <a:t>léo</a:t>
            </a:r>
            <a:r>
              <a:rPr lang="en-US" dirty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thẩm</a:t>
            </a:r>
            <a:r>
              <a:rPr lang="en-US" dirty="0"/>
              <a:t> </a:t>
            </a:r>
            <a:r>
              <a:rPr lang="en-US" dirty="0" err="1"/>
              <a:t>mĩ</a:t>
            </a:r>
            <a:r>
              <a:rPr lang="en-US" dirty="0"/>
              <a:t>,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dinh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.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99876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4840267" cy="54101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Gia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smtClean="0"/>
              <a:t>d</a:t>
            </a:r>
            <a:r>
              <a:rPr lang="vi-VN" dirty="0"/>
              <a:t>ù</a:t>
            </a:r>
            <a:r>
              <a:rPr lang="en-US" dirty="0" smtClean="0"/>
              <a:t>ng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ở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ở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.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luôn</a:t>
            </a:r>
            <a:r>
              <a:rPr lang="en-US" dirty="0"/>
              <a:t> </a:t>
            </a:r>
            <a:r>
              <a:rPr lang="en-US" dirty="0" err="1"/>
              <a:t>tuân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dương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741" y="2331015"/>
            <a:ext cx="3429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4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3011" y="1717397"/>
            <a:ext cx="4500656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 smtClean="0"/>
              <a:t>ăn</a:t>
            </a:r>
            <a:r>
              <a:rPr lang="en-US" dirty="0" smtClean="0"/>
              <a:t>: 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3 </a:t>
            </a:r>
            <a:r>
              <a:rPr lang="en-US" dirty="0" err="1"/>
              <a:t>bữa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ngày</a:t>
            </a:r>
            <a:endParaRPr lang="en-US" b="1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667" y="2210845"/>
            <a:ext cx="3449794" cy="344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6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4579307" cy="54101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/>
              <a:t>- </a:t>
            </a:r>
            <a:r>
              <a:rPr lang="en-US" dirty="0" err="1"/>
              <a:t>Cư</a:t>
            </a:r>
            <a:r>
              <a:rPr lang="en-US" dirty="0"/>
              <a:t> </a:t>
            </a:r>
            <a:r>
              <a:rPr lang="en-US" dirty="0" err="1"/>
              <a:t>xử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 smtClean="0"/>
              <a:t>ăn</a:t>
            </a:r>
            <a:r>
              <a:rPr lang="vi-VN" dirty="0" smtClean="0"/>
              <a:t>: 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coi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lịch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to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.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err="1"/>
              <a:t>húp</a:t>
            </a:r>
            <a:r>
              <a:rPr lang="en-US" dirty="0"/>
              <a:t> </a:t>
            </a:r>
            <a:r>
              <a:rPr lang="en-US" dirty="0" err="1"/>
              <a:t>canh</a:t>
            </a:r>
            <a:r>
              <a:rPr lang="en-US" dirty="0"/>
              <a:t> </a:t>
            </a:r>
            <a:r>
              <a:rPr lang="en-US" dirty="0" err="1"/>
              <a:t>soàn</a:t>
            </a:r>
            <a:r>
              <a:rPr lang="en-US" dirty="0"/>
              <a:t> </a:t>
            </a:r>
            <a:r>
              <a:rPr lang="en-US" dirty="0" err="1"/>
              <a:t>soạt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ý,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tứ</a:t>
            </a:r>
            <a:r>
              <a:rPr lang="en-US" dirty="0"/>
              <a:t>. </a:t>
            </a:r>
            <a:r>
              <a:rPr lang="en-US" dirty="0" err="1"/>
              <a:t>Tuy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, </a:t>
            </a:r>
            <a:r>
              <a:rPr lang="en-US" dirty="0" err="1"/>
              <a:t>tuyệt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đũa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cử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 smtClean="0"/>
              <a:t>chuyện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303" y="2576448"/>
            <a:ext cx="4172339" cy="2781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60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3011" y="1077349"/>
            <a:ext cx="7600667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	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ở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.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706328"/>
            <a:ext cx="6248400" cy="393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2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b="1" dirty="0" err="1"/>
              <a:t>Sơn</a:t>
            </a:r>
            <a:r>
              <a:rPr lang="en-US" b="1" dirty="0"/>
              <a:t> </a:t>
            </a:r>
            <a:r>
              <a:rPr lang="en-US" b="1" dirty="0" err="1"/>
              <a:t>Đông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ở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. Do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thù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,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nồng</a:t>
            </a:r>
            <a:r>
              <a:rPr lang="en-US" dirty="0"/>
              <a:t> </a:t>
            </a:r>
            <a:r>
              <a:rPr lang="en-US" dirty="0" err="1"/>
              <a:t>đậm</a:t>
            </a:r>
            <a:r>
              <a:rPr lang="en-US" dirty="0"/>
              <a:t>,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tỏi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nhắc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canh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tạng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vật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7167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Món ăn từ ruột già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12" y="2590800"/>
            <a:ext cx="7101051" cy="404605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5976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Món ốc kho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286000"/>
            <a:ext cx="6640286" cy="440376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1474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2057400"/>
            <a:ext cx="6727099" cy="432229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91749" y="1371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vi-VN" kern="0" dirty="0" smtClean="0"/>
              <a:t>Món cá chép chiên giòn sốt chua ngọt</a:t>
            </a: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17768654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vi-VN" dirty="0" smtClean="0"/>
              <a:t> Sơn Đông</a:t>
            </a:r>
          </a:p>
          <a:p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to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đựng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chiếc</a:t>
            </a:r>
            <a:r>
              <a:rPr lang="en-US" dirty="0"/>
              <a:t> </a:t>
            </a:r>
            <a:r>
              <a:rPr lang="en-US" dirty="0" err="1"/>
              <a:t>đĩa</a:t>
            </a:r>
            <a:r>
              <a:rPr lang="en-US" dirty="0"/>
              <a:t> </a:t>
            </a:r>
            <a:r>
              <a:rPr lang="en-US" dirty="0" err="1"/>
              <a:t>bát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,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giống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phóng</a:t>
            </a:r>
            <a:r>
              <a:rPr lang="en-US" dirty="0"/>
              <a:t> </a:t>
            </a:r>
            <a:r>
              <a:rPr lang="en-US" dirty="0" err="1"/>
              <a:t>thoáng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2581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vi-VN" b="1" dirty="0" smtClean="0"/>
              <a:t>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/>
              <a:t>Đông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3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, </a:t>
            </a:r>
            <a:r>
              <a:rPr lang="en-US" dirty="0" err="1"/>
              <a:t>Triều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.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ven</a:t>
            </a:r>
            <a:r>
              <a:rPr lang="en-US" dirty="0"/>
              <a:t> </a:t>
            </a:r>
            <a:r>
              <a:rPr lang="en-US" dirty="0" err="1"/>
              <a:t>biển</a:t>
            </a:r>
            <a:r>
              <a:rPr lang="en-US" dirty="0"/>
              <a:t> ở </a:t>
            </a:r>
            <a:r>
              <a:rPr lang="en-US" dirty="0" err="1"/>
              <a:t>phía</a:t>
            </a:r>
            <a:r>
              <a:rPr lang="en-US" dirty="0"/>
              <a:t> Nam TQ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dịu</a:t>
            </a:r>
            <a:r>
              <a:rPr lang="en-US" dirty="0"/>
              <a:t> </a:t>
            </a:r>
            <a:r>
              <a:rPr lang="en-US" dirty="0" err="1"/>
              <a:t>nhẹ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thoải</a:t>
            </a:r>
            <a:r>
              <a:rPr lang="en-US" dirty="0"/>
              <a:t> </a:t>
            </a:r>
            <a:r>
              <a:rPr lang="en-US" dirty="0" err="1"/>
              <a:t>mái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. </a:t>
            </a:r>
            <a:br>
              <a:rPr lang="en-US" dirty="0"/>
            </a:b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4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vi-VN" dirty="0" smtClean="0"/>
              <a:t>Há cảo tôm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981200"/>
            <a:ext cx="6879772" cy="4608149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6891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525963"/>
          </a:xfrm>
        </p:spPr>
        <p:txBody>
          <a:bodyPr/>
          <a:lstStyle/>
          <a:p>
            <a:r>
              <a:rPr lang="vi-VN" dirty="0" smtClean="0"/>
              <a:t>Cá thu nhồi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7911" y="1905000"/>
            <a:ext cx="5697289" cy="4706069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051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95400"/>
            <a:ext cx="8229600" cy="4525963"/>
          </a:xfrm>
        </p:spPr>
        <p:txBody>
          <a:bodyPr/>
          <a:lstStyle/>
          <a:p>
            <a:r>
              <a:rPr lang="vi-VN" dirty="0" smtClean="0"/>
              <a:t>Sâm bổ lượng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785" y="2042535"/>
            <a:ext cx="6150429" cy="478689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8416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0763"/>
          </a:xfrm>
        </p:spPr>
        <p:txBody>
          <a:bodyPr>
            <a:normAutofit lnSpcReduction="10000"/>
          </a:bodyPr>
          <a:lstStyle/>
          <a:p>
            <a:r>
              <a:rPr lang="en-US" b="1" dirty="0" err="1"/>
              <a:t>Quảng</a:t>
            </a:r>
            <a:r>
              <a:rPr lang="en-US" b="1" dirty="0"/>
              <a:t> </a:t>
            </a:r>
            <a:r>
              <a:rPr lang="en-US" b="1" dirty="0" err="1"/>
              <a:t>Đông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, do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du </a:t>
            </a:r>
            <a:r>
              <a:rPr lang="en-US" dirty="0" err="1"/>
              <a:t>khách</a:t>
            </a:r>
            <a:r>
              <a:rPr lang="en-US" dirty="0"/>
              <a:t>, </a:t>
            </a:r>
            <a:r>
              <a:rPr lang="en-US" dirty="0" err="1"/>
              <a:t>thương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khắp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,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.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phú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. </a:t>
            </a:r>
            <a:r>
              <a:rPr lang="vi-VN" dirty="0" err="1"/>
              <a:t>Đ</a:t>
            </a:r>
            <a:r>
              <a:rPr lang="en-US" dirty="0" err="1" smtClean="0"/>
              <a:t>ồng</a:t>
            </a:r>
            <a:r>
              <a:rPr lang="en-US" dirty="0" smtClean="0"/>
              <a:t> </a:t>
            </a:r>
            <a:r>
              <a:rPr lang="en-US" dirty="0" err="1"/>
              <a:t>thời</a:t>
            </a:r>
            <a:r>
              <a:rPr lang="en-US" dirty="0"/>
              <a:t> do ở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biển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hải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ở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8837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err="1"/>
              <a:t>Tứ</a:t>
            </a:r>
            <a:r>
              <a:rPr lang="en-US" b="1" dirty="0"/>
              <a:t> </a:t>
            </a:r>
            <a:r>
              <a:rPr lang="en-US" b="1" dirty="0" err="1"/>
              <a:t>Xuyên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lâu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(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kỉ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3 TCN),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Tứ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, </a:t>
            </a:r>
            <a:r>
              <a:rPr lang="en-US" dirty="0" err="1"/>
              <a:t>chè</a:t>
            </a:r>
            <a:r>
              <a:rPr lang="en-US" dirty="0"/>
              <a:t>, </a:t>
            </a:r>
            <a:r>
              <a:rPr lang="en-US" dirty="0" err="1"/>
              <a:t>mật</a:t>
            </a:r>
            <a:r>
              <a:rPr lang="en-US" dirty="0"/>
              <a:t> </a:t>
            </a:r>
            <a:r>
              <a:rPr lang="en-US" dirty="0" err="1"/>
              <a:t>ong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.</a:t>
            </a:r>
            <a:br>
              <a:rPr lang="en-US" dirty="0"/>
            </a:br>
            <a:r>
              <a:rPr lang="vi-VN" dirty="0"/>
              <a:t>	</a:t>
            </a:r>
            <a:r>
              <a:rPr lang="en-US" dirty="0" err="1" smtClean="0"/>
              <a:t>Món</a:t>
            </a:r>
            <a:r>
              <a:rPr lang="en-US" dirty="0" smtClean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Tứ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dã</a:t>
            </a:r>
            <a:r>
              <a:rPr lang="en-US" dirty="0"/>
              <a:t>,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đình</a:t>
            </a:r>
            <a:r>
              <a:rPr lang="en-US" dirty="0"/>
              <a:t>. </a:t>
            </a:r>
            <a:endParaRPr lang="vi-VN" dirty="0" smtClean="0"/>
          </a:p>
          <a:p>
            <a:pPr marL="0" indent="0">
              <a:buNone/>
            </a:pPr>
            <a:r>
              <a:rPr lang="vi-VN" dirty="0"/>
              <a:t>	</a:t>
            </a:r>
            <a:r>
              <a:rPr lang="vi-VN" dirty="0" smtClean="0"/>
              <a:t>Món ăn Tứ Xuyên có vị mặn và cay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7047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Đậu hũ Tứ Xuyên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844" y="2209800"/>
            <a:ext cx="6480312" cy="433346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207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vi-VN" dirty="0" smtClean="0"/>
              <a:t>Lẩu Tứ Xuyên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524" t="19033" r="39762" b="29514"/>
          <a:stretch/>
        </p:blipFill>
        <p:spPr>
          <a:xfrm>
            <a:off x="1066800" y="1981200"/>
            <a:ext cx="7300402" cy="461978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1997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8773" y="2286000"/>
            <a:ext cx="6279764" cy="4422497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57200" y="1295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vi-VN" kern="0" dirty="0" smtClean="0"/>
              <a:t>Cá nhúng dầu ớt</a:t>
            </a:r>
            <a:endParaRPr lang="en-US" kern="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01863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Hồ</a:t>
            </a:r>
            <a:r>
              <a:rPr lang="en-US" b="1" dirty="0"/>
              <a:t> Nam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3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bếp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, </a:t>
            </a:r>
            <a:r>
              <a:rPr lang="en-US" dirty="0" err="1"/>
              <a:t>bếp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Đình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bếp</a:t>
            </a:r>
            <a:r>
              <a:rPr lang="en-US" dirty="0"/>
              <a:t>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núi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Nam. </a:t>
            </a:r>
            <a:r>
              <a:rPr lang="en-US" dirty="0" err="1"/>
              <a:t>Trải</a:t>
            </a:r>
            <a:r>
              <a:rPr lang="en-US" dirty="0"/>
              <a:t> qua </a:t>
            </a:r>
            <a:r>
              <a:rPr lang="en-US" dirty="0" err="1"/>
              <a:t>hơn</a:t>
            </a:r>
            <a:r>
              <a:rPr lang="en-US" dirty="0"/>
              <a:t> 2000 </a:t>
            </a:r>
            <a:r>
              <a:rPr lang="en-US" dirty="0" err="1"/>
              <a:t>năm</a:t>
            </a:r>
            <a:r>
              <a:rPr lang="en-US" dirty="0"/>
              <a:t> </a:t>
            </a:r>
            <a:r>
              <a:rPr lang="en-US" dirty="0" err="1"/>
              <a:t>tồn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,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thiện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khẳng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mình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2098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Hồ</a:t>
            </a:r>
            <a:r>
              <a:rPr lang="en-US" b="1" dirty="0"/>
              <a:t> Nam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Khẩu</a:t>
            </a:r>
            <a:r>
              <a:rPr lang="en-US" dirty="0" smtClean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béo</a:t>
            </a:r>
            <a:r>
              <a:rPr lang="en-US" dirty="0"/>
              <a:t>, </a:t>
            </a:r>
            <a:r>
              <a:rPr lang="en-US" dirty="0" err="1"/>
              <a:t>chua</a:t>
            </a:r>
            <a:r>
              <a:rPr lang="en-US" dirty="0"/>
              <a:t>-cay,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thơm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nhẹ</a:t>
            </a:r>
            <a:r>
              <a:rPr lang="en-US" dirty="0"/>
              <a:t> </a:t>
            </a:r>
            <a:r>
              <a:rPr lang="en-US" dirty="0" err="1"/>
              <a:t>nhàng</a:t>
            </a:r>
            <a:r>
              <a:rPr lang="en-US" dirty="0"/>
              <a:t>,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nữa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khá</a:t>
            </a:r>
            <a:r>
              <a:rPr lang="en-US" dirty="0"/>
              <a:t> </a:t>
            </a:r>
            <a:r>
              <a:rPr lang="en-US" dirty="0" err="1"/>
              <a:t>rẻ</a:t>
            </a:r>
            <a:r>
              <a:rPr lang="en-US" dirty="0"/>
              <a:t>,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3851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vi-VN" dirty="0" smtClean="0"/>
              <a:t>Đầu cá hấp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057400"/>
            <a:ext cx="6148628" cy="459295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6344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Thịt xông khói xào ớt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364" y="2362200"/>
            <a:ext cx="6901271" cy="429985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6323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5943600"/>
            <a:ext cx="6113860" cy="627112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Đậu</a:t>
            </a:r>
            <a:r>
              <a:rPr lang="en-US" dirty="0" smtClean="0"/>
              <a:t> </a:t>
            </a:r>
            <a:r>
              <a:rPr lang="en-US" dirty="0" err="1" smtClean="0"/>
              <a:t>hũ</a:t>
            </a:r>
            <a:r>
              <a:rPr lang="en-US" dirty="0" smtClean="0"/>
              <a:t> </a:t>
            </a:r>
            <a:r>
              <a:rPr lang="en-US" dirty="0" err="1" smtClean="0"/>
              <a:t>thối</a:t>
            </a:r>
            <a:r>
              <a:rPr lang="en-US" dirty="0" smtClean="0"/>
              <a:t> </a:t>
            </a:r>
            <a:r>
              <a:rPr lang="en-US" dirty="0" err="1" smtClean="0"/>
              <a:t>hỏa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307898"/>
            <a:ext cx="6338798" cy="463570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252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Phúc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phu</a:t>
            </a:r>
            <a:r>
              <a:rPr lang="en-US" dirty="0"/>
              <a:t>,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.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tảng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phố</a:t>
            </a:r>
            <a:r>
              <a:rPr lang="en-US" dirty="0"/>
              <a:t>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, </a:t>
            </a:r>
            <a:r>
              <a:rPr lang="en-US" dirty="0" err="1"/>
              <a:t>Hoan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Môn</a:t>
            </a:r>
            <a:r>
              <a:rPr lang="en-US" dirty="0"/>
              <a:t>,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hải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6856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451" y="1295400"/>
            <a:ext cx="8229600" cy="4525963"/>
          </a:xfrm>
        </p:spPr>
        <p:txBody>
          <a:bodyPr/>
          <a:lstStyle/>
          <a:p>
            <a:r>
              <a:rPr lang="vi-VN" dirty="0" smtClean="0"/>
              <a:t>Phật nhảy tường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57400"/>
            <a:ext cx="7394102" cy="46441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6015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r>
              <a:rPr lang="vi-VN" dirty="0" smtClean="0"/>
              <a:t>Súp cá viên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057400"/>
            <a:ext cx="6175997" cy="460256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3419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Mì xào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209800"/>
            <a:ext cx="6716486" cy="447069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4602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Chiết</a:t>
            </a:r>
            <a:r>
              <a:rPr lang="en-US" b="1" dirty="0"/>
              <a:t> </a:t>
            </a:r>
            <a:r>
              <a:rPr lang="en-US" b="1" dirty="0" err="1"/>
              <a:t>Giang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, </a:t>
            </a:r>
            <a:r>
              <a:rPr lang="en-US" dirty="0" err="1"/>
              <a:t>Ninh</a:t>
            </a:r>
            <a:r>
              <a:rPr lang="en-US" dirty="0"/>
              <a:t> Ba, </a:t>
            </a:r>
            <a:r>
              <a:rPr lang="en-US" dirty="0" err="1"/>
              <a:t>Thiệu</a:t>
            </a:r>
            <a:r>
              <a:rPr lang="en-US" dirty="0"/>
              <a:t> </a:t>
            </a:r>
            <a:r>
              <a:rPr lang="en-US" dirty="0" err="1"/>
              <a:t>Hưng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vẫn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.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Chiết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 </a:t>
            </a:r>
            <a:r>
              <a:rPr lang="en-US" dirty="0" err="1"/>
              <a:t>tươi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,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đạm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ngấy</a:t>
            </a:r>
            <a:r>
              <a:rPr lang="en-US" dirty="0"/>
              <a:t>.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tôm</a:t>
            </a:r>
            <a:r>
              <a:rPr lang="en-US" dirty="0"/>
              <a:t> </a:t>
            </a:r>
            <a:r>
              <a:rPr lang="en-US" dirty="0" err="1"/>
              <a:t>nõn</a:t>
            </a:r>
            <a:r>
              <a:rPr lang="en-US" dirty="0"/>
              <a:t> Long </a:t>
            </a:r>
            <a:r>
              <a:rPr lang="en-US" dirty="0" err="1"/>
              <a:t>Tĩnh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chép</a:t>
            </a:r>
            <a:r>
              <a:rPr lang="en-US" dirty="0"/>
              <a:t> </a:t>
            </a:r>
            <a:r>
              <a:rPr lang="en-US" dirty="0" err="1"/>
              <a:t>Tây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9190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r>
              <a:rPr lang="vi-VN" dirty="0" smtClean="0"/>
              <a:t>Nõn tôm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905000"/>
            <a:ext cx="6596744" cy="4842187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5190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7800" y="2133600"/>
            <a:ext cx="6314564" cy="427339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57200" y="1219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vi-VN" kern="0" dirty="0" smtClean="0"/>
              <a:t>Thịt kho đông pha</a:t>
            </a: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29333064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Giang</a:t>
            </a:r>
            <a:r>
              <a:rPr lang="en-US" b="1" dirty="0"/>
              <a:t> </a:t>
            </a:r>
            <a:r>
              <a:rPr lang="en-US" b="1" dirty="0" err="1"/>
              <a:t>Tô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Giang</a:t>
            </a:r>
            <a:r>
              <a:rPr lang="en-US" dirty="0"/>
              <a:t> </a:t>
            </a:r>
            <a:r>
              <a:rPr lang="en-US" dirty="0" err="1"/>
              <a:t>Tô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, </a:t>
            </a:r>
            <a:r>
              <a:rPr lang="en-US" dirty="0" err="1"/>
              <a:t>ninh</a:t>
            </a:r>
            <a:r>
              <a:rPr lang="en-US" dirty="0"/>
              <a:t> , </a:t>
            </a:r>
            <a:r>
              <a:rPr lang="en-US" dirty="0" err="1"/>
              <a:t>tần</a:t>
            </a:r>
            <a:r>
              <a:rPr lang="en-US" dirty="0"/>
              <a:t>.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 </a:t>
            </a:r>
            <a:r>
              <a:rPr lang="en-US" dirty="0" err="1"/>
              <a:t>Tô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,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ở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mang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ngọt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. </a:t>
            </a:r>
            <a:r>
              <a:rPr lang="en-US" dirty="0" err="1"/>
              <a:t>Thịt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thịt</a:t>
            </a:r>
            <a:r>
              <a:rPr lang="en-US" dirty="0"/>
              <a:t> </a:t>
            </a:r>
            <a:r>
              <a:rPr lang="en-US" dirty="0" err="1"/>
              <a:t>cua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ở </a:t>
            </a:r>
            <a:r>
              <a:rPr lang="en-US" dirty="0" err="1"/>
              <a:t>đây</a:t>
            </a:r>
            <a:r>
              <a:rPr lang="en-US" dirty="0"/>
              <a:t>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69444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Cua hấp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196" y="2225846"/>
            <a:ext cx="5418879" cy="4403553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0006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70481"/>
            <a:ext cx="8015000" cy="435568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374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219200"/>
            <a:ext cx="8345970" cy="545782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28730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An </a:t>
            </a:r>
            <a:r>
              <a:rPr lang="en-US" b="1" dirty="0" err="1"/>
              <a:t>Huy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An </a:t>
            </a:r>
            <a:r>
              <a:rPr lang="en-US" dirty="0" err="1"/>
              <a:t>Huy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vịt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An </a:t>
            </a:r>
            <a:r>
              <a:rPr lang="en-US" dirty="0" err="1"/>
              <a:t>Huy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ninh</a:t>
            </a:r>
            <a:r>
              <a:rPr lang="en-US" dirty="0"/>
              <a:t>, </a:t>
            </a:r>
            <a:r>
              <a:rPr lang="en-US" dirty="0" err="1"/>
              <a:t>hầm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kĩ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lửa</a:t>
            </a:r>
            <a:r>
              <a:rPr lang="en-US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9971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Vịt hồ lô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397" y="2362200"/>
            <a:ext cx="6423803" cy="418835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41327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err="1"/>
              <a:t>Vịt</a:t>
            </a:r>
            <a:r>
              <a:rPr lang="en-US" b="1" dirty="0"/>
              <a:t> quay </a:t>
            </a:r>
            <a:r>
              <a:rPr lang="en-US" b="1" dirty="0" err="1"/>
              <a:t>Bắc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Vịt</a:t>
            </a:r>
            <a:r>
              <a:rPr lang="en-US" dirty="0" smtClean="0"/>
              <a:t> </a:t>
            </a:r>
            <a:r>
              <a:rPr lang="en-US" dirty="0"/>
              <a:t>quay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,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kỉ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15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ưa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thượng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, </a:t>
            </a:r>
            <a:r>
              <a:rPr lang="en-US" dirty="0" err="1"/>
              <a:t>vua</a:t>
            </a:r>
            <a:r>
              <a:rPr lang="en-US" dirty="0"/>
              <a:t> </a:t>
            </a:r>
            <a:r>
              <a:rPr lang="en-US" dirty="0" err="1"/>
              <a:t>chúa</a:t>
            </a:r>
            <a:r>
              <a:rPr lang="en-US" dirty="0"/>
              <a:t>.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vịt</a:t>
            </a:r>
            <a:r>
              <a:rPr lang="en-US" dirty="0"/>
              <a:t> quay </a:t>
            </a:r>
            <a:r>
              <a:rPr lang="en-US" dirty="0" err="1"/>
              <a:t>ngon</a:t>
            </a:r>
            <a:r>
              <a:rPr lang="en-US" dirty="0"/>
              <a:t>,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chu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,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phu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khâu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khâu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48455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33600"/>
            <a:ext cx="6904495" cy="46137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395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err="1"/>
              <a:t>Vịt</a:t>
            </a:r>
            <a:r>
              <a:rPr lang="en-US" b="1" dirty="0"/>
              <a:t> quay </a:t>
            </a:r>
            <a:r>
              <a:rPr lang="en-US" b="1" dirty="0" err="1"/>
              <a:t>Bắc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/>
              <a:t>con </a:t>
            </a:r>
            <a:r>
              <a:rPr lang="en-US" dirty="0" err="1"/>
              <a:t>vịt</a:t>
            </a:r>
            <a:r>
              <a:rPr lang="en-US" dirty="0"/>
              <a:t> quay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lớp</a:t>
            </a:r>
            <a:r>
              <a:rPr lang="en-US" dirty="0"/>
              <a:t> da </a:t>
            </a:r>
            <a:r>
              <a:rPr lang="en-US" dirty="0" err="1"/>
              <a:t>chín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bánh</a:t>
            </a:r>
            <a:r>
              <a:rPr lang="en-US" dirty="0"/>
              <a:t> </a:t>
            </a:r>
            <a:r>
              <a:rPr lang="en-US" dirty="0" err="1"/>
              <a:t>mật</a:t>
            </a:r>
            <a:r>
              <a:rPr lang="en-US" dirty="0"/>
              <a:t> </a:t>
            </a:r>
            <a:r>
              <a:rPr lang="en-US" dirty="0" err="1"/>
              <a:t>giòn</a:t>
            </a:r>
            <a:r>
              <a:rPr lang="en-US" dirty="0"/>
              <a:t> </a:t>
            </a:r>
            <a:r>
              <a:rPr lang="en-US" dirty="0" err="1"/>
              <a:t>rụm</a:t>
            </a:r>
            <a:r>
              <a:rPr lang="en-US" dirty="0"/>
              <a:t>,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béo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hề</a:t>
            </a:r>
            <a:r>
              <a:rPr lang="en-US" dirty="0"/>
              <a:t> </a:t>
            </a:r>
            <a:r>
              <a:rPr lang="en-US" dirty="0" err="1"/>
              <a:t>ngấy</a:t>
            </a:r>
            <a:r>
              <a:rPr lang="en-US" dirty="0"/>
              <a:t>,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thịt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err="1"/>
              <a:t>luộc</a:t>
            </a:r>
            <a:r>
              <a:rPr lang="en-US" dirty="0"/>
              <a:t>.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, </a:t>
            </a:r>
            <a:r>
              <a:rPr lang="en-US" dirty="0" err="1"/>
              <a:t>vịt</a:t>
            </a:r>
            <a:r>
              <a:rPr lang="en-US" dirty="0"/>
              <a:t> quay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khỏe</a:t>
            </a:r>
            <a:r>
              <a:rPr lang="en-US" dirty="0"/>
              <a:t>,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tim</a:t>
            </a:r>
            <a:r>
              <a:rPr lang="en-US" dirty="0"/>
              <a:t> </a:t>
            </a:r>
            <a:r>
              <a:rPr lang="en-US" dirty="0" err="1"/>
              <a:t>mạch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92174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Dimsum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2321339"/>
            <a:ext cx="7021286" cy="453666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57215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GIAO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Hãy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vi-VN" smtClean="0"/>
              <a:t>văn hóa ẩm thực Hàn Quốc</a:t>
            </a:r>
            <a:r>
              <a:rPr lang="en-US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18627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88DA45-32BB-4858-A0A1-983AA96BBC43}" type="slidenum">
              <a:rPr lang="en-US" smtClean="0"/>
              <a:pPr>
                <a:defRPr/>
              </a:pPr>
              <a:t>60</a:t>
            </a:fld>
            <a:endParaRPr lang="en-US" smtClean="0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</p:spPr>
        <p:txBody>
          <a:bodyPr/>
          <a:lstStyle/>
          <a:p>
            <a:endParaRPr lang="en-US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NỘI DUNG&amp;quot;&quot;/&gt;&lt;property id=&quot;20307&quot; value=&quot;257&quot;/&gt;&lt;/object&gt;&lt;object type=&quot;3&quot; unique_id=&quot;10009&quot;&gt;&lt;property id=&quot;20148&quot; value=&quot;5&quot;/&gt;&lt;property id=&quot;20300&quot; value=&quot;Slide 4 - &amp;quot;II. VAI TRÒ&amp;quot;&quot;/&gt;&lt;property id=&quot;20307&quot; value=&quot;261&quot;/&gt;&lt;/object&gt;&lt;object type=&quot;3&quot; unique_id=&quot;10033&quot;&gt;&lt;property id=&quot;20148&quot; value=&quot;5&quot;/&gt;&lt;property id=&quot;20300&quot; value=&quot;Slide 36&quot;/&gt;&lt;property id=&quot;20307&quot; value=&quot;285&quot;/&gt;&lt;/object&gt;&lt;object type=&quot;3&quot; unique_id=&quot;10290&quot;&gt;&lt;property id=&quot;20148&quot; value=&quot;5&quot;/&gt;&lt;property id=&quot;20300&quot; value=&quot;Slide 3&quot;/&gt;&lt;property id=&quot;20307&quot; value=&quot;286&quot;/&gt;&lt;/object&gt;&lt;object type=&quot;3&quot; unique_id=&quot;10649&quot;&gt;&lt;property id=&quot;20148&quot; value=&quot;5&quot;/&gt;&lt;property id=&quot;20300&quot; value=&quot;Slide 5&quot;/&gt;&lt;property id=&quot;20307&quot; value=&quot;293&quot;/&gt;&lt;/object&gt;&lt;object type=&quot;3&quot; unique_id=&quot;11277&quot;&gt;&lt;property id=&quot;20148&quot; value=&quot;5&quot;/&gt;&lt;property id=&quot;20300&quot; value=&quot;Slide 6&quot;/&gt;&lt;property id=&quot;20307&quot; value=&quot;310&quot;/&gt;&lt;/object&gt;&lt;object type=&quot;3&quot; unique_id=&quot;11278&quot;&gt;&lt;property id=&quot;20148&quot; value=&quot;5&quot;/&gt;&lt;property id=&quot;20300&quot; value=&quot;Slide 7&quot;/&gt;&lt;property id=&quot;20307&quot; value=&quot;311&quot;/&gt;&lt;/object&gt;&lt;object type=&quot;3&quot; unique_id=&quot;11279&quot;&gt;&lt;property id=&quot;20148&quot; value=&quot;5&quot;/&gt;&lt;property id=&quot;20300&quot; value=&quot;Slide 8&quot;/&gt;&lt;property id=&quot;20307&quot; value=&quot;312&quot;/&gt;&lt;/object&gt;&lt;object type=&quot;3&quot; unique_id=&quot;11280&quot;&gt;&lt;property id=&quot;20148&quot; value=&quot;5&quot;/&gt;&lt;property id=&quot;20300&quot; value=&quot;Slide 9&quot;/&gt;&lt;property id=&quot;20307&quot; value=&quot;313&quot;/&gt;&lt;/object&gt;&lt;object type=&quot;3&quot; unique_id=&quot;11282&quot;&gt;&lt;property id=&quot;20148&quot; value=&quot;5&quot;/&gt;&lt;property id=&quot;20300&quot; value=&quot;Slide 10&quot;/&gt;&lt;property id=&quot;20307&quot; value=&quot;314&quot;/&gt;&lt;/object&gt;&lt;object type=&quot;3&quot; unique_id=&quot;11286&quot;&gt;&lt;property id=&quot;20148&quot; value=&quot;5&quot;/&gt;&lt;property id=&quot;20300&quot; value=&quot;Slide 11&quot;/&gt;&lt;property id=&quot;20307&quot; value=&quot;318&quot;/&gt;&lt;/object&gt;&lt;object type=&quot;3&quot; unique_id=&quot;11292&quot;&gt;&lt;property id=&quot;20148&quot; value=&quot;5&quot;/&gt;&lt;property id=&quot;20300&quot; value=&quot;Slide 12&quot;/&gt;&lt;property id=&quot;20307&quot; value=&quot;325&quot;/&gt;&lt;/object&gt;&lt;object type=&quot;3&quot; unique_id=&quot;11464&quot;&gt;&lt;property id=&quot;20148&quot; value=&quot;5&quot;/&gt;&lt;property id=&quot;20300&quot; value=&quot;Slide 13 - &amp;quot;IV. CƠ CẤU NHÂN SỰ, NHIỆM VỤ- QUYỀN HẠN Ở BỘ PHẬN QLĐH&amp;quot;&quot;/&gt;&lt;property id=&quot;20307&quot; value=&quot;326&quot;/&gt;&lt;/object&gt;&lt;object type=&quot;3&quot; unique_id=&quot;11465&quot;&gt;&lt;property id=&quot;20148&quot; value=&quot;5&quot;/&gt;&lt;property id=&quot;20300&quot; value=&quot;Slide 32 - &amp;quot;V. CÁC YẾU TỐ ẢNH HƯỞNG ĐẾN HiỆU QUẢ CÔNG ViỆC CỦA NHÂN VIÊN QLĐH&amp;quot;&quot;/&gt;&lt;property id=&quot;20307&quot; value=&quot;327&quot;/&gt;&lt;/object&gt;&lt;object type=&quot;3&quot; unique_id=&quot;11618&quot;&gt;&lt;property id=&quot;20148&quot; value=&quot;5&quot;/&gt;&lt;property id=&quot;20300&quot; value=&quot;Slide 14 - &amp;quot;IV. CƠ CẤU NHÂN SỰ, NHIỆM VỤ- QUYỀN HẠN Ở BỘ PHẬN QLĐH&amp;quot;&quot;/&gt;&lt;property id=&quot;20307&quot; value=&quot;331&quot;/&gt;&lt;/object&gt;&lt;object type=&quot;3&quot; unique_id=&quot;11619&quot;&gt;&lt;property id=&quot;20148&quot; value=&quot;5&quot;/&gt;&lt;property id=&quot;20300&quot; value=&quot;Slide 15 - &amp;quot;IV. CƠ CẤU NHÂN SỰ, NHIỆM VỤ- QUYỀN HẠN Ở BỘ PHẬN QLĐH&amp;quot;&quot;/&gt;&lt;property id=&quot;20307&quot; value=&quot;328&quot;/&gt;&lt;/object&gt;&lt;object type=&quot;3&quot; unique_id=&quot;11620&quot;&gt;&lt;property id=&quot;20148&quot; value=&quot;5&quot;/&gt;&lt;property id=&quot;20300&quot; value=&quot;Slide 16 - &amp;quot;IV. CƠ CẤU NHÂN SỰ, NHIỆM VỤ- QUYỀN HẠN Ở BỘ PHẬN QLĐH&amp;quot;&quot;/&gt;&lt;property id=&quot;20307&quot; value=&quot;329&quot;/&gt;&lt;/object&gt;&lt;object type=&quot;3&quot; unique_id=&quot;11621&quot;&gt;&lt;property id=&quot;20148&quot; value=&quot;5&quot;/&gt;&lt;property id=&quot;20300&quot; value=&quot;Slide 17 - &amp;quot;IV. CƠ CẤU NHÂN SỰ, NHIỆM VỤ- QUYỀN HẠN Ở BỘ PHẬN QLĐH&amp;quot;&quot;/&gt;&lt;property id=&quot;20307&quot; value=&quot;330&quot;/&gt;&lt;/object&gt;&lt;object type=&quot;3&quot; unique_id=&quot;11622&quot;&gt;&lt;property id=&quot;20148&quot; value=&quot;5&quot;/&gt;&lt;property id=&quot;20300&quot; value=&quot;Slide 18 - &amp;quot;IV. CƠ CẤU NHÂN SỰ, NHIỆM VỤ- QUYỀN HẠN Ở BỘ PHẬN QLĐH&amp;quot;&quot;/&gt;&lt;property id=&quot;20307&quot; value=&quot;332&quot;/&gt;&lt;/object&gt;&lt;object type=&quot;3&quot; unique_id=&quot;11623&quot;&gt;&lt;property id=&quot;20148&quot; value=&quot;5&quot;/&gt;&lt;property id=&quot;20300&quot; value=&quot;Slide 19 - &amp;quot;IV. CƠ CẤU NHÂN SỰ, NHIỆM VỤ- QUYỀN HẠN Ở BỘ PHẬN QLĐH&amp;quot;&quot;/&gt;&lt;property id=&quot;20307&quot; value=&quot;333&quot;/&gt;&lt;/object&gt;&lt;object type=&quot;3&quot; unique_id=&quot;11624&quot;&gt;&lt;property id=&quot;20148&quot; value=&quot;5&quot;/&gt;&lt;property id=&quot;20300&quot; value=&quot;Slide 20 - &amp;quot;IV. CƠ CẤU NHÂN SỰ, NHIỆM VỤ- QUYỀN HẠN Ở BỘ PHẬN QLĐH&amp;quot;&quot;/&gt;&lt;property id=&quot;20307&quot; value=&quot;334&quot;/&gt;&lt;/object&gt;&lt;object type=&quot;3&quot; unique_id=&quot;11625&quot;&gt;&lt;property id=&quot;20148&quot; value=&quot;5&quot;/&gt;&lt;property id=&quot;20300&quot; value=&quot;Slide 21 - &amp;quot;IV. CƠ CẤU NHÂN SỰ, NHIỆM VỤ- QUYỀN HẠN Ở BỘ PHẬN QLĐH&amp;quot;&quot;/&gt;&lt;property id=&quot;20307&quot; value=&quot;335&quot;/&gt;&lt;/object&gt;&lt;object type=&quot;3&quot; unique_id=&quot;11761&quot;&gt;&lt;property id=&quot;20148&quot; value=&quot;5&quot;/&gt;&lt;property id=&quot;20300&quot; value=&quot;Slide 22 - &amp;quot;IV. CƠ CẤU NHÂN SỰ, NHIỆM VỤ- QUYỀN HẠN Ở BỘ PHẬN QLĐH&amp;quot;&quot;/&gt;&lt;property id=&quot;20307&quot; value=&quot;336&quot;/&gt;&lt;/object&gt;&lt;object type=&quot;3&quot; unique_id=&quot;11762&quot;&gt;&lt;property id=&quot;20148&quot; value=&quot;5&quot;/&gt;&lt;property id=&quot;20300&quot; value=&quot;Slide 23 - &amp;quot;IV. CƠ CẤU NHÂN SỰ, NHIỆM VỤ- QUYỀN HẠN Ở BỘ PHẬN QLĐH&amp;quot;&quot;/&gt;&lt;property id=&quot;20307&quot; value=&quot;337&quot;/&gt;&lt;/object&gt;&lt;object type=&quot;3&quot; unique_id=&quot;11879&quot;&gt;&lt;property id=&quot;20148&quot; value=&quot;5&quot;/&gt;&lt;property id=&quot;20300&quot; value=&quot;Slide 24 - &amp;quot;IV. CƠ CẤU NHÂN SỰ, NHIỆM VỤ- QUYỀN HẠN Ở BỘ PHẬN QLĐH&amp;quot;&quot;/&gt;&lt;property id=&quot;20307&quot; value=&quot;338&quot;/&gt;&lt;/object&gt;&lt;object type=&quot;3&quot; unique_id=&quot;11880&quot;&gt;&lt;property id=&quot;20148&quot; value=&quot;5&quot;/&gt;&lt;property id=&quot;20300&quot; value=&quot;Slide 25 - &amp;quot;IV. CƠ CẤU NHÂN SỰ, NHIỆM VỤ- QUYỀN HẠN Ở BỘ PHẬN QLĐH&amp;quot;&quot;/&gt;&lt;property id=&quot;20307&quot; value=&quot;339&quot;/&gt;&lt;/object&gt;&lt;object type=&quot;3&quot; unique_id=&quot;11997&quot;&gt;&lt;property id=&quot;20148&quot; value=&quot;5&quot;/&gt;&lt;property id=&quot;20300&quot; value=&quot;Slide 26 - &amp;quot;IV. CƠ CẤU NHÂN SỰ, NHIỆM VỤ- QUYỀN HẠN Ở BỘ PHẬN QLĐH&amp;quot;&quot;/&gt;&lt;property id=&quot;20307&quot; value=&quot;340&quot;/&gt;&lt;/object&gt;&lt;object type=&quot;3&quot; unique_id=&quot;12088&quot;&gt;&lt;property id=&quot;20148&quot; value=&quot;5&quot;/&gt;&lt;property id=&quot;20300&quot; value=&quot;Slide 27 - &amp;quot;IV. CƠ CẤU NHÂN SỰ, NHIỆM VỤ- QUYỀN HẠN Ở BỘ PHẬN QLĐH&amp;quot;&quot;/&gt;&lt;property id=&quot;20307&quot; value=&quot;341&quot;/&gt;&lt;/object&gt;&lt;object type=&quot;3&quot; unique_id=&quot;12275&quot;&gt;&lt;property id=&quot;20148&quot; value=&quot;5&quot;/&gt;&lt;property id=&quot;20300&quot; value=&quot;Slide 28 - &amp;quot;IV. CƠ CẤU NHÂN SỰ, NHIỆM VỤ- QUYỀN HẠN Ở BỘ PHẬN QLĐH&amp;quot;&quot;/&gt;&lt;property id=&quot;20307&quot; value=&quot;342&quot;/&gt;&lt;/object&gt;&lt;object type=&quot;3&quot; unique_id=&quot;12276&quot;&gt;&lt;property id=&quot;20148&quot; value=&quot;5&quot;/&gt;&lt;property id=&quot;20300&quot; value=&quot;Slide 29 - &amp;quot;IV. CƠ CẤU NHÂN SỰ, NHIỆM VỤ- QUYỀN HẠN Ở BỘ PHẬN QLĐH&amp;quot;&quot;/&gt;&lt;property id=&quot;20307&quot; value=&quot;343&quot;/&gt;&lt;/object&gt;&lt;object type=&quot;3&quot; unique_id=&quot;12277&quot;&gt;&lt;property id=&quot;20148&quot; value=&quot;5&quot;/&gt;&lt;property id=&quot;20300&quot; value=&quot;Slide 30 - &amp;quot;IV. CƠ CẤU NHÂN SỰ, NHIỆM VỤ- QUYỀN HẠN Ở BỘ PHẬN QLĐH&amp;quot;&quot;/&gt;&lt;property id=&quot;20307&quot; value=&quot;344&quot;/&gt;&lt;/object&gt;&lt;object type=&quot;3&quot; unique_id=&quot;12278&quot;&gt;&lt;property id=&quot;20148&quot; value=&quot;5&quot;/&gt;&lt;property id=&quot;20300&quot; value=&quot;Slide 31 - &amp;quot;IV. CƠ CẤU NHÂN SỰ, NHIỆM VỤ- QUYỀN HẠN Ở BỘ PHẬN QLĐH&amp;quot;&quot;/&gt;&lt;property id=&quot;20307&quot; value=&quot;345&quot;/&gt;&lt;/object&gt;&lt;object type=&quot;3&quot; unique_id=&quot;12454&quot;&gt;&lt;property id=&quot;20148&quot; value=&quot;5&quot;/&gt;&lt;property id=&quot;20300&quot; value=&quot;Slide 33 - &amp;quot;V. CÁC YẾU TỐ ẢNH HƯỞNG ĐẾN HiỆU QUẢ CÔNG ViỆC CỦA NHÂN VIÊN QLĐH&amp;quot;&quot;/&gt;&lt;property id=&quot;20307&quot; value=&quot;346&quot;/&gt;&lt;/object&gt;&lt;object type=&quot;3&quot; unique_id=&quot;12455&quot;&gt;&lt;property id=&quot;20148&quot; value=&quot;5&quot;/&gt;&lt;property id=&quot;20300&quot; value=&quot;Slide 34 - &amp;quot;V. CÁC YẾU TỐ ẢNH HƯỞNG ĐẾN HiỆU QUẢ CÔNG ViỆC CỦA NHÂN VIÊN QLĐH&amp;quot;&quot;/&gt;&lt;property id=&quot;20307&quot; value=&quot;347&quot;/&gt;&lt;/object&gt;&lt;object type=&quot;3&quot; unique_id=&quot;12456&quot;&gt;&lt;property id=&quot;20148&quot; value=&quot;5&quot;/&gt;&lt;property id=&quot;20300&quot; value=&quot;Slide 35 - &amp;quot;V. CÁC YẾU TỐ ẢNH HƯỞNG ĐẾN HiỆU QUẢ CÔNG ViỆC CỦA NHÂN VIÊN QLĐH&amp;quot;&quot;/&gt;&lt;property id=&quot;20307&quot; value=&quot;348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3454</TotalTime>
  <Words>814</Words>
  <Application>Microsoft Office PowerPoint</Application>
  <PresentationFormat>On-screen Show (4:3)</PresentationFormat>
  <Paragraphs>144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Arial</vt:lpstr>
      <vt:lpstr>Calibri</vt:lpstr>
      <vt:lpstr>Wingdings</vt:lpstr>
      <vt:lpstr>871TGp_picture_light_ani</vt:lpstr>
      <vt:lpstr> </vt:lpstr>
      <vt:lpstr>Chương 3: MỘT SỐ NỀN VĂN HÓA ẨM THỰC TIÊU BIỂU KHU VỰC CHÂU Á</vt:lpstr>
      <vt:lpstr>KIỂM TRA BÀI CŨ</vt:lpstr>
      <vt:lpstr>KIỂM TRA BÀI CŨ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GIAO BÀI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NNTHO</cp:lastModifiedBy>
  <cp:revision>215</cp:revision>
  <dcterms:created xsi:type="dcterms:W3CDTF">2013-12-02T23:45:18Z</dcterms:created>
  <dcterms:modified xsi:type="dcterms:W3CDTF">2021-04-05T15:31:21Z</dcterms:modified>
</cp:coreProperties>
</file>