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2"/>
  </p:notesMasterIdLst>
  <p:sldIdLst>
    <p:sldId id="288" r:id="rId2"/>
    <p:sldId id="464" r:id="rId3"/>
    <p:sldId id="527" r:id="rId4"/>
    <p:sldId id="465" r:id="rId5"/>
    <p:sldId id="528" r:id="rId6"/>
    <p:sldId id="467" r:id="rId7"/>
    <p:sldId id="469" r:id="rId8"/>
    <p:sldId id="521" r:id="rId9"/>
    <p:sldId id="471" r:id="rId10"/>
    <p:sldId id="472" r:id="rId11"/>
    <p:sldId id="473" r:id="rId12"/>
    <p:sldId id="522" r:id="rId13"/>
    <p:sldId id="474" r:id="rId14"/>
    <p:sldId id="475" r:id="rId15"/>
    <p:sldId id="523" r:id="rId16"/>
    <p:sldId id="476" r:id="rId17"/>
    <p:sldId id="524" r:id="rId18"/>
    <p:sldId id="479" r:id="rId19"/>
    <p:sldId id="480" r:id="rId20"/>
    <p:sldId id="481" r:id="rId21"/>
    <p:sldId id="482" r:id="rId22"/>
    <p:sldId id="483" r:id="rId23"/>
    <p:sldId id="484" r:id="rId24"/>
    <p:sldId id="485" r:id="rId25"/>
    <p:sldId id="486" r:id="rId26"/>
    <p:sldId id="487" r:id="rId27"/>
    <p:sldId id="488" r:id="rId28"/>
    <p:sldId id="489" r:id="rId29"/>
    <p:sldId id="490" r:id="rId30"/>
    <p:sldId id="491" r:id="rId31"/>
    <p:sldId id="492" r:id="rId32"/>
    <p:sldId id="493" r:id="rId33"/>
    <p:sldId id="494" r:id="rId34"/>
    <p:sldId id="495" r:id="rId35"/>
    <p:sldId id="496" r:id="rId36"/>
    <p:sldId id="497" r:id="rId37"/>
    <p:sldId id="499" r:id="rId38"/>
    <p:sldId id="500" r:id="rId39"/>
    <p:sldId id="501" r:id="rId40"/>
    <p:sldId id="502" r:id="rId41"/>
    <p:sldId id="503" r:id="rId42"/>
    <p:sldId id="504" r:id="rId43"/>
    <p:sldId id="505" r:id="rId44"/>
    <p:sldId id="506" r:id="rId45"/>
    <p:sldId id="507" r:id="rId46"/>
    <p:sldId id="508" r:id="rId47"/>
    <p:sldId id="509" r:id="rId48"/>
    <p:sldId id="510" r:id="rId49"/>
    <p:sldId id="512" r:id="rId50"/>
    <p:sldId id="525" r:id="rId51"/>
    <p:sldId id="513" r:id="rId52"/>
    <p:sldId id="514" r:id="rId53"/>
    <p:sldId id="515" r:id="rId54"/>
    <p:sldId id="516" r:id="rId55"/>
    <p:sldId id="517" r:id="rId56"/>
    <p:sldId id="518" r:id="rId57"/>
    <p:sldId id="526" r:id="rId58"/>
    <p:sldId id="520" r:id="rId59"/>
    <p:sldId id="433" r:id="rId60"/>
    <p:sldId id="285" r:id="rId61"/>
  </p:sldIdLst>
  <p:sldSz cx="9144000" cy="6858000" type="screen4x3"/>
  <p:notesSz cx="6858000" cy="9144000"/>
  <p:custDataLst>
    <p:tags r:id="rId63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99CCFF"/>
    <a:srgbClr val="CCECFF"/>
    <a:srgbClr val="8000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426" autoAdjust="0"/>
    <p:restoredTop sz="94660"/>
  </p:normalViewPr>
  <p:slideViewPr>
    <p:cSldViewPr>
      <p:cViewPr varScale="1">
        <p:scale>
          <a:sx n="67" d="100"/>
          <a:sy n="67" d="100"/>
        </p:scale>
        <p:origin x="132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gs" Target="tags/tag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4/22/2021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7488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-12826"/>
            <a:ext cx="6781800" cy="416061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47700" y="4143028"/>
            <a:ext cx="77724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0" b="1" dirty="0" smtClean="0">
                <a:solidFill>
                  <a:srgbClr val="FF0000"/>
                </a:solidFill>
              </a:rPr>
              <a:t>VĂN HÓA </a:t>
            </a:r>
          </a:p>
          <a:p>
            <a:pPr algn="ctr"/>
            <a:r>
              <a:rPr lang="en-US" sz="9000" b="1" dirty="0" smtClean="0">
                <a:solidFill>
                  <a:srgbClr val="FF0000"/>
                </a:solidFill>
              </a:rPr>
              <a:t>ẨM THỰC</a:t>
            </a:r>
            <a:endParaRPr lang="en-US" sz="9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595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261" y="966230"/>
            <a:ext cx="8523434" cy="49551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343" y="2283278"/>
            <a:ext cx="7899117" cy="2157008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b="1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en-US" b="1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MỘT SỐ NỀN VĂN HÓA ẨM THỰC TIÊU BIỂU KHU VỰC CHÂU Á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5410200" y="5921354"/>
            <a:ext cx="3733800" cy="838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800" b="1" smtClean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/>
            <a:r>
              <a:rPr lang="en-US" sz="2600" kern="0" smtClean="0">
                <a:solidFill>
                  <a:schemeClr val="tx1"/>
                </a:solidFill>
              </a:rPr>
              <a:t>GV: Nguyễn Thị Hiền</a:t>
            </a:r>
            <a:endParaRPr lang="en-US" sz="2600" kern="0" dirty="0"/>
          </a:p>
        </p:txBody>
      </p:sp>
    </p:spTree>
    <p:extLst>
      <p:ext uri="{BB962C8B-B14F-4D97-AF65-F5344CB8AC3E}">
        <p14:creationId xmlns:p14="http://schemas.microsoft.com/office/powerpoint/2010/main" val="3742479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973" y="1042658"/>
            <a:ext cx="8204827" cy="5782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287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118416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95401"/>
            <a:ext cx="5219981" cy="5410200"/>
          </a:xfrm>
        </p:spPr>
        <p:txBody>
          <a:bodyPr>
            <a:normAutofit fontScale="92500" lnSpcReduction="10000"/>
          </a:bodyPr>
          <a:lstStyle/>
          <a:p>
            <a:pPr marL="557213" indent="-557213">
              <a:buAutoNum type="arabicPeriod"/>
            </a:pPr>
            <a:r>
              <a:rPr lang="en-US" b="1" dirty="0" smtClean="0"/>
              <a:t>KHÁI QUÁT CHUNG</a:t>
            </a:r>
            <a:endParaRPr lang="vi-VN" b="1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vi-VN" b="1" dirty="0" smtClean="0"/>
              <a:t> </a:t>
            </a:r>
            <a:r>
              <a:rPr lang="en-US" dirty="0" err="1"/>
              <a:t>Cộng</a:t>
            </a:r>
            <a:r>
              <a:rPr lang="en-US" dirty="0"/>
              <a:t> </a:t>
            </a:r>
            <a:r>
              <a:rPr lang="en-US" dirty="0" err="1"/>
              <a:t>hòa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dân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Hoa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gọi</a:t>
            </a:r>
            <a:r>
              <a:rPr lang="en-US" dirty="0"/>
              <a:t> </a:t>
            </a:r>
            <a:r>
              <a:rPr lang="en-US" dirty="0" err="1"/>
              <a:t>tắt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,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ở </a:t>
            </a:r>
            <a:r>
              <a:rPr lang="en-US" dirty="0" err="1"/>
              <a:t>khu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Á. </a:t>
            </a:r>
            <a:r>
              <a:rPr lang="en-US" dirty="0" err="1"/>
              <a:t>Đây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</a:t>
            </a:r>
            <a:r>
              <a:rPr lang="en-US" dirty="0" err="1"/>
              <a:t>dân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giới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 </a:t>
            </a:r>
            <a:r>
              <a:rPr lang="en-US" dirty="0" smtClean="0"/>
              <a:t>1,</a:t>
            </a:r>
            <a:r>
              <a:rPr lang="vi-VN" dirty="0" smtClean="0"/>
              <a:t>4</a:t>
            </a:r>
            <a:r>
              <a:rPr lang="en-US" dirty="0" smtClean="0"/>
              <a:t> </a:t>
            </a:r>
            <a:r>
              <a:rPr lang="en-US" dirty="0" err="1"/>
              <a:t>tỷ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,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thuộc</a:t>
            </a:r>
            <a:r>
              <a:rPr lang="en-US" dirty="0"/>
              <a:t> </a:t>
            </a:r>
            <a:r>
              <a:rPr lang="en-US" dirty="0" err="1"/>
              <a:t>sắc</a:t>
            </a:r>
            <a:r>
              <a:rPr lang="en-US" dirty="0"/>
              <a:t> </a:t>
            </a:r>
            <a:r>
              <a:rPr lang="en-US" dirty="0" err="1"/>
              <a:t>tộc</a:t>
            </a:r>
            <a:r>
              <a:rPr lang="en-US" dirty="0"/>
              <a:t> </a:t>
            </a:r>
            <a:r>
              <a:rPr lang="en-US" dirty="0" err="1"/>
              <a:t>Hán</a:t>
            </a:r>
            <a:r>
              <a:rPr lang="en-US" dirty="0"/>
              <a:t>. CHNDTH do </a:t>
            </a:r>
            <a:r>
              <a:rPr lang="en-US" dirty="0" err="1"/>
              <a:t>Đảng</a:t>
            </a:r>
            <a:r>
              <a:rPr lang="en-US" dirty="0"/>
              <a:t> </a:t>
            </a:r>
            <a:r>
              <a:rPr lang="en-US" dirty="0" err="1"/>
              <a:t>Cộng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lãnh</a:t>
            </a:r>
            <a:r>
              <a:rPr lang="en-US" dirty="0"/>
              <a:t> </a:t>
            </a:r>
            <a:r>
              <a:rPr lang="en-US" dirty="0" err="1"/>
              <a:t>đạo</a:t>
            </a:r>
            <a:r>
              <a:rPr lang="en-US" dirty="0"/>
              <a:t> </a:t>
            </a:r>
            <a:r>
              <a:rPr lang="en-US" dirty="0" err="1"/>
              <a:t>dưới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đảng</a:t>
            </a:r>
            <a:endParaRPr lang="en-US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6499" y="2470895"/>
            <a:ext cx="3702629" cy="2307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1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3389" y="228600"/>
            <a:ext cx="6307772" cy="649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6609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0576" y="2286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827" y="1717397"/>
            <a:ext cx="8098376" cy="428335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 smtClean="0"/>
              <a:t>1.1. </a:t>
            </a:r>
            <a:r>
              <a:rPr lang="en-US" b="1" dirty="0" err="1" smtClean="0"/>
              <a:t>Vị</a:t>
            </a:r>
            <a:r>
              <a:rPr lang="en-US" b="1" dirty="0" smtClean="0"/>
              <a:t> </a:t>
            </a:r>
            <a:r>
              <a:rPr lang="en-US" b="1" dirty="0" err="1" smtClean="0"/>
              <a:t>trí</a:t>
            </a:r>
            <a:r>
              <a:rPr lang="en-US" b="1" dirty="0" smtClean="0"/>
              <a:t> </a:t>
            </a:r>
            <a:r>
              <a:rPr lang="en-US" b="1" dirty="0" err="1" smtClean="0"/>
              <a:t>địa</a:t>
            </a:r>
            <a:r>
              <a:rPr lang="en-US" b="1" dirty="0" smtClean="0"/>
              <a:t> </a:t>
            </a:r>
            <a:r>
              <a:rPr lang="en-US" b="1" dirty="0" err="1" smtClean="0"/>
              <a:t>lý</a:t>
            </a:r>
            <a:r>
              <a:rPr lang="en-US" b="1" dirty="0" smtClean="0"/>
              <a:t> – </a:t>
            </a:r>
            <a:r>
              <a:rPr lang="en-US" b="1" dirty="0" err="1" smtClean="0"/>
              <a:t>khí</a:t>
            </a:r>
            <a:r>
              <a:rPr lang="en-US" b="1" dirty="0" smtClean="0"/>
              <a:t> </a:t>
            </a:r>
            <a:r>
              <a:rPr lang="en-US" b="1" dirty="0" err="1" smtClean="0"/>
              <a:t>hậu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err="1" smtClean="0"/>
              <a:t>Với</a:t>
            </a:r>
            <a:r>
              <a:rPr lang="en-US" dirty="0" smtClean="0"/>
              <a:t> </a:t>
            </a:r>
            <a:r>
              <a:rPr lang="en-US" dirty="0" err="1"/>
              <a:t>diện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smtClean="0"/>
              <a:t>9.</a:t>
            </a:r>
            <a:r>
              <a:rPr lang="vi-VN" dirty="0" smtClean="0"/>
              <a:t>3</a:t>
            </a:r>
            <a:r>
              <a:rPr lang="en-US" dirty="0" smtClean="0"/>
              <a:t> </a:t>
            </a:r>
            <a:r>
              <a:rPr lang="en-US" dirty="0" err="1"/>
              <a:t>triệu</a:t>
            </a:r>
            <a:r>
              <a:rPr lang="en-US" dirty="0"/>
              <a:t> km2, CHNDTH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 </a:t>
            </a:r>
            <a:r>
              <a:rPr lang="en-US" dirty="0" err="1"/>
              <a:t>thứ</a:t>
            </a:r>
            <a:r>
              <a:rPr lang="en-US" dirty="0"/>
              <a:t> </a:t>
            </a:r>
            <a:r>
              <a:rPr lang="en-US" dirty="0" err="1"/>
              <a:t>ba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giới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tổng</a:t>
            </a:r>
            <a:r>
              <a:rPr lang="en-US" dirty="0"/>
              <a:t> </a:t>
            </a:r>
            <a:r>
              <a:rPr lang="en-US" dirty="0" err="1"/>
              <a:t>diện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 </a:t>
            </a:r>
            <a:r>
              <a:rPr lang="en-US" dirty="0" err="1"/>
              <a:t>thứ</a:t>
            </a:r>
            <a:r>
              <a:rPr lang="en-US" dirty="0"/>
              <a:t> </a:t>
            </a:r>
            <a:r>
              <a:rPr lang="en-US" dirty="0" err="1"/>
              <a:t>hai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diện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đất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r>
              <a:rPr lang="en-US" dirty="0" err="1"/>
              <a:t>Đây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địa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đa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mạc</a:t>
            </a:r>
            <a:r>
              <a:rPr lang="en-US" dirty="0"/>
              <a:t> ở </a:t>
            </a:r>
            <a:r>
              <a:rPr lang="en-US" dirty="0" err="1"/>
              <a:t>khu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</a:t>
            </a:r>
            <a:r>
              <a:rPr lang="en-US" dirty="0" err="1"/>
              <a:t>phía</a:t>
            </a:r>
            <a:r>
              <a:rPr lang="en-US" dirty="0"/>
              <a:t> </a:t>
            </a:r>
            <a:r>
              <a:rPr lang="en-US" dirty="0" err="1"/>
              <a:t>bắc</a:t>
            </a:r>
            <a:r>
              <a:rPr lang="en-US" dirty="0"/>
              <a:t> </a:t>
            </a:r>
            <a:r>
              <a:rPr lang="en-US" dirty="0" err="1"/>
              <a:t>gần</a:t>
            </a:r>
            <a:r>
              <a:rPr lang="en-US" dirty="0"/>
              <a:t> </a:t>
            </a:r>
            <a:r>
              <a:rPr lang="en-US" dirty="0" err="1"/>
              <a:t>Mông</a:t>
            </a:r>
            <a:r>
              <a:rPr lang="en-US" dirty="0"/>
              <a:t> </a:t>
            </a:r>
            <a:r>
              <a:rPr lang="en-US" dirty="0" err="1"/>
              <a:t>Cổ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Siberi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Nga, </a:t>
            </a:r>
            <a:r>
              <a:rPr lang="en-US" dirty="0" err="1"/>
              <a:t>rừng</a:t>
            </a:r>
            <a:r>
              <a:rPr lang="en-US" dirty="0"/>
              <a:t> </a:t>
            </a:r>
            <a:r>
              <a:rPr lang="en-US" dirty="0" err="1"/>
              <a:t>cận</a:t>
            </a:r>
            <a:r>
              <a:rPr lang="en-US" dirty="0"/>
              <a:t> </a:t>
            </a:r>
            <a:r>
              <a:rPr lang="en-US" dirty="0" err="1"/>
              <a:t>nhiệt</a:t>
            </a:r>
            <a:r>
              <a:rPr lang="en-US" dirty="0"/>
              <a:t> </a:t>
            </a:r>
            <a:r>
              <a:rPr lang="en-US" dirty="0" err="1"/>
              <a:t>đới</a:t>
            </a:r>
            <a:r>
              <a:rPr lang="en-US" dirty="0"/>
              <a:t> ở </a:t>
            </a:r>
            <a:r>
              <a:rPr lang="en-US" dirty="0" err="1"/>
              <a:t>miền</a:t>
            </a:r>
            <a:r>
              <a:rPr lang="en-US" dirty="0"/>
              <a:t> </a:t>
            </a:r>
            <a:r>
              <a:rPr lang="en-US" dirty="0" err="1"/>
              <a:t>nam</a:t>
            </a:r>
            <a:r>
              <a:rPr lang="en-US" dirty="0"/>
              <a:t> </a:t>
            </a:r>
            <a:r>
              <a:rPr lang="en-US" dirty="0" err="1"/>
              <a:t>gần</a:t>
            </a:r>
            <a:r>
              <a:rPr lang="en-US" dirty="0"/>
              <a:t> </a:t>
            </a:r>
            <a:r>
              <a:rPr lang="en-US" dirty="0" err="1"/>
              <a:t>Việt</a:t>
            </a:r>
            <a:r>
              <a:rPr lang="en-US" dirty="0"/>
              <a:t> Nam, </a:t>
            </a:r>
            <a:r>
              <a:rPr lang="en-US" dirty="0" err="1"/>
              <a:t>Lào</a:t>
            </a:r>
            <a:r>
              <a:rPr lang="en-US" dirty="0"/>
              <a:t>, </a:t>
            </a:r>
            <a:r>
              <a:rPr lang="en-US" dirty="0" err="1"/>
              <a:t>Myanma</a:t>
            </a:r>
            <a:r>
              <a:rPr lang="en-US" dirty="0"/>
              <a:t>. </a:t>
            </a:r>
          </a:p>
          <a:p>
            <a:pPr marL="0" indent="0">
              <a:buNone/>
            </a:pPr>
            <a:endParaRPr lang="vi-VN" b="1" dirty="0" smtClean="0"/>
          </a:p>
        </p:txBody>
      </p:sp>
    </p:spTree>
    <p:extLst>
      <p:ext uri="{BB962C8B-B14F-4D97-AF65-F5344CB8AC3E}">
        <p14:creationId xmlns:p14="http://schemas.microsoft.com/office/powerpoint/2010/main" val="2969182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0576" y="3048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827" y="1717397"/>
            <a:ext cx="8098376" cy="42833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1.1.  </a:t>
            </a:r>
            <a:r>
              <a:rPr lang="en-US" b="1" dirty="0" err="1" smtClean="0"/>
              <a:t>Vị</a:t>
            </a:r>
            <a:r>
              <a:rPr lang="en-US" b="1" dirty="0" smtClean="0"/>
              <a:t> </a:t>
            </a:r>
            <a:r>
              <a:rPr lang="en-US" b="1" dirty="0" err="1" smtClean="0"/>
              <a:t>trí</a:t>
            </a:r>
            <a:r>
              <a:rPr lang="en-US" b="1" dirty="0" smtClean="0"/>
              <a:t> </a:t>
            </a:r>
            <a:r>
              <a:rPr lang="en-US" b="1" dirty="0" err="1" smtClean="0"/>
              <a:t>địa</a:t>
            </a:r>
            <a:r>
              <a:rPr lang="en-US" b="1" dirty="0" smtClean="0"/>
              <a:t> </a:t>
            </a:r>
            <a:r>
              <a:rPr lang="en-US" b="1" dirty="0" err="1" smtClean="0"/>
              <a:t>lý</a:t>
            </a:r>
            <a:r>
              <a:rPr lang="en-US" b="1" dirty="0" smtClean="0"/>
              <a:t> – </a:t>
            </a:r>
            <a:r>
              <a:rPr lang="en-US" b="1" dirty="0" err="1" smtClean="0"/>
              <a:t>khí</a:t>
            </a:r>
            <a:r>
              <a:rPr lang="en-US" b="1" dirty="0" smtClean="0"/>
              <a:t> </a:t>
            </a:r>
            <a:r>
              <a:rPr lang="en-US" b="1" dirty="0" err="1" smtClean="0"/>
              <a:t>hậu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hậu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đa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. </a:t>
            </a:r>
            <a:r>
              <a:rPr lang="en-US" dirty="0" err="1"/>
              <a:t>Miền</a:t>
            </a:r>
            <a:r>
              <a:rPr lang="en-US" dirty="0"/>
              <a:t> </a:t>
            </a:r>
            <a:r>
              <a:rPr lang="en-US" dirty="0" err="1"/>
              <a:t>bắc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hậu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mùa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</a:t>
            </a:r>
            <a:r>
              <a:rPr lang="en-US" dirty="0" err="1"/>
              <a:t>khắc</a:t>
            </a:r>
            <a:r>
              <a:rPr lang="en-US" dirty="0"/>
              <a:t> </a:t>
            </a:r>
            <a:r>
              <a:rPr lang="en-US" dirty="0" err="1"/>
              <a:t>nghiệt</a:t>
            </a:r>
            <a:r>
              <a:rPr lang="en-US" dirty="0"/>
              <a:t> </a:t>
            </a:r>
            <a:r>
              <a:rPr lang="en-US" dirty="0" err="1"/>
              <a:t>kiểu</a:t>
            </a:r>
            <a:r>
              <a:rPr lang="en-US" dirty="0"/>
              <a:t> </a:t>
            </a:r>
            <a:r>
              <a:rPr lang="en-US" dirty="0" err="1"/>
              <a:t>Bắc</a:t>
            </a:r>
            <a:r>
              <a:rPr lang="en-US" dirty="0"/>
              <a:t> </a:t>
            </a:r>
            <a:r>
              <a:rPr lang="en-US" dirty="0" err="1"/>
              <a:t>cực</a:t>
            </a:r>
            <a:r>
              <a:rPr lang="en-US" dirty="0"/>
              <a:t>. </a:t>
            </a:r>
            <a:r>
              <a:rPr lang="en-US" dirty="0" err="1"/>
              <a:t>Miền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hậu</a:t>
            </a:r>
            <a:r>
              <a:rPr lang="en-US" dirty="0"/>
              <a:t> </a:t>
            </a:r>
            <a:r>
              <a:rPr lang="en-US" dirty="0" err="1"/>
              <a:t>ôn</a:t>
            </a:r>
            <a:r>
              <a:rPr lang="en-US" dirty="0"/>
              <a:t> </a:t>
            </a:r>
            <a:r>
              <a:rPr lang="en-US" dirty="0" err="1"/>
              <a:t>đới</a:t>
            </a:r>
            <a:r>
              <a:rPr lang="en-US" dirty="0"/>
              <a:t> </a:t>
            </a:r>
            <a:r>
              <a:rPr lang="en-US" dirty="0" err="1"/>
              <a:t>hơn</a:t>
            </a:r>
            <a:r>
              <a:rPr lang="en-US" dirty="0"/>
              <a:t>. </a:t>
            </a:r>
            <a:r>
              <a:rPr lang="en-US" dirty="0" err="1"/>
              <a:t>Miền</a:t>
            </a:r>
            <a:r>
              <a:rPr lang="en-US" dirty="0"/>
              <a:t> </a:t>
            </a:r>
            <a:r>
              <a:rPr lang="en-US" dirty="0" err="1"/>
              <a:t>nam</a:t>
            </a:r>
            <a:r>
              <a:rPr lang="en-US" dirty="0"/>
              <a:t> </a:t>
            </a:r>
            <a:r>
              <a:rPr lang="en-US" dirty="0" err="1"/>
              <a:t>chủ</a:t>
            </a:r>
            <a:r>
              <a:rPr lang="en-US" dirty="0"/>
              <a:t>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hậu</a:t>
            </a:r>
            <a:r>
              <a:rPr lang="en-US" dirty="0"/>
              <a:t> </a:t>
            </a:r>
            <a:r>
              <a:rPr lang="en-US" dirty="0" err="1"/>
              <a:t>tiểu</a:t>
            </a:r>
            <a:r>
              <a:rPr lang="en-US" dirty="0"/>
              <a:t> </a:t>
            </a:r>
            <a:r>
              <a:rPr lang="en-US" dirty="0" err="1"/>
              <a:t>nhiệt</a:t>
            </a:r>
            <a:r>
              <a:rPr lang="en-US" dirty="0"/>
              <a:t> </a:t>
            </a:r>
            <a:r>
              <a:rPr lang="en-US" dirty="0" err="1"/>
              <a:t>đới</a:t>
            </a:r>
            <a:r>
              <a:rPr lang="en-US" dirty="0"/>
              <a:t>.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endParaRPr lang="vi-VN" b="1" dirty="0" smtClean="0"/>
          </a:p>
        </p:txBody>
      </p:sp>
    </p:spTree>
    <p:extLst>
      <p:ext uri="{BB962C8B-B14F-4D97-AF65-F5344CB8AC3E}">
        <p14:creationId xmlns:p14="http://schemas.microsoft.com/office/powerpoint/2010/main" val="2294350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0576" y="3048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827" y="1717397"/>
            <a:ext cx="8098376" cy="49882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1.1.  </a:t>
            </a:r>
            <a:r>
              <a:rPr lang="en-US" b="1" dirty="0" err="1" smtClean="0"/>
              <a:t>Vị</a:t>
            </a:r>
            <a:r>
              <a:rPr lang="en-US" b="1" dirty="0" smtClean="0"/>
              <a:t> </a:t>
            </a:r>
            <a:r>
              <a:rPr lang="en-US" b="1" dirty="0" err="1" smtClean="0"/>
              <a:t>trí</a:t>
            </a:r>
            <a:r>
              <a:rPr lang="en-US" b="1" dirty="0" smtClean="0"/>
              <a:t> </a:t>
            </a:r>
            <a:r>
              <a:rPr lang="en-US" b="1" dirty="0" err="1" smtClean="0"/>
              <a:t>địa</a:t>
            </a:r>
            <a:r>
              <a:rPr lang="en-US" b="1" dirty="0" smtClean="0"/>
              <a:t> </a:t>
            </a:r>
            <a:r>
              <a:rPr lang="en-US" b="1" dirty="0" err="1" smtClean="0"/>
              <a:t>lý</a:t>
            </a:r>
            <a:r>
              <a:rPr lang="en-US" b="1" dirty="0" smtClean="0"/>
              <a:t> – </a:t>
            </a:r>
            <a:r>
              <a:rPr lang="en-US" b="1" dirty="0" err="1" smtClean="0"/>
              <a:t>khí</a:t>
            </a:r>
            <a:r>
              <a:rPr lang="en-US" b="1" dirty="0" smtClean="0"/>
              <a:t> </a:t>
            </a:r>
            <a:r>
              <a:rPr lang="en-US" b="1" dirty="0" err="1" smtClean="0"/>
              <a:t>hậu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Do </a:t>
            </a:r>
            <a:r>
              <a:rPr lang="en-US" dirty="0" err="1"/>
              <a:t>diện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lãnh</a:t>
            </a:r>
            <a:r>
              <a:rPr lang="en-US" dirty="0"/>
              <a:t> </a:t>
            </a:r>
            <a:r>
              <a:rPr lang="en-US" dirty="0" err="1"/>
              <a:t>thổ</a:t>
            </a:r>
            <a:r>
              <a:rPr lang="en-US" dirty="0"/>
              <a:t> </a:t>
            </a:r>
            <a:r>
              <a:rPr lang="en-US" dirty="0" err="1"/>
              <a:t>đất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rộng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,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hậu</a:t>
            </a:r>
            <a:r>
              <a:rPr lang="en-US" dirty="0"/>
              <a:t> </a:t>
            </a:r>
            <a:r>
              <a:rPr lang="en-US" dirty="0" err="1"/>
              <a:t>thiên</a:t>
            </a:r>
            <a:r>
              <a:rPr lang="en-US" dirty="0"/>
              <a:t> </a:t>
            </a:r>
            <a:r>
              <a:rPr lang="en-US" dirty="0" err="1"/>
              <a:t>nhiên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quán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hoạt</a:t>
            </a:r>
            <a:r>
              <a:rPr lang="en-US" dirty="0"/>
              <a:t> ở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nhau</a:t>
            </a:r>
            <a:r>
              <a:rPr lang="en-US" dirty="0"/>
              <a:t> </a:t>
            </a:r>
            <a:r>
              <a:rPr lang="en-US" dirty="0" err="1"/>
              <a:t>vì</a:t>
            </a:r>
            <a:r>
              <a:rPr lang="en-US" dirty="0"/>
              <a:t> </a:t>
            </a:r>
            <a:r>
              <a:rPr lang="en-US" dirty="0" err="1"/>
              <a:t>vậy</a:t>
            </a:r>
            <a:r>
              <a:rPr lang="en-US" dirty="0"/>
              <a:t> </a:t>
            </a:r>
            <a:r>
              <a:rPr lang="en-US" dirty="0" err="1"/>
              <a:t>hương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mỗi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.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/>
              <a:t>đất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nhau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đương</a:t>
            </a:r>
            <a:r>
              <a:rPr lang="en-US" dirty="0"/>
              <a:t> </a:t>
            </a:r>
            <a:r>
              <a:rPr lang="en-US" dirty="0" err="1"/>
              <a:t>nhiên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hương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giống</a:t>
            </a:r>
            <a:r>
              <a:rPr lang="en-US" dirty="0"/>
              <a:t>, </a:t>
            </a:r>
            <a:r>
              <a:rPr lang="en-US" dirty="0" err="1"/>
              <a:t>dần</a:t>
            </a:r>
            <a:r>
              <a:rPr lang="en-US" dirty="0"/>
              <a:t> </a:t>
            </a:r>
            <a:r>
              <a:rPr lang="en-US" dirty="0" err="1"/>
              <a:t>dần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danh</a:t>
            </a:r>
            <a:r>
              <a:rPr lang="en-US" dirty="0"/>
              <a:t> </a:t>
            </a:r>
            <a:r>
              <a:rPr lang="en-US" dirty="0" err="1"/>
              <a:t>mục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riêng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mỗi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.</a:t>
            </a:r>
            <a:endParaRPr lang="vi-VN" b="1" dirty="0" smtClean="0"/>
          </a:p>
        </p:txBody>
      </p:sp>
    </p:spTree>
    <p:extLst>
      <p:ext uri="{BB962C8B-B14F-4D97-AF65-F5344CB8AC3E}">
        <p14:creationId xmlns:p14="http://schemas.microsoft.com/office/powerpoint/2010/main" val="983574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2286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5659395" cy="53339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1.2. </a:t>
            </a:r>
            <a:r>
              <a:rPr lang="en-US" b="1" dirty="0" err="1" smtClean="0"/>
              <a:t>Lịch</a:t>
            </a:r>
            <a:r>
              <a:rPr lang="en-US" b="1" dirty="0" smtClean="0"/>
              <a:t> </a:t>
            </a:r>
            <a:r>
              <a:rPr lang="en-US" b="1" dirty="0" err="1" smtClean="0"/>
              <a:t>sử</a:t>
            </a:r>
            <a:r>
              <a:rPr lang="en-US" b="1" dirty="0" smtClean="0"/>
              <a:t> -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endParaRPr lang="en-US" b="1" dirty="0" smtClean="0"/>
          </a:p>
          <a:p>
            <a:pPr marL="0" indent="0">
              <a:buNone/>
            </a:pP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Hoa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quê</a:t>
            </a:r>
            <a:r>
              <a:rPr lang="en-US" dirty="0"/>
              <a:t> </a:t>
            </a:r>
            <a:r>
              <a:rPr lang="en-US" dirty="0" err="1"/>
              <a:t>hương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nền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minh </a:t>
            </a:r>
            <a:r>
              <a:rPr lang="en-US" dirty="0" err="1"/>
              <a:t>cổ</a:t>
            </a:r>
            <a:r>
              <a:rPr lang="en-US" dirty="0"/>
              <a:t> </a:t>
            </a:r>
            <a:r>
              <a:rPr lang="en-US" dirty="0" err="1"/>
              <a:t>xưa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giới</a:t>
            </a:r>
            <a:r>
              <a:rPr lang="en-US" dirty="0"/>
              <a:t>.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lich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kiêu</a:t>
            </a:r>
            <a:r>
              <a:rPr lang="en-US" dirty="0"/>
              <a:t> </a:t>
            </a:r>
            <a:r>
              <a:rPr lang="en-US" dirty="0" err="1"/>
              <a:t>hùng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đầy</a:t>
            </a:r>
            <a:r>
              <a:rPr lang="en-US" dirty="0"/>
              <a:t> </a:t>
            </a:r>
            <a:r>
              <a:rPr lang="en-US" dirty="0" err="1"/>
              <a:t>huyền</a:t>
            </a:r>
            <a:r>
              <a:rPr lang="en-US" dirty="0"/>
              <a:t> </a:t>
            </a:r>
            <a:r>
              <a:rPr lang="en-US" dirty="0" err="1"/>
              <a:t>bí</a:t>
            </a:r>
            <a:r>
              <a:rPr lang="en-US" dirty="0"/>
              <a:t>. </a:t>
            </a:r>
            <a:r>
              <a:rPr lang="en-US" dirty="0" err="1"/>
              <a:t>Nền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minh </a:t>
            </a:r>
            <a:r>
              <a:rPr lang="en-US" dirty="0" err="1"/>
              <a:t>lâu</a:t>
            </a:r>
            <a:r>
              <a:rPr lang="en-US" dirty="0"/>
              <a:t> </a:t>
            </a:r>
            <a:r>
              <a:rPr lang="en-US" dirty="0" err="1"/>
              <a:t>đời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triển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sớm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ảnh</a:t>
            </a:r>
            <a:r>
              <a:rPr lang="en-US" dirty="0"/>
              <a:t> </a:t>
            </a:r>
            <a:r>
              <a:rPr lang="en-US" dirty="0" err="1"/>
              <a:t>hưởng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quanh</a:t>
            </a:r>
            <a:r>
              <a:rPr lang="en-US" dirty="0"/>
              <a:t> </a:t>
            </a:r>
            <a:r>
              <a:rPr lang="en-US" dirty="0" err="1"/>
              <a:t>khu</a:t>
            </a:r>
            <a:r>
              <a:rPr lang="en-US" dirty="0"/>
              <a:t> </a:t>
            </a:r>
            <a:r>
              <a:rPr lang="en-US" dirty="0" err="1" smtClean="0"/>
              <a:t>vực</a:t>
            </a:r>
            <a:endParaRPr lang="en-US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4286" y="1956471"/>
            <a:ext cx="2542688" cy="3592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854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5210" y="2286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828" y="1717396"/>
            <a:ext cx="8107643" cy="48358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1.2. </a:t>
            </a:r>
            <a:r>
              <a:rPr lang="en-US" b="1" dirty="0" err="1" smtClean="0"/>
              <a:t>Lịch</a:t>
            </a:r>
            <a:r>
              <a:rPr lang="en-US" b="1" dirty="0" smtClean="0"/>
              <a:t> </a:t>
            </a:r>
            <a:r>
              <a:rPr lang="en-US" b="1" dirty="0" err="1" smtClean="0"/>
              <a:t>sử</a:t>
            </a:r>
            <a:r>
              <a:rPr lang="en-US" b="1" dirty="0" smtClean="0"/>
              <a:t> -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endParaRPr lang="en-US" b="1" dirty="0" smtClean="0"/>
          </a:p>
          <a:p>
            <a:pPr marL="0" indent="0">
              <a:buNone/>
            </a:pP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sớm</a:t>
            </a:r>
            <a:r>
              <a:rPr lang="en-US" dirty="0"/>
              <a:t>,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vững</a:t>
            </a:r>
            <a:r>
              <a:rPr lang="en-US" dirty="0"/>
              <a:t> </a:t>
            </a:r>
            <a:r>
              <a:rPr lang="en-US" dirty="0" err="1"/>
              <a:t>chắc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niệm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lê</a:t>
            </a:r>
            <a:r>
              <a:rPr lang="en-US" dirty="0"/>
              <a:t>̃ </a:t>
            </a:r>
            <a:r>
              <a:rPr lang="en-US" dirty="0" err="1"/>
              <a:t>nhạc</a:t>
            </a:r>
            <a:r>
              <a:rPr lang="en-US" dirty="0"/>
              <a:t> </a:t>
            </a:r>
            <a:r>
              <a:rPr lang="en-US" dirty="0" err="1"/>
              <a:t>bắt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bởi</a:t>
            </a:r>
            <a:r>
              <a:rPr lang="en-US" dirty="0"/>
              <a:t> </a:t>
            </a:r>
            <a:r>
              <a:rPr lang="en-US" dirty="0" err="1"/>
              <a:t>cái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, </a:t>
            </a:r>
            <a:r>
              <a:rPr lang="en-US" dirty="0" err="1"/>
              <a:t>dân</a:t>
            </a:r>
            <a:r>
              <a:rPr lang="en-US" dirty="0"/>
              <a:t> </a:t>
            </a:r>
            <a:r>
              <a:rPr lang="en-US" dirty="0" err="1"/>
              <a:t>coi</a:t>
            </a:r>
            <a:r>
              <a:rPr lang="en-US" dirty="0"/>
              <a:t> </a:t>
            </a:r>
            <a:r>
              <a:rPr lang="en-US" dirty="0" err="1"/>
              <a:t>cái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trời</a:t>
            </a:r>
            <a:r>
              <a:rPr lang="en-US" dirty="0"/>
              <a:t>,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nhu</a:t>
            </a:r>
            <a:r>
              <a:rPr lang="en-US" dirty="0"/>
              <a:t> </a:t>
            </a:r>
            <a:r>
              <a:rPr lang="en-US" dirty="0" err="1"/>
              <a:t>cầu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con </a:t>
            </a:r>
            <a:r>
              <a:rPr lang="en-US" dirty="0" err="1"/>
              <a:t>người</a:t>
            </a:r>
            <a:r>
              <a:rPr lang="en-US" dirty="0"/>
              <a:t>. Do </a:t>
            </a:r>
            <a:r>
              <a:rPr lang="en-US" dirty="0" err="1"/>
              <a:t>vậy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thấy</a:t>
            </a:r>
            <a:r>
              <a:rPr lang="en-US" dirty="0"/>
              <a:t>,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chú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vấn</a:t>
            </a:r>
            <a:r>
              <a:rPr lang="en-US" dirty="0"/>
              <a:t> </a:t>
            </a:r>
            <a:r>
              <a:rPr lang="en-US" dirty="0" err="1"/>
              <a:t>đề</a:t>
            </a:r>
            <a:r>
              <a:rPr lang="en-US" dirty="0"/>
              <a:t> </a:t>
            </a:r>
            <a:r>
              <a:rPr lang="en-US" dirty="0" err="1"/>
              <a:t>nghiên</a:t>
            </a:r>
            <a:r>
              <a:rPr lang="en-US" dirty="0"/>
              <a:t> </a:t>
            </a:r>
            <a:r>
              <a:rPr lang="en-US" dirty="0" err="1"/>
              <a:t>cứu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. 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4169652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5210" y="1524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829" y="1717396"/>
            <a:ext cx="7918172" cy="47596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1.2. </a:t>
            </a:r>
            <a:r>
              <a:rPr lang="en-US" b="1" dirty="0" err="1" smtClean="0"/>
              <a:t>Lịch</a:t>
            </a:r>
            <a:r>
              <a:rPr lang="en-US" b="1" dirty="0" smtClean="0"/>
              <a:t> </a:t>
            </a:r>
            <a:r>
              <a:rPr lang="en-US" b="1" dirty="0" err="1" smtClean="0"/>
              <a:t>sử</a:t>
            </a:r>
            <a:r>
              <a:rPr lang="en-US" b="1" dirty="0" smtClean="0"/>
              <a:t> -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err="1" smtClean="0"/>
              <a:t>Vào</a:t>
            </a:r>
            <a:r>
              <a:rPr lang="en-US" dirty="0" smtClean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kì</a:t>
            </a:r>
            <a:r>
              <a:rPr lang="en-US" dirty="0"/>
              <a:t> </a:t>
            </a:r>
            <a:r>
              <a:rPr lang="en-US" dirty="0" err="1"/>
              <a:t>xã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 </a:t>
            </a:r>
            <a:r>
              <a:rPr lang="en-US" dirty="0" err="1"/>
              <a:t>phong</a:t>
            </a:r>
            <a:r>
              <a:rPr lang="en-US" dirty="0"/>
              <a:t> </a:t>
            </a:r>
            <a:r>
              <a:rPr lang="en-US" dirty="0" err="1"/>
              <a:t>kiến</a:t>
            </a:r>
            <a:r>
              <a:rPr lang="en-US" dirty="0"/>
              <a:t>,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sùng</a:t>
            </a:r>
            <a:r>
              <a:rPr lang="en-US" dirty="0"/>
              <a:t> </a:t>
            </a:r>
            <a:r>
              <a:rPr lang="en-US" dirty="0" err="1"/>
              <a:t>bái</a:t>
            </a:r>
            <a:r>
              <a:rPr lang="en-US" dirty="0"/>
              <a:t> </a:t>
            </a:r>
            <a:r>
              <a:rPr lang="en-US" dirty="0" err="1"/>
              <a:t>vua</a:t>
            </a:r>
            <a:r>
              <a:rPr lang="en-US" dirty="0"/>
              <a:t> </a:t>
            </a:r>
            <a:r>
              <a:rPr lang="en-US" dirty="0" err="1"/>
              <a:t>chúa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dân</a:t>
            </a:r>
            <a:r>
              <a:rPr lang="en-US" dirty="0"/>
              <a:t>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đời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cung</a:t>
            </a:r>
            <a:r>
              <a:rPr lang="en-US" dirty="0"/>
              <a:t> </a:t>
            </a:r>
            <a:r>
              <a:rPr lang="en-US" dirty="0" err="1"/>
              <a:t>đinh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phủ</a:t>
            </a:r>
            <a:r>
              <a:rPr lang="en-US" dirty="0"/>
              <a:t> </a:t>
            </a:r>
            <a:r>
              <a:rPr lang="en-US" dirty="0" err="1"/>
              <a:t>độc</a:t>
            </a:r>
            <a:r>
              <a:rPr lang="en-US" dirty="0"/>
              <a:t> </a:t>
            </a:r>
            <a:r>
              <a:rPr lang="en-US" dirty="0" err="1"/>
              <a:t>đáo</a:t>
            </a:r>
            <a:r>
              <a:rPr lang="en-US" dirty="0"/>
              <a:t> </a:t>
            </a:r>
            <a:r>
              <a:rPr lang="en-US" dirty="0" err="1"/>
              <a:t>riêng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. </a:t>
            </a:r>
            <a:r>
              <a:rPr lang="en-US" dirty="0" err="1"/>
              <a:t>Hoàng</a:t>
            </a:r>
            <a:r>
              <a:rPr lang="en-US" dirty="0"/>
              <a:t> </a:t>
            </a:r>
            <a:r>
              <a:rPr lang="en-US" dirty="0" err="1"/>
              <a:t>đế</a:t>
            </a:r>
            <a:r>
              <a:rPr lang="en-US" dirty="0"/>
              <a:t> </a:t>
            </a:r>
            <a:r>
              <a:rPr lang="en-US" dirty="0" err="1"/>
              <a:t>đời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smtClean="0"/>
              <a:t>Thanh </a:t>
            </a:r>
            <a:r>
              <a:rPr lang="en-US" dirty="0" err="1" smtClean="0"/>
              <a:t>đã</a:t>
            </a:r>
            <a:r>
              <a:rPr lang="en-US" dirty="0" smtClean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lập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hiệp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 smtClean="0"/>
              <a:t>thực</a:t>
            </a:r>
            <a:r>
              <a:rPr lang="en-US" dirty="0"/>
              <a:t> </a:t>
            </a:r>
            <a:r>
              <a:rPr lang="en-US" dirty="0" err="1" smtClean="0"/>
              <a:t>Hoàng</a:t>
            </a:r>
            <a:r>
              <a:rPr lang="en-US" dirty="0" smtClean="0"/>
              <a:t> </a:t>
            </a:r>
            <a:r>
              <a:rPr lang="en-US" dirty="0" err="1"/>
              <a:t>gia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 smtClean="0"/>
              <a:t>	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4069707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5210" y="1524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828" y="1717397"/>
            <a:ext cx="8107643" cy="407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1.2. </a:t>
            </a:r>
            <a:r>
              <a:rPr lang="en-US" b="1" dirty="0" err="1" smtClean="0"/>
              <a:t>Lịch</a:t>
            </a:r>
            <a:r>
              <a:rPr lang="en-US" b="1" dirty="0" smtClean="0"/>
              <a:t> </a:t>
            </a:r>
            <a:r>
              <a:rPr lang="en-US" b="1" dirty="0" err="1" smtClean="0"/>
              <a:t>sử</a:t>
            </a:r>
            <a:r>
              <a:rPr lang="en-US" b="1" dirty="0" smtClean="0"/>
              <a:t> -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	</a:t>
            </a:r>
            <a:r>
              <a:rPr lang="en-US" dirty="0" err="1" smtClean="0"/>
              <a:t>Món</a:t>
            </a:r>
            <a:r>
              <a:rPr lang="en-US" dirty="0" smtClean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Hoa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trưng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Á </a:t>
            </a:r>
            <a:r>
              <a:rPr lang="en-US" dirty="0" err="1"/>
              <a:t>Đông</a:t>
            </a:r>
            <a:r>
              <a:rPr lang="en-US" dirty="0"/>
              <a:t>,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cả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 smtClean="0"/>
              <a:t>giới</a:t>
            </a:r>
            <a:r>
              <a:rPr lang="en-US" dirty="0"/>
              <a:t> </a:t>
            </a:r>
            <a:r>
              <a:rPr lang="en-US" dirty="0" err="1" smtClean="0"/>
              <a:t>hâm</a:t>
            </a:r>
            <a:r>
              <a:rPr lang="en-US" dirty="0" smtClean="0"/>
              <a:t> </a:t>
            </a:r>
            <a:r>
              <a:rPr lang="en-US" dirty="0" err="1"/>
              <a:t>mộ</a:t>
            </a:r>
            <a:r>
              <a:rPr lang="en-US" dirty="0"/>
              <a:t>. </a:t>
            </a:r>
            <a:r>
              <a:rPr lang="en-US" dirty="0" err="1"/>
              <a:t>Mỗi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khẩu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,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nét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riêng</a:t>
            </a:r>
            <a:r>
              <a:rPr lang="en-US" dirty="0"/>
              <a:t>.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phong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trang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, </a:t>
            </a:r>
            <a:r>
              <a:rPr lang="en-US" dirty="0" err="1"/>
              <a:t>bày</a:t>
            </a:r>
            <a:r>
              <a:rPr lang="en-US" dirty="0"/>
              <a:t> </a:t>
            </a:r>
            <a:r>
              <a:rPr lang="en-US" dirty="0" err="1"/>
              <a:t>biện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thưởng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.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1675869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828" y="1717397"/>
            <a:ext cx="8107643" cy="407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1.3. </a:t>
            </a:r>
            <a:r>
              <a:rPr lang="en-US" b="1" dirty="0" err="1" smtClean="0"/>
              <a:t>Tôn</a:t>
            </a:r>
            <a:r>
              <a:rPr lang="en-US" b="1" dirty="0" smtClean="0"/>
              <a:t> </a:t>
            </a:r>
            <a:r>
              <a:rPr lang="en-US" b="1" dirty="0" err="1" smtClean="0"/>
              <a:t>giáo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err="1" smtClean="0"/>
              <a:t>Tôn</a:t>
            </a:r>
            <a:r>
              <a:rPr lang="en-US" dirty="0" smtClean="0"/>
              <a:t> </a:t>
            </a:r>
            <a:r>
              <a:rPr lang="en-US" dirty="0" err="1"/>
              <a:t>giáo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giữa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tín</a:t>
            </a:r>
            <a:r>
              <a:rPr lang="en-US" dirty="0"/>
              <a:t> </a:t>
            </a:r>
            <a:r>
              <a:rPr lang="en-US" dirty="0" err="1"/>
              <a:t>ngưỡng</a:t>
            </a:r>
            <a:r>
              <a:rPr lang="en-US" dirty="0"/>
              <a:t> </a:t>
            </a:r>
            <a:r>
              <a:rPr lang="en-US" dirty="0" err="1"/>
              <a:t>đạo</a:t>
            </a:r>
            <a:r>
              <a:rPr lang="en-US" dirty="0"/>
              <a:t> </a:t>
            </a:r>
            <a:r>
              <a:rPr lang="en-US" dirty="0" err="1"/>
              <a:t>Lão</a:t>
            </a:r>
            <a:r>
              <a:rPr lang="en-US" dirty="0"/>
              <a:t>, </a:t>
            </a:r>
            <a:r>
              <a:rPr lang="en-US" dirty="0" err="1"/>
              <a:t>đạo</a:t>
            </a:r>
            <a:r>
              <a:rPr lang="en-US" dirty="0"/>
              <a:t> </a:t>
            </a:r>
            <a:r>
              <a:rPr lang="en-US" dirty="0" err="1"/>
              <a:t>Khổng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đạo</a:t>
            </a:r>
            <a:r>
              <a:rPr lang="en-US" dirty="0"/>
              <a:t> </a:t>
            </a:r>
            <a:r>
              <a:rPr lang="en-US" dirty="0" err="1"/>
              <a:t>Phật</a:t>
            </a:r>
            <a:r>
              <a:rPr lang="en-US" dirty="0"/>
              <a:t>.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giáo</a:t>
            </a:r>
            <a:r>
              <a:rPr lang="en-US" dirty="0"/>
              <a:t> </a:t>
            </a:r>
            <a:r>
              <a:rPr lang="en-US" dirty="0" err="1"/>
              <a:t>huấn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đạo</a:t>
            </a:r>
            <a:r>
              <a:rPr lang="en-US" dirty="0"/>
              <a:t> </a:t>
            </a:r>
            <a:r>
              <a:rPr lang="en-US" dirty="0" err="1"/>
              <a:t>này</a:t>
            </a:r>
            <a:r>
              <a:rPr lang="en-US" dirty="0"/>
              <a:t> </a:t>
            </a:r>
            <a:r>
              <a:rPr lang="en-US" dirty="0" err="1"/>
              <a:t>liên</a:t>
            </a:r>
            <a:r>
              <a:rPr lang="en-US" dirty="0"/>
              <a:t> qua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cuộc</a:t>
            </a:r>
            <a:r>
              <a:rPr lang="en-US" dirty="0"/>
              <a:t> </a:t>
            </a:r>
            <a:r>
              <a:rPr lang="en-US" dirty="0" err="1"/>
              <a:t>sống</a:t>
            </a:r>
            <a:r>
              <a:rPr lang="en-US" dirty="0"/>
              <a:t> </a:t>
            </a:r>
            <a:r>
              <a:rPr lang="en-US" dirty="0" err="1"/>
              <a:t>hài</a:t>
            </a:r>
            <a:r>
              <a:rPr lang="en-US" dirty="0"/>
              <a:t> </a:t>
            </a:r>
            <a:r>
              <a:rPr lang="en-US" dirty="0" err="1"/>
              <a:t>hòa</a:t>
            </a:r>
            <a:r>
              <a:rPr lang="en-US" dirty="0"/>
              <a:t> </a:t>
            </a:r>
            <a:r>
              <a:rPr lang="en-US" dirty="0" err="1"/>
              <a:t>giữa</a:t>
            </a:r>
            <a:r>
              <a:rPr lang="en-US" dirty="0"/>
              <a:t> con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thiên</a:t>
            </a:r>
            <a:r>
              <a:rPr lang="en-US" dirty="0"/>
              <a:t> </a:t>
            </a:r>
            <a:r>
              <a:rPr lang="en-US" dirty="0" err="1"/>
              <a:t>nhiên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632361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5210" y="2286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828" y="1717397"/>
            <a:ext cx="8107643" cy="407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1.4. </a:t>
            </a:r>
            <a:r>
              <a:rPr lang="en-US" b="1" dirty="0" err="1" smtClean="0"/>
              <a:t>Kinh</a:t>
            </a:r>
            <a:r>
              <a:rPr lang="en-US" b="1" dirty="0" smtClean="0"/>
              <a:t> </a:t>
            </a:r>
            <a:r>
              <a:rPr lang="en-US" b="1" dirty="0" err="1" smtClean="0"/>
              <a:t>tế</a:t>
            </a:r>
            <a:endParaRPr lang="en-US" b="1" dirty="0" smtClean="0"/>
          </a:p>
          <a:p>
            <a:r>
              <a:rPr lang="en-US" dirty="0"/>
              <a:t>Sau </a:t>
            </a:r>
            <a:r>
              <a:rPr lang="en-US" dirty="0" err="1"/>
              <a:t>giải</a:t>
            </a:r>
            <a:r>
              <a:rPr lang="en-US" dirty="0"/>
              <a:t> </a:t>
            </a:r>
            <a:r>
              <a:rPr lang="en-US" dirty="0" err="1"/>
              <a:t>phóng</a:t>
            </a:r>
            <a:r>
              <a:rPr lang="en-US" dirty="0"/>
              <a:t> </a:t>
            </a:r>
            <a:r>
              <a:rPr lang="en-US" dirty="0" err="1"/>
              <a:t>năm</a:t>
            </a:r>
            <a:r>
              <a:rPr lang="en-US" dirty="0"/>
              <a:t> 1949, </a:t>
            </a:r>
            <a:r>
              <a:rPr lang="en-US" dirty="0" err="1"/>
              <a:t>nền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tế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Hoa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,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tế</a:t>
            </a:r>
            <a:r>
              <a:rPr lang="en-US" dirty="0"/>
              <a:t> </a:t>
            </a:r>
            <a:r>
              <a:rPr lang="en-US" dirty="0" err="1"/>
              <a:t>tăng</a:t>
            </a:r>
            <a:r>
              <a:rPr lang="en-US" dirty="0"/>
              <a:t> </a:t>
            </a:r>
            <a:r>
              <a:rPr lang="en-US" dirty="0" err="1"/>
              <a:t>trưởng</a:t>
            </a:r>
            <a:r>
              <a:rPr lang="en-US" dirty="0"/>
              <a:t> </a:t>
            </a:r>
            <a:r>
              <a:rPr lang="en-US" dirty="0" err="1"/>
              <a:t>chậm</a:t>
            </a:r>
            <a:r>
              <a:rPr lang="en-US" dirty="0"/>
              <a:t> </a:t>
            </a:r>
            <a:r>
              <a:rPr lang="en-US" dirty="0" err="1"/>
              <a:t>vì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xuất</a:t>
            </a:r>
            <a:r>
              <a:rPr lang="en-US" dirty="0"/>
              <a:t> </a:t>
            </a:r>
            <a:r>
              <a:rPr lang="en-US" dirty="0" err="1"/>
              <a:t>nông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trì</a:t>
            </a:r>
            <a:r>
              <a:rPr lang="en-US" dirty="0"/>
              <a:t> </a:t>
            </a:r>
            <a:r>
              <a:rPr lang="en-US" dirty="0" err="1" smtClean="0"/>
              <a:t>trệ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9082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5210" y="2286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828" y="1717397"/>
            <a:ext cx="8107643" cy="407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1.4. </a:t>
            </a:r>
            <a:r>
              <a:rPr lang="en-US" b="1" dirty="0" err="1" smtClean="0"/>
              <a:t>Kinh</a:t>
            </a:r>
            <a:r>
              <a:rPr lang="en-US" b="1" dirty="0" smtClean="0"/>
              <a:t> </a:t>
            </a:r>
            <a:r>
              <a:rPr lang="en-US" b="1" dirty="0" err="1" smtClean="0"/>
              <a:t>tế</a:t>
            </a:r>
            <a:endParaRPr lang="en-US" b="1" dirty="0" smtClean="0"/>
          </a:p>
          <a:p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năm</a:t>
            </a:r>
            <a:r>
              <a:rPr lang="en-US" dirty="0"/>
              <a:t> 1980,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bắt</a:t>
            </a:r>
            <a:r>
              <a:rPr lang="en-US" dirty="0"/>
              <a:t> </a:t>
            </a:r>
            <a:r>
              <a:rPr lang="en-US" dirty="0" err="1"/>
              <a:t>tay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1 </a:t>
            </a:r>
            <a:r>
              <a:rPr lang="en-US" dirty="0" err="1"/>
              <a:t>loạt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cải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nhằm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nền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tế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 XHCN.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gian</a:t>
            </a:r>
            <a:r>
              <a:rPr lang="en-US" dirty="0"/>
              <a:t> </a:t>
            </a:r>
            <a:r>
              <a:rPr lang="en-US" dirty="0" err="1"/>
              <a:t>gần</a:t>
            </a:r>
            <a:r>
              <a:rPr lang="en-US" dirty="0"/>
              <a:t> </a:t>
            </a:r>
            <a:r>
              <a:rPr lang="en-US" dirty="0" err="1"/>
              <a:t>đây</a:t>
            </a:r>
            <a:r>
              <a:rPr lang="en-US" dirty="0"/>
              <a:t>,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nền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tế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triển</a:t>
            </a:r>
            <a:r>
              <a:rPr lang="en-US" dirty="0"/>
              <a:t> </a:t>
            </a:r>
            <a:r>
              <a:rPr lang="en-US" dirty="0" err="1"/>
              <a:t>cao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1111147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717396"/>
            <a:ext cx="4915423" cy="475960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 smtClean="0"/>
              <a:t>2.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r>
              <a:rPr lang="en-US" b="1" dirty="0" smtClean="0"/>
              <a:t> </a:t>
            </a:r>
            <a:r>
              <a:rPr lang="en-US" b="1" dirty="0" err="1" smtClean="0"/>
              <a:t>ẩm</a:t>
            </a:r>
            <a:r>
              <a:rPr lang="en-US" b="1" dirty="0" smtClean="0"/>
              <a:t> </a:t>
            </a:r>
            <a:r>
              <a:rPr lang="en-US" b="1" dirty="0" err="1" smtClean="0"/>
              <a:t>thực</a:t>
            </a:r>
            <a:r>
              <a:rPr lang="en-US" b="1" dirty="0" smtClean="0"/>
              <a:t> </a:t>
            </a:r>
            <a:r>
              <a:rPr lang="en-US" b="1" dirty="0" err="1" smtClean="0"/>
              <a:t>Trung</a:t>
            </a:r>
            <a:r>
              <a:rPr lang="en-US" b="1" dirty="0" smtClean="0"/>
              <a:t> </a:t>
            </a:r>
            <a:r>
              <a:rPr lang="en-US" b="1" dirty="0" err="1" smtClean="0"/>
              <a:t>quốc</a:t>
            </a:r>
            <a:endParaRPr lang="en-US" b="1" dirty="0" smtClean="0"/>
          </a:p>
          <a:p>
            <a:pPr marL="0" indent="0">
              <a:buNone/>
            </a:pP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xưa</a:t>
            </a:r>
            <a:r>
              <a:rPr lang="en-US" dirty="0"/>
              <a:t>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lấy</a:t>
            </a:r>
            <a:r>
              <a:rPr lang="en-US" dirty="0"/>
              <a:t> </a:t>
            </a:r>
            <a:r>
              <a:rPr lang="en-US" dirty="0" err="1"/>
              <a:t>đạo</a:t>
            </a:r>
            <a:r>
              <a:rPr lang="en-US" dirty="0"/>
              <a:t> </a:t>
            </a:r>
            <a:r>
              <a:rPr lang="en-US" dirty="0" err="1"/>
              <a:t>Khổng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tâm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suy</a:t>
            </a:r>
            <a:r>
              <a:rPr lang="en-US" dirty="0"/>
              <a:t> </a:t>
            </a:r>
            <a:r>
              <a:rPr lang="en-US" dirty="0" err="1"/>
              <a:t>nghĩ</a:t>
            </a:r>
            <a:r>
              <a:rPr lang="en-US" dirty="0"/>
              <a:t> </a:t>
            </a:r>
            <a:r>
              <a:rPr lang="en-US" dirty="0" err="1"/>
              <a:t>hành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. </a:t>
            </a:r>
            <a:r>
              <a:rPr lang="en-US" dirty="0" err="1"/>
              <a:t>Nghệ</a:t>
            </a:r>
            <a:r>
              <a:rPr lang="en-US" dirty="0"/>
              <a:t> </a:t>
            </a:r>
            <a:r>
              <a:rPr lang="en-US" dirty="0" err="1"/>
              <a:t>thuật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Hoa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dựa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triết</a:t>
            </a:r>
            <a:r>
              <a:rPr lang="en-US" dirty="0"/>
              <a:t> </a:t>
            </a:r>
            <a:r>
              <a:rPr lang="en-US" dirty="0" err="1"/>
              <a:t>lý</a:t>
            </a:r>
            <a:r>
              <a:rPr lang="en-US" dirty="0"/>
              <a:t> </a:t>
            </a:r>
            <a:r>
              <a:rPr lang="en-US" dirty="0" err="1"/>
              <a:t>căn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đạo</a:t>
            </a:r>
            <a:r>
              <a:rPr lang="en-US" dirty="0"/>
              <a:t> </a:t>
            </a:r>
            <a:r>
              <a:rPr lang="en-US" dirty="0" err="1"/>
              <a:t>Khổng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thuyết</a:t>
            </a:r>
            <a:r>
              <a:rPr lang="en-US" dirty="0"/>
              <a:t> </a:t>
            </a:r>
            <a:r>
              <a:rPr lang="en-US" dirty="0" err="1"/>
              <a:t>cân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âm</a:t>
            </a:r>
            <a:r>
              <a:rPr lang="en-US" dirty="0"/>
              <a:t> </a:t>
            </a:r>
            <a:r>
              <a:rPr lang="en-US" dirty="0" err="1"/>
              <a:t>dương</a:t>
            </a:r>
            <a:r>
              <a:rPr lang="en-US" dirty="0"/>
              <a:t>. </a:t>
            </a:r>
            <a:endParaRPr lang="en-US" b="1" dirty="0" smtClean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56" t="9338" r="35505" b="6122"/>
          <a:stretch/>
        </p:blipFill>
        <p:spPr>
          <a:xfrm>
            <a:off x="5697369" y="2207305"/>
            <a:ext cx="3086509" cy="3412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106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95400"/>
            <a:ext cx="7010400" cy="47596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2.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r>
              <a:rPr lang="en-US" b="1" dirty="0" smtClean="0"/>
              <a:t> </a:t>
            </a:r>
            <a:r>
              <a:rPr lang="en-US" b="1" dirty="0" err="1" smtClean="0"/>
              <a:t>ẩm</a:t>
            </a:r>
            <a:r>
              <a:rPr lang="en-US" b="1" dirty="0" smtClean="0"/>
              <a:t> </a:t>
            </a:r>
            <a:r>
              <a:rPr lang="en-US" b="1" dirty="0" err="1" smtClean="0"/>
              <a:t>thực</a:t>
            </a:r>
            <a:r>
              <a:rPr lang="en-US" b="1" dirty="0" smtClean="0"/>
              <a:t> </a:t>
            </a:r>
            <a:r>
              <a:rPr lang="en-US" b="1" dirty="0" err="1" smtClean="0"/>
              <a:t>Trung</a:t>
            </a:r>
            <a:r>
              <a:rPr lang="en-US" b="1" dirty="0" smtClean="0"/>
              <a:t> </a:t>
            </a:r>
            <a:r>
              <a:rPr lang="en-US" b="1" dirty="0" err="1" smtClean="0"/>
              <a:t>quốc</a:t>
            </a:r>
            <a:endParaRPr lang="en-US" b="1" dirty="0" smtClean="0"/>
          </a:p>
        </p:txBody>
      </p:sp>
      <p:pic>
        <p:nvPicPr>
          <p:cNvPr id="5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52600" y="1995910"/>
            <a:ext cx="5190763" cy="4481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6569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828" y="1717396"/>
            <a:ext cx="8107643" cy="4683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2.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r>
              <a:rPr lang="en-US" b="1" dirty="0" smtClean="0"/>
              <a:t> </a:t>
            </a:r>
            <a:r>
              <a:rPr lang="en-US" b="1" dirty="0" err="1" smtClean="0"/>
              <a:t>ẩm</a:t>
            </a:r>
            <a:r>
              <a:rPr lang="en-US" b="1" dirty="0" smtClean="0"/>
              <a:t> </a:t>
            </a:r>
            <a:r>
              <a:rPr lang="en-US" b="1" dirty="0" err="1" smtClean="0"/>
              <a:t>thực</a:t>
            </a:r>
            <a:r>
              <a:rPr lang="en-US" b="1" dirty="0" smtClean="0"/>
              <a:t> </a:t>
            </a:r>
            <a:r>
              <a:rPr lang="en-US" b="1" dirty="0" err="1" smtClean="0"/>
              <a:t>Trung</a:t>
            </a:r>
            <a:r>
              <a:rPr lang="en-US" b="1" dirty="0" smtClean="0"/>
              <a:t> </a:t>
            </a:r>
            <a:r>
              <a:rPr lang="en-US" b="1" dirty="0" err="1" smtClean="0"/>
              <a:t>quốc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/>
              <a:t>thuật</a:t>
            </a:r>
            <a:r>
              <a:rPr lang="en-US" dirty="0"/>
              <a:t> </a:t>
            </a:r>
            <a:r>
              <a:rPr lang="en-US" dirty="0" err="1"/>
              <a:t>phối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: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khéo</a:t>
            </a:r>
            <a:r>
              <a:rPr lang="en-US" dirty="0"/>
              <a:t> </a:t>
            </a:r>
            <a:r>
              <a:rPr lang="en-US" dirty="0" err="1" smtClean="0"/>
              <a:t>léo</a:t>
            </a:r>
            <a:r>
              <a:rPr lang="en-US" dirty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phối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thẩm</a:t>
            </a:r>
            <a:r>
              <a:rPr lang="en-US" dirty="0"/>
              <a:t> </a:t>
            </a:r>
            <a:r>
              <a:rPr lang="en-US" dirty="0" err="1"/>
              <a:t>mĩ</a:t>
            </a:r>
            <a:r>
              <a:rPr lang="en-US" dirty="0"/>
              <a:t>,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dinh</a:t>
            </a:r>
            <a:r>
              <a:rPr lang="en-US" dirty="0"/>
              <a:t> </a:t>
            </a:r>
            <a:r>
              <a:rPr lang="en-US" dirty="0" err="1"/>
              <a:t>dưỡng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hương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. </a:t>
            </a:r>
            <a:endParaRPr lang="en-US" b="1" dirty="0" smtClean="0"/>
          </a:p>
        </p:txBody>
      </p:sp>
    </p:spTree>
    <p:extLst>
      <p:ext uri="{BB962C8B-B14F-4D97-AF65-F5344CB8AC3E}">
        <p14:creationId xmlns:p14="http://schemas.microsoft.com/office/powerpoint/2010/main" val="2998763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95400"/>
            <a:ext cx="4840267" cy="541019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b="1" dirty="0" smtClean="0"/>
              <a:t>2.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r>
              <a:rPr lang="en-US" b="1" dirty="0" smtClean="0"/>
              <a:t> </a:t>
            </a:r>
            <a:r>
              <a:rPr lang="en-US" b="1" dirty="0" err="1" smtClean="0"/>
              <a:t>ẩm</a:t>
            </a:r>
            <a:r>
              <a:rPr lang="en-US" b="1" dirty="0" smtClean="0"/>
              <a:t> </a:t>
            </a:r>
            <a:r>
              <a:rPr lang="en-US" b="1" dirty="0" err="1" smtClean="0"/>
              <a:t>thực</a:t>
            </a:r>
            <a:r>
              <a:rPr lang="en-US" b="1" dirty="0" smtClean="0"/>
              <a:t> </a:t>
            </a:r>
            <a:r>
              <a:rPr lang="en-US" b="1" dirty="0" err="1" smtClean="0"/>
              <a:t>Trung</a:t>
            </a:r>
            <a:r>
              <a:rPr lang="en-US" b="1" dirty="0" smtClean="0"/>
              <a:t> </a:t>
            </a:r>
            <a:r>
              <a:rPr lang="en-US" b="1" dirty="0" err="1" smtClean="0"/>
              <a:t>quốc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Gia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họ</a:t>
            </a:r>
            <a:r>
              <a:rPr lang="en-US" dirty="0"/>
              <a:t> </a:t>
            </a:r>
            <a:r>
              <a:rPr lang="en-US" dirty="0" smtClean="0"/>
              <a:t>d</a:t>
            </a:r>
            <a:r>
              <a:rPr lang="vi-VN" dirty="0"/>
              <a:t>ù</a:t>
            </a:r>
            <a:r>
              <a:rPr lang="en-US" dirty="0" smtClean="0"/>
              <a:t>ng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ở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nhưng</a:t>
            </a:r>
            <a:r>
              <a:rPr lang="en-US" dirty="0"/>
              <a:t> </a:t>
            </a:r>
            <a:r>
              <a:rPr lang="en-US" dirty="0" err="1"/>
              <a:t>đa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tổ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nhóm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ở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bột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en-US" dirty="0"/>
              <a:t>.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luôn</a:t>
            </a:r>
            <a:r>
              <a:rPr lang="en-US" dirty="0"/>
              <a:t> </a:t>
            </a:r>
            <a:r>
              <a:rPr lang="en-US" dirty="0" err="1"/>
              <a:t>tuân</a:t>
            </a:r>
            <a:r>
              <a:rPr lang="en-US" dirty="0"/>
              <a:t> </a:t>
            </a:r>
            <a:r>
              <a:rPr lang="en-US" dirty="0" err="1"/>
              <a:t>thủ</a:t>
            </a:r>
            <a:r>
              <a:rPr lang="en-US" dirty="0"/>
              <a:t> </a:t>
            </a:r>
            <a:r>
              <a:rPr lang="en-US" dirty="0" err="1"/>
              <a:t>thuyết</a:t>
            </a:r>
            <a:r>
              <a:rPr lang="en-US" dirty="0"/>
              <a:t> </a:t>
            </a:r>
            <a:r>
              <a:rPr lang="en-US" dirty="0" err="1"/>
              <a:t>cân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âm</a:t>
            </a:r>
            <a:r>
              <a:rPr lang="en-US" dirty="0"/>
              <a:t> </a:t>
            </a:r>
            <a:r>
              <a:rPr lang="en-US" dirty="0" err="1"/>
              <a:t>dương</a:t>
            </a:r>
            <a:endParaRPr lang="en-US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9741" y="2331015"/>
            <a:ext cx="3429000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845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286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3011" y="1717397"/>
            <a:ext cx="4500656" cy="407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2.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r>
              <a:rPr lang="en-US" b="1" dirty="0" smtClean="0"/>
              <a:t> </a:t>
            </a:r>
            <a:r>
              <a:rPr lang="en-US" b="1" dirty="0" err="1" smtClean="0"/>
              <a:t>ẩm</a:t>
            </a:r>
            <a:r>
              <a:rPr lang="en-US" b="1" dirty="0" smtClean="0"/>
              <a:t> </a:t>
            </a:r>
            <a:r>
              <a:rPr lang="en-US" b="1" dirty="0" err="1" smtClean="0"/>
              <a:t>thực</a:t>
            </a:r>
            <a:r>
              <a:rPr lang="en-US" b="1" dirty="0" smtClean="0"/>
              <a:t> </a:t>
            </a:r>
            <a:r>
              <a:rPr lang="en-US" b="1" dirty="0" err="1" smtClean="0"/>
              <a:t>Trung</a:t>
            </a:r>
            <a:r>
              <a:rPr lang="en-US" b="1" dirty="0" smtClean="0"/>
              <a:t> </a:t>
            </a:r>
            <a:r>
              <a:rPr lang="en-US" b="1" dirty="0" err="1" smtClean="0"/>
              <a:t>quốc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Quán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 smtClean="0"/>
              <a:t>ăn</a:t>
            </a:r>
            <a:r>
              <a:rPr lang="en-US" dirty="0" smtClean="0"/>
              <a:t>: 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3 </a:t>
            </a:r>
            <a:r>
              <a:rPr lang="en-US" dirty="0" err="1"/>
              <a:t>bữa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ngày</a:t>
            </a:r>
            <a:endParaRPr lang="en-US" b="1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667" y="2210845"/>
            <a:ext cx="3449794" cy="3449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961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524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143000"/>
            <a:ext cx="4579307" cy="541019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 smtClean="0"/>
              <a:t>2.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r>
              <a:rPr lang="en-US" b="1" dirty="0" smtClean="0"/>
              <a:t> </a:t>
            </a:r>
            <a:r>
              <a:rPr lang="en-US" b="1" dirty="0" err="1" smtClean="0"/>
              <a:t>ẩm</a:t>
            </a:r>
            <a:r>
              <a:rPr lang="en-US" b="1" dirty="0" smtClean="0"/>
              <a:t> </a:t>
            </a:r>
            <a:r>
              <a:rPr lang="en-US" b="1" dirty="0" err="1" smtClean="0"/>
              <a:t>thực</a:t>
            </a:r>
            <a:r>
              <a:rPr lang="en-US" b="1" dirty="0" smtClean="0"/>
              <a:t> </a:t>
            </a:r>
            <a:r>
              <a:rPr lang="en-US" b="1" dirty="0" err="1" smtClean="0"/>
              <a:t>Trung</a:t>
            </a:r>
            <a:r>
              <a:rPr lang="en-US" b="1" dirty="0" smtClean="0"/>
              <a:t> </a:t>
            </a:r>
            <a:r>
              <a:rPr lang="en-US" b="1" dirty="0" err="1" smtClean="0"/>
              <a:t>quốc</a:t>
            </a:r>
            <a:endParaRPr lang="en-US" b="1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/>
              <a:t>- </a:t>
            </a:r>
            <a:r>
              <a:rPr lang="en-US" dirty="0" err="1"/>
              <a:t>Cư</a:t>
            </a:r>
            <a:r>
              <a:rPr lang="en-US" dirty="0"/>
              <a:t> </a:t>
            </a:r>
            <a:r>
              <a:rPr lang="en-US" dirty="0" err="1"/>
              <a:t>xử</a:t>
            </a:r>
            <a:r>
              <a:rPr lang="en-US" dirty="0"/>
              <a:t> </a:t>
            </a:r>
            <a:r>
              <a:rPr lang="en-US" dirty="0" err="1"/>
              <a:t>bên</a:t>
            </a:r>
            <a:r>
              <a:rPr lang="en-US" dirty="0"/>
              <a:t> </a:t>
            </a:r>
            <a:r>
              <a:rPr lang="en-US" dirty="0" err="1"/>
              <a:t>bàn</a:t>
            </a:r>
            <a:r>
              <a:rPr lang="en-US" dirty="0"/>
              <a:t> </a:t>
            </a:r>
            <a:r>
              <a:rPr lang="en-US" dirty="0" err="1" smtClean="0"/>
              <a:t>ăn</a:t>
            </a:r>
            <a:r>
              <a:rPr lang="vi-VN" dirty="0" smtClean="0"/>
              <a:t>: 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coi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mất</a:t>
            </a:r>
            <a:r>
              <a:rPr lang="en-US" dirty="0"/>
              <a:t> </a:t>
            </a:r>
            <a:r>
              <a:rPr lang="en-US" dirty="0" err="1"/>
              <a:t>lịch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to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bàn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. </a:t>
            </a:r>
            <a:r>
              <a:rPr lang="en-US" dirty="0" err="1"/>
              <a:t>Họ</a:t>
            </a:r>
            <a:r>
              <a:rPr lang="en-US" dirty="0"/>
              <a:t> </a:t>
            </a:r>
            <a:r>
              <a:rPr lang="en-US" dirty="0" err="1"/>
              <a:t>húp</a:t>
            </a:r>
            <a:r>
              <a:rPr lang="en-US" dirty="0"/>
              <a:t> </a:t>
            </a:r>
            <a:r>
              <a:rPr lang="en-US" dirty="0" err="1"/>
              <a:t>canh</a:t>
            </a:r>
            <a:r>
              <a:rPr lang="en-US" dirty="0"/>
              <a:t> </a:t>
            </a:r>
            <a:r>
              <a:rPr lang="en-US" dirty="0" err="1"/>
              <a:t>soàn</a:t>
            </a:r>
            <a:r>
              <a:rPr lang="en-US" dirty="0"/>
              <a:t> </a:t>
            </a:r>
            <a:r>
              <a:rPr lang="en-US" dirty="0" err="1"/>
              <a:t>soạt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vô</a:t>
            </a:r>
            <a:r>
              <a:rPr lang="en-US" dirty="0"/>
              <a:t> ý, </a:t>
            </a:r>
            <a:r>
              <a:rPr lang="en-US" dirty="0" err="1"/>
              <a:t>vô</a:t>
            </a:r>
            <a:r>
              <a:rPr lang="en-US" dirty="0"/>
              <a:t> </a:t>
            </a:r>
            <a:r>
              <a:rPr lang="en-US" dirty="0" err="1"/>
              <a:t>tứ</a:t>
            </a:r>
            <a:r>
              <a:rPr lang="en-US" dirty="0"/>
              <a:t>. </a:t>
            </a:r>
            <a:r>
              <a:rPr lang="en-US" dirty="0" err="1"/>
              <a:t>Tuy</a:t>
            </a:r>
            <a:r>
              <a:rPr lang="en-US" dirty="0"/>
              <a:t> </a:t>
            </a:r>
            <a:r>
              <a:rPr lang="en-US" dirty="0" err="1"/>
              <a:t>nhiên</a:t>
            </a:r>
            <a:r>
              <a:rPr lang="en-US" dirty="0"/>
              <a:t>, </a:t>
            </a:r>
            <a:r>
              <a:rPr lang="en-US" dirty="0" err="1"/>
              <a:t>tuyệt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đũa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cử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nói</a:t>
            </a:r>
            <a:r>
              <a:rPr lang="en-US" dirty="0"/>
              <a:t> </a:t>
            </a:r>
            <a:r>
              <a:rPr lang="en-US" dirty="0" err="1" smtClean="0"/>
              <a:t>chuyện</a:t>
            </a:r>
            <a:endParaRPr lang="en-US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0303" y="2576448"/>
            <a:ext cx="4172339" cy="2781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603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04800"/>
            <a:ext cx="7406878" cy="753499"/>
          </a:xfrm>
        </p:spPr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3011" y="1077349"/>
            <a:ext cx="7600667" cy="4070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2. </a:t>
            </a:r>
            <a:r>
              <a:rPr lang="en-US" b="1" dirty="0" err="1" smtClean="0"/>
              <a:t>Văn</a:t>
            </a:r>
            <a:r>
              <a:rPr lang="en-US" b="1" dirty="0" smtClean="0"/>
              <a:t> </a:t>
            </a:r>
            <a:r>
              <a:rPr lang="en-US" b="1" dirty="0" err="1" smtClean="0"/>
              <a:t>hóa</a:t>
            </a:r>
            <a:r>
              <a:rPr lang="en-US" b="1" dirty="0" smtClean="0"/>
              <a:t> </a:t>
            </a:r>
            <a:r>
              <a:rPr lang="en-US" b="1" dirty="0" err="1" smtClean="0"/>
              <a:t>ẩm</a:t>
            </a:r>
            <a:r>
              <a:rPr lang="en-US" b="1" dirty="0" smtClean="0"/>
              <a:t> </a:t>
            </a:r>
            <a:r>
              <a:rPr lang="en-US" b="1" dirty="0" err="1" smtClean="0"/>
              <a:t>thực</a:t>
            </a:r>
            <a:r>
              <a:rPr lang="en-US" b="1" dirty="0" smtClean="0"/>
              <a:t> </a:t>
            </a:r>
            <a:r>
              <a:rPr lang="en-US" b="1" dirty="0" err="1" smtClean="0"/>
              <a:t>Trung</a:t>
            </a:r>
            <a:r>
              <a:rPr lang="en-US" b="1" dirty="0" smtClean="0"/>
              <a:t> </a:t>
            </a:r>
            <a:r>
              <a:rPr lang="en-US" b="1" dirty="0" err="1" smtClean="0"/>
              <a:t>quốc</a:t>
            </a:r>
            <a:endParaRPr lang="en-US" b="1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en-US" dirty="0" smtClean="0"/>
              <a:t>	</a:t>
            </a:r>
            <a:r>
              <a:rPr lang="en-US" dirty="0" err="1"/>
              <a:t>Tập</a:t>
            </a:r>
            <a:r>
              <a:rPr lang="en-US" dirty="0"/>
              <a:t> </a:t>
            </a:r>
            <a:r>
              <a:rPr lang="en-US" dirty="0" err="1"/>
              <a:t>quán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khẩu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ở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.</a:t>
            </a:r>
            <a:endParaRPr lang="en-US" b="1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1" y="2706328"/>
            <a:ext cx="6248400" cy="3936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25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r>
              <a:rPr lang="en-US" b="1" dirty="0" err="1"/>
              <a:t>Sơn</a:t>
            </a:r>
            <a:r>
              <a:rPr lang="en-US" b="1" dirty="0"/>
              <a:t> </a:t>
            </a:r>
            <a:r>
              <a:rPr lang="en-US" b="1" dirty="0" err="1"/>
              <a:t>Đông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Đứng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phái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ở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Trung</a:t>
            </a:r>
            <a:r>
              <a:rPr lang="en-US" dirty="0"/>
              <a:t> </a:t>
            </a:r>
            <a:r>
              <a:rPr lang="en-US" dirty="0" err="1"/>
              <a:t>Quốc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Sơn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. Do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thù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 </a:t>
            </a:r>
            <a:r>
              <a:rPr lang="en-US" dirty="0" err="1"/>
              <a:t>địa</a:t>
            </a:r>
            <a:r>
              <a:rPr lang="en-US" dirty="0"/>
              <a:t> </a:t>
            </a:r>
            <a:r>
              <a:rPr lang="en-US" dirty="0" err="1"/>
              <a:t>lý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khí</a:t>
            </a:r>
            <a:r>
              <a:rPr lang="en-US" dirty="0"/>
              <a:t> </a:t>
            </a:r>
            <a:r>
              <a:rPr lang="en-US" dirty="0" err="1"/>
              <a:t>hậu</a:t>
            </a:r>
            <a:r>
              <a:rPr lang="en-US" dirty="0"/>
              <a:t> </a:t>
            </a:r>
            <a:r>
              <a:rPr lang="en-US" dirty="0" err="1"/>
              <a:t>riêng</a:t>
            </a:r>
            <a:r>
              <a:rPr lang="en-US" dirty="0"/>
              <a:t>, </a:t>
            </a:r>
            <a:r>
              <a:rPr lang="en-US" dirty="0" err="1"/>
              <a:t>mà</a:t>
            </a:r>
            <a:r>
              <a:rPr lang="en-US" dirty="0"/>
              <a:t> </a:t>
            </a:r>
            <a:r>
              <a:rPr lang="en-US" dirty="0" err="1"/>
              <a:t>Sơn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sắc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riêng</a:t>
            </a:r>
            <a:r>
              <a:rPr lang="en-US" dirty="0"/>
              <a:t> </a:t>
            </a:r>
            <a:r>
              <a:rPr lang="en-US" dirty="0" err="1"/>
              <a:t>độc</a:t>
            </a:r>
            <a:r>
              <a:rPr lang="en-US" dirty="0"/>
              <a:t> </a:t>
            </a:r>
            <a:r>
              <a:rPr lang="en-US" dirty="0" err="1"/>
              <a:t>đáo</a:t>
            </a:r>
            <a:r>
              <a:rPr lang="en-US" dirty="0"/>
              <a:t>.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Sơn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điểm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nồng</a:t>
            </a:r>
            <a:r>
              <a:rPr lang="en-US" dirty="0"/>
              <a:t> </a:t>
            </a:r>
            <a:r>
              <a:rPr lang="en-US" dirty="0" err="1"/>
              <a:t>đậm</a:t>
            </a:r>
            <a:r>
              <a:rPr lang="en-US" dirty="0"/>
              <a:t>,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hành</a:t>
            </a:r>
            <a:r>
              <a:rPr lang="en-US" dirty="0"/>
              <a:t> </a:t>
            </a:r>
            <a:r>
              <a:rPr lang="en-US" dirty="0" err="1"/>
              <a:t>tỏi</a:t>
            </a:r>
            <a:r>
              <a:rPr lang="en-US" dirty="0"/>
              <a:t>.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ngon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nhắc</a:t>
            </a:r>
            <a:r>
              <a:rPr lang="en-US" dirty="0"/>
              <a:t> </a:t>
            </a:r>
            <a:r>
              <a:rPr lang="en-US" dirty="0" err="1"/>
              <a:t>tới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canh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</a:t>
            </a:r>
            <a:r>
              <a:rPr lang="en-US" dirty="0" err="1"/>
              <a:t>tạng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vật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97167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Món ăn từ ruột già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912" y="2590800"/>
            <a:ext cx="7101051" cy="4046054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45976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Món ốc kho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2286000"/>
            <a:ext cx="6640286" cy="4403767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01474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3000" y="2057400"/>
            <a:ext cx="6727099" cy="4322293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391749" y="13716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vi-VN" kern="0" dirty="0" smtClean="0"/>
              <a:t>Món cá chép chiên giòn sốt chua ngọt</a:t>
            </a:r>
            <a:endParaRPr lang="en-US" kern="0" dirty="0"/>
          </a:p>
        </p:txBody>
      </p:sp>
    </p:spTree>
    <p:extLst>
      <p:ext uri="{BB962C8B-B14F-4D97-AF65-F5344CB8AC3E}">
        <p14:creationId xmlns:p14="http://schemas.microsoft.com/office/powerpoint/2010/main" val="17768654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vi-VN" dirty="0" smtClean="0"/>
              <a:t> Sơn Đông</a:t>
            </a:r>
          </a:p>
          <a:p>
            <a:r>
              <a:rPr lang="en-US" dirty="0" err="1" smtClean="0"/>
              <a:t>Đặc</a:t>
            </a:r>
            <a:r>
              <a:rPr lang="en-US" dirty="0" smtClean="0"/>
              <a:t> </a:t>
            </a:r>
            <a:r>
              <a:rPr lang="en-US" dirty="0" err="1"/>
              <a:t>điểm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Sơn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to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đựng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chiếc</a:t>
            </a:r>
            <a:r>
              <a:rPr lang="en-US" dirty="0"/>
              <a:t> </a:t>
            </a:r>
            <a:r>
              <a:rPr lang="en-US" dirty="0" err="1"/>
              <a:t>đĩa</a:t>
            </a:r>
            <a:r>
              <a:rPr lang="en-US" dirty="0"/>
              <a:t> </a:t>
            </a:r>
            <a:r>
              <a:rPr lang="en-US" dirty="0" err="1"/>
              <a:t>bát</a:t>
            </a:r>
            <a:r>
              <a:rPr lang="en-US" dirty="0"/>
              <a:t> </a:t>
            </a:r>
            <a:r>
              <a:rPr lang="en-US" dirty="0" err="1"/>
              <a:t>lớn</a:t>
            </a:r>
            <a:r>
              <a:rPr lang="en-US" dirty="0"/>
              <a:t>,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này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giống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phóng</a:t>
            </a:r>
            <a:r>
              <a:rPr lang="en-US" dirty="0"/>
              <a:t> </a:t>
            </a:r>
            <a:r>
              <a:rPr lang="en-US" dirty="0" err="1"/>
              <a:t>thoáng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dân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 smtClean="0"/>
              <a:t>đó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52581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vi-VN" b="1" dirty="0" smtClean="0"/>
              <a:t> </a:t>
            </a:r>
            <a:r>
              <a:rPr lang="en-US" b="1" dirty="0" err="1" smtClean="0"/>
              <a:t>Quảng</a:t>
            </a:r>
            <a:r>
              <a:rPr lang="en-US" b="1" dirty="0" smtClean="0"/>
              <a:t> </a:t>
            </a:r>
            <a:r>
              <a:rPr lang="en-US" b="1" dirty="0" err="1"/>
              <a:t>Đông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phái</a:t>
            </a:r>
            <a:r>
              <a:rPr lang="en-US" dirty="0"/>
              <a:t> </a:t>
            </a:r>
            <a:r>
              <a:rPr lang="en-US" dirty="0" err="1"/>
              <a:t>Quảng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</a:t>
            </a:r>
            <a:r>
              <a:rPr lang="en-US" dirty="0" err="1"/>
              <a:t>cấu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3 </a:t>
            </a:r>
            <a:r>
              <a:rPr lang="en-US" dirty="0" err="1"/>
              <a:t>nơi</a:t>
            </a:r>
            <a:r>
              <a:rPr lang="en-US" dirty="0"/>
              <a:t>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Quảng</a:t>
            </a:r>
            <a:r>
              <a:rPr lang="en-US" dirty="0"/>
              <a:t> </a:t>
            </a:r>
            <a:r>
              <a:rPr lang="en-US" dirty="0" err="1"/>
              <a:t>Châu</a:t>
            </a:r>
            <a:r>
              <a:rPr lang="en-US" dirty="0"/>
              <a:t>, </a:t>
            </a:r>
            <a:r>
              <a:rPr lang="en-US" dirty="0" err="1"/>
              <a:t>Triều</a:t>
            </a:r>
            <a:r>
              <a:rPr lang="en-US" dirty="0"/>
              <a:t> </a:t>
            </a:r>
            <a:r>
              <a:rPr lang="en-US" dirty="0" err="1"/>
              <a:t>Châu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</a:t>
            </a:r>
            <a:r>
              <a:rPr lang="en-US" dirty="0" err="1"/>
              <a:t>Giang</a:t>
            </a:r>
            <a:r>
              <a:rPr lang="en-US" dirty="0"/>
              <a:t>.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Quảng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biểu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hoá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/>
              <a:t>đất</a:t>
            </a:r>
            <a:r>
              <a:rPr lang="en-US" dirty="0"/>
              <a:t> </a:t>
            </a:r>
            <a:r>
              <a:rPr lang="en-US" dirty="0" err="1"/>
              <a:t>ven</a:t>
            </a:r>
            <a:r>
              <a:rPr lang="en-US" dirty="0"/>
              <a:t> </a:t>
            </a:r>
            <a:r>
              <a:rPr lang="en-US" dirty="0" err="1"/>
              <a:t>biển</a:t>
            </a:r>
            <a:r>
              <a:rPr lang="en-US" dirty="0"/>
              <a:t> ở </a:t>
            </a:r>
            <a:r>
              <a:rPr lang="en-US" dirty="0" err="1"/>
              <a:t>phía</a:t>
            </a:r>
            <a:r>
              <a:rPr lang="en-US" dirty="0"/>
              <a:t> Nam TQ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đa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,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tinh</a:t>
            </a:r>
            <a:r>
              <a:rPr lang="en-US" dirty="0"/>
              <a:t> </a:t>
            </a:r>
            <a:r>
              <a:rPr lang="en-US" dirty="0" err="1"/>
              <a:t>tế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phức</a:t>
            </a:r>
            <a:r>
              <a:rPr lang="en-US" dirty="0"/>
              <a:t> </a:t>
            </a:r>
            <a:r>
              <a:rPr lang="en-US" dirty="0" err="1"/>
              <a:t>tạp</a:t>
            </a:r>
            <a:r>
              <a:rPr lang="en-US" dirty="0"/>
              <a:t>,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hương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dịu</a:t>
            </a:r>
            <a:r>
              <a:rPr lang="en-US" dirty="0"/>
              <a:t> </a:t>
            </a:r>
            <a:r>
              <a:rPr lang="en-US" dirty="0" err="1"/>
              <a:t>nhẹ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cảm</a:t>
            </a:r>
            <a:r>
              <a:rPr lang="en-US" dirty="0"/>
              <a:t> </a:t>
            </a:r>
            <a:r>
              <a:rPr lang="en-US" dirty="0" err="1"/>
              <a:t>giác</a:t>
            </a:r>
            <a:r>
              <a:rPr lang="en-US" dirty="0"/>
              <a:t> </a:t>
            </a:r>
            <a:r>
              <a:rPr lang="en-US" dirty="0" err="1"/>
              <a:t>thoải</a:t>
            </a:r>
            <a:r>
              <a:rPr lang="en-US" dirty="0"/>
              <a:t> </a:t>
            </a:r>
            <a:r>
              <a:rPr lang="en-US" dirty="0" err="1"/>
              <a:t>mái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khách</a:t>
            </a:r>
            <a:r>
              <a:rPr lang="en-US" dirty="0"/>
              <a:t>. </a:t>
            </a:r>
            <a:br>
              <a:rPr lang="en-US" dirty="0"/>
            </a:b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3634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525963"/>
          </a:xfrm>
        </p:spPr>
        <p:txBody>
          <a:bodyPr/>
          <a:lstStyle/>
          <a:p>
            <a:r>
              <a:rPr lang="vi-VN" dirty="0" smtClean="0"/>
              <a:t>Há cảo tôm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1981200"/>
            <a:ext cx="6879772" cy="4608149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26891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95400"/>
            <a:ext cx="8229600" cy="4525963"/>
          </a:xfrm>
        </p:spPr>
        <p:txBody>
          <a:bodyPr/>
          <a:lstStyle/>
          <a:p>
            <a:r>
              <a:rPr lang="vi-VN" dirty="0" smtClean="0"/>
              <a:t>Cá thu nhồi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7911" y="1905000"/>
            <a:ext cx="5697289" cy="4706069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90516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295400"/>
            <a:ext cx="8229600" cy="4525963"/>
          </a:xfrm>
        </p:spPr>
        <p:txBody>
          <a:bodyPr/>
          <a:lstStyle/>
          <a:p>
            <a:r>
              <a:rPr lang="vi-VN" dirty="0" smtClean="0"/>
              <a:t>Sâm bổ lượng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6785" y="2042535"/>
            <a:ext cx="6150429" cy="478689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384161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0763"/>
          </a:xfrm>
        </p:spPr>
        <p:txBody>
          <a:bodyPr>
            <a:normAutofit lnSpcReduction="10000"/>
          </a:bodyPr>
          <a:lstStyle/>
          <a:p>
            <a:r>
              <a:rPr lang="en-US" b="1" dirty="0" err="1"/>
              <a:t>Quảng</a:t>
            </a:r>
            <a:r>
              <a:rPr lang="en-US" b="1" dirty="0"/>
              <a:t> </a:t>
            </a:r>
            <a:r>
              <a:rPr lang="en-US" b="1" dirty="0" err="1"/>
              <a:t>Đông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 smtClean="0"/>
              <a:t>Bên</a:t>
            </a:r>
            <a:r>
              <a:rPr lang="en-US" dirty="0" smtClean="0"/>
              <a:t> </a:t>
            </a:r>
            <a:r>
              <a:rPr lang="en-US" dirty="0" err="1"/>
              <a:t>cạnh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Quảng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</a:t>
            </a:r>
            <a:r>
              <a:rPr lang="en-US" dirty="0" err="1"/>
              <a:t>còn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mối</a:t>
            </a:r>
            <a:r>
              <a:rPr lang="en-US" dirty="0"/>
              <a:t> </a:t>
            </a:r>
            <a:r>
              <a:rPr lang="en-US" dirty="0" err="1"/>
              <a:t>giao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 </a:t>
            </a:r>
            <a:r>
              <a:rPr lang="en-US" dirty="0" err="1"/>
              <a:t>miền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, do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du </a:t>
            </a:r>
            <a:r>
              <a:rPr lang="en-US" dirty="0" err="1"/>
              <a:t>khách</a:t>
            </a:r>
            <a:r>
              <a:rPr lang="en-US" dirty="0"/>
              <a:t>, </a:t>
            </a:r>
            <a:r>
              <a:rPr lang="en-US" dirty="0" err="1"/>
              <a:t>thương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khắp</a:t>
            </a:r>
            <a:r>
              <a:rPr lang="en-US" dirty="0"/>
              <a:t> </a:t>
            </a:r>
            <a:r>
              <a:rPr lang="en-US" dirty="0" err="1"/>
              <a:t>nơi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đây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,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này</a:t>
            </a:r>
            <a:r>
              <a:rPr lang="en-US" dirty="0"/>
              <a:t> </a:t>
            </a:r>
            <a:r>
              <a:rPr lang="en-US" dirty="0" err="1"/>
              <a:t>làm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hoá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vùng</a:t>
            </a:r>
            <a:r>
              <a:rPr lang="en-US" dirty="0"/>
              <a:t>. </a:t>
            </a:r>
            <a:r>
              <a:rPr lang="en-US" dirty="0" err="1"/>
              <a:t>Quảng</a:t>
            </a:r>
            <a:r>
              <a:rPr lang="en-US" dirty="0"/>
              <a:t> </a:t>
            </a:r>
            <a:r>
              <a:rPr lang="en-US" dirty="0" err="1"/>
              <a:t>Đông</a:t>
            </a:r>
            <a:r>
              <a:rPr lang="en-US" dirty="0"/>
              <a:t> </a:t>
            </a:r>
            <a:r>
              <a:rPr lang="en-US" dirty="0" err="1"/>
              <a:t>trở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phong</a:t>
            </a:r>
            <a:r>
              <a:rPr lang="en-US" dirty="0"/>
              <a:t> </a:t>
            </a:r>
            <a:r>
              <a:rPr lang="en-US" dirty="0" err="1"/>
              <a:t>phú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đa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. </a:t>
            </a:r>
            <a:r>
              <a:rPr lang="vi-VN" dirty="0" err="1"/>
              <a:t>Đ</a:t>
            </a:r>
            <a:r>
              <a:rPr lang="en-US" dirty="0" err="1" smtClean="0"/>
              <a:t>ồng</a:t>
            </a:r>
            <a:r>
              <a:rPr lang="en-US" dirty="0" smtClean="0"/>
              <a:t> </a:t>
            </a:r>
            <a:r>
              <a:rPr lang="en-US" dirty="0" err="1"/>
              <a:t>thời</a:t>
            </a:r>
            <a:r>
              <a:rPr lang="en-US" dirty="0"/>
              <a:t> do ở </a:t>
            </a:r>
            <a:r>
              <a:rPr lang="en-US" dirty="0" err="1"/>
              <a:t>gần</a:t>
            </a:r>
            <a:r>
              <a:rPr lang="en-US" dirty="0"/>
              <a:t> </a:t>
            </a:r>
            <a:r>
              <a:rPr lang="en-US" dirty="0" err="1"/>
              <a:t>biển</a:t>
            </a:r>
            <a:r>
              <a:rPr lang="en-US" dirty="0"/>
              <a:t> </a:t>
            </a:r>
            <a:r>
              <a:rPr lang="en-US" dirty="0" err="1"/>
              <a:t>nên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hải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ở </a:t>
            </a:r>
            <a:r>
              <a:rPr lang="en-US" dirty="0" err="1"/>
              <a:t>đây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.</a:t>
            </a:r>
            <a:br>
              <a:rPr lang="en-US" dirty="0"/>
            </a:b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388379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r>
              <a:rPr lang="en-US" b="1" dirty="0" err="1"/>
              <a:t>Tứ</a:t>
            </a:r>
            <a:r>
              <a:rPr lang="en-US" b="1" dirty="0"/>
              <a:t> </a:t>
            </a:r>
            <a:r>
              <a:rPr lang="en-US" b="1" dirty="0" err="1"/>
              <a:t>Xuyên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danh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lâu</a:t>
            </a:r>
            <a:r>
              <a:rPr lang="en-US" dirty="0"/>
              <a:t> </a:t>
            </a:r>
            <a:r>
              <a:rPr lang="en-US" dirty="0" err="1"/>
              <a:t>đời</a:t>
            </a:r>
            <a:r>
              <a:rPr lang="en-US" dirty="0"/>
              <a:t> (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khoảng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kỉ</a:t>
            </a:r>
            <a:r>
              <a:rPr lang="en-US" dirty="0"/>
              <a:t> </a:t>
            </a:r>
            <a:r>
              <a:rPr lang="en-US" dirty="0" err="1"/>
              <a:t>thứ</a:t>
            </a:r>
            <a:r>
              <a:rPr lang="en-US" dirty="0"/>
              <a:t> 3 TCN),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phái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Tứ</a:t>
            </a:r>
            <a:r>
              <a:rPr lang="en-US" dirty="0"/>
              <a:t> </a:t>
            </a:r>
            <a:r>
              <a:rPr lang="en-US" dirty="0" err="1"/>
              <a:t>Xuyên</a:t>
            </a:r>
            <a:r>
              <a:rPr lang="en-US" dirty="0"/>
              <a:t>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việc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cá</a:t>
            </a:r>
            <a:r>
              <a:rPr lang="en-US" dirty="0"/>
              <a:t>, </a:t>
            </a:r>
            <a:r>
              <a:rPr lang="en-US" dirty="0" err="1"/>
              <a:t>chè</a:t>
            </a:r>
            <a:r>
              <a:rPr lang="en-US" dirty="0"/>
              <a:t>, </a:t>
            </a:r>
            <a:r>
              <a:rPr lang="en-US" dirty="0" err="1"/>
              <a:t>mật</a:t>
            </a:r>
            <a:r>
              <a:rPr lang="en-US" dirty="0"/>
              <a:t> </a:t>
            </a:r>
            <a:r>
              <a:rPr lang="en-US" dirty="0" err="1"/>
              <a:t>ong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hoa</a:t>
            </a:r>
            <a:r>
              <a:rPr lang="en-US" dirty="0"/>
              <a:t> </a:t>
            </a:r>
            <a:r>
              <a:rPr lang="en-US" dirty="0" err="1"/>
              <a:t>quả</a:t>
            </a:r>
            <a:r>
              <a:rPr lang="en-US" dirty="0"/>
              <a:t>.</a:t>
            </a:r>
            <a:br>
              <a:rPr lang="en-US" dirty="0"/>
            </a:br>
            <a:r>
              <a:rPr lang="vi-VN" dirty="0"/>
              <a:t>	</a:t>
            </a:r>
            <a:r>
              <a:rPr lang="en-US" dirty="0" err="1" smtClean="0"/>
              <a:t>Món</a:t>
            </a:r>
            <a:r>
              <a:rPr lang="en-US" dirty="0" smtClean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Tứ</a:t>
            </a:r>
            <a:r>
              <a:rPr lang="en-US" dirty="0"/>
              <a:t> </a:t>
            </a:r>
            <a:r>
              <a:rPr lang="en-US" dirty="0" err="1"/>
              <a:t>Xuyên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triển</a:t>
            </a:r>
            <a:r>
              <a:rPr lang="en-US" dirty="0"/>
              <a:t> </a:t>
            </a:r>
            <a:r>
              <a:rPr lang="en-US" dirty="0" err="1"/>
              <a:t>dựa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dân</a:t>
            </a:r>
            <a:r>
              <a:rPr lang="en-US" dirty="0"/>
              <a:t> </a:t>
            </a:r>
            <a:r>
              <a:rPr lang="en-US" dirty="0" err="1"/>
              <a:t>dã</a:t>
            </a:r>
            <a:r>
              <a:rPr lang="en-US" dirty="0"/>
              <a:t>, </a:t>
            </a:r>
            <a:r>
              <a:rPr lang="en-US" dirty="0" err="1"/>
              <a:t>thường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đình</a:t>
            </a:r>
            <a:r>
              <a:rPr lang="en-US" dirty="0"/>
              <a:t>. </a:t>
            </a:r>
            <a:endParaRPr lang="vi-VN" dirty="0" smtClean="0"/>
          </a:p>
          <a:p>
            <a:pPr marL="0" indent="0">
              <a:buNone/>
            </a:pPr>
            <a:r>
              <a:rPr lang="vi-VN" dirty="0"/>
              <a:t>	</a:t>
            </a:r>
            <a:r>
              <a:rPr lang="vi-VN" dirty="0" smtClean="0"/>
              <a:t>Món ăn Tứ Xuyên có vị mặn và cay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870470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Đậu hũ Tứ Xuyên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844" y="2209800"/>
            <a:ext cx="6480312" cy="433346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60207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525963"/>
          </a:xfrm>
        </p:spPr>
        <p:txBody>
          <a:bodyPr/>
          <a:lstStyle/>
          <a:p>
            <a:r>
              <a:rPr lang="vi-VN" dirty="0" smtClean="0"/>
              <a:t>Lẩu Tứ Xuyên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4524" t="19033" r="39762" b="29514"/>
          <a:stretch/>
        </p:blipFill>
        <p:spPr>
          <a:xfrm>
            <a:off x="1066800" y="1981200"/>
            <a:ext cx="7300402" cy="4619785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31997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8773" y="2286000"/>
            <a:ext cx="6279764" cy="4422497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457200" y="12954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vi-VN" kern="0" dirty="0" smtClean="0"/>
              <a:t>Cá nhúng dầu ớt</a:t>
            </a:r>
            <a:endParaRPr lang="en-US" kern="0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018638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err="1"/>
              <a:t>Hồ</a:t>
            </a:r>
            <a:r>
              <a:rPr lang="en-US" b="1" dirty="0"/>
              <a:t> Nam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Hồ</a:t>
            </a:r>
            <a:r>
              <a:rPr lang="en-US" dirty="0"/>
              <a:t> Nam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3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bếp</a:t>
            </a:r>
            <a:r>
              <a:rPr lang="en-US" dirty="0"/>
              <a:t> </a:t>
            </a:r>
            <a:r>
              <a:rPr lang="en-US" dirty="0" err="1"/>
              <a:t>lưu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</a:t>
            </a:r>
            <a:r>
              <a:rPr lang="en-US" dirty="0" err="1"/>
              <a:t>Hương</a:t>
            </a:r>
            <a:r>
              <a:rPr lang="en-US" dirty="0"/>
              <a:t> </a:t>
            </a:r>
            <a:r>
              <a:rPr lang="en-US" dirty="0" err="1"/>
              <a:t>Giang</a:t>
            </a:r>
            <a:r>
              <a:rPr lang="en-US" dirty="0"/>
              <a:t>, </a:t>
            </a:r>
            <a:r>
              <a:rPr lang="en-US" dirty="0" err="1"/>
              <a:t>bếp</a:t>
            </a:r>
            <a:r>
              <a:rPr lang="en-US" dirty="0"/>
              <a:t> </a:t>
            </a:r>
            <a:r>
              <a:rPr lang="en-US" dirty="0" err="1"/>
              <a:t>khu</a:t>
            </a:r>
            <a:r>
              <a:rPr lang="en-US" dirty="0"/>
              <a:t> </a:t>
            </a:r>
            <a:r>
              <a:rPr lang="en-US" dirty="0" err="1"/>
              <a:t>vực</a:t>
            </a:r>
            <a:r>
              <a:rPr lang="en-US" dirty="0"/>
              <a:t> </a:t>
            </a:r>
            <a:r>
              <a:rPr lang="en-US" dirty="0" err="1"/>
              <a:t>hồ</a:t>
            </a:r>
            <a:r>
              <a:rPr lang="en-US" dirty="0"/>
              <a:t>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Đình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bếp</a:t>
            </a:r>
            <a:r>
              <a:rPr lang="en-US" dirty="0"/>
              <a:t> </a:t>
            </a:r>
            <a:r>
              <a:rPr lang="en-US" dirty="0" err="1"/>
              <a:t>miền</a:t>
            </a:r>
            <a:r>
              <a:rPr lang="en-US" dirty="0"/>
              <a:t> </a:t>
            </a:r>
            <a:r>
              <a:rPr lang="en-US" dirty="0" err="1"/>
              <a:t>núi</a:t>
            </a:r>
            <a:r>
              <a:rPr lang="en-US" dirty="0"/>
              <a:t> </a:t>
            </a:r>
            <a:r>
              <a:rPr lang="en-US" dirty="0" err="1"/>
              <a:t>Hồ</a:t>
            </a:r>
            <a:r>
              <a:rPr lang="en-US" dirty="0"/>
              <a:t> Nam. </a:t>
            </a:r>
            <a:r>
              <a:rPr lang="en-US" dirty="0" err="1"/>
              <a:t>Trải</a:t>
            </a:r>
            <a:r>
              <a:rPr lang="en-US" dirty="0"/>
              <a:t> qua </a:t>
            </a:r>
            <a:r>
              <a:rPr lang="en-US" dirty="0" err="1"/>
              <a:t>hơn</a:t>
            </a:r>
            <a:r>
              <a:rPr lang="en-US" dirty="0"/>
              <a:t> 2000 </a:t>
            </a:r>
            <a:r>
              <a:rPr lang="en-US" dirty="0" err="1"/>
              <a:t>năm</a:t>
            </a:r>
            <a:r>
              <a:rPr lang="en-US" dirty="0"/>
              <a:t> </a:t>
            </a:r>
            <a:r>
              <a:rPr lang="en-US" dirty="0" err="1"/>
              <a:t>tồn</a:t>
            </a:r>
            <a:r>
              <a:rPr lang="en-US" dirty="0"/>
              <a:t> </a:t>
            </a:r>
            <a:r>
              <a:rPr lang="en-US" dirty="0" err="1"/>
              <a:t>tại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triển</a:t>
            </a:r>
            <a:r>
              <a:rPr lang="en-US" dirty="0"/>
              <a:t>,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phái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Hồ</a:t>
            </a:r>
            <a:r>
              <a:rPr lang="en-US" dirty="0"/>
              <a:t> Nam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hoàn</a:t>
            </a:r>
            <a:r>
              <a:rPr lang="en-US" dirty="0"/>
              <a:t> </a:t>
            </a:r>
            <a:r>
              <a:rPr lang="en-US" dirty="0" err="1"/>
              <a:t>thiện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khẳng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mình</a:t>
            </a:r>
            <a:r>
              <a:rPr lang="en-US" dirty="0"/>
              <a:t> </a:t>
            </a:r>
            <a:r>
              <a:rPr lang="en-US" dirty="0" err="1"/>
              <a:t>bởi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ngon</a:t>
            </a:r>
            <a:r>
              <a:rPr lang="en-US" dirty="0"/>
              <a:t> </a:t>
            </a:r>
            <a:r>
              <a:rPr lang="en-US" dirty="0" err="1"/>
              <a:t>độc</a:t>
            </a:r>
            <a:r>
              <a:rPr lang="en-US" dirty="0"/>
              <a:t> </a:t>
            </a:r>
            <a:r>
              <a:rPr lang="en-US" dirty="0" err="1"/>
              <a:t>đáo</a:t>
            </a:r>
            <a:r>
              <a:rPr lang="en-US" dirty="0"/>
              <a:t>. 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920983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err="1"/>
              <a:t>Hồ</a:t>
            </a:r>
            <a:r>
              <a:rPr lang="en-US" b="1" dirty="0"/>
              <a:t> Nam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 smtClean="0"/>
              <a:t>Khẩu</a:t>
            </a:r>
            <a:r>
              <a:rPr lang="en-US" dirty="0" smtClean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cơ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Hồ</a:t>
            </a:r>
            <a:r>
              <a:rPr lang="en-US" dirty="0"/>
              <a:t> Nam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béo</a:t>
            </a:r>
            <a:r>
              <a:rPr lang="en-US" dirty="0"/>
              <a:t>, </a:t>
            </a:r>
            <a:r>
              <a:rPr lang="en-US" dirty="0" err="1"/>
              <a:t>chua</a:t>
            </a:r>
            <a:r>
              <a:rPr lang="en-US" dirty="0"/>
              <a:t>-cay, </a:t>
            </a:r>
            <a:r>
              <a:rPr lang="en-US" dirty="0" err="1"/>
              <a:t>hương</a:t>
            </a:r>
            <a:r>
              <a:rPr lang="en-US" dirty="0"/>
              <a:t> </a:t>
            </a:r>
            <a:r>
              <a:rPr lang="en-US" dirty="0" err="1"/>
              <a:t>thơm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nhẹ</a:t>
            </a:r>
            <a:r>
              <a:rPr lang="en-US" dirty="0"/>
              <a:t> </a:t>
            </a:r>
            <a:r>
              <a:rPr lang="en-US" dirty="0" err="1"/>
              <a:t>nhàng</a:t>
            </a:r>
            <a:r>
              <a:rPr lang="en-US" dirty="0"/>
              <a:t>, </a:t>
            </a:r>
            <a:r>
              <a:rPr lang="en-US" dirty="0" err="1"/>
              <a:t>hơn</a:t>
            </a:r>
            <a:r>
              <a:rPr lang="en-US" dirty="0"/>
              <a:t> </a:t>
            </a:r>
            <a:r>
              <a:rPr lang="en-US" dirty="0" err="1"/>
              <a:t>nữa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Hồ</a:t>
            </a:r>
            <a:r>
              <a:rPr lang="en-US" dirty="0"/>
              <a:t> Nam </a:t>
            </a:r>
            <a:r>
              <a:rPr lang="en-US" dirty="0" err="1"/>
              <a:t>khá</a:t>
            </a:r>
            <a:r>
              <a:rPr lang="en-US" dirty="0"/>
              <a:t> </a:t>
            </a:r>
            <a:r>
              <a:rPr lang="en-US" dirty="0" err="1"/>
              <a:t>rẻ</a:t>
            </a:r>
            <a:r>
              <a:rPr lang="en-US" dirty="0"/>
              <a:t>, 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138513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525963"/>
          </a:xfrm>
        </p:spPr>
        <p:txBody>
          <a:bodyPr/>
          <a:lstStyle/>
          <a:p>
            <a:r>
              <a:rPr lang="vi-VN" dirty="0" smtClean="0"/>
              <a:t>Đầu cá hấp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2057400"/>
            <a:ext cx="6148628" cy="4592951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163449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Thịt xông khói xào ớt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1364" y="2362200"/>
            <a:ext cx="6901271" cy="4299857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763233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5943600"/>
            <a:ext cx="6113860" cy="627112"/>
          </a:xfrm>
        </p:spPr>
        <p:txBody>
          <a:bodyPr/>
          <a:lstStyle/>
          <a:p>
            <a:pPr marL="0" indent="0">
              <a:buNone/>
            </a:pPr>
            <a:r>
              <a:rPr lang="en-US" dirty="0" err="1" smtClean="0"/>
              <a:t>Đậu</a:t>
            </a:r>
            <a:r>
              <a:rPr lang="en-US" dirty="0" smtClean="0"/>
              <a:t> </a:t>
            </a:r>
            <a:r>
              <a:rPr lang="en-US" dirty="0" err="1" smtClean="0"/>
              <a:t>hũ</a:t>
            </a:r>
            <a:r>
              <a:rPr lang="en-US" dirty="0" smtClean="0"/>
              <a:t> </a:t>
            </a:r>
            <a:r>
              <a:rPr lang="en-US" dirty="0" err="1" smtClean="0"/>
              <a:t>thối</a:t>
            </a:r>
            <a:r>
              <a:rPr lang="en-US" dirty="0" smtClean="0"/>
              <a:t> </a:t>
            </a:r>
            <a:r>
              <a:rPr lang="en-US" dirty="0" err="1" smtClean="0"/>
              <a:t>hỏa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200" y="1307898"/>
            <a:ext cx="6338798" cy="4635702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32528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/>
              <a:t>Phúc</a:t>
            </a:r>
            <a:r>
              <a:rPr lang="en-US" b="1" dirty="0"/>
              <a:t> </a:t>
            </a:r>
            <a:r>
              <a:rPr lang="en-US" b="1" dirty="0" err="1"/>
              <a:t>Kiến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ngon</a:t>
            </a:r>
            <a:r>
              <a:rPr lang="en-US" dirty="0"/>
              <a:t> </a:t>
            </a:r>
            <a:r>
              <a:rPr lang="en-US" dirty="0" err="1"/>
              <a:t>Phúc</a:t>
            </a:r>
            <a:r>
              <a:rPr lang="en-US" dirty="0"/>
              <a:t> </a:t>
            </a:r>
            <a:r>
              <a:rPr lang="en-US" dirty="0" err="1"/>
              <a:t>Kiến</a:t>
            </a:r>
            <a:r>
              <a:rPr lang="en-US" dirty="0"/>
              <a:t>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bởi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tinh</a:t>
            </a:r>
            <a:r>
              <a:rPr lang="en-US" dirty="0"/>
              <a:t> </a:t>
            </a:r>
            <a:r>
              <a:rPr lang="en-US" dirty="0" err="1"/>
              <a:t>tế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đơn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phu</a:t>
            </a:r>
            <a:r>
              <a:rPr lang="en-US" dirty="0"/>
              <a:t>,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.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nền</a:t>
            </a:r>
            <a:r>
              <a:rPr lang="en-US" dirty="0"/>
              <a:t> </a:t>
            </a:r>
            <a:r>
              <a:rPr lang="en-US" dirty="0" err="1"/>
              <a:t>tảng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phố</a:t>
            </a:r>
            <a:r>
              <a:rPr lang="en-US" dirty="0"/>
              <a:t> </a:t>
            </a:r>
            <a:r>
              <a:rPr lang="en-US" dirty="0" err="1"/>
              <a:t>Phúc</a:t>
            </a:r>
            <a:r>
              <a:rPr lang="en-US" dirty="0"/>
              <a:t> </a:t>
            </a:r>
            <a:r>
              <a:rPr lang="en-US" dirty="0" err="1"/>
              <a:t>Châu</a:t>
            </a:r>
            <a:r>
              <a:rPr lang="en-US" dirty="0"/>
              <a:t>, </a:t>
            </a:r>
            <a:r>
              <a:rPr lang="en-US" dirty="0" err="1"/>
              <a:t>Hoan</a:t>
            </a:r>
            <a:r>
              <a:rPr lang="en-US" dirty="0"/>
              <a:t> </a:t>
            </a:r>
            <a:r>
              <a:rPr lang="en-US" dirty="0" err="1"/>
              <a:t>Châu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Hạ</a:t>
            </a:r>
            <a:r>
              <a:rPr lang="en-US" dirty="0"/>
              <a:t> </a:t>
            </a:r>
            <a:r>
              <a:rPr lang="en-US" dirty="0" err="1"/>
              <a:t>Môn</a:t>
            </a:r>
            <a:r>
              <a:rPr lang="en-US" dirty="0"/>
              <a:t>, </a:t>
            </a:r>
            <a:r>
              <a:rPr lang="en-US" dirty="0" err="1"/>
              <a:t>đa</a:t>
            </a:r>
            <a:r>
              <a:rPr lang="en-US" dirty="0"/>
              <a:t>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Phúc</a:t>
            </a:r>
            <a:r>
              <a:rPr lang="en-US" dirty="0"/>
              <a:t> </a:t>
            </a:r>
            <a:r>
              <a:rPr lang="en-US" dirty="0" err="1"/>
              <a:t>Kiến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hải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68560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0451" y="1295400"/>
            <a:ext cx="8229600" cy="4525963"/>
          </a:xfrm>
        </p:spPr>
        <p:txBody>
          <a:bodyPr/>
          <a:lstStyle/>
          <a:p>
            <a:r>
              <a:rPr lang="vi-VN" dirty="0" smtClean="0"/>
              <a:t>Phật nhảy tường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057400"/>
            <a:ext cx="7394102" cy="464415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960158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</p:spPr>
        <p:txBody>
          <a:bodyPr/>
          <a:lstStyle/>
          <a:p>
            <a:r>
              <a:rPr lang="vi-VN" dirty="0" smtClean="0"/>
              <a:t>Súp cá viên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2057400"/>
            <a:ext cx="6175997" cy="4602563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134191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Mì xào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2209800"/>
            <a:ext cx="6716486" cy="4470694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046029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/>
              <a:t>Chiết</a:t>
            </a:r>
            <a:r>
              <a:rPr lang="en-US" b="1" dirty="0"/>
              <a:t> </a:t>
            </a:r>
            <a:r>
              <a:rPr lang="en-US" b="1" dirty="0" err="1"/>
              <a:t>Giang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Gồm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Châu</a:t>
            </a:r>
            <a:r>
              <a:rPr lang="en-US" dirty="0"/>
              <a:t>, </a:t>
            </a:r>
            <a:r>
              <a:rPr lang="en-US" dirty="0" err="1"/>
              <a:t>Ninh</a:t>
            </a:r>
            <a:r>
              <a:rPr lang="en-US" dirty="0"/>
              <a:t> Ba, </a:t>
            </a:r>
            <a:r>
              <a:rPr lang="en-US" dirty="0" err="1"/>
              <a:t>Thiệu</a:t>
            </a:r>
            <a:r>
              <a:rPr lang="en-US" dirty="0"/>
              <a:t> </a:t>
            </a:r>
            <a:r>
              <a:rPr lang="en-US" dirty="0" err="1"/>
              <a:t>Hưng</a:t>
            </a:r>
            <a:r>
              <a:rPr lang="en-US" dirty="0"/>
              <a:t> </a:t>
            </a:r>
            <a:r>
              <a:rPr lang="en-US" dirty="0" err="1"/>
              <a:t>nhưng</a:t>
            </a:r>
            <a:r>
              <a:rPr lang="en-US" dirty="0"/>
              <a:t>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vẫn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Châu</a:t>
            </a:r>
            <a:r>
              <a:rPr lang="en-US" dirty="0"/>
              <a:t>. </a:t>
            </a:r>
            <a:r>
              <a:rPr lang="en-US" dirty="0" err="1"/>
              <a:t>Hương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Chiết</a:t>
            </a:r>
            <a:r>
              <a:rPr lang="en-US" dirty="0"/>
              <a:t> </a:t>
            </a:r>
            <a:r>
              <a:rPr lang="en-US" dirty="0" err="1"/>
              <a:t>Giang</a:t>
            </a:r>
            <a:r>
              <a:rPr lang="en-US" dirty="0"/>
              <a:t> </a:t>
            </a:r>
            <a:r>
              <a:rPr lang="en-US" dirty="0" err="1"/>
              <a:t>tươi</a:t>
            </a:r>
            <a:r>
              <a:rPr lang="en-US" dirty="0"/>
              <a:t> </a:t>
            </a:r>
            <a:r>
              <a:rPr lang="en-US" dirty="0" err="1"/>
              <a:t>mềm</a:t>
            </a:r>
            <a:r>
              <a:rPr lang="en-US" dirty="0"/>
              <a:t>,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đạm</a:t>
            </a:r>
            <a:r>
              <a:rPr lang="en-US" dirty="0"/>
              <a:t> </a:t>
            </a:r>
            <a:r>
              <a:rPr lang="en-US" dirty="0" err="1"/>
              <a:t>mà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ngấy</a:t>
            </a:r>
            <a:r>
              <a:rPr lang="en-US" dirty="0"/>
              <a:t>.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tôm</a:t>
            </a:r>
            <a:r>
              <a:rPr lang="en-US" dirty="0"/>
              <a:t> </a:t>
            </a:r>
            <a:r>
              <a:rPr lang="en-US" dirty="0" err="1"/>
              <a:t>nõn</a:t>
            </a:r>
            <a:r>
              <a:rPr lang="en-US" dirty="0"/>
              <a:t> Long </a:t>
            </a:r>
            <a:r>
              <a:rPr lang="en-US" dirty="0" err="1"/>
              <a:t>Tĩnh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cá</a:t>
            </a:r>
            <a:r>
              <a:rPr lang="en-US" dirty="0"/>
              <a:t> </a:t>
            </a:r>
            <a:r>
              <a:rPr lang="en-US" dirty="0" err="1"/>
              <a:t>chép</a:t>
            </a:r>
            <a:r>
              <a:rPr lang="en-US" dirty="0"/>
              <a:t> </a:t>
            </a:r>
            <a:r>
              <a:rPr lang="en-US" dirty="0" err="1"/>
              <a:t>Tây</a:t>
            </a:r>
            <a:r>
              <a:rPr lang="en-US" dirty="0"/>
              <a:t> </a:t>
            </a:r>
            <a:r>
              <a:rPr lang="en-US" dirty="0" err="1"/>
              <a:t>Hồ</a:t>
            </a:r>
            <a:r>
              <a:rPr lang="en-US" dirty="0"/>
              <a:t>.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991900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</p:spPr>
        <p:txBody>
          <a:bodyPr/>
          <a:lstStyle/>
          <a:p>
            <a:r>
              <a:rPr lang="vi-VN" dirty="0" smtClean="0"/>
              <a:t>Nõn tôm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1905000"/>
            <a:ext cx="6596744" cy="4842187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551905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47800" y="2133600"/>
            <a:ext cx="6314564" cy="4273391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457200" y="1219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vi-VN" kern="0" dirty="0" smtClean="0"/>
              <a:t>Thịt kho đông pha</a:t>
            </a:r>
            <a:endParaRPr lang="en-US" kern="0" dirty="0"/>
          </a:p>
        </p:txBody>
      </p:sp>
    </p:spTree>
    <p:extLst>
      <p:ext uri="{BB962C8B-B14F-4D97-AF65-F5344CB8AC3E}">
        <p14:creationId xmlns:p14="http://schemas.microsoft.com/office/powerpoint/2010/main" val="293330648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/>
              <a:t>Giang</a:t>
            </a:r>
            <a:r>
              <a:rPr lang="en-US" b="1" dirty="0"/>
              <a:t> </a:t>
            </a:r>
            <a:r>
              <a:rPr lang="en-US" b="1" dirty="0" err="1"/>
              <a:t>Tô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Giang</a:t>
            </a:r>
            <a:r>
              <a:rPr lang="en-US" dirty="0"/>
              <a:t> </a:t>
            </a:r>
            <a:r>
              <a:rPr lang="en-US" dirty="0" err="1"/>
              <a:t>Tô</a:t>
            </a:r>
            <a:r>
              <a:rPr lang="en-US" dirty="0"/>
              <a:t>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hấp</a:t>
            </a:r>
            <a:r>
              <a:rPr lang="en-US" dirty="0"/>
              <a:t>, </a:t>
            </a:r>
            <a:r>
              <a:rPr lang="en-US" dirty="0" err="1"/>
              <a:t>ninh</a:t>
            </a:r>
            <a:r>
              <a:rPr lang="en-US" dirty="0"/>
              <a:t> , </a:t>
            </a:r>
            <a:r>
              <a:rPr lang="en-US" dirty="0" err="1"/>
              <a:t>tần</a:t>
            </a:r>
            <a:r>
              <a:rPr lang="en-US" dirty="0"/>
              <a:t>.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Giang</a:t>
            </a:r>
            <a:r>
              <a:rPr lang="en-US" dirty="0"/>
              <a:t> </a:t>
            </a:r>
            <a:r>
              <a:rPr lang="en-US" dirty="0" err="1"/>
              <a:t>Tô</a:t>
            </a:r>
            <a:r>
              <a:rPr lang="en-US" dirty="0"/>
              <a:t> </a:t>
            </a:r>
            <a:r>
              <a:rPr lang="en-US" dirty="0" err="1"/>
              <a:t>chú</a:t>
            </a:r>
            <a:r>
              <a:rPr lang="en-US" dirty="0"/>
              <a:t> </a:t>
            </a:r>
            <a:r>
              <a:rPr lang="en-US" dirty="0" err="1"/>
              <a:t>trọng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đảm</a:t>
            </a:r>
            <a:r>
              <a:rPr lang="en-US" dirty="0"/>
              <a:t> </a:t>
            </a:r>
            <a:r>
              <a:rPr lang="en-US" dirty="0" err="1"/>
              <a:t>bảo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, </a:t>
            </a:r>
            <a:r>
              <a:rPr lang="en-US" dirty="0" err="1"/>
              <a:t>bởi</a:t>
            </a:r>
            <a:r>
              <a:rPr lang="en-US" dirty="0"/>
              <a:t> </a:t>
            </a:r>
            <a:r>
              <a:rPr lang="en-US" dirty="0" err="1"/>
              <a:t>vậy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ăn</a:t>
            </a:r>
            <a:r>
              <a:rPr lang="en-US" dirty="0"/>
              <a:t> ở </a:t>
            </a:r>
            <a:r>
              <a:rPr lang="en-US" dirty="0" err="1"/>
              <a:t>đây</a:t>
            </a:r>
            <a:r>
              <a:rPr lang="en-US" dirty="0"/>
              <a:t> </a:t>
            </a:r>
            <a:r>
              <a:rPr lang="en-US" dirty="0" err="1"/>
              <a:t>mang</a:t>
            </a:r>
            <a:r>
              <a:rPr lang="en-US" dirty="0"/>
              <a:t> </a:t>
            </a:r>
            <a:r>
              <a:rPr lang="en-US" dirty="0" err="1"/>
              <a:t>hương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ngọt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nhiên</a:t>
            </a:r>
            <a:r>
              <a:rPr lang="en-US" dirty="0"/>
              <a:t>. </a:t>
            </a:r>
            <a:r>
              <a:rPr lang="en-US" dirty="0" err="1"/>
              <a:t>Thịt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thịt</a:t>
            </a:r>
            <a:r>
              <a:rPr lang="en-US" dirty="0"/>
              <a:t> </a:t>
            </a:r>
            <a:r>
              <a:rPr lang="en-US" dirty="0" err="1"/>
              <a:t>cua</a:t>
            </a:r>
            <a:r>
              <a:rPr lang="en-US" dirty="0"/>
              <a:t> </a:t>
            </a:r>
            <a:r>
              <a:rPr lang="en-US" dirty="0" err="1"/>
              <a:t>hấp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nhất</a:t>
            </a:r>
            <a:r>
              <a:rPr lang="en-US" dirty="0"/>
              <a:t> ở </a:t>
            </a:r>
            <a:r>
              <a:rPr lang="en-US" dirty="0" err="1"/>
              <a:t>đây</a:t>
            </a:r>
            <a:r>
              <a:rPr lang="en-US" dirty="0"/>
              <a:t>.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569444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Cua hấp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50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4196" y="2225846"/>
            <a:ext cx="5418879" cy="4403553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100060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770481"/>
            <a:ext cx="8015000" cy="4355682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243749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219200"/>
            <a:ext cx="8345970" cy="5457825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728730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An </a:t>
            </a:r>
            <a:r>
              <a:rPr lang="en-US" b="1" dirty="0" err="1"/>
              <a:t>Huy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An </a:t>
            </a:r>
            <a:r>
              <a:rPr lang="en-US" dirty="0" err="1"/>
              <a:t>Huy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vịt</a:t>
            </a:r>
            <a:r>
              <a:rPr lang="en-US" dirty="0"/>
              <a:t> </a:t>
            </a:r>
            <a:r>
              <a:rPr lang="en-US" dirty="0" err="1"/>
              <a:t>hồ</a:t>
            </a:r>
            <a:r>
              <a:rPr lang="en-US" dirty="0"/>
              <a:t> </a:t>
            </a:r>
            <a:r>
              <a:rPr lang="en-US" dirty="0" err="1"/>
              <a:t>lô</a:t>
            </a:r>
            <a:r>
              <a:rPr lang="en-US" dirty="0"/>
              <a:t>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nổi</a:t>
            </a:r>
            <a:r>
              <a:rPr lang="en-US" dirty="0"/>
              <a:t> </a:t>
            </a:r>
            <a:r>
              <a:rPr lang="en-US" dirty="0" err="1"/>
              <a:t>tiếng</a:t>
            </a:r>
            <a:r>
              <a:rPr lang="en-US" dirty="0"/>
              <a:t>.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ẩm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An </a:t>
            </a:r>
            <a:r>
              <a:rPr lang="en-US" dirty="0" err="1"/>
              <a:t>Huy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sở</a:t>
            </a:r>
            <a:r>
              <a:rPr lang="en-US" dirty="0"/>
              <a:t> </a:t>
            </a:r>
            <a:r>
              <a:rPr lang="en-US" dirty="0" err="1"/>
              <a:t>trường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ninh</a:t>
            </a:r>
            <a:r>
              <a:rPr lang="en-US" dirty="0"/>
              <a:t>, </a:t>
            </a:r>
            <a:r>
              <a:rPr lang="en-US" dirty="0" err="1"/>
              <a:t>hầm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kĩ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lửa</a:t>
            </a:r>
            <a:r>
              <a:rPr lang="en-US" dirty="0"/>
              <a:t>. 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899713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Vịt hồ lô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397" y="2362200"/>
            <a:ext cx="6423803" cy="4188353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441327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r>
              <a:rPr lang="en-US" b="1" dirty="0" err="1"/>
              <a:t>Vịt</a:t>
            </a:r>
            <a:r>
              <a:rPr lang="en-US" b="1" dirty="0"/>
              <a:t> quay </a:t>
            </a:r>
            <a:r>
              <a:rPr lang="en-US" b="1" dirty="0" err="1"/>
              <a:t>Bắc</a:t>
            </a:r>
            <a:r>
              <a:rPr lang="en-US" b="1" dirty="0"/>
              <a:t> </a:t>
            </a:r>
            <a:r>
              <a:rPr lang="en-US" b="1" dirty="0" err="1"/>
              <a:t>Kinh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 smtClean="0"/>
              <a:t>Vịt</a:t>
            </a:r>
            <a:r>
              <a:rPr lang="en-US" dirty="0" smtClean="0"/>
              <a:t> </a:t>
            </a:r>
            <a:r>
              <a:rPr lang="en-US" dirty="0"/>
              <a:t>quay </a:t>
            </a:r>
            <a:r>
              <a:rPr lang="en-US" dirty="0" err="1"/>
              <a:t>Bắc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đời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thời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,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kỉ</a:t>
            </a:r>
            <a:r>
              <a:rPr lang="en-US" dirty="0"/>
              <a:t> </a:t>
            </a:r>
            <a:r>
              <a:rPr lang="en-US" dirty="0" err="1"/>
              <a:t>thứ</a:t>
            </a:r>
            <a:r>
              <a:rPr lang="en-US" dirty="0"/>
              <a:t> 15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này</a:t>
            </a:r>
            <a:r>
              <a:rPr lang="en-US" dirty="0"/>
              <a:t>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trở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ưa</a:t>
            </a:r>
            <a:r>
              <a:rPr lang="en-US" dirty="0"/>
              <a:t> </a:t>
            </a:r>
            <a:r>
              <a:rPr lang="en-US" dirty="0" err="1"/>
              <a:t>thích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giới</a:t>
            </a:r>
            <a:r>
              <a:rPr lang="en-US" dirty="0"/>
              <a:t> </a:t>
            </a:r>
            <a:r>
              <a:rPr lang="en-US" dirty="0" err="1"/>
              <a:t>thượng</a:t>
            </a:r>
            <a:r>
              <a:rPr lang="en-US" dirty="0"/>
              <a:t> </a:t>
            </a:r>
            <a:r>
              <a:rPr lang="en-US" dirty="0" err="1"/>
              <a:t>lưu</a:t>
            </a:r>
            <a:r>
              <a:rPr lang="en-US" dirty="0"/>
              <a:t>, </a:t>
            </a:r>
            <a:r>
              <a:rPr lang="en-US" dirty="0" err="1"/>
              <a:t>vua</a:t>
            </a:r>
            <a:r>
              <a:rPr lang="en-US" dirty="0"/>
              <a:t> </a:t>
            </a:r>
            <a:r>
              <a:rPr lang="en-US" dirty="0" err="1"/>
              <a:t>chúa</a:t>
            </a:r>
            <a:r>
              <a:rPr lang="en-US" dirty="0"/>
              <a:t>.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món</a:t>
            </a:r>
            <a:r>
              <a:rPr lang="en-US" dirty="0"/>
              <a:t> </a:t>
            </a:r>
            <a:r>
              <a:rPr lang="en-US" dirty="0" err="1"/>
              <a:t>vịt</a:t>
            </a:r>
            <a:r>
              <a:rPr lang="en-US" dirty="0"/>
              <a:t> quay </a:t>
            </a:r>
            <a:r>
              <a:rPr lang="en-US" dirty="0" err="1"/>
              <a:t>ngon</a:t>
            </a:r>
            <a:r>
              <a:rPr lang="en-US" dirty="0"/>
              <a:t>, </a:t>
            </a:r>
            <a:r>
              <a:rPr lang="en-US" dirty="0" err="1"/>
              <a:t>yêu</a:t>
            </a:r>
            <a:r>
              <a:rPr lang="en-US" dirty="0"/>
              <a:t> </a:t>
            </a:r>
            <a:r>
              <a:rPr lang="en-US" dirty="0" err="1"/>
              <a:t>cầu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chu</a:t>
            </a:r>
            <a:r>
              <a:rPr lang="en-US" dirty="0"/>
              <a:t> </a:t>
            </a:r>
            <a:r>
              <a:rPr lang="en-US" dirty="0" err="1"/>
              <a:t>đáo</a:t>
            </a:r>
            <a:r>
              <a:rPr lang="en-US" dirty="0"/>
              <a:t>,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phu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khâu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khâu</a:t>
            </a:r>
            <a:r>
              <a:rPr lang="en-US" dirty="0"/>
              <a:t> </a:t>
            </a:r>
            <a:r>
              <a:rPr lang="en-US" dirty="0" err="1"/>
              <a:t>chế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. 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848455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133600"/>
            <a:ext cx="6904495" cy="4613750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43950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r>
              <a:rPr lang="en-US" b="1" dirty="0" err="1"/>
              <a:t>Vịt</a:t>
            </a:r>
            <a:r>
              <a:rPr lang="en-US" b="1" dirty="0"/>
              <a:t> quay </a:t>
            </a:r>
            <a:r>
              <a:rPr lang="en-US" b="1" dirty="0" err="1"/>
              <a:t>Bắc</a:t>
            </a:r>
            <a:r>
              <a:rPr lang="en-US" b="1" dirty="0"/>
              <a:t> </a:t>
            </a:r>
            <a:r>
              <a:rPr lang="en-US" b="1" dirty="0" err="1"/>
              <a:t>Kinh</a:t>
            </a:r>
            <a:r>
              <a:rPr lang="en-US" dirty="0"/>
              <a:t/>
            </a:r>
            <a:br>
              <a:rPr lang="en-US" dirty="0"/>
            </a:b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/>
              <a:t>con </a:t>
            </a:r>
            <a:r>
              <a:rPr lang="en-US" dirty="0" err="1"/>
              <a:t>vịt</a:t>
            </a:r>
            <a:r>
              <a:rPr lang="en-US" dirty="0"/>
              <a:t> quay </a:t>
            </a:r>
            <a:r>
              <a:rPr lang="en-US" dirty="0" err="1"/>
              <a:t>ngon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lớp</a:t>
            </a:r>
            <a:r>
              <a:rPr lang="en-US" dirty="0"/>
              <a:t> da </a:t>
            </a:r>
            <a:r>
              <a:rPr lang="en-US" dirty="0" err="1"/>
              <a:t>chín</a:t>
            </a:r>
            <a:r>
              <a:rPr lang="en-US" dirty="0"/>
              <a:t> </a:t>
            </a:r>
            <a:r>
              <a:rPr lang="en-US" dirty="0" err="1"/>
              <a:t>màu</a:t>
            </a:r>
            <a:r>
              <a:rPr lang="en-US" dirty="0"/>
              <a:t> </a:t>
            </a:r>
            <a:r>
              <a:rPr lang="en-US" dirty="0" err="1"/>
              <a:t>bánh</a:t>
            </a:r>
            <a:r>
              <a:rPr lang="en-US" dirty="0"/>
              <a:t> </a:t>
            </a:r>
            <a:r>
              <a:rPr lang="en-US" dirty="0" err="1"/>
              <a:t>mật</a:t>
            </a:r>
            <a:r>
              <a:rPr lang="en-US" dirty="0"/>
              <a:t> </a:t>
            </a:r>
            <a:r>
              <a:rPr lang="en-US" dirty="0" err="1"/>
              <a:t>giòn</a:t>
            </a:r>
            <a:r>
              <a:rPr lang="en-US" dirty="0"/>
              <a:t> </a:t>
            </a:r>
            <a:r>
              <a:rPr lang="en-US" dirty="0" err="1"/>
              <a:t>rụm</a:t>
            </a:r>
            <a:r>
              <a:rPr lang="en-US" dirty="0"/>
              <a:t>,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béo</a:t>
            </a:r>
            <a:r>
              <a:rPr lang="en-US" dirty="0"/>
              <a:t> </a:t>
            </a:r>
            <a:r>
              <a:rPr lang="en-US" dirty="0" err="1"/>
              <a:t>mà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hề</a:t>
            </a:r>
            <a:r>
              <a:rPr lang="en-US" dirty="0"/>
              <a:t> </a:t>
            </a:r>
            <a:r>
              <a:rPr lang="en-US" dirty="0" err="1"/>
              <a:t>ngấy</a:t>
            </a:r>
            <a:r>
              <a:rPr lang="en-US" dirty="0"/>
              <a:t>, </a:t>
            </a:r>
            <a:r>
              <a:rPr lang="en-US" dirty="0" err="1"/>
              <a:t>còn</a:t>
            </a:r>
            <a:r>
              <a:rPr lang="en-US" dirty="0"/>
              <a:t> </a:t>
            </a:r>
            <a:r>
              <a:rPr lang="en-US" dirty="0" err="1"/>
              <a:t>thịt</a:t>
            </a:r>
            <a:r>
              <a:rPr lang="en-US" dirty="0"/>
              <a:t> </a:t>
            </a:r>
            <a:r>
              <a:rPr lang="en-US" dirty="0" err="1"/>
              <a:t>bên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 </a:t>
            </a:r>
            <a:r>
              <a:rPr lang="en-US" dirty="0" err="1"/>
              <a:t>mềm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trứng</a:t>
            </a:r>
            <a:r>
              <a:rPr lang="en-US" dirty="0"/>
              <a:t> </a:t>
            </a:r>
            <a:r>
              <a:rPr lang="en-US" dirty="0" err="1"/>
              <a:t>luộc</a:t>
            </a:r>
            <a:r>
              <a:rPr lang="en-US" dirty="0"/>
              <a:t>. </a:t>
            </a:r>
            <a:r>
              <a:rPr lang="en-US" dirty="0" err="1"/>
              <a:t>Ngoài</a:t>
            </a:r>
            <a:r>
              <a:rPr lang="en-US" dirty="0"/>
              <a:t> </a:t>
            </a:r>
            <a:r>
              <a:rPr lang="en-US" dirty="0" err="1"/>
              <a:t>hương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, </a:t>
            </a:r>
            <a:r>
              <a:rPr lang="en-US" dirty="0" err="1"/>
              <a:t>vịt</a:t>
            </a:r>
            <a:r>
              <a:rPr lang="en-US" dirty="0"/>
              <a:t> quay </a:t>
            </a:r>
            <a:r>
              <a:rPr lang="en-US" dirty="0" err="1"/>
              <a:t>Bắc</a:t>
            </a:r>
            <a:r>
              <a:rPr lang="en-US" dirty="0"/>
              <a:t> </a:t>
            </a:r>
            <a:r>
              <a:rPr lang="en-US" dirty="0" err="1"/>
              <a:t>Kinh</a:t>
            </a:r>
            <a:r>
              <a:rPr lang="en-US" dirty="0"/>
              <a:t> </a:t>
            </a:r>
            <a:r>
              <a:rPr lang="en-US" dirty="0" err="1"/>
              <a:t>còn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nghiên</a:t>
            </a:r>
            <a:r>
              <a:rPr lang="en-US" dirty="0"/>
              <a:t> </a:t>
            </a:r>
            <a:r>
              <a:rPr lang="en-US" dirty="0" err="1"/>
              <a:t>cứu</a:t>
            </a:r>
            <a:r>
              <a:rPr lang="en-US" dirty="0"/>
              <a:t> </a:t>
            </a:r>
            <a:r>
              <a:rPr lang="en-US" dirty="0" err="1"/>
              <a:t>đánh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lợi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sức</a:t>
            </a:r>
            <a:r>
              <a:rPr lang="en-US" dirty="0"/>
              <a:t> </a:t>
            </a:r>
            <a:r>
              <a:rPr lang="en-US" dirty="0" err="1"/>
              <a:t>khỏe</a:t>
            </a:r>
            <a:r>
              <a:rPr lang="en-US" dirty="0"/>
              <a:t>,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bệnh</a:t>
            </a:r>
            <a:r>
              <a:rPr lang="en-US" dirty="0"/>
              <a:t> </a:t>
            </a:r>
            <a:r>
              <a:rPr lang="en-US" dirty="0" err="1"/>
              <a:t>tim</a:t>
            </a:r>
            <a:r>
              <a:rPr lang="en-US" dirty="0"/>
              <a:t> </a:t>
            </a:r>
            <a:r>
              <a:rPr lang="en-US" dirty="0" err="1"/>
              <a:t>mạch</a:t>
            </a: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692174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Dimsum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2321339"/>
            <a:ext cx="7021286" cy="4536661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I.</a:t>
            </a:r>
            <a:r>
              <a:rPr lang="en-US" dirty="0" smtClean="0"/>
              <a:t>TRUNG QUỐC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857215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dirty="0" smtClean="0"/>
              <a:t>GIAO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Hãy</a:t>
            </a:r>
            <a:r>
              <a:rPr lang="en-US" dirty="0" smtClean="0"/>
              <a:t> </a:t>
            </a:r>
            <a:r>
              <a:rPr lang="en-US" dirty="0" err="1" smtClean="0"/>
              <a:t>tìm</a:t>
            </a:r>
            <a:r>
              <a:rPr lang="en-US" dirty="0" smtClean="0"/>
              <a:t> </a:t>
            </a:r>
            <a:r>
              <a:rPr lang="en-US" dirty="0" err="1" smtClean="0"/>
              <a:t>hiểu</a:t>
            </a:r>
            <a:r>
              <a:rPr lang="en-US" dirty="0" smtClean="0"/>
              <a:t>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vi-VN" smtClean="0"/>
              <a:t>văn hóa ẩm thực Hàn Quốc</a:t>
            </a:r>
            <a:r>
              <a:rPr lang="en-US" smtClean="0"/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618627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B88DA45-32BB-4858-A0A1-983AA96BBC43}" type="slidenum">
              <a:rPr lang="en-US" smtClean="0"/>
              <a:pPr>
                <a:defRPr/>
              </a:pPr>
              <a:t>60</a:t>
            </a:fld>
            <a:endParaRPr lang="en-US" smtClean="0"/>
          </a:p>
        </p:txBody>
      </p:sp>
      <p:sp>
        <p:nvSpPr>
          <p:cNvPr id="41987" name="Subtitle 4"/>
          <p:cNvSpPr>
            <a:spLocks noGrp="1"/>
          </p:cNvSpPr>
          <p:nvPr>
            <p:ph type="subTitle" idx="1"/>
          </p:nvPr>
        </p:nvSpPr>
        <p:spPr>
          <a:ln/>
        </p:spPr>
        <p:txBody>
          <a:bodyPr/>
          <a:lstStyle/>
          <a:p>
            <a:endParaRPr lang="en-US"/>
          </a:p>
        </p:txBody>
      </p:sp>
      <p:sp>
        <p:nvSpPr>
          <p:cNvPr id="41988" name="Title 5"/>
          <p:cNvSpPr>
            <a:spLocks noGrp="1"/>
          </p:cNvSpPr>
          <p:nvPr>
            <p:ph type="ctrTitle"/>
          </p:nvPr>
        </p:nvSpPr>
        <p:spPr>
          <a:ln/>
        </p:spPr>
        <p:txBody>
          <a:bodyPr/>
          <a:lstStyle/>
          <a:p>
            <a:endParaRPr lang="en-US"/>
          </a:p>
        </p:txBody>
      </p:sp>
      <p:pic>
        <p:nvPicPr>
          <p:cNvPr id="41989" name="Picture 2" descr="E:\master\lsgd\many thanks beautiful 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005&quot;&gt;&lt;property id=&quot;20148&quot; value=&quot;5&quot;/&gt;&lt;property id=&quot;20300&quot; value=&quot;Slide 2 - &amp;quot;NỘI DUNG&amp;quot;&quot;/&gt;&lt;property id=&quot;20307&quot; value=&quot;257&quot;/&gt;&lt;/object&gt;&lt;object type=&quot;3&quot; unique_id=&quot;10009&quot;&gt;&lt;property id=&quot;20148&quot; value=&quot;5&quot;/&gt;&lt;property id=&quot;20300&quot; value=&quot;Slide 4 - &amp;quot;II. VAI TRÒ&amp;quot;&quot;/&gt;&lt;property id=&quot;20307&quot; value=&quot;261&quot;/&gt;&lt;/object&gt;&lt;object type=&quot;3&quot; unique_id=&quot;10033&quot;&gt;&lt;property id=&quot;20148&quot; value=&quot;5&quot;/&gt;&lt;property id=&quot;20300&quot; value=&quot;Slide 36&quot;/&gt;&lt;property id=&quot;20307&quot; value=&quot;285&quot;/&gt;&lt;/object&gt;&lt;object type=&quot;3&quot; unique_id=&quot;10290&quot;&gt;&lt;property id=&quot;20148&quot; value=&quot;5&quot;/&gt;&lt;property id=&quot;20300&quot; value=&quot;Slide 3&quot;/&gt;&lt;property id=&quot;20307&quot; value=&quot;286&quot;/&gt;&lt;/object&gt;&lt;object type=&quot;3&quot; unique_id=&quot;10649&quot;&gt;&lt;property id=&quot;20148&quot; value=&quot;5&quot;/&gt;&lt;property id=&quot;20300&quot; value=&quot;Slide 5&quot;/&gt;&lt;property id=&quot;20307&quot; value=&quot;293&quot;/&gt;&lt;/object&gt;&lt;object type=&quot;3&quot; unique_id=&quot;11277&quot;&gt;&lt;property id=&quot;20148&quot; value=&quot;5&quot;/&gt;&lt;property id=&quot;20300&quot; value=&quot;Slide 6&quot;/&gt;&lt;property id=&quot;20307&quot; value=&quot;310&quot;/&gt;&lt;/object&gt;&lt;object type=&quot;3&quot; unique_id=&quot;11278&quot;&gt;&lt;property id=&quot;20148&quot; value=&quot;5&quot;/&gt;&lt;property id=&quot;20300&quot; value=&quot;Slide 7&quot;/&gt;&lt;property id=&quot;20307&quot; value=&quot;311&quot;/&gt;&lt;/object&gt;&lt;object type=&quot;3&quot; unique_id=&quot;11279&quot;&gt;&lt;property id=&quot;20148&quot; value=&quot;5&quot;/&gt;&lt;property id=&quot;20300&quot; value=&quot;Slide 8&quot;/&gt;&lt;property id=&quot;20307&quot; value=&quot;312&quot;/&gt;&lt;/object&gt;&lt;object type=&quot;3&quot; unique_id=&quot;11280&quot;&gt;&lt;property id=&quot;20148&quot; value=&quot;5&quot;/&gt;&lt;property id=&quot;20300&quot; value=&quot;Slide 9&quot;/&gt;&lt;property id=&quot;20307&quot; value=&quot;313&quot;/&gt;&lt;/object&gt;&lt;object type=&quot;3&quot; unique_id=&quot;11282&quot;&gt;&lt;property id=&quot;20148&quot; value=&quot;5&quot;/&gt;&lt;property id=&quot;20300&quot; value=&quot;Slide 10&quot;/&gt;&lt;property id=&quot;20307&quot; value=&quot;314&quot;/&gt;&lt;/object&gt;&lt;object type=&quot;3&quot; unique_id=&quot;11286&quot;&gt;&lt;property id=&quot;20148&quot; value=&quot;5&quot;/&gt;&lt;property id=&quot;20300&quot; value=&quot;Slide 11&quot;/&gt;&lt;property id=&quot;20307&quot; value=&quot;318&quot;/&gt;&lt;/object&gt;&lt;object type=&quot;3&quot; unique_id=&quot;11292&quot;&gt;&lt;property id=&quot;20148&quot; value=&quot;5&quot;/&gt;&lt;property id=&quot;20300&quot; value=&quot;Slide 12&quot;/&gt;&lt;property id=&quot;20307&quot; value=&quot;325&quot;/&gt;&lt;/object&gt;&lt;object type=&quot;3&quot; unique_id=&quot;11464&quot;&gt;&lt;property id=&quot;20148&quot; value=&quot;5&quot;/&gt;&lt;property id=&quot;20300&quot; value=&quot;Slide 13 - &amp;quot;IV. CƠ CẤU NHÂN SỰ, NHIỆM VỤ- QUYỀN HẠN Ở BỘ PHẬN QLĐH&amp;quot;&quot;/&gt;&lt;property id=&quot;20307&quot; value=&quot;326&quot;/&gt;&lt;/object&gt;&lt;object type=&quot;3&quot; unique_id=&quot;11465&quot;&gt;&lt;property id=&quot;20148&quot; value=&quot;5&quot;/&gt;&lt;property id=&quot;20300&quot; value=&quot;Slide 32 - &amp;quot;V. CÁC YẾU TỐ ẢNH HƯỞNG ĐẾN HiỆU QUẢ CÔNG ViỆC CỦA NHÂN VIÊN QLĐH&amp;quot;&quot;/&gt;&lt;property id=&quot;20307&quot; value=&quot;327&quot;/&gt;&lt;/object&gt;&lt;object type=&quot;3&quot; unique_id=&quot;11618&quot;&gt;&lt;property id=&quot;20148&quot; value=&quot;5&quot;/&gt;&lt;property id=&quot;20300&quot; value=&quot;Slide 14 - &amp;quot;IV. CƠ CẤU NHÂN SỰ, NHIỆM VỤ- QUYỀN HẠN Ở BỘ PHẬN QLĐH&amp;quot;&quot;/&gt;&lt;property id=&quot;20307&quot; value=&quot;331&quot;/&gt;&lt;/object&gt;&lt;object type=&quot;3&quot; unique_id=&quot;11619&quot;&gt;&lt;property id=&quot;20148&quot; value=&quot;5&quot;/&gt;&lt;property id=&quot;20300&quot; value=&quot;Slide 15 - &amp;quot;IV. CƠ CẤU NHÂN SỰ, NHIỆM VỤ- QUYỀN HẠN Ở BỘ PHẬN QLĐH&amp;quot;&quot;/&gt;&lt;property id=&quot;20307&quot; value=&quot;328&quot;/&gt;&lt;/object&gt;&lt;object type=&quot;3&quot; unique_id=&quot;11620&quot;&gt;&lt;property id=&quot;20148&quot; value=&quot;5&quot;/&gt;&lt;property id=&quot;20300&quot; value=&quot;Slide 16 - &amp;quot;IV. CƠ CẤU NHÂN SỰ, NHIỆM VỤ- QUYỀN HẠN Ở BỘ PHẬN QLĐH&amp;quot;&quot;/&gt;&lt;property id=&quot;20307&quot; value=&quot;329&quot;/&gt;&lt;/object&gt;&lt;object type=&quot;3&quot; unique_id=&quot;11621&quot;&gt;&lt;property id=&quot;20148&quot; value=&quot;5&quot;/&gt;&lt;property id=&quot;20300&quot; value=&quot;Slide 17 - &amp;quot;IV. CƠ CẤU NHÂN SỰ, NHIỆM VỤ- QUYỀN HẠN Ở BỘ PHẬN QLĐH&amp;quot;&quot;/&gt;&lt;property id=&quot;20307&quot; value=&quot;330&quot;/&gt;&lt;/object&gt;&lt;object type=&quot;3&quot; unique_id=&quot;11622&quot;&gt;&lt;property id=&quot;20148&quot; value=&quot;5&quot;/&gt;&lt;property id=&quot;20300&quot; value=&quot;Slide 18 - &amp;quot;IV. CƠ CẤU NHÂN SỰ, NHIỆM VỤ- QUYỀN HẠN Ở BỘ PHẬN QLĐH&amp;quot;&quot;/&gt;&lt;property id=&quot;20307&quot; value=&quot;332&quot;/&gt;&lt;/object&gt;&lt;object type=&quot;3&quot; unique_id=&quot;11623&quot;&gt;&lt;property id=&quot;20148&quot; value=&quot;5&quot;/&gt;&lt;property id=&quot;20300&quot; value=&quot;Slide 19 - &amp;quot;IV. CƠ CẤU NHÂN SỰ, NHIỆM VỤ- QUYỀN HẠN Ở BỘ PHẬN QLĐH&amp;quot;&quot;/&gt;&lt;property id=&quot;20307&quot; value=&quot;333&quot;/&gt;&lt;/object&gt;&lt;object type=&quot;3&quot; unique_id=&quot;11624&quot;&gt;&lt;property id=&quot;20148&quot; value=&quot;5&quot;/&gt;&lt;property id=&quot;20300&quot; value=&quot;Slide 20 - &amp;quot;IV. CƠ CẤU NHÂN SỰ, NHIỆM VỤ- QUYỀN HẠN Ở BỘ PHẬN QLĐH&amp;quot;&quot;/&gt;&lt;property id=&quot;20307&quot; value=&quot;334&quot;/&gt;&lt;/object&gt;&lt;object type=&quot;3&quot; unique_id=&quot;11625&quot;&gt;&lt;property id=&quot;20148&quot; value=&quot;5&quot;/&gt;&lt;property id=&quot;20300&quot; value=&quot;Slide 21 - &amp;quot;IV. CƠ CẤU NHÂN SỰ, NHIỆM VỤ- QUYỀN HẠN Ở BỘ PHẬN QLĐH&amp;quot;&quot;/&gt;&lt;property id=&quot;20307&quot; value=&quot;335&quot;/&gt;&lt;/object&gt;&lt;object type=&quot;3&quot; unique_id=&quot;11761&quot;&gt;&lt;property id=&quot;20148&quot; value=&quot;5&quot;/&gt;&lt;property id=&quot;20300&quot; value=&quot;Slide 22 - &amp;quot;IV. CƠ CẤU NHÂN SỰ, NHIỆM VỤ- QUYỀN HẠN Ở BỘ PHẬN QLĐH&amp;quot;&quot;/&gt;&lt;property id=&quot;20307&quot; value=&quot;336&quot;/&gt;&lt;/object&gt;&lt;object type=&quot;3&quot; unique_id=&quot;11762&quot;&gt;&lt;property id=&quot;20148&quot; value=&quot;5&quot;/&gt;&lt;property id=&quot;20300&quot; value=&quot;Slide 23 - &amp;quot;IV. CƠ CẤU NHÂN SỰ, NHIỆM VỤ- QUYỀN HẠN Ở BỘ PHẬN QLĐH&amp;quot;&quot;/&gt;&lt;property id=&quot;20307&quot; value=&quot;337&quot;/&gt;&lt;/object&gt;&lt;object type=&quot;3&quot; unique_id=&quot;11879&quot;&gt;&lt;property id=&quot;20148&quot; value=&quot;5&quot;/&gt;&lt;property id=&quot;20300&quot; value=&quot;Slide 24 - &amp;quot;IV. CƠ CẤU NHÂN SỰ, NHIỆM VỤ- QUYỀN HẠN Ở BỘ PHẬN QLĐH&amp;quot;&quot;/&gt;&lt;property id=&quot;20307&quot; value=&quot;338&quot;/&gt;&lt;/object&gt;&lt;object type=&quot;3&quot; unique_id=&quot;11880&quot;&gt;&lt;property id=&quot;20148&quot; value=&quot;5&quot;/&gt;&lt;property id=&quot;20300&quot; value=&quot;Slide 25 - &amp;quot;IV. CƠ CẤU NHÂN SỰ, NHIỆM VỤ- QUYỀN HẠN Ở BỘ PHẬN QLĐH&amp;quot;&quot;/&gt;&lt;property id=&quot;20307&quot; value=&quot;339&quot;/&gt;&lt;/object&gt;&lt;object type=&quot;3&quot; unique_id=&quot;11997&quot;&gt;&lt;property id=&quot;20148&quot; value=&quot;5&quot;/&gt;&lt;property id=&quot;20300&quot; value=&quot;Slide 26 - &amp;quot;IV. CƠ CẤU NHÂN SỰ, NHIỆM VỤ- QUYỀN HẠN Ở BỘ PHẬN QLĐH&amp;quot;&quot;/&gt;&lt;property id=&quot;20307&quot; value=&quot;340&quot;/&gt;&lt;/object&gt;&lt;object type=&quot;3&quot; unique_id=&quot;12088&quot;&gt;&lt;property id=&quot;20148&quot; value=&quot;5&quot;/&gt;&lt;property id=&quot;20300&quot; value=&quot;Slide 27 - &amp;quot;IV. CƠ CẤU NHÂN SỰ, NHIỆM VỤ- QUYỀN HẠN Ở BỘ PHẬN QLĐH&amp;quot;&quot;/&gt;&lt;property id=&quot;20307&quot; value=&quot;341&quot;/&gt;&lt;/object&gt;&lt;object type=&quot;3&quot; unique_id=&quot;12275&quot;&gt;&lt;property id=&quot;20148&quot; value=&quot;5&quot;/&gt;&lt;property id=&quot;20300&quot; value=&quot;Slide 28 - &amp;quot;IV. CƠ CẤU NHÂN SỰ, NHIỆM VỤ- QUYỀN HẠN Ở BỘ PHẬN QLĐH&amp;quot;&quot;/&gt;&lt;property id=&quot;20307&quot; value=&quot;342&quot;/&gt;&lt;/object&gt;&lt;object type=&quot;3&quot; unique_id=&quot;12276&quot;&gt;&lt;property id=&quot;20148&quot; value=&quot;5&quot;/&gt;&lt;property id=&quot;20300&quot; value=&quot;Slide 29 - &amp;quot;IV. CƠ CẤU NHÂN SỰ, NHIỆM VỤ- QUYỀN HẠN Ở BỘ PHẬN QLĐH&amp;quot;&quot;/&gt;&lt;property id=&quot;20307&quot; value=&quot;343&quot;/&gt;&lt;/object&gt;&lt;object type=&quot;3&quot; unique_id=&quot;12277&quot;&gt;&lt;property id=&quot;20148&quot; value=&quot;5&quot;/&gt;&lt;property id=&quot;20300&quot; value=&quot;Slide 30 - &amp;quot;IV. CƠ CẤU NHÂN SỰ, NHIỆM VỤ- QUYỀN HẠN Ở BỘ PHẬN QLĐH&amp;quot;&quot;/&gt;&lt;property id=&quot;20307&quot; value=&quot;344&quot;/&gt;&lt;/object&gt;&lt;object type=&quot;3&quot; unique_id=&quot;12278&quot;&gt;&lt;property id=&quot;20148&quot; value=&quot;5&quot;/&gt;&lt;property id=&quot;20300&quot; value=&quot;Slide 31 - &amp;quot;IV. CƠ CẤU NHÂN SỰ, NHIỆM VỤ- QUYỀN HẠN Ở BỘ PHẬN QLĐH&amp;quot;&quot;/&gt;&lt;property id=&quot;20307&quot; value=&quot;345&quot;/&gt;&lt;/object&gt;&lt;object type=&quot;3&quot; unique_id=&quot;12454&quot;&gt;&lt;property id=&quot;20148&quot; value=&quot;5&quot;/&gt;&lt;property id=&quot;20300&quot; value=&quot;Slide 33 - &amp;quot;V. CÁC YẾU TỐ ẢNH HƯỞNG ĐẾN HiỆU QUẢ CÔNG ViỆC CỦA NHÂN VIÊN QLĐH&amp;quot;&quot;/&gt;&lt;property id=&quot;20307&quot; value=&quot;346&quot;/&gt;&lt;/object&gt;&lt;object type=&quot;3&quot; unique_id=&quot;12455&quot;&gt;&lt;property id=&quot;20148&quot; value=&quot;5&quot;/&gt;&lt;property id=&quot;20300&quot; value=&quot;Slide 34 - &amp;quot;V. CÁC YẾU TỐ ẢNH HƯỞNG ĐẾN HiỆU QUẢ CÔNG ViỆC CỦA NHÂN VIÊN QLĐH&amp;quot;&quot;/&gt;&lt;property id=&quot;20307&quot; value=&quot;347&quot;/&gt;&lt;/object&gt;&lt;object type=&quot;3&quot; unique_id=&quot;12456&quot;&gt;&lt;property id=&quot;20148&quot; value=&quot;5&quot;/&gt;&lt;property id=&quot;20300&quot; value=&quot;Slide 35 - &amp;quot;V. CÁC YẾU TỐ ẢNH HƯỞNG ĐẾN HiỆU QUẢ CÔNG ViỆC CỦA NHÂN VIÊN QLĐH&amp;quot;&quot;/&gt;&lt;property id=&quot;20307&quot; value=&quot;348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3455</TotalTime>
  <Words>769</Words>
  <Application>Microsoft Office PowerPoint</Application>
  <PresentationFormat>On-screen Show (4:3)</PresentationFormat>
  <Paragraphs>139</Paragraphs>
  <Slides>60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4" baseType="lpstr">
      <vt:lpstr>Arial</vt:lpstr>
      <vt:lpstr>Calibri</vt:lpstr>
      <vt:lpstr>Wingdings</vt:lpstr>
      <vt:lpstr>871TGp_picture_light_ani</vt:lpstr>
      <vt:lpstr> </vt:lpstr>
      <vt:lpstr>Chương 3: MỘT SỐ NỀN VĂN HÓA ẨM THỰC TIÊU BIỂU KHU VỰC CHÂU Á</vt:lpstr>
      <vt:lpstr>PowerPoint Presentation</vt:lpstr>
      <vt:lpstr>I.TRUNG QUỐC</vt:lpstr>
      <vt:lpstr>PowerPoint Presentation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I.TRUNG QUỐC</vt:lpstr>
      <vt:lpstr>GIAO BÀI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Nguyen Hien</cp:lastModifiedBy>
  <cp:revision>216</cp:revision>
  <dcterms:created xsi:type="dcterms:W3CDTF">2013-12-02T23:45:18Z</dcterms:created>
  <dcterms:modified xsi:type="dcterms:W3CDTF">2021-04-21T23:56:11Z</dcterms:modified>
</cp:coreProperties>
</file>