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9"/>
  </p:notesMasterIdLst>
  <p:sldIdLst>
    <p:sldId id="288" r:id="rId2"/>
    <p:sldId id="464" r:id="rId3"/>
    <p:sldId id="415" r:id="rId4"/>
    <p:sldId id="467" r:id="rId5"/>
    <p:sldId id="468" r:id="rId6"/>
    <p:sldId id="469" r:id="rId7"/>
    <p:sldId id="470" r:id="rId8"/>
    <p:sldId id="471" r:id="rId9"/>
    <p:sldId id="472" r:id="rId10"/>
    <p:sldId id="555" r:id="rId11"/>
    <p:sldId id="474" r:id="rId12"/>
    <p:sldId id="475" r:id="rId13"/>
    <p:sldId id="476" r:id="rId14"/>
    <p:sldId id="477" r:id="rId15"/>
    <p:sldId id="478" r:id="rId16"/>
    <p:sldId id="479" r:id="rId17"/>
    <p:sldId id="480" r:id="rId18"/>
    <p:sldId id="481" r:id="rId19"/>
    <p:sldId id="556" r:id="rId20"/>
    <p:sldId id="482" r:id="rId21"/>
    <p:sldId id="483" r:id="rId22"/>
    <p:sldId id="484" r:id="rId23"/>
    <p:sldId id="485" r:id="rId24"/>
    <p:sldId id="486" r:id="rId25"/>
    <p:sldId id="487" r:id="rId26"/>
    <p:sldId id="488" r:id="rId27"/>
    <p:sldId id="489" r:id="rId28"/>
    <p:sldId id="490" r:id="rId29"/>
    <p:sldId id="491" r:id="rId30"/>
    <p:sldId id="492" r:id="rId31"/>
    <p:sldId id="493" r:id="rId32"/>
    <p:sldId id="494" r:id="rId33"/>
    <p:sldId id="495" r:id="rId34"/>
    <p:sldId id="496" r:id="rId35"/>
    <p:sldId id="497" r:id="rId36"/>
    <p:sldId id="498" r:id="rId37"/>
    <p:sldId id="499" r:id="rId38"/>
    <p:sldId id="503" r:id="rId39"/>
    <p:sldId id="504" r:id="rId40"/>
    <p:sldId id="505" r:id="rId41"/>
    <p:sldId id="506" r:id="rId42"/>
    <p:sldId id="507" r:id="rId43"/>
    <p:sldId id="508" r:id="rId44"/>
    <p:sldId id="509" r:id="rId45"/>
    <p:sldId id="510" r:id="rId46"/>
    <p:sldId id="557" r:id="rId47"/>
    <p:sldId id="512" r:id="rId48"/>
    <p:sldId id="558" r:id="rId49"/>
    <p:sldId id="513" r:id="rId50"/>
    <p:sldId id="514" r:id="rId51"/>
    <p:sldId id="515" r:id="rId52"/>
    <p:sldId id="516" r:id="rId53"/>
    <p:sldId id="517" r:id="rId54"/>
    <p:sldId id="518" r:id="rId55"/>
    <p:sldId id="519" r:id="rId56"/>
    <p:sldId id="520" r:id="rId57"/>
    <p:sldId id="523" r:id="rId58"/>
    <p:sldId id="524" r:id="rId59"/>
    <p:sldId id="525" r:id="rId60"/>
    <p:sldId id="526" r:id="rId61"/>
    <p:sldId id="559" r:id="rId62"/>
    <p:sldId id="527" r:id="rId63"/>
    <p:sldId id="528" r:id="rId64"/>
    <p:sldId id="529" r:id="rId65"/>
    <p:sldId id="530" r:id="rId66"/>
    <p:sldId id="531" r:id="rId67"/>
    <p:sldId id="532" r:id="rId68"/>
    <p:sldId id="534" r:id="rId69"/>
    <p:sldId id="535" r:id="rId70"/>
    <p:sldId id="536" r:id="rId71"/>
    <p:sldId id="537" r:id="rId72"/>
    <p:sldId id="539" r:id="rId73"/>
    <p:sldId id="540" r:id="rId74"/>
    <p:sldId id="541" r:id="rId75"/>
    <p:sldId id="542" r:id="rId76"/>
    <p:sldId id="543" r:id="rId77"/>
    <p:sldId id="544" r:id="rId78"/>
    <p:sldId id="545" r:id="rId79"/>
    <p:sldId id="546" r:id="rId80"/>
    <p:sldId id="547" r:id="rId81"/>
    <p:sldId id="548" r:id="rId82"/>
    <p:sldId id="549" r:id="rId83"/>
    <p:sldId id="550" r:id="rId84"/>
    <p:sldId id="551" r:id="rId85"/>
    <p:sldId id="560" r:id="rId86"/>
    <p:sldId id="433" r:id="rId87"/>
    <p:sldId id="285" r:id="rId88"/>
  </p:sldIdLst>
  <p:sldSz cx="9144000" cy="6858000" type="screen4x3"/>
  <p:notesSz cx="6858000" cy="9144000"/>
  <p:custDataLst>
    <p:tags r:id="rId90"/>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99CCFF"/>
    <a:srgbClr val="CCECFF"/>
    <a:srgbClr val="80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26" autoAdjust="0"/>
    <p:restoredTop sz="94660"/>
  </p:normalViewPr>
  <p:slideViewPr>
    <p:cSldViewPr>
      <p:cViewPr varScale="1">
        <p:scale>
          <a:sx n="67" d="100"/>
          <a:sy n="67" d="100"/>
        </p:scale>
        <p:origin x="1320"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ags" Target="tags/tag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4/11/2021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38797488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vi.wikipedia.org/wiki/X%C3%A1_x%C3%ADu" TargetMode="External"/><Relationship Id="rId2" Type="http://schemas.openxmlformats.org/officeDocument/2006/relationships/hyperlink" Target="https://vi.wikipedia.org/wiki/L%C3%BAa_m%C3%AC"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www.monnhatban.com/am-thuc-nhat-ban/mon-mi/gioi-thieu-ve-mon-mi-soba-nhat-ban"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 </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dirty="0"/>
          </a:p>
        </p:txBody>
      </p:sp>
      <p:pic>
        <p:nvPicPr>
          <p:cNvPr id="6" name="Picture 5"/>
          <p:cNvPicPr>
            <a:picLocks noChangeAspect="1"/>
          </p:cNvPicPr>
          <p:nvPr/>
        </p:nvPicPr>
        <p:blipFill>
          <a:blip r:embed="rId2"/>
          <a:stretch>
            <a:fillRect/>
          </a:stretch>
        </p:blipFill>
        <p:spPr>
          <a:xfrm>
            <a:off x="1219200" y="-12826"/>
            <a:ext cx="6781800" cy="4160616"/>
          </a:xfrm>
          <a:prstGeom prst="rect">
            <a:avLst/>
          </a:prstGeom>
        </p:spPr>
      </p:pic>
      <p:sp>
        <p:nvSpPr>
          <p:cNvPr id="7" name="TextBox 6"/>
          <p:cNvSpPr txBox="1"/>
          <p:nvPr/>
        </p:nvSpPr>
        <p:spPr>
          <a:xfrm>
            <a:off x="647700" y="4143028"/>
            <a:ext cx="7772400" cy="2862322"/>
          </a:xfrm>
          <a:prstGeom prst="rect">
            <a:avLst/>
          </a:prstGeom>
          <a:noFill/>
        </p:spPr>
        <p:txBody>
          <a:bodyPr wrap="square" rtlCol="0">
            <a:spAutoFit/>
          </a:bodyPr>
          <a:lstStyle/>
          <a:p>
            <a:pPr algn="ctr"/>
            <a:r>
              <a:rPr lang="en-US" sz="9000" b="1" dirty="0" smtClean="0">
                <a:solidFill>
                  <a:srgbClr val="FF0000"/>
                </a:solidFill>
              </a:rPr>
              <a:t>VĂN HÓA </a:t>
            </a:r>
          </a:p>
          <a:p>
            <a:pPr algn="ctr"/>
            <a:r>
              <a:rPr lang="en-US" sz="9000" b="1" dirty="0" smtClean="0">
                <a:solidFill>
                  <a:srgbClr val="FF0000"/>
                </a:solidFill>
              </a:rPr>
              <a:t>ẨM THỰC</a:t>
            </a:r>
            <a:endParaRPr lang="en-US" sz="9000" b="1" dirty="0">
              <a:solidFill>
                <a:srgbClr val="FF0000"/>
              </a:solidFill>
            </a:endParaRPr>
          </a:p>
        </p:txBody>
      </p:sp>
    </p:spTree>
    <p:extLst>
      <p:ext uri="{BB962C8B-B14F-4D97-AF65-F5344CB8AC3E}">
        <p14:creationId xmlns:p14="http://schemas.microsoft.com/office/powerpoint/2010/main" val="3828595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261" y="966230"/>
            <a:ext cx="8523434" cy="4955124"/>
          </a:xfrm>
          <a:prstGeom prst="rect">
            <a:avLst/>
          </a:prstGeom>
        </p:spPr>
      </p:pic>
      <p:sp>
        <p:nvSpPr>
          <p:cNvPr id="2" name="Title 1"/>
          <p:cNvSpPr>
            <a:spLocks noGrp="1"/>
          </p:cNvSpPr>
          <p:nvPr>
            <p:ph type="ctrTitle"/>
          </p:nvPr>
        </p:nvSpPr>
        <p:spPr>
          <a:xfrm>
            <a:off x="729343" y="2283278"/>
            <a:ext cx="7899117" cy="2157008"/>
          </a:xfrm>
          <a:solidFill>
            <a:schemeClr val="bg1"/>
          </a:solidFill>
        </p:spPr>
        <p:txBody>
          <a:bodyPr>
            <a:normAutofit fontScale="90000"/>
          </a:bodyPr>
          <a:lstStyle/>
          <a:p>
            <a:pPr algn="ctr"/>
            <a:r>
              <a:rPr lang="en-US" b="1" dirty="0" err="1" smtClean="0">
                <a:latin typeface="Arial" panose="020B0604020202020204" pitchFamily="34" charset="0"/>
                <a:cs typeface="Arial" panose="020B0604020202020204" pitchFamily="34" charset="0"/>
              </a:rPr>
              <a:t>Chương</a:t>
            </a:r>
            <a:r>
              <a:rPr lang="en-US" b="1" smtClean="0">
                <a:latin typeface="Arial" panose="020B0604020202020204" pitchFamily="34" charset="0"/>
                <a:cs typeface="Arial" panose="020B0604020202020204" pitchFamily="34" charset="0"/>
              </a:rPr>
              <a:t> </a:t>
            </a:r>
            <a:r>
              <a:rPr lang="en-US" b="1">
                <a:latin typeface="Arial" panose="020B0604020202020204" pitchFamily="34" charset="0"/>
                <a:cs typeface="Arial" panose="020B0604020202020204" pitchFamily="34" charset="0"/>
              </a:rPr>
              <a:t>3</a:t>
            </a:r>
            <a:r>
              <a:rPr lang="en-US" b="1" smtClean="0">
                <a:latin typeface="Arial" panose="020B0604020202020204" pitchFamily="34" charset="0"/>
                <a:cs typeface="Arial" panose="020B0604020202020204" pitchFamily="34" charset="0"/>
              </a:rPr>
              <a:t>: </a:t>
            </a:r>
            <a:r>
              <a:rPr lang="en-US" b="1" dirty="0" smtClean="0">
                <a:latin typeface="Arial" panose="020B0604020202020204" pitchFamily="34" charset="0"/>
                <a:cs typeface="Arial" panose="020B0604020202020204" pitchFamily="34" charset="0"/>
              </a:rPr>
              <a:t>MỘT SỐ NỀN VĂN HÓA ẨM THỰC TIÊU BIỂU KHU VỰC CHÂU Á</a:t>
            </a:r>
            <a:endParaRPr lang="en-US" b="1" dirty="0">
              <a:latin typeface="Arial" panose="020B0604020202020204" pitchFamily="34" charset="0"/>
              <a:cs typeface="Arial" panose="020B0604020202020204" pitchFamily="34" charset="0"/>
            </a:endParaRPr>
          </a:p>
        </p:txBody>
      </p:sp>
      <p:sp>
        <p:nvSpPr>
          <p:cNvPr id="4" name="Rectangle 2"/>
          <p:cNvSpPr txBox="1">
            <a:spLocks noChangeArrowheads="1"/>
          </p:cNvSpPr>
          <p:nvPr/>
        </p:nvSpPr>
        <p:spPr bwMode="auto">
          <a:xfrm>
            <a:off x="5410200" y="5921354"/>
            <a:ext cx="3733800" cy="838200"/>
          </a:xfrm>
          <a:prstGeom prst="rect">
            <a:avLst/>
          </a:prstGeom>
          <a:noFill/>
          <a:ln w="9525" algn="ctr">
            <a:noFill/>
            <a:miter lim="800000"/>
            <a:headEnd/>
            <a:tailEnd/>
          </a:ln>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800" b="1" smtClean="0">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pPr algn="l"/>
            <a:r>
              <a:rPr lang="en-US" sz="2600" kern="0" smtClean="0">
                <a:solidFill>
                  <a:schemeClr val="tx1"/>
                </a:solidFill>
              </a:rPr>
              <a:t>GV: Nguyễn Thị Hiền</a:t>
            </a:r>
            <a:endParaRPr lang="en-US" sz="2600" kern="0" dirty="0"/>
          </a:p>
        </p:txBody>
      </p:sp>
    </p:spTree>
    <p:extLst>
      <p:ext uri="{BB962C8B-B14F-4D97-AF65-F5344CB8AC3E}">
        <p14:creationId xmlns:p14="http://schemas.microsoft.com/office/powerpoint/2010/main" val="3742479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KIỂM TRA BÀI CŨ</a:t>
            </a:r>
            <a:endParaRPr lang="en-US" dirty="0"/>
          </a:p>
        </p:txBody>
      </p:sp>
      <p:sp>
        <p:nvSpPr>
          <p:cNvPr id="3" name="Content Placeholder 2"/>
          <p:cNvSpPr>
            <a:spLocks noGrp="1"/>
          </p:cNvSpPr>
          <p:nvPr>
            <p:ph idx="1"/>
          </p:nvPr>
        </p:nvSpPr>
        <p:spPr>
          <a:xfrm>
            <a:off x="533400" y="1798637"/>
            <a:ext cx="8229600" cy="4525963"/>
          </a:xfrm>
        </p:spPr>
        <p:txBody>
          <a:bodyPr/>
          <a:lstStyle/>
          <a:p>
            <a:pPr marL="0" indent="0">
              <a:buNone/>
            </a:pPr>
            <a:r>
              <a:rPr lang="vi-VN" dirty="0" smtClean="0"/>
              <a:t>Câu hỏi: Đặc điểm nổi bật trong khẩu vị của </a:t>
            </a:r>
            <a:r>
              <a:rPr lang="vi-VN" dirty="0" smtClean="0"/>
              <a:t>người Trung Quốc?</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a:t>
            </a:fld>
            <a:endParaRPr lang="en-US"/>
          </a:p>
        </p:txBody>
      </p:sp>
      <p:pic>
        <p:nvPicPr>
          <p:cNvPr id="5" name="Picture 4"/>
          <p:cNvPicPr>
            <a:picLocks noChangeAspect="1"/>
          </p:cNvPicPr>
          <p:nvPr/>
        </p:nvPicPr>
        <p:blipFill>
          <a:blip r:embed="rId2"/>
          <a:stretch>
            <a:fillRect/>
          </a:stretch>
        </p:blipFill>
        <p:spPr>
          <a:xfrm>
            <a:off x="2819400" y="3124200"/>
            <a:ext cx="3124429" cy="3469569"/>
          </a:xfrm>
          <a:prstGeom prst="rect">
            <a:avLst/>
          </a:prstGeom>
          <a:ln>
            <a:noFill/>
          </a:ln>
          <a:effectLst>
            <a:softEdge rad="112500"/>
          </a:effectLst>
        </p:spPr>
      </p:pic>
    </p:spTree>
    <p:extLst>
      <p:ext uri="{BB962C8B-B14F-4D97-AF65-F5344CB8AC3E}">
        <p14:creationId xmlns:p14="http://schemas.microsoft.com/office/powerpoint/2010/main" val="38214763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228600"/>
            <a:ext cx="7380515" cy="609600"/>
          </a:xfrm>
        </p:spPr>
        <p:txBody>
          <a:bodyPr/>
          <a:lstStyle/>
          <a:p>
            <a:r>
              <a:rPr lang="vi-VN" dirty="0" smtClean="0"/>
              <a:t>Đây là ẩm thực của nước nào?</a:t>
            </a:r>
            <a:endParaRPr lang="en-US" dirty="0"/>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31486" y="1220977"/>
            <a:ext cx="8455314" cy="5627498"/>
          </a:xfrm>
          <a:prstGeom prst="rect">
            <a:avLst/>
          </a:prstGeom>
        </p:spPr>
      </p:pic>
    </p:spTree>
    <p:extLst>
      <p:ext uri="{BB962C8B-B14F-4D97-AF65-F5344CB8AC3E}">
        <p14:creationId xmlns:p14="http://schemas.microsoft.com/office/powerpoint/2010/main" val="1836797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33400" y="1447800"/>
            <a:ext cx="7763366" cy="5096761"/>
          </a:xfrm>
          <a:prstGeom prst="rect">
            <a:avLst/>
          </a:prstGeom>
        </p:spPr>
      </p:pic>
      <p:sp>
        <p:nvSpPr>
          <p:cNvPr id="5" name="Title 1"/>
          <p:cNvSpPr>
            <a:spLocks noGrp="1"/>
          </p:cNvSpPr>
          <p:nvPr>
            <p:ph type="title"/>
          </p:nvPr>
        </p:nvSpPr>
        <p:spPr/>
        <p:txBody>
          <a:bodyPr/>
          <a:lstStyle/>
          <a:p>
            <a:r>
              <a:rPr lang="vi-VN" dirty="0" smtClean="0"/>
              <a:t>II. NHẬT BẢN</a:t>
            </a:r>
            <a:endParaRPr lang="en-US" dirty="0"/>
          </a:p>
        </p:txBody>
      </p:sp>
    </p:spTree>
    <p:extLst>
      <p:ext uri="{BB962C8B-B14F-4D97-AF65-F5344CB8AC3E}">
        <p14:creationId xmlns:p14="http://schemas.microsoft.com/office/powerpoint/2010/main" val="13555846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827" y="228600"/>
            <a:ext cx="7406878" cy="753499"/>
          </a:xfrm>
        </p:spPr>
        <p:txBody>
          <a:bodyPr/>
          <a:lstStyle/>
          <a:p>
            <a:r>
              <a:rPr lang="vi-VN" dirty="0" smtClean="0"/>
              <a:t>II. NHẬT BẢN</a:t>
            </a:r>
            <a:endParaRPr lang="en-US" dirty="0"/>
          </a:p>
        </p:txBody>
      </p:sp>
      <p:sp>
        <p:nvSpPr>
          <p:cNvPr id="3" name="Content Placeholder 2"/>
          <p:cNvSpPr>
            <a:spLocks noGrp="1"/>
          </p:cNvSpPr>
          <p:nvPr>
            <p:ph idx="1"/>
          </p:nvPr>
        </p:nvSpPr>
        <p:spPr>
          <a:xfrm>
            <a:off x="762000" y="1371601"/>
            <a:ext cx="7866459" cy="5257800"/>
          </a:xfrm>
        </p:spPr>
        <p:txBody>
          <a:bodyPr>
            <a:normAutofit/>
          </a:bodyPr>
          <a:lstStyle/>
          <a:p>
            <a:pPr marL="557213" indent="-557213">
              <a:buAutoNum type="arabicPeriod"/>
            </a:pPr>
            <a:r>
              <a:rPr lang="en-US" b="1" dirty="0" smtClean="0"/>
              <a:t>KHÁI QUÁT CHUNG</a:t>
            </a:r>
            <a:endParaRPr lang="vi-VN" b="1" dirty="0" smtClean="0"/>
          </a:p>
          <a:p>
            <a:r>
              <a:rPr lang="vi-VN" b="1" dirty="0" smtClean="0"/>
              <a:t> </a:t>
            </a:r>
            <a:r>
              <a:rPr lang="en-US" i="1" dirty="0" err="1"/>
              <a:t>Vị</a:t>
            </a:r>
            <a:r>
              <a:rPr lang="en-US" i="1" dirty="0"/>
              <a:t> </a:t>
            </a:r>
            <a:r>
              <a:rPr lang="en-US" i="1" dirty="0" err="1"/>
              <a:t>trí</a:t>
            </a:r>
            <a:r>
              <a:rPr lang="en-US" i="1" dirty="0"/>
              <a:t> </a:t>
            </a:r>
            <a:r>
              <a:rPr lang="en-US" i="1" dirty="0" err="1"/>
              <a:t>địa</a:t>
            </a:r>
            <a:r>
              <a:rPr lang="en-US" i="1" dirty="0"/>
              <a:t> </a:t>
            </a:r>
            <a:r>
              <a:rPr lang="en-US" i="1" dirty="0" err="1"/>
              <a:t>lý</a:t>
            </a:r>
            <a:r>
              <a:rPr lang="en-US" i="1" dirty="0"/>
              <a:t>, </a:t>
            </a:r>
            <a:r>
              <a:rPr lang="en-US" i="1" dirty="0" err="1"/>
              <a:t>diện</a:t>
            </a:r>
            <a:r>
              <a:rPr lang="en-US" i="1" dirty="0"/>
              <a:t> </a:t>
            </a:r>
            <a:r>
              <a:rPr lang="en-US" i="1" dirty="0" err="1"/>
              <a:t>tích</a:t>
            </a:r>
            <a:r>
              <a:rPr lang="en-US" i="1" dirty="0"/>
              <a:t> </a:t>
            </a:r>
            <a:r>
              <a:rPr lang="en-US" i="1" dirty="0" err="1"/>
              <a:t>và</a:t>
            </a:r>
            <a:r>
              <a:rPr lang="en-US" i="1" dirty="0"/>
              <a:t> </a:t>
            </a:r>
            <a:r>
              <a:rPr lang="en-US" i="1" dirty="0" err="1"/>
              <a:t>địa</a:t>
            </a:r>
            <a:r>
              <a:rPr lang="en-US" i="1" dirty="0"/>
              <a:t> </a:t>
            </a:r>
            <a:r>
              <a:rPr lang="en-US" i="1" dirty="0" err="1"/>
              <a:t>hình</a:t>
            </a:r>
            <a:endParaRPr lang="en-US" dirty="0"/>
          </a:p>
          <a:p>
            <a:pPr marL="0" indent="0">
              <a:buNone/>
            </a:pPr>
            <a:r>
              <a:rPr lang="en-US" dirty="0" err="1"/>
              <a:t>Nhật</a:t>
            </a:r>
            <a:r>
              <a:rPr lang="en-US" dirty="0"/>
              <a:t> </a:t>
            </a:r>
            <a:r>
              <a:rPr lang="en-US" dirty="0" err="1"/>
              <a:t>Bản</a:t>
            </a:r>
            <a:r>
              <a:rPr lang="en-US" dirty="0"/>
              <a:t> </a:t>
            </a:r>
            <a:r>
              <a:rPr lang="en-US" dirty="0" err="1"/>
              <a:t>nằm</a:t>
            </a:r>
            <a:r>
              <a:rPr lang="en-US" dirty="0"/>
              <a:t> ở </a:t>
            </a:r>
            <a:r>
              <a:rPr lang="en-US" dirty="0" err="1"/>
              <a:t>phía</a:t>
            </a:r>
            <a:r>
              <a:rPr lang="en-US" dirty="0"/>
              <a:t> </a:t>
            </a:r>
            <a:r>
              <a:rPr lang="en-US" dirty="0" err="1"/>
              <a:t>Đông</a:t>
            </a:r>
            <a:r>
              <a:rPr lang="en-US" dirty="0"/>
              <a:t> </a:t>
            </a:r>
            <a:r>
              <a:rPr lang="en-US" dirty="0" err="1"/>
              <a:t>của</a:t>
            </a:r>
            <a:r>
              <a:rPr lang="en-US" dirty="0"/>
              <a:t> </a:t>
            </a:r>
            <a:r>
              <a:rPr lang="en-US" dirty="0" err="1"/>
              <a:t>châu</a:t>
            </a:r>
            <a:r>
              <a:rPr lang="en-US" dirty="0"/>
              <a:t> Á, </a:t>
            </a:r>
            <a:r>
              <a:rPr lang="en-US" dirty="0" err="1"/>
              <a:t>phía</a:t>
            </a:r>
            <a:r>
              <a:rPr lang="en-US" dirty="0"/>
              <a:t> </a:t>
            </a:r>
            <a:r>
              <a:rPr lang="en-US" dirty="0" err="1"/>
              <a:t>Tây</a:t>
            </a:r>
            <a:r>
              <a:rPr lang="en-US" dirty="0"/>
              <a:t> </a:t>
            </a:r>
            <a:r>
              <a:rPr lang="en-US" dirty="0" err="1"/>
              <a:t>của</a:t>
            </a:r>
            <a:r>
              <a:rPr lang="en-US" dirty="0"/>
              <a:t> </a:t>
            </a:r>
            <a:r>
              <a:rPr lang="en-US" dirty="0" err="1"/>
              <a:t>Thái</a:t>
            </a:r>
            <a:r>
              <a:rPr lang="en-US" dirty="0"/>
              <a:t> </a:t>
            </a:r>
            <a:r>
              <a:rPr lang="en-US" dirty="0" err="1"/>
              <a:t>Bình</a:t>
            </a:r>
            <a:r>
              <a:rPr lang="en-US" dirty="0"/>
              <a:t> </a:t>
            </a:r>
            <a:r>
              <a:rPr lang="en-US" dirty="0" err="1" smtClean="0"/>
              <a:t>Dương</a:t>
            </a:r>
            <a:r>
              <a:rPr lang="en-US" dirty="0" smtClean="0"/>
              <a:t>.</a:t>
            </a:r>
            <a:r>
              <a:rPr lang="vi-VN" dirty="0" smtClean="0"/>
              <a:t> </a:t>
            </a:r>
            <a:r>
              <a:rPr lang="en-US" dirty="0" err="1" smtClean="0"/>
              <a:t>Nhật</a:t>
            </a:r>
            <a:r>
              <a:rPr lang="en-US" dirty="0" smtClean="0"/>
              <a:t> </a:t>
            </a:r>
            <a:r>
              <a:rPr lang="en-US" dirty="0" err="1"/>
              <a:t>Bản</a:t>
            </a:r>
            <a:r>
              <a:rPr lang="en-US" dirty="0"/>
              <a:t> </a:t>
            </a:r>
            <a:r>
              <a:rPr lang="en-US" dirty="0" err="1"/>
              <a:t>gồm</a:t>
            </a:r>
            <a:r>
              <a:rPr lang="en-US" dirty="0"/>
              <a:t> 4 </a:t>
            </a:r>
            <a:r>
              <a:rPr lang="en-US" dirty="0" err="1"/>
              <a:t>đảo</a:t>
            </a:r>
            <a:r>
              <a:rPr lang="en-US" dirty="0"/>
              <a:t> </a:t>
            </a:r>
            <a:r>
              <a:rPr lang="en-US" dirty="0" err="1"/>
              <a:t>chính</a:t>
            </a:r>
            <a:r>
              <a:rPr lang="en-US" dirty="0"/>
              <a:t>, Honshu, Hokkaido, </a:t>
            </a:r>
            <a:r>
              <a:rPr lang="en-US" dirty="0" err="1"/>
              <a:t>Kyushuy</a:t>
            </a:r>
            <a:r>
              <a:rPr lang="en-US" dirty="0"/>
              <a:t> </a:t>
            </a:r>
            <a:r>
              <a:rPr lang="en-US" dirty="0" err="1"/>
              <a:t>và</a:t>
            </a:r>
            <a:r>
              <a:rPr lang="en-US" dirty="0"/>
              <a:t> Shikoku, </a:t>
            </a:r>
            <a:r>
              <a:rPr lang="en-US" dirty="0" err="1"/>
              <a:t>nhiều</a:t>
            </a:r>
            <a:r>
              <a:rPr lang="en-US" dirty="0"/>
              <a:t> </a:t>
            </a:r>
            <a:r>
              <a:rPr lang="en-US" dirty="0" err="1" smtClean="0"/>
              <a:t>dãy</a:t>
            </a:r>
            <a:r>
              <a:rPr lang="vi-VN" dirty="0"/>
              <a:t> </a:t>
            </a:r>
            <a:r>
              <a:rPr lang="en-US" dirty="0" err="1" smtClean="0"/>
              <a:t>đảo</a:t>
            </a:r>
            <a:r>
              <a:rPr lang="en-US" dirty="0" smtClean="0"/>
              <a:t> </a:t>
            </a:r>
            <a:r>
              <a:rPr lang="en-US" dirty="0" err="1"/>
              <a:t>và</a:t>
            </a:r>
            <a:r>
              <a:rPr lang="en-US" dirty="0"/>
              <a:t> </a:t>
            </a:r>
            <a:r>
              <a:rPr lang="en-US" dirty="0" err="1"/>
              <a:t>khoảng</a:t>
            </a:r>
            <a:r>
              <a:rPr lang="en-US" dirty="0"/>
              <a:t> 3.900 </a:t>
            </a:r>
            <a:r>
              <a:rPr lang="en-US" dirty="0" err="1"/>
              <a:t>đảo</a:t>
            </a:r>
            <a:r>
              <a:rPr lang="en-US" dirty="0"/>
              <a:t> </a:t>
            </a:r>
            <a:r>
              <a:rPr lang="en-US" dirty="0" err="1"/>
              <a:t>nhỏ</a:t>
            </a:r>
            <a:r>
              <a:rPr lang="en-US" dirty="0"/>
              <a:t>. </a:t>
            </a:r>
            <a:endParaRPr lang="en-US" b="1" dirty="0"/>
          </a:p>
        </p:txBody>
      </p:sp>
      <p:pic>
        <p:nvPicPr>
          <p:cNvPr id="4" name="Picture 3"/>
          <p:cNvPicPr>
            <a:picLocks noChangeAspect="1"/>
          </p:cNvPicPr>
          <p:nvPr/>
        </p:nvPicPr>
        <p:blipFill>
          <a:blip r:embed="rId2"/>
          <a:stretch>
            <a:fillRect/>
          </a:stretch>
        </p:blipFill>
        <p:spPr>
          <a:xfrm>
            <a:off x="6159763" y="-4763"/>
            <a:ext cx="2984237" cy="1476025"/>
          </a:xfrm>
          <a:prstGeom prst="rect">
            <a:avLst/>
          </a:prstGeom>
        </p:spPr>
      </p:pic>
    </p:spTree>
    <p:extLst>
      <p:ext uri="{BB962C8B-B14F-4D97-AF65-F5344CB8AC3E}">
        <p14:creationId xmlns:p14="http://schemas.microsoft.com/office/powerpoint/2010/main" val="34376649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4558392"/>
            <a:ext cx="7783633" cy="2071007"/>
          </a:xfrm>
        </p:spPr>
        <p:txBody>
          <a:bodyPr>
            <a:normAutofit/>
          </a:bodyPr>
          <a:lstStyle/>
          <a:p>
            <a:r>
              <a:rPr lang="en-US" dirty="0" err="1"/>
              <a:t>Tổng</a:t>
            </a:r>
            <a:r>
              <a:rPr lang="en-US" dirty="0"/>
              <a:t> </a:t>
            </a:r>
            <a:r>
              <a:rPr lang="en-US" dirty="0" err="1"/>
              <a:t>diện</a:t>
            </a:r>
            <a:r>
              <a:rPr lang="en-US" dirty="0"/>
              <a:t> </a:t>
            </a:r>
            <a:r>
              <a:rPr lang="en-US" dirty="0" err="1"/>
              <a:t>tích</a:t>
            </a:r>
            <a:r>
              <a:rPr lang="en-US" dirty="0"/>
              <a:t> </a:t>
            </a:r>
            <a:r>
              <a:rPr lang="en-US" dirty="0" err="1"/>
              <a:t>của</a:t>
            </a:r>
            <a:r>
              <a:rPr lang="en-US" dirty="0"/>
              <a:t> </a:t>
            </a:r>
            <a:r>
              <a:rPr lang="en-US" dirty="0" err="1"/>
              <a:t>Nhật</a:t>
            </a:r>
            <a:r>
              <a:rPr lang="en-US" dirty="0"/>
              <a:t> </a:t>
            </a:r>
            <a:r>
              <a:rPr lang="en-US" dirty="0" err="1"/>
              <a:t>Bản</a:t>
            </a:r>
            <a:r>
              <a:rPr lang="en-US" dirty="0"/>
              <a:t> </a:t>
            </a:r>
            <a:r>
              <a:rPr lang="en-US" dirty="0" err="1"/>
              <a:t>là</a:t>
            </a:r>
            <a:r>
              <a:rPr lang="en-US" dirty="0"/>
              <a:t> 377.815 km², </a:t>
            </a:r>
            <a:r>
              <a:rPr lang="en-US" dirty="0" err="1"/>
              <a:t>đứng</a:t>
            </a:r>
            <a:r>
              <a:rPr lang="en-US" dirty="0"/>
              <a:t> </a:t>
            </a:r>
            <a:r>
              <a:rPr lang="en-US" dirty="0" err="1"/>
              <a:t>thứ</a:t>
            </a:r>
            <a:r>
              <a:rPr lang="en-US" dirty="0"/>
              <a:t> 60 </a:t>
            </a:r>
            <a:r>
              <a:rPr lang="en-US" dirty="0" err="1"/>
              <a:t>trên</a:t>
            </a:r>
            <a:r>
              <a:rPr lang="en-US" dirty="0"/>
              <a:t> </a:t>
            </a:r>
            <a:r>
              <a:rPr lang="en-US" dirty="0" err="1"/>
              <a:t>thế</a:t>
            </a:r>
            <a:r>
              <a:rPr lang="en-US" dirty="0"/>
              <a:t> </a:t>
            </a:r>
            <a:r>
              <a:rPr lang="en-US" dirty="0" err="1"/>
              <a:t>giới</a:t>
            </a:r>
            <a:r>
              <a:rPr lang="en-US" dirty="0"/>
              <a:t> </a:t>
            </a:r>
            <a:r>
              <a:rPr lang="en-US" dirty="0" err="1" smtClean="0"/>
              <a:t>về</a:t>
            </a:r>
            <a:r>
              <a:rPr lang="vi-VN" dirty="0"/>
              <a:t> </a:t>
            </a:r>
            <a:r>
              <a:rPr lang="en-US" dirty="0" err="1" smtClean="0"/>
              <a:t>diện</a:t>
            </a:r>
            <a:r>
              <a:rPr lang="en-US" dirty="0" smtClean="0"/>
              <a:t> </a:t>
            </a:r>
            <a:r>
              <a:rPr lang="en-US" dirty="0" err="1"/>
              <a:t>tích</a:t>
            </a:r>
            <a:r>
              <a:rPr lang="en-US" dirty="0"/>
              <a:t> </a:t>
            </a:r>
            <a:r>
              <a:rPr lang="en-US" dirty="0" err="1"/>
              <a:t>và</a:t>
            </a:r>
            <a:r>
              <a:rPr lang="en-US" dirty="0"/>
              <a:t> chiếm </a:t>
            </a:r>
            <a:r>
              <a:rPr lang="en-US" dirty="0" err="1"/>
              <a:t>chưa</a:t>
            </a:r>
            <a:r>
              <a:rPr lang="en-US" dirty="0"/>
              <a:t> </a:t>
            </a:r>
            <a:r>
              <a:rPr lang="en-US" dirty="0" err="1"/>
              <a:t>đầy</a:t>
            </a:r>
            <a:r>
              <a:rPr lang="en-US" dirty="0"/>
              <a:t> 0,3% </a:t>
            </a:r>
            <a:r>
              <a:rPr lang="en-US" dirty="0" err="1"/>
              <a:t>tổng</a:t>
            </a:r>
            <a:r>
              <a:rPr lang="en-US" dirty="0"/>
              <a:t> </a:t>
            </a:r>
            <a:r>
              <a:rPr lang="en-US" dirty="0" err="1"/>
              <a:t>diện</a:t>
            </a:r>
            <a:r>
              <a:rPr lang="en-US" dirty="0"/>
              <a:t> </a:t>
            </a:r>
            <a:r>
              <a:rPr lang="en-US" dirty="0" err="1"/>
              <a:t>tích</a:t>
            </a:r>
            <a:r>
              <a:rPr lang="en-US" dirty="0"/>
              <a:t> </a:t>
            </a:r>
            <a:r>
              <a:rPr lang="en-US" dirty="0" err="1"/>
              <a:t>đất</a:t>
            </a:r>
            <a:r>
              <a:rPr lang="en-US" dirty="0"/>
              <a:t> </a:t>
            </a:r>
            <a:r>
              <a:rPr lang="en-US" dirty="0" err="1"/>
              <a:t>toàn</a:t>
            </a:r>
            <a:r>
              <a:rPr lang="en-US" dirty="0"/>
              <a:t> </a:t>
            </a:r>
            <a:r>
              <a:rPr lang="en-US" dirty="0" err="1"/>
              <a:t>thế</a:t>
            </a:r>
            <a:r>
              <a:rPr lang="en-US" dirty="0"/>
              <a:t> </a:t>
            </a:r>
            <a:r>
              <a:rPr lang="en-US" dirty="0" err="1"/>
              <a:t>giới</a:t>
            </a:r>
            <a:r>
              <a:rPr lang="en-US" dirty="0" smtClean="0"/>
              <a:t>..</a:t>
            </a:r>
            <a:endParaRPr lang="en-US" dirty="0"/>
          </a:p>
        </p:txBody>
      </p:sp>
      <p:pic>
        <p:nvPicPr>
          <p:cNvPr id="4" name="Picture 3"/>
          <p:cNvPicPr>
            <a:picLocks noChangeAspect="1"/>
          </p:cNvPicPr>
          <p:nvPr/>
        </p:nvPicPr>
        <p:blipFill>
          <a:blip r:embed="rId2"/>
          <a:stretch>
            <a:fillRect/>
          </a:stretch>
        </p:blipFill>
        <p:spPr>
          <a:xfrm>
            <a:off x="1851929" y="1263598"/>
            <a:ext cx="4929871" cy="3164165"/>
          </a:xfrm>
          <a:prstGeom prst="rect">
            <a:avLst/>
          </a:prstGeom>
        </p:spPr>
      </p:pic>
      <p:sp>
        <p:nvSpPr>
          <p:cNvPr id="5" name="Title 1"/>
          <p:cNvSpPr>
            <a:spLocks noGrp="1"/>
          </p:cNvSpPr>
          <p:nvPr>
            <p:ph type="title"/>
          </p:nvPr>
        </p:nvSpPr>
        <p:spPr/>
        <p:txBody>
          <a:bodyPr/>
          <a:lstStyle/>
          <a:p>
            <a:r>
              <a:rPr lang="vi-VN" dirty="0" smtClean="0"/>
              <a:t>II. NHẬT BẢN</a:t>
            </a:r>
            <a:endParaRPr lang="en-US" dirty="0"/>
          </a:p>
        </p:txBody>
      </p:sp>
    </p:spTree>
    <p:extLst>
      <p:ext uri="{BB962C8B-B14F-4D97-AF65-F5344CB8AC3E}">
        <p14:creationId xmlns:p14="http://schemas.microsoft.com/office/powerpoint/2010/main" val="8007376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5181600"/>
          </a:xfrm>
        </p:spPr>
        <p:txBody>
          <a:bodyPr>
            <a:normAutofit/>
          </a:bodyPr>
          <a:lstStyle/>
          <a:p>
            <a:r>
              <a:rPr lang="en-US" i="1" dirty="0" err="1"/>
              <a:t>Đặc</a:t>
            </a:r>
            <a:r>
              <a:rPr lang="en-US" i="1" dirty="0"/>
              <a:t> </a:t>
            </a:r>
            <a:r>
              <a:rPr lang="en-US" i="1" dirty="0" err="1"/>
              <a:t>điểm</a:t>
            </a:r>
            <a:r>
              <a:rPr lang="en-US" i="1" dirty="0"/>
              <a:t> </a:t>
            </a:r>
            <a:r>
              <a:rPr lang="en-US" i="1" dirty="0" err="1"/>
              <a:t>về</a:t>
            </a:r>
            <a:r>
              <a:rPr lang="en-US" i="1" dirty="0"/>
              <a:t> </a:t>
            </a:r>
            <a:r>
              <a:rPr lang="en-US" i="1" dirty="0" err="1"/>
              <a:t>khí</a:t>
            </a:r>
            <a:r>
              <a:rPr lang="en-US" i="1" dirty="0"/>
              <a:t> </a:t>
            </a:r>
            <a:r>
              <a:rPr lang="en-US" i="1" dirty="0" err="1"/>
              <a:t>hậu</a:t>
            </a:r>
            <a:endParaRPr lang="en-US" dirty="0"/>
          </a:p>
          <a:p>
            <a:pPr marL="0" indent="0">
              <a:buNone/>
            </a:pPr>
            <a:r>
              <a:rPr lang="en-US" dirty="0" err="1"/>
              <a:t>Các</a:t>
            </a:r>
            <a:r>
              <a:rPr lang="en-US" dirty="0"/>
              <a:t> </a:t>
            </a:r>
            <a:r>
              <a:rPr lang="en-US" dirty="0" err="1"/>
              <a:t>đảo</a:t>
            </a:r>
            <a:r>
              <a:rPr lang="en-US" dirty="0"/>
              <a:t> </a:t>
            </a:r>
            <a:r>
              <a:rPr lang="en-US" dirty="0" err="1"/>
              <a:t>Nhật</a:t>
            </a:r>
            <a:r>
              <a:rPr lang="en-US" dirty="0"/>
              <a:t> </a:t>
            </a:r>
            <a:r>
              <a:rPr lang="en-US" dirty="0" err="1"/>
              <a:t>Bản</a:t>
            </a:r>
            <a:r>
              <a:rPr lang="en-US" dirty="0"/>
              <a:t> </a:t>
            </a:r>
            <a:r>
              <a:rPr lang="en-US" dirty="0" err="1"/>
              <a:t>nằm</a:t>
            </a:r>
            <a:r>
              <a:rPr lang="en-US" dirty="0"/>
              <a:t> </a:t>
            </a:r>
            <a:r>
              <a:rPr lang="en-US" dirty="0" err="1"/>
              <a:t>trong</a:t>
            </a:r>
            <a:r>
              <a:rPr lang="en-US" dirty="0"/>
              <a:t> </a:t>
            </a:r>
            <a:r>
              <a:rPr lang="en-US" dirty="0" err="1"/>
              <a:t>vùng</a:t>
            </a:r>
            <a:r>
              <a:rPr lang="en-US" dirty="0"/>
              <a:t> </a:t>
            </a:r>
            <a:r>
              <a:rPr lang="en-US" dirty="0" err="1"/>
              <a:t>khí</a:t>
            </a:r>
            <a:r>
              <a:rPr lang="en-US" dirty="0"/>
              <a:t> </a:t>
            </a:r>
            <a:r>
              <a:rPr lang="en-US" dirty="0" err="1"/>
              <a:t>hậu</a:t>
            </a:r>
            <a:r>
              <a:rPr lang="en-US" dirty="0"/>
              <a:t> </a:t>
            </a:r>
            <a:r>
              <a:rPr lang="en-US" dirty="0" err="1"/>
              <a:t>ôn</a:t>
            </a:r>
            <a:r>
              <a:rPr lang="en-US" dirty="0"/>
              <a:t> </a:t>
            </a:r>
            <a:r>
              <a:rPr lang="en-US" dirty="0" err="1"/>
              <a:t>hòa</a:t>
            </a:r>
            <a:r>
              <a:rPr lang="en-US" dirty="0"/>
              <a:t>. Ở </a:t>
            </a:r>
            <a:r>
              <a:rPr lang="en-US" dirty="0" err="1"/>
              <a:t>hầu</a:t>
            </a:r>
            <a:r>
              <a:rPr lang="en-US" dirty="0"/>
              <a:t> </a:t>
            </a:r>
            <a:r>
              <a:rPr lang="en-US" dirty="0" err="1"/>
              <a:t>hết</a:t>
            </a:r>
            <a:r>
              <a:rPr lang="en-US" dirty="0"/>
              <a:t> </a:t>
            </a:r>
            <a:r>
              <a:rPr lang="en-US" dirty="0" err="1"/>
              <a:t>các</a:t>
            </a:r>
            <a:r>
              <a:rPr lang="en-US" dirty="0"/>
              <a:t> </a:t>
            </a:r>
            <a:r>
              <a:rPr lang="en-US" dirty="0" err="1"/>
              <a:t>miền</a:t>
            </a:r>
            <a:r>
              <a:rPr lang="en-US" dirty="0"/>
              <a:t> </a:t>
            </a:r>
            <a:r>
              <a:rPr lang="en-US" dirty="0" err="1" smtClean="0"/>
              <a:t>của</a:t>
            </a:r>
            <a:r>
              <a:rPr lang="vi-VN" dirty="0"/>
              <a:t> </a:t>
            </a:r>
            <a:r>
              <a:rPr lang="en-US" dirty="0" err="1" smtClean="0"/>
              <a:t>Nhật</a:t>
            </a:r>
            <a:r>
              <a:rPr lang="en-US" dirty="0" smtClean="0"/>
              <a:t> </a:t>
            </a:r>
            <a:r>
              <a:rPr lang="en-US" dirty="0" err="1"/>
              <a:t>Bản</a:t>
            </a:r>
            <a:r>
              <a:rPr lang="en-US" dirty="0"/>
              <a:t> </a:t>
            </a:r>
            <a:r>
              <a:rPr lang="en-US" dirty="0" err="1"/>
              <a:t>đều</a:t>
            </a:r>
            <a:r>
              <a:rPr lang="en-US" dirty="0"/>
              <a:t> </a:t>
            </a:r>
            <a:r>
              <a:rPr lang="en-US" dirty="0" err="1"/>
              <a:t>có</a:t>
            </a:r>
            <a:r>
              <a:rPr lang="en-US" dirty="0"/>
              <a:t> 4 </a:t>
            </a:r>
            <a:r>
              <a:rPr lang="en-US" dirty="0" err="1"/>
              <a:t>mùa</a:t>
            </a:r>
            <a:r>
              <a:rPr lang="en-US" dirty="0"/>
              <a:t> </a:t>
            </a:r>
            <a:r>
              <a:rPr lang="en-US" dirty="0" err="1"/>
              <a:t>rõ</a:t>
            </a:r>
            <a:r>
              <a:rPr lang="en-US" dirty="0"/>
              <a:t> </a:t>
            </a:r>
            <a:r>
              <a:rPr lang="en-US" dirty="0" err="1"/>
              <a:t>rệt</a:t>
            </a:r>
            <a:r>
              <a:rPr lang="en-US" dirty="0"/>
              <a:t>. </a:t>
            </a:r>
            <a:endParaRPr lang="vi-VN" dirty="0" smtClean="0"/>
          </a:p>
          <a:p>
            <a:pPr marL="0" indent="0">
              <a:buNone/>
            </a:pPr>
            <a:r>
              <a:rPr lang="en-US" dirty="0" err="1" smtClean="0"/>
              <a:t>Vì</a:t>
            </a:r>
            <a:r>
              <a:rPr lang="en-US" dirty="0" smtClean="0"/>
              <a:t> </a:t>
            </a:r>
            <a:r>
              <a:rPr lang="en-US" dirty="0" err="1"/>
              <a:t>có</a:t>
            </a:r>
            <a:r>
              <a:rPr lang="en-US" dirty="0"/>
              <a:t> </a:t>
            </a:r>
            <a:r>
              <a:rPr lang="en-US" dirty="0" err="1"/>
              <a:t>mưa</a:t>
            </a:r>
            <a:r>
              <a:rPr lang="en-US" dirty="0"/>
              <a:t> </a:t>
            </a:r>
            <a:r>
              <a:rPr lang="en-US" dirty="0" err="1"/>
              <a:t>nhiều</a:t>
            </a:r>
            <a:r>
              <a:rPr lang="en-US" dirty="0"/>
              <a:t> </a:t>
            </a:r>
            <a:r>
              <a:rPr lang="en-US" dirty="0" err="1" smtClean="0"/>
              <a:t>và</a:t>
            </a:r>
            <a:r>
              <a:rPr lang="vi-VN" dirty="0"/>
              <a:t> </a:t>
            </a:r>
            <a:r>
              <a:rPr lang="en-US" dirty="0" err="1" smtClean="0"/>
              <a:t>khí</a:t>
            </a:r>
            <a:r>
              <a:rPr lang="en-US" dirty="0" smtClean="0"/>
              <a:t> </a:t>
            </a:r>
            <a:r>
              <a:rPr lang="en-US" dirty="0" err="1"/>
              <a:t>hậu</a:t>
            </a:r>
            <a:r>
              <a:rPr lang="en-US" dirty="0"/>
              <a:t> </a:t>
            </a:r>
            <a:r>
              <a:rPr lang="en-US" dirty="0" err="1"/>
              <a:t>ôn</a:t>
            </a:r>
            <a:r>
              <a:rPr lang="en-US" dirty="0"/>
              <a:t> </a:t>
            </a:r>
            <a:r>
              <a:rPr lang="en-US" dirty="0" err="1"/>
              <a:t>hòa</a:t>
            </a:r>
            <a:r>
              <a:rPr lang="en-US" dirty="0"/>
              <a:t> </a:t>
            </a:r>
            <a:r>
              <a:rPr lang="en-US" dirty="0" err="1"/>
              <a:t>nên</a:t>
            </a:r>
            <a:r>
              <a:rPr lang="en-US" dirty="0"/>
              <a:t> </a:t>
            </a:r>
            <a:r>
              <a:rPr lang="en-US" dirty="0" err="1"/>
              <a:t>trên</a:t>
            </a:r>
            <a:r>
              <a:rPr lang="en-US" dirty="0"/>
              <a:t> </a:t>
            </a:r>
            <a:r>
              <a:rPr lang="en-US" dirty="0" err="1"/>
              <a:t>khắp</a:t>
            </a:r>
            <a:r>
              <a:rPr lang="en-US" dirty="0"/>
              <a:t> </a:t>
            </a:r>
            <a:r>
              <a:rPr lang="en-US" dirty="0" err="1"/>
              <a:t>quần</a:t>
            </a:r>
            <a:r>
              <a:rPr lang="en-US" dirty="0"/>
              <a:t> </a:t>
            </a:r>
            <a:r>
              <a:rPr lang="en-US" dirty="0" err="1"/>
              <a:t>đảo</a:t>
            </a:r>
            <a:r>
              <a:rPr lang="en-US" dirty="0"/>
              <a:t> </a:t>
            </a:r>
            <a:r>
              <a:rPr lang="en-US" dirty="0" err="1"/>
              <a:t>Nhật</a:t>
            </a:r>
            <a:r>
              <a:rPr lang="en-US" dirty="0"/>
              <a:t> </a:t>
            </a:r>
            <a:r>
              <a:rPr lang="en-US" dirty="0" err="1"/>
              <a:t>Bản</a:t>
            </a:r>
            <a:r>
              <a:rPr lang="en-US" dirty="0"/>
              <a:t> </a:t>
            </a:r>
            <a:r>
              <a:rPr lang="en-US" dirty="0" err="1"/>
              <a:t>đều</a:t>
            </a:r>
            <a:r>
              <a:rPr lang="en-US" dirty="0"/>
              <a:t> </a:t>
            </a:r>
            <a:r>
              <a:rPr lang="en-US" dirty="0" err="1"/>
              <a:t>có</a:t>
            </a:r>
            <a:r>
              <a:rPr lang="en-US" dirty="0"/>
              <a:t> </a:t>
            </a:r>
            <a:r>
              <a:rPr lang="en-US" dirty="0" err="1"/>
              <a:t>những</a:t>
            </a:r>
            <a:r>
              <a:rPr lang="en-US" dirty="0"/>
              <a:t> </a:t>
            </a:r>
            <a:r>
              <a:rPr lang="en-US" dirty="0" err="1"/>
              <a:t>cánh</a:t>
            </a:r>
            <a:r>
              <a:rPr lang="en-US" dirty="0"/>
              <a:t> </a:t>
            </a:r>
            <a:r>
              <a:rPr lang="en-US" dirty="0" err="1"/>
              <a:t>rừng</a:t>
            </a:r>
            <a:r>
              <a:rPr lang="en-US" dirty="0"/>
              <a:t> </a:t>
            </a:r>
            <a:r>
              <a:rPr lang="en-US" dirty="0" err="1"/>
              <a:t>màu</a:t>
            </a:r>
            <a:r>
              <a:rPr lang="en-US" dirty="0"/>
              <a:t> </a:t>
            </a:r>
            <a:r>
              <a:rPr lang="en-US" dirty="0" err="1" smtClean="0"/>
              <a:t>mỡ</a:t>
            </a:r>
            <a:r>
              <a:rPr lang="vi-VN" dirty="0"/>
              <a:t> </a:t>
            </a:r>
            <a:r>
              <a:rPr lang="en-US" dirty="0" err="1" smtClean="0"/>
              <a:t>và</a:t>
            </a:r>
            <a:r>
              <a:rPr lang="en-US" dirty="0" smtClean="0"/>
              <a:t> </a:t>
            </a:r>
            <a:r>
              <a:rPr lang="en-US" dirty="0" err="1"/>
              <a:t>cây</a:t>
            </a:r>
            <a:r>
              <a:rPr lang="en-US" dirty="0"/>
              <a:t> </a:t>
            </a:r>
            <a:r>
              <a:rPr lang="en-US" dirty="0" err="1"/>
              <a:t>cối</a:t>
            </a:r>
            <a:r>
              <a:rPr lang="en-US" dirty="0"/>
              <a:t> </a:t>
            </a:r>
            <a:r>
              <a:rPr lang="en-US" dirty="0" err="1"/>
              <a:t>xanh</a:t>
            </a:r>
            <a:r>
              <a:rPr lang="en-US" dirty="0"/>
              <a:t> </a:t>
            </a:r>
            <a:r>
              <a:rPr lang="en-US" dirty="0" err="1" smtClean="0"/>
              <a:t>tốt</a:t>
            </a:r>
            <a:r>
              <a:rPr lang="vi-VN" dirty="0"/>
              <a:t>.</a:t>
            </a:r>
            <a:endParaRPr lang="en-US" dirty="0"/>
          </a:p>
        </p:txBody>
      </p:sp>
      <p:sp>
        <p:nvSpPr>
          <p:cNvPr id="4" name="Title 1"/>
          <p:cNvSpPr>
            <a:spLocks noGrp="1"/>
          </p:cNvSpPr>
          <p:nvPr>
            <p:ph type="title"/>
          </p:nvPr>
        </p:nvSpPr>
        <p:spPr/>
        <p:txBody>
          <a:bodyPr/>
          <a:lstStyle/>
          <a:p>
            <a:r>
              <a:rPr lang="vi-VN" dirty="0" smtClean="0"/>
              <a:t>II. NHẬT BẢN</a:t>
            </a:r>
            <a:endParaRPr lang="en-US" dirty="0"/>
          </a:p>
        </p:txBody>
      </p:sp>
    </p:spTree>
    <p:extLst>
      <p:ext uri="{BB962C8B-B14F-4D97-AF65-F5344CB8AC3E}">
        <p14:creationId xmlns:p14="http://schemas.microsoft.com/office/powerpoint/2010/main" val="3404713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371600"/>
            <a:ext cx="7783633" cy="5029200"/>
          </a:xfrm>
        </p:spPr>
        <p:txBody>
          <a:bodyPr>
            <a:normAutofit/>
          </a:bodyPr>
          <a:lstStyle/>
          <a:p>
            <a:r>
              <a:rPr lang="en-US" i="1" dirty="0" err="1"/>
              <a:t>Kinh</a:t>
            </a:r>
            <a:r>
              <a:rPr lang="en-US" i="1" dirty="0"/>
              <a:t> </a:t>
            </a:r>
            <a:r>
              <a:rPr lang="en-US" i="1" dirty="0" err="1"/>
              <a:t>tế</a:t>
            </a:r>
            <a:endParaRPr lang="en-US" dirty="0"/>
          </a:p>
          <a:p>
            <a:pPr marL="0" indent="0">
              <a:buNone/>
            </a:pPr>
            <a:r>
              <a:rPr lang="vi-VN" dirty="0" smtClean="0"/>
              <a:t>Trước đây, </a:t>
            </a:r>
            <a:r>
              <a:rPr lang="en-US" dirty="0" err="1" smtClean="0"/>
              <a:t>Nhật</a:t>
            </a:r>
            <a:r>
              <a:rPr lang="en-US" dirty="0" smtClean="0"/>
              <a:t> </a:t>
            </a:r>
            <a:r>
              <a:rPr lang="en-US" dirty="0" err="1"/>
              <a:t>Bản</a:t>
            </a:r>
            <a:r>
              <a:rPr lang="en-US" dirty="0"/>
              <a:t> </a:t>
            </a:r>
            <a:r>
              <a:rPr lang="en-US" dirty="0" err="1"/>
              <a:t>là</a:t>
            </a:r>
            <a:r>
              <a:rPr lang="en-US" dirty="0"/>
              <a:t> </a:t>
            </a:r>
            <a:r>
              <a:rPr lang="en-US" dirty="0" err="1"/>
              <a:t>nước</a:t>
            </a:r>
            <a:r>
              <a:rPr lang="en-US" dirty="0"/>
              <a:t> </a:t>
            </a:r>
            <a:r>
              <a:rPr lang="en-US" dirty="0" err="1"/>
              <a:t>rất</a:t>
            </a:r>
            <a:r>
              <a:rPr lang="en-US" dirty="0"/>
              <a:t> </a:t>
            </a:r>
            <a:r>
              <a:rPr lang="en-US" dirty="0" err="1"/>
              <a:t>nghèo</a:t>
            </a:r>
            <a:r>
              <a:rPr lang="en-US" dirty="0"/>
              <a:t> </a:t>
            </a:r>
            <a:r>
              <a:rPr lang="en-US" dirty="0" err="1"/>
              <a:t>nàn</a:t>
            </a:r>
            <a:r>
              <a:rPr lang="en-US" dirty="0"/>
              <a:t> </a:t>
            </a:r>
            <a:r>
              <a:rPr lang="en-US" dirty="0" err="1"/>
              <a:t>về</a:t>
            </a:r>
            <a:r>
              <a:rPr lang="en-US" dirty="0"/>
              <a:t> </a:t>
            </a:r>
            <a:r>
              <a:rPr lang="en-US" dirty="0" err="1"/>
              <a:t>tài</a:t>
            </a:r>
            <a:r>
              <a:rPr lang="en-US" dirty="0"/>
              <a:t> </a:t>
            </a:r>
            <a:r>
              <a:rPr lang="en-US" dirty="0" err="1"/>
              <a:t>nguyên</a:t>
            </a:r>
            <a:r>
              <a:rPr lang="en-US" dirty="0"/>
              <a:t>, </a:t>
            </a:r>
            <a:r>
              <a:rPr lang="en-US" dirty="0" err="1"/>
              <a:t>ngoại</a:t>
            </a:r>
            <a:r>
              <a:rPr lang="en-US" dirty="0"/>
              <a:t> </a:t>
            </a:r>
            <a:r>
              <a:rPr lang="en-US" dirty="0" err="1"/>
              <a:t>trừ</a:t>
            </a:r>
            <a:r>
              <a:rPr lang="en-US" dirty="0"/>
              <a:t> </a:t>
            </a:r>
            <a:r>
              <a:rPr lang="en-US" dirty="0" err="1"/>
              <a:t>gỗ</a:t>
            </a:r>
            <a:r>
              <a:rPr lang="en-US" dirty="0"/>
              <a:t> </a:t>
            </a:r>
            <a:r>
              <a:rPr lang="en-US" dirty="0" err="1"/>
              <a:t>và</a:t>
            </a:r>
            <a:r>
              <a:rPr lang="en-US" dirty="0"/>
              <a:t> </a:t>
            </a:r>
            <a:r>
              <a:rPr lang="en-US" dirty="0" err="1"/>
              <a:t>hải</a:t>
            </a:r>
            <a:r>
              <a:rPr lang="en-US" dirty="0"/>
              <a:t> </a:t>
            </a:r>
            <a:r>
              <a:rPr lang="en-US" dirty="0" err="1"/>
              <a:t>sản</a:t>
            </a:r>
            <a:r>
              <a:rPr lang="en-US" dirty="0"/>
              <a:t>, </a:t>
            </a:r>
            <a:r>
              <a:rPr lang="en-US" dirty="0" err="1" smtClean="0"/>
              <a:t>trong</a:t>
            </a:r>
            <a:r>
              <a:rPr lang="vi-VN" dirty="0"/>
              <a:t> </a:t>
            </a:r>
            <a:r>
              <a:rPr lang="en-US" dirty="0" err="1" smtClean="0"/>
              <a:t>khi</a:t>
            </a:r>
            <a:r>
              <a:rPr lang="en-US" dirty="0" smtClean="0"/>
              <a:t> </a:t>
            </a:r>
            <a:r>
              <a:rPr lang="en-US" dirty="0" err="1"/>
              <a:t>dân</a:t>
            </a:r>
            <a:r>
              <a:rPr lang="en-US" dirty="0"/>
              <a:t> </a:t>
            </a:r>
            <a:r>
              <a:rPr lang="en-US" dirty="0" err="1"/>
              <a:t>số</a:t>
            </a:r>
            <a:r>
              <a:rPr lang="en-US" dirty="0"/>
              <a:t> </a:t>
            </a:r>
            <a:r>
              <a:rPr lang="en-US" dirty="0" err="1"/>
              <a:t>quá</a:t>
            </a:r>
            <a:r>
              <a:rPr lang="en-US" dirty="0"/>
              <a:t> </a:t>
            </a:r>
            <a:r>
              <a:rPr lang="en-US" dirty="0" err="1"/>
              <a:t>đông</a:t>
            </a:r>
            <a:r>
              <a:rPr lang="en-US" dirty="0"/>
              <a:t>, </a:t>
            </a:r>
            <a:r>
              <a:rPr lang="en-US" dirty="0" err="1"/>
              <a:t>phần</a:t>
            </a:r>
            <a:r>
              <a:rPr lang="en-US" dirty="0"/>
              <a:t> </a:t>
            </a:r>
            <a:r>
              <a:rPr lang="en-US" dirty="0" err="1"/>
              <a:t>lớn</a:t>
            </a:r>
            <a:r>
              <a:rPr lang="en-US" dirty="0"/>
              <a:t> </a:t>
            </a:r>
            <a:r>
              <a:rPr lang="en-US" dirty="0" err="1"/>
              <a:t>nguyên</a:t>
            </a:r>
            <a:r>
              <a:rPr lang="en-US" dirty="0"/>
              <a:t> </a:t>
            </a:r>
            <a:r>
              <a:rPr lang="en-US" dirty="0" err="1"/>
              <a:t>nhiên</a:t>
            </a:r>
            <a:r>
              <a:rPr lang="en-US" dirty="0"/>
              <a:t> </a:t>
            </a:r>
            <a:r>
              <a:rPr lang="en-US" dirty="0" err="1"/>
              <a:t>liệu</a:t>
            </a:r>
            <a:r>
              <a:rPr lang="en-US" dirty="0"/>
              <a:t> </a:t>
            </a:r>
            <a:r>
              <a:rPr lang="en-US" dirty="0" err="1"/>
              <a:t>phải</a:t>
            </a:r>
            <a:r>
              <a:rPr lang="en-US" dirty="0"/>
              <a:t> </a:t>
            </a:r>
            <a:r>
              <a:rPr lang="en-US" dirty="0" err="1"/>
              <a:t>nhập</a:t>
            </a:r>
            <a:r>
              <a:rPr lang="en-US" dirty="0"/>
              <a:t> </a:t>
            </a:r>
            <a:r>
              <a:rPr lang="en-US" dirty="0" err="1"/>
              <a:t>khẩu</a:t>
            </a:r>
            <a:r>
              <a:rPr lang="en-US" dirty="0"/>
              <a:t>, </a:t>
            </a:r>
            <a:r>
              <a:rPr lang="en-US" dirty="0" err="1"/>
              <a:t>kinh</a:t>
            </a:r>
            <a:r>
              <a:rPr lang="en-US" dirty="0"/>
              <a:t> </a:t>
            </a:r>
            <a:r>
              <a:rPr lang="en-US" dirty="0" err="1"/>
              <a:t>tế</a:t>
            </a:r>
            <a:r>
              <a:rPr lang="en-US" dirty="0"/>
              <a:t> </a:t>
            </a:r>
            <a:r>
              <a:rPr lang="en-US" dirty="0" err="1"/>
              <a:t>bị</a:t>
            </a:r>
            <a:r>
              <a:rPr lang="en-US" dirty="0"/>
              <a:t> </a:t>
            </a:r>
            <a:r>
              <a:rPr lang="en-US" dirty="0" err="1"/>
              <a:t>tàn</a:t>
            </a:r>
            <a:r>
              <a:rPr lang="en-US" dirty="0"/>
              <a:t> </a:t>
            </a:r>
            <a:r>
              <a:rPr lang="en-US" dirty="0" err="1"/>
              <a:t>phá</a:t>
            </a:r>
            <a:r>
              <a:rPr lang="en-US" dirty="0"/>
              <a:t> </a:t>
            </a:r>
            <a:r>
              <a:rPr lang="en-US" dirty="0" err="1"/>
              <a:t>kiệt</a:t>
            </a:r>
            <a:r>
              <a:rPr lang="en-US" dirty="0"/>
              <a:t> </a:t>
            </a:r>
            <a:r>
              <a:rPr lang="en-US" dirty="0" err="1"/>
              <a:t>quệ</a:t>
            </a:r>
            <a:r>
              <a:rPr lang="en-US" dirty="0"/>
              <a:t> </a:t>
            </a:r>
            <a:r>
              <a:rPr lang="en-US" dirty="0" err="1"/>
              <a:t>trong</a:t>
            </a:r>
            <a:r>
              <a:rPr lang="en-US" dirty="0"/>
              <a:t> </a:t>
            </a:r>
            <a:r>
              <a:rPr lang="en-US" dirty="0" err="1"/>
              <a:t>chiến</a:t>
            </a:r>
            <a:r>
              <a:rPr lang="en-US" dirty="0"/>
              <a:t> </a:t>
            </a:r>
            <a:r>
              <a:rPr lang="en-US" dirty="0" err="1"/>
              <a:t>tranh</a:t>
            </a:r>
            <a:r>
              <a:rPr lang="en-US" dirty="0"/>
              <a:t>. </a:t>
            </a:r>
          </a:p>
        </p:txBody>
      </p:sp>
      <p:sp>
        <p:nvSpPr>
          <p:cNvPr id="4" name="Title 1"/>
          <p:cNvSpPr>
            <a:spLocks noGrp="1"/>
          </p:cNvSpPr>
          <p:nvPr>
            <p:ph type="title"/>
          </p:nvPr>
        </p:nvSpPr>
        <p:spPr/>
        <p:txBody>
          <a:bodyPr/>
          <a:lstStyle/>
          <a:p>
            <a:r>
              <a:rPr lang="vi-VN" dirty="0" smtClean="0"/>
              <a:t>II. NHẬT BẢN</a:t>
            </a:r>
            <a:endParaRPr lang="en-US" dirty="0"/>
          </a:p>
        </p:txBody>
      </p:sp>
    </p:spTree>
    <p:extLst>
      <p:ext uri="{BB962C8B-B14F-4D97-AF65-F5344CB8AC3E}">
        <p14:creationId xmlns:p14="http://schemas.microsoft.com/office/powerpoint/2010/main" val="3352083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684564"/>
            <a:ext cx="7783633" cy="4716236"/>
          </a:xfrm>
        </p:spPr>
        <p:txBody>
          <a:bodyPr>
            <a:normAutofit/>
          </a:bodyPr>
          <a:lstStyle/>
          <a:p>
            <a:r>
              <a:rPr lang="en-US" i="1" dirty="0" err="1"/>
              <a:t>Kinh</a:t>
            </a:r>
            <a:r>
              <a:rPr lang="en-US" i="1" dirty="0"/>
              <a:t> </a:t>
            </a:r>
            <a:r>
              <a:rPr lang="en-US" i="1" dirty="0" err="1"/>
              <a:t>tế</a:t>
            </a:r>
            <a:endParaRPr lang="en-US" dirty="0"/>
          </a:p>
          <a:p>
            <a:pPr marL="0" indent="0">
              <a:buNone/>
            </a:pPr>
            <a:r>
              <a:rPr lang="en-US" dirty="0" err="1" smtClean="0"/>
              <a:t>Tuy</a:t>
            </a:r>
            <a:r>
              <a:rPr lang="en-US" dirty="0" smtClean="0"/>
              <a:t> </a:t>
            </a:r>
            <a:r>
              <a:rPr lang="en-US" dirty="0" err="1"/>
              <a:t>nhiên</a:t>
            </a:r>
            <a:r>
              <a:rPr lang="en-US" dirty="0" smtClean="0"/>
              <a:t>, </a:t>
            </a:r>
            <a:r>
              <a:rPr lang="en-US" dirty="0" err="1"/>
              <a:t>với</a:t>
            </a:r>
            <a:r>
              <a:rPr lang="en-US" dirty="0"/>
              <a:t> </a:t>
            </a:r>
            <a:r>
              <a:rPr lang="en-US" dirty="0" err="1"/>
              <a:t>các</a:t>
            </a:r>
            <a:r>
              <a:rPr lang="en-US" dirty="0"/>
              <a:t> </a:t>
            </a:r>
            <a:r>
              <a:rPr lang="en-US" dirty="0" err="1"/>
              <a:t>chính</a:t>
            </a:r>
            <a:r>
              <a:rPr lang="en-US" dirty="0"/>
              <a:t> </a:t>
            </a:r>
            <a:r>
              <a:rPr lang="en-US" dirty="0" err="1"/>
              <a:t>sách</a:t>
            </a:r>
            <a:r>
              <a:rPr lang="en-US" dirty="0"/>
              <a:t> </a:t>
            </a:r>
            <a:r>
              <a:rPr lang="en-US" dirty="0" err="1"/>
              <a:t>phù</a:t>
            </a:r>
            <a:r>
              <a:rPr lang="en-US" dirty="0"/>
              <a:t> </a:t>
            </a:r>
            <a:r>
              <a:rPr lang="en-US" dirty="0" err="1"/>
              <a:t>hợp</a:t>
            </a:r>
            <a:r>
              <a:rPr lang="en-US" dirty="0"/>
              <a:t>, </a:t>
            </a:r>
            <a:r>
              <a:rPr lang="en-US" dirty="0" err="1"/>
              <a:t>kinh</a:t>
            </a:r>
            <a:r>
              <a:rPr lang="en-US" dirty="0"/>
              <a:t> </a:t>
            </a:r>
            <a:r>
              <a:rPr lang="en-US" dirty="0" err="1"/>
              <a:t>tế</a:t>
            </a:r>
            <a:r>
              <a:rPr lang="en-US" dirty="0"/>
              <a:t> </a:t>
            </a:r>
            <a:r>
              <a:rPr lang="en-US" dirty="0" err="1"/>
              <a:t>Nhật</a:t>
            </a:r>
            <a:r>
              <a:rPr lang="en-US" dirty="0"/>
              <a:t> </a:t>
            </a:r>
            <a:r>
              <a:rPr lang="en-US" dirty="0" err="1"/>
              <a:t>Bản</a:t>
            </a:r>
            <a:r>
              <a:rPr lang="en-US" dirty="0"/>
              <a:t> </a:t>
            </a:r>
            <a:r>
              <a:rPr lang="en-US" dirty="0" err="1"/>
              <a:t>đã</a:t>
            </a:r>
            <a:r>
              <a:rPr lang="en-US" dirty="0"/>
              <a:t> </a:t>
            </a:r>
            <a:r>
              <a:rPr lang="en-US" dirty="0" err="1"/>
              <a:t>nhanh</a:t>
            </a:r>
            <a:r>
              <a:rPr lang="en-US" dirty="0"/>
              <a:t> </a:t>
            </a:r>
            <a:r>
              <a:rPr lang="en-US" dirty="0" err="1"/>
              <a:t>chóng</a:t>
            </a:r>
            <a:r>
              <a:rPr lang="en-US" dirty="0"/>
              <a:t> </a:t>
            </a:r>
            <a:r>
              <a:rPr lang="en-US" dirty="0" err="1"/>
              <a:t>phục</a:t>
            </a:r>
            <a:r>
              <a:rPr lang="en-US" dirty="0"/>
              <a:t> </a:t>
            </a:r>
            <a:r>
              <a:rPr lang="en-US" dirty="0" err="1"/>
              <a:t>hồi</a:t>
            </a:r>
            <a:r>
              <a:rPr lang="en-US" dirty="0"/>
              <a:t> </a:t>
            </a:r>
            <a:r>
              <a:rPr lang="vi-VN" dirty="0" smtClean="0"/>
              <a:t>, </a:t>
            </a:r>
            <a:r>
              <a:rPr lang="en-US" dirty="0" err="1" smtClean="0"/>
              <a:t>khiến</a:t>
            </a:r>
            <a:r>
              <a:rPr lang="en-US" dirty="0" smtClean="0"/>
              <a:t> </a:t>
            </a:r>
            <a:r>
              <a:rPr lang="en-US" dirty="0" err="1"/>
              <a:t>cho</a:t>
            </a:r>
            <a:r>
              <a:rPr lang="en-US" dirty="0"/>
              <a:t> </a:t>
            </a:r>
            <a:r>
              <a:rPr lang="en-US" dirty="0" err="1"/>
              <a:t>cả</a:t>
            </a:r>
            <a:r>
              <a:rPr lang="en-US" dirty="0"/>
              <a:t> </a:t>
            </a:r>
            <a:r>
              <a:rPr lang="en-US" dirty="0" err="1"/>
              <a:t>thế</a:t>
            </a:r>
            <a:r>
              <a:rPr lang="en-US" dirty="0"/>
              <a:t> </a:t>
            </a:r>
            <a:r>
              <a:rPr lang="en-US" dirty="0" err="1"/>
              <a:t>giới</a:t>
            </a:r>
            <a:r>
              <a:rPr lang="en-US" dirty="0"/>
              <a:t> </a:t>
            </a:r>
            <a:r>
              <a:rPr lang="en-US" dirty="0" err="1"/>
              <a:t>hết</a:t>
            </a:r>
            <a:r>
              <a:rPr lang="en-US" dirty="0"/>
              <a:t> </a:t>
            </a:r>
            <a:r>
              <a:rPr lang="en-US" dirty="0" err="1"/>
              <a:t>sức</a:t>
            </a:r>
            <a:r>
              <a:rPr lang="en-US" dirty="0"/>
              <a:t> </a:t>
            </a:r>
            <a:r>
              <a:rPr lang="en-US" dirty="0" err="1"/>
              <a:t>kinh</a:t>
            </a:r>
            <a:r>
              <a:rPr lang="en-US" dirty="0"/>
              <a:t> </a:t>
            </a:r>
            <a:r>
              <a:rPr lang="en-US" dirty="0" err="1"/>
              <a:t>ngạc</a:t>
            </a:r>
            <a:r>
              <a:rPr lang="en-US" dirty="0"/>
              <a:t> </a:t>
            </a:r>
            <a:r>
              <a:rPr lang="en-US" dirty="0" err="1"/>
              <a:t>và</a:t>
            </a:r>
            <a:r>
              <a:rPr lang="en-US" dirty="0"/>
              <a:t> </a:t>
            </a:r>
            <a:r>
              <a:rPr lang="en-US" dirty="0" err="1" smtClean="0"/>
              <a:t>khâm</a:t>
            </a:r>
            <a:r>
              <a:rPr lang="vi-VN" dirty="0"/>
              <a:t> </a:t>
            </a:r>
            <a:r>
              <a:rPr lang="en-US" dirty="0" err="1" smtClean="0"/>
              <a:t>phục</a:t>
            </a:r>
            <a:r>
              <a:rPr lang="en-US" dirty="0"/>
              <a:t>. </a:t>
            </a:r>
          </a:p>
        </p:txBody>
      </p:sp>
      <p:sp>
        <p:nvSpPr>
          <p:cNvPr id="4" name="Title 1"/>
          <p:cNvSpPr>
            <a:spLocks noGrp="1"/>
          </p:cNvSpPr>
          <p:nvPr>
            <p:ph type="title"/>
          </p:nvPr>
        </p:nvSpPr>
        <p:spPr/>
        <p:txBody>
          <a:bodyPr/>
          <a:lstStyle/>
          <a:p>
            <a:r>
              <a:rPr lang="vi-VN" dirty="0" smtClean="0"/>
              <a:t>II. NHẬT BẢN</a:t>
            </a:r>
            <a:endParaRPr lang="en-US" dirty="0"/>
          </a:p>
        </p:txBody>
      </p:sp>
    </p:spTree>
    <p:extLst>
      <p:ext uri="{BB962C8B-B14F-4D97-AF65-F5344CB8AC3E}">
        <p14:creationId xmlns:p14="http://schemas.microsoft.com/office/powerpoint/2010/main" val="28220638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953000"/>
          </a:xfrm>
        </p:spPr>
        <p:txBody>
          <a:bodyPr/>
          <a:lstStyle/>
          <a:p>
            <a:r>
              <a:rPr lang="en-US" i="1" dirty="0" err="1"/>
              <a:t>Tôn</a:t>
            </a:r>
            <a:r>
              <a:rPr lang="en-US" i="1" dirty="0"/>
              <a:t> </a:t>
            </a:r>
            <a:r>
              <a:rPr lang="en-US" i="1" dirty="0" err="1"/>
              <a:t>giáo</a:t>
            </a:r>
            <a:endParaRPr lang="en-US" dirty="0"/>
          </a:p>
          <a:p>
            <a:pPr marL="0" indent="0">
              <a:buNone/>
            </a:pPr>
            <a:r>
              <a:rPr lang="en-US" dirty="0" err="1"/>
              <a:t>Đạo</a:t>
            </a:r>
            <a:r>
              <a:rPr lang="en-US" dirty="0"/>
              <a:t> </a:t>
            </a:r>
            <a:r>
              <a:rPr lang="en-US" dirty="0" err="1"/>
              <a:t>gốc</a:t>
            </a:r>
            <a:r>
              <a:rPr lang="en-US" dirty="0"/>
              <a:t> </a:t>
            </a:r>
            <a:r>
              <a:rPr lang="en-US" dirty="0" err="1"/>
              <a:t>của</a:t>
            </a:r>
            <a:r>
              <a:rPr lang="en-US" dirty="0"/>
              <a:t> </a:t>
            </a:r>
            <a:r>
              <a:rPr lang="en-US" dirty="0" err="1"/>
              <a:t>Nhật</a:t>
            </a:r>
            <a:r>
              <a:rPr lang="en-US" dirty="0"/>
              <a:t> </a:t>
            </a:r>
            <a:r>
              <a:rPr lang="en-US" dirty="0" err="1"/>
              <a:t>Bản</a:t>
            </a:r>
            <a:r>
              <a:rPr lang="en-US" dirty="0"/>
              <a:t> </a:t>
            </a:r>
            <a:r>
              <a:rPr lang="en-US" dirty="0" err="1"/>
              <a:t>là</a:t>
            </a:r>
            <a:r>
              <a:rPr lang="en-US" dirty="0"/>
              <a:t> </a:t>
            </a:r>
            <a:r>
              <a:rPr lang="en-US" dirty="0" err="1"/>
              <a:t>Thần</a:t>
            </a:r>
            <a:r>
              <a:rPr lang="en-US" dirty="0"/>
              <a:t> </a:t>
            </a:r>
            <a:r>
              <a:rPr lang="en-US" dirty="0" err="1"/>
              <a:t>đạo</a:t>
            </a:r>
            <a:r>
              <a:rPr lang="en-US" dirty="0"/>
              <a:t> (</a:t>
            </a:r>
            <a:r>
              <a:rPr lang="en-US" dirty="0" err="1"/>
              <a:t>đạo</a:t>
            </a:r>
            <a:r>
              <a:rPr lang="en-US" dirty="0"/>
              <a:t> Shinto), </a:t>
            </a:r>
            <a:r>
              <a:rPr lang="en-US" dirty="0" err="1"/>
              <a:t>có</a:t>
            </a:r>
            <a:r>
              <a:rPr lang="en-US" dirty="0"/>
              <a:t> </a:t>
            </a:r>
            <a:r>
              <a:rPr lang="en-US" dirty="0" err="1"/>
              <a:t>nguồn</a:t>
            </a:r>
            <a:r>
              <a:rPr lang="en-US" dirty="0"/>
              <a:t> </a:t>
            </a:r>
            <a:r>
              <a:rPr lang="en-US" dirty="0" err="1"/>
              <a:t>gốc</a:t>
            </a:r>
            <a:r>
              <a:rPr lang="en-US" dirty="0"/>
              <a:t> </a:t>
            </a:r>
            <a:r>
              <a:rPr lang="en-US" dirty="0" err="1"/>
              <a:t>từ</a:t>
            </a:r>
            <a:r>
              <a:rPr lang="en-US" dirty="0"/>
              <a:t> </a:t>
            </a:r>
            <a:r>
              <a:rPr lang="en-US" dirty="0" err="1"/>
              <a:t>thuyết</a:t>
            </a:r>
            <a:r>
              <a:rPr lang="en-US" dirty="0"/>
              <a:t> </a:t>
            </a:r>
            <a:r>
              <a:rPr lang="en-US" dirty="0" err="1" smtClean="0"/>
              <a:t>vật</a:t>
            </a:r>
            <a:r>
              <a:rPr lang="vi-VN" dirty="0"/>
              <a:t> </a:t>
            </a:r>
            <a:r>
              <a:rPr lang="en-US" dirty="0" err="1" smtClean="0"/>
              <a:t>linh</a:t>
            </a:r>
            <a:r>
              <a:rPr lang="en-US" dirty="0" smtClean="0"/>
              <a:t> </a:t>
            </a:r>
            <a:r>
              <a:rPr lang="en-US" dirty="0" err="1"/>
              <a:t>của</a:t>
            </a:r>
            <a:r>
              <a:rPr lang="en-US" dirty="0"/>
              <a:t> </a:t>
            </a:r>
            <a:r>
              <a:rPr lang="en-US" dirty="0" err="1"/>
              <a:t>người</a:t>
            </a:r>
            <a:r>
              <a:rPr lang="en-US" dirty="0"/>
              <a:t> </a:t>
            </a:r>
            <a:r>
              <a:rPr lang="en-US" dirty="0" err="1"/>
              <a:t>Nhật</a:t>
            </a:r>
            <a:r>
              <a:rPr lang="en-US" dirty="0"/>
              <a:t> </a:t>
            </a:r>
            <a:r>
              <a:rPr lang="en-US" dirty="0" err="1"/>
              <a:t>cổ</a:t>
            </a:r>
            <a:r>
              <a:rPr lang="en-US" dirty="0"/>
              <a:t>. Qua </a:t>
            </a:r>
            <a:r>
              <a:rPr lang="en-US" dirty="0" err="1"/>
              <a:t>Trung</a:t>
            </a:r>
            <a:r>
              <a:rPr lang="en-US" dirty="0"/>
              <a:t> </a:t>
            </a:r>
            <a:r>
              <a:rPr lang="en-US" dirty="0" err="1"/>
              <a:t>Quốc</a:t>
            </a:r>
            <a:r>
              <a:rPr lang="en-US" dirty="0"/>
              <a:t> </a:t>
            </a:r>
            <a:r>
              <a:rPr lang="en-US" dirty="0" err="1"/>
              <a:t>và</a:t>
            </a:r>
            <a:r>
              <a:rPr lang="en-US" dirty="0"/>
              <a:t> </a:t>
            </a:r>
            <a:r>
              <a:rPr lang="en-US" dirty="0" err="1"/>
              <a:t>Triều</a:t>
            </a:r>
            <a:r>
              <a:rPr lang="en-US" dirty="0"/>
              <a:t> </a:t>
            </a:r>
            <a:r>
              <a:rPr lang="en-US" dirty="0" err="1"/>
              <a:t>Tiên</a:t>
            </a:r>
            <a:r>
              <a:rPr lang="en-US" dirty="0"/>
              <a:t>, </a:t>
            </a:r>
            <a:r>
              <a:rPr lang="en-US" dirty="0" err="1"/>
              <a:t>Phật</a:t>
            </a:r>
            <a:r>
              <a:rPr lang="en-US" dirty="0"/>
              <a:t> </a:t>
            </a:r>
            <a:r>
              <a:rPr lang="en-US" dirty="0" err="1"/>
              <a:t>giáo</a:t>
            </a:r>
            <a:r>
              <a:rPr lang="en-US" dirty="0"/>
              <a:t> </a:t>
            </a:r>
            <a:r>
              <a:rPr lang="en-US" dirty="0" err="1"/>
              <a:t>được</a:t>
            </a:r>
            <a:r>
              <a:rPr lang="en-US" dirty="0"/>
              <a:t> du </a:t>
            </a:r>
            <a:r>
              <a:rPr lang="en-US" dirty="0" err="1"/>
              <a:t>nhập</a:t>
            </a:r>
            <a:r>
              <a:rPr lang="en-US" dirty="0"/>
              <a:t> </a:t>
            </a:r>
            <a:r>
              <a:rPr lang="en-US" dirty="0" err="1" smtClean="0"/>
              <a:t>từ</a:t>
            </a:r>
            <a:r>
              <a:rPr lang="vi-VN" dirty="0"/>
              <a:t> </a:t>
            </a:r>
            <a:r>
              <a:rPr lang="en-US" dirty="0" err="1" smtClean="0"/>
              <a:t>Ấn</a:t>
            </a:r>
            <a:r>
              <a:rPr lang="en-US" dirty="0" smtClean="0"/>
              <a:t> </a:t>
            </a:r>
            <a:r>
              <a:rPr lang="en-US" dirty="0" err="1"/>
              <a:t>Độ</a:t>
            </a:r>
            <a:r>
              <a:rPr lang="en-US" dirty="0"/>
              <a:t> </a:t>
            </a:r>
            <a:r>
              <a:rPr lang="en-US" dirty="0" err="1"/>
              <a:t>vào</a:t>
            </a:r>
            <a:r>
              <a:rPr lang="en-US" dirty="0"/>
              <a:t> </a:t>
            </a:r>
            <a:r>
              <a:rPr lang="en-US" dirty="0" err="1"/>
              <a:t>Nhật</a:t>
            </a:r>
            <a:r>
              <a:rPr lang="en-US" dirty="0"/>
              <a:t> </a:t>
            </a:r>
            <a:r>
              <a:rPr lang="en-US" dirty="0" err="1"/>
              <a:t>Bản</a:t>
            </a:r>
            <a:r>
              <a:rPr lang="en-US" dirty="0"/>
              <a:t> </a:t>
            </a:r>
            <a:r>
              <a:rPr lang="en-US" dirty="0" err="1"/>
              <a:t>từ</a:t>
            </a:r>
            <a:r>
              <a:rPr lang="en-US" dirty="0"/>
              <a:t> </a:t>
            </a:r>
            <a:r>
              <a:rPr lang="en-US" dirty="0" err="1"/>
              <a:t>khoảng</a:t>
            </a:r>
            <a:r>
              <a:rPr lang="en-US" dirty="0"/>
              <a:t> </a:t>
            </a:r>
            <a:r>
              <a:rPr lang="en-US" dirty="0" err="1"/>
              <a:t>giữa</a:t>
            </a:r>
            <a:r>
              <a:rPr lang="en-US" dirty="0"/>
              <a:t> </a:t>
            </a:r>
            <a:r>
              <a:rPr lang="en-US" dirty="0" err="1"/>
              <a:t>thế</a:t>
            </a:r>
            <a:r>
              <a:rPr lang="en-US" dirty="0"/>
              <a:t> </a:t>
            </a:r>
            <a:r>
              <a:rPr lang="en-US" dirty="0" err="1"/>
              <a:t>kỷ</a:t>
            </a:r>
            <a:r>
              <a:rPr lang="en-US" dirty="0"/>
              <a:t> </a:t>
            </a:r>
            <a:r>
              <a:rPr lang="en-US" dirty="0" err="1"/>
              <a:t>thứ</a:t>
            </a:r>
            <a:r>
              <a:rPr lang="en-US" dirty="0"/>
              <a:t> VI. </a:t>
            </a:r>
            <a:r>
              <a:rPr lang="en-US" dirty="0" err="1"/>
              <a:t>Khoảng</a:t>
            </a:r>
            <a:r>
              <a:rPr lang="en-US" dirty="0"/>
              <a:t> 84% </a:t>
            </a:r>
            <a:r>
              <a:rPr lang="en-US" dirty="0" err="1"/>
              <a:t>đến</a:t>
            </a:r>
            <a:r>
              <a:rPr lang="en-US" dirty="0"/>
              <a:t> 96% </a:t>
            </a:r>
            <a:r>
              <a:rPr lang="en-US" dirty="0" err="1"/>
              <a:t>dân</a:t>
            </a:r>
            <a:r>
              <a:rPr lang="en-US" dirty="0"/>
              <a:t> </a:t>
            </a:r>
            <a:r>
              <a:rPr lang="en-US" dirty="0" err="1"/>
              <a:t>số</a:t>
            </a:r>
            <a:r>
              <a:rPr lang="en-US" dirty="0"/>
              <a:t> </a:t>
            </a:r>
            <a:r>
              <a:rPr lang="en-US" dirty="0" err="1"/>
              <a:t>Nhật</a:t>
            </a:r>
            <a:r>
              <a:rPr lang="en-US" dirty="0"/>
              <a:t> </a:t>
            </a:r>
            <a:r>
              <a:rPr lang="en-US" dirty="0" err="1"/>
              <a:t>theo</a:t>
            </a:r>
            <a:r>
              <a:rPr lang="en-US" dirty="0"/>
              <a:t> </a:t>
            </a:r>
            <a:r>
              <a:rPr lang="en-US" dirty="0" err="1"/>
              <a:t>cả</a:t>
            </a:r>
            <a:r>
              <a:rPr lang="en-US" dirty="0"/>
              <a:t> </a:t>
            </a:r>
            <a:r>
              <a:rPr lang="en-US" dirty="0" err="1"/>
              <a:t>đạo</a:t>
            </a:r>
            <a:r>
              <a:rPr lang="en-US" dirty="0"/>
              <a:t> Shinto </a:t>
            </a:r>
            <a:r>
              <a:rPr lang="en-US" dirty="0" err="1"/>
              <a:t>và</a:t>
            </a:r>
            <a:r>
              <a:rPr lang="en-US" dirty="0"/>
              <a:t> </a:t>
            </a:r>
            <a:r>
              <a:rPr lang="en-US" dirty="0" err="1"/>
              <a:t>Phật</a:t>
            </a:r>
            <a:r>
              <a:rPr lang="en-US" dirty="0"/>
              <a:t> </a:t>
            </a:r>
            <a:r>
              <a:rPr lang="en-US" dirty="0" err="1" smtClean="0"/>
              <a:t>giáo</a:t>
            </a:r>
            <a:endParaRPr lang="en-US" dirty="0"/>
          </a:p>
        </p:txBody>
      </p:sp>
      <p:sp>
        <p:nvSpPr>
          <p:cNvPr id="4" name="Title 1"/>
          <p:cNvSpPr>
            <a:spLocks noGrp="1"/>
          </p:cNvSpPr>
          <p:nvPr>
            <p:ph type="title"/>
          </p:nvPr>
        </p:nvSpPr>
        <p:spPr/>
        <p:txBody>
          <a:bodyPr/>
          <a:lstStyle/>
          <a:p>
            <a:r>
              <a:rPr lang="vi-VN" dirty="0" smtClean="0"/>
              <a:t>II. NHẬT BẢN</a:t>
            </a:r>
            <a:endParaRPr lang="en-US" dirty="0"/>
          </a:p>
        </p:txBody>
      </p:sp>
    </p:spTree>
    <p:extLst>
      <p:ext uri="{BB962C8B-B14F-4D97-AF65-F5344CB8AC3E}">
        <p14:creationId xmlns:p14="http://schemas.microsoft.com/office/powerpoint/2010/main" val="41107875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752600"/>
            <a:ext cx="8001000" cy="4800600"/>
          </a:xfrm>
        </p:spPr>
        <p:txBody>
          <a:bodyPr/>
          <a:lstStyle/>
          <a:p>
            <a:r>
              <a:rPr lang="en-US" b="1" i="1" dirty="0" err="1"/>
              <a:t>Văn</a:t>
            </a:r>
            <a:r>
              <a:rPr lang="en-US" b="1" i="1" dirty="0"/>
              <a:t> </a:t>
            </a:r>
            <a:r>
              <a:rPr lang="en-US" b="1" i="1" dirty="0" err="1"/>
              <a:t>hoá</a:t>
            </a:r>
            <a:r>
              <a:rPr lang="en-US" b="1" i="1" dirty="0"/>
              <a:t> </a:t>
            </a:r>
            <a:r>
              <a:rPr lang="en-US" b="1" i="1" dirty="0" err="1"/>
              <a:t>ẩm</a:t>
            </a:r>
            <a:r>
              <a:rPr lang="en-US" b="1" i="1" dirty="0"/>
              <a:t> </a:t>
            </a:r>
            <a:r>
              <a:rPr lang="en-US" b="1" i="1" dirty="0" err="1"/>
              <a:t>thực</a:t>
            </a:r>
            <a:r>
              <a:rPr lang="en-US" b="1" i="1" dirty="0"/>
              <a:t> </a:t>
            </a:r>
            <a:r>
              <a:rPr lang="en-US" b="1" i="1" dirty="0" err="1"/>
              <a:t>Nhật</a:t>
            </a:r>
            <a:r>
              <a:rPr lang="en-US" b="1" i="1" dirty="0"/>
              <a:t> </a:t>
            </a:r>
            <a:r>
              <a:rPr lang="en-US" b="1" i="1" dirty="0" err="1"/>
              <a:t>Bản</a:t>
            </a:r>
            <a:endParaRPr lang="en-US" dirty="0"/>
          </a:p>
          <a:p>
            <a:pPr marL="0" indent="0">
              <a:buNone/>
            </a:pPr>
            <a:r>
              <a:rPr lang="en-US" dirty="0" err="1"/>
              <a:t>Nhắc</a:t>
            </a:r>
            <a:r>
              <a:rPr lang="en-US" dirty="0"/>
              <a:t> </a:t>
            </a:r>
            <a:r>
              <a:rPr lang="en-US" dirty="0" err="1"/>
              <a:t>đến</a:t>
            </a:r>
            <a:r>
              <a:rPr lang="en-US" dirty="0"/>
              <a:t> </a:t>
            </a:r>
            <a:r>
              <a:rPr lang="en-US" dirty="0" err="1"/>
              <a:t>văn</a:t>
            </a:r>
            <a:r>
              <a:rPr lang="en-US" dirty="0"/>
              <a:t> </a:t>
            </a:r>
            <a:r>
              <a:rPr lang="en-US" dirty="0" err="1"/>
              <a:t>hóa</a:t>
            </a:r>
            <a:r>
              <a:rPr lang="en-US" dirty="0"/>
              <a:t> </a:t>
            </a:r>
            <a:r>
              <a:rPr lang="en-US" dirty="0" err="1"/>
              <a:t>ẩm</a:t>
            </a:r>
            <a:r>
              <a:rPr lang="en-US" dirty="0"/>
              <a:t> </a:t>
            </a:r>
            <a:r>
              <a:rPr lang="en-US" dirty="0" err="1"/>
              <a:t>thực</a:t>
            </a:r>
            <a:r>
              <a:rPr lang="en-US" dirty="0"/>
              <a:t> </a:t>
            </a:r>
            <a:r>
              <a:rPr lang="en-US" dirty="0" err="1"/>
              <a:t>Nhật</a:t>
            </a:r>
            <a:r>
              <a:rPr lang="en-US" dirty="0"/>
              <a:t> </a:t>
            </a:r>
            <a:r>
              <a:rPr lang="en-US" dirty="0" err="1"/>
              <a:t>Bản</a:t>
            </a:r>
            <a:r>
              <a:rPr lang="en-US" dirty="0"/>
              <a:t> – </a:t>
            </a:r>
            <a:r>
              <a:rPr lang="en-US" dirty="0" err="1"/>
              <a:t>xứ</a:t>
            </a:r>
            <a:r>
              <a:rPr lang="en-US" dirty="0"/>
              <a:t> </a:t>
            </a:r>
            <a:r>
              <a:rPr lang="en-US" dirty="0" err="1"/>
              <a:t>sở</a:t>
            </a:r>
            <a:r>
              <a:rPr lang="en-US" dirty="0"/>
              <a:t> </a:t>
            </a:r>
            <a:r>
              <a:rPr lang="en-US" dirty="0" err="1"/>
              <a:t>của</a:t>
            </a:r>
            <a:r>
              <a:rPr lang="en-US" dirty="0"/>
              <a:t> </a:t>
            </a:r>
            <a:r>
              <a:rPr lang="en-US" dirty="0" err="1"/>
              <a:t>hoa</a:t>
            </a:r>
            <a:r>
              <a:rPr lang="en-US" dirty="0"/>
              <a:t> </a:t>
            </a:r>
            <a:r>
              <a:rPr lang="en-US" dirty="0" err="1"/>
              <a:t>anh</a:t>
            </a:r>
            <a:r>
              <a:rPr lang="en-US" dirty="0"/>
              <a:t> </a:t>
            </a:r>
            <a:r>
              <a:rPr lang="en-US" dirty="0" err="1"/>
              <a:t>đào</a:t>
            </a:r>
            <a:r>
              <a:rPr lang="en-US" dirty="0"/>
              <a:t> </a:t>
            </a:r>
            <a:r>
              <a:rPr lang="en-US" dirty="0" err="1"/>
              <a:t>là</a:t>
            </a:r>
            <a:r>
              <a:rPr lang="en-US" dirty="0"/>
              <a:t> </a:t>
            </a:r>
            <a:r>
              <a:rPr lang="en-US" dirty="0" err="1"/>
              <a:t>nhắc</a:t>
            </a:r>
            <a:r>
              <a:rPr lang="en-US" dirty="0"/>
              <a:t> </a:t>
            </a:r>
            <a:r>
              <a:rPr lang="en-US" dirty="0" err="1" smtClean="0"/>
              <a:t>đến</a:t>
            </a:r>
            <a:r>
              <a:rPr lang="vi-VN" dirty="0"/>
              <a:t> </a:t>
            </a:r>
            <a:r>
              <a:rPr lang="en-US" dirty="0" err="1" smtClean="0"/>
              <a:t>một</a:t>
            </a:r>
            <a:r>
              <a:rPr lang="en-US" dirty="0" smtClean="0"/>
              <a:t> </a:t>
            </a:r>
            <a:r>
              <a:rPr lang="en-US" dirty="0" err="1"/>
              <a:t>nền</a:t>
            </a:r>
            <a:r>
              <a:rPr lang="en-US" dirty="0"/>
              <a:t> </a:t>
            </a:r>
            <a:r>
              <a:rPr lang="en-US" dirty="0" err="1"/>
              <a:t>văn</a:t>
            </a:r>
            <a:r>
              <a:rPr lang="en-US" dirty="0"/>
              <a:t> </a:t>
            </a:r>
            <a:r>
              <a:rPr lang="en-US" dirty="0" err="1"/>
              <a:t>hóa</a:t>
            </a:r>
            <a:r>
              <a:rPr lang="en-US" dirty="0"/>
              <a:t> </a:t>
            </a:r>
            <a:r>
              <a:rPr lang="en-US" dirty="0" err="1"/>
              <a:t>truyền</a:t>
            </a:r>
            <a:r>
              <a:rPr lang="en-US" dirty="0"/>
              <a:t> </a:t>
            </a:r>
            <a:r>
              <a:rPr lang="en-US" dirty="0" err="1"/>
              <a:t>thống</a:t>
            </a:r>
            <a:r>
              <a:rPr lang="en-US" dirty="0"/>
              <a:t> </a:t>
            </a:r>
            <a:r>
              <a:rPr lang="en-US" dirty="0" err="1"/>
              <a:t>với</a:t>
            </a:r>
            <a:r>
              <a:rPr lang="en-US" dirty="0"/>
              <a:t> </a:t>
            </a:r>
            <a:r>
              <a:rPr lang="en-US" dirty="0" err="1"/>
              <a:t>những</a:t>
            </a:r>
            <a:r>
              <a:rPr lang="en-US" dirty="0"/>
              <a:t> </a:t>
            </a:r>
            <a:r>
              <a:rPr lang="en-US" dirty="0" err="1"/>
              <a:t>món</a:t>
            </a:r>
            <a:r>
              <a:rPr lang="en-US" dirty="0"/>
              <a:t> </a:t>
            </a:r>
            <a:r>
              <a:rPr lang="en-US" dirty="0" err="1"/>
              <a:t>ăn</a:t>
            </a:r>
            <a:r>
              <a:rPr lang="en-US" dirty="0"/>
              <a:t> </a:t>
            </a:r>
            <a:r>
              <a:rPr lang="en-US" dirty="0" err="1"/>
              <a:t>và</a:t>
            </a:r>
            <a:r>
              <a:rPr lang="en-US" dirty="0"/>
              <a:t> </a:t>
            </a:r>
            <a:r>
              <a:rPr lang="en-US" dirty="0" err="1"/>
              <a:t>nghệ</a:t>
            </a:r>
            <a:r>
              <a:rPr lang="en-US" dirty="0"/>
              <a:t> </a:t>
            </a:r>
            <a:r>
              <a:rPr lang="en-US" dirty="0" err="1"/>
              <a:t>thuật</a:t>
            </a:r>
            <a:r>
              <a:rPr lang="en-US" dirty="0"/>
              <a:t> </a:t>
            </a:r>
            <a:r>
              <a:rPr lang="en-US" dirty="0" err="1"/>
              <a:t>trang</a:t>
            </a:r>
            <a:r>
              <a:rPr lang="en-US" dirty="0"/>
              <a:t> </a:t>
            </a:r>
            <a:r>
              <a:rPr lang="en-US" dirty="0" err="1"/>
              <a:t>trí</a:t>
            </a:r>
            <a:r>
              <a:rPr lang="en-US" dirty="0"/>
              <a:t> </a:t>
            </a:r>
            <a:r>
              <a:rPr lang="en-US" dirty="0" err="1"/>
              <a:t>ẩm</a:t>
            </a:r>
            <a:r>
              <a:rPr lang="en-US" dirty="0"/>
              <a:t> </a:t>
            </a:r>
            <a:r>
              <a:rPr lang="en-US" dirty="0" err="1" smtClean="0"/>
              <a:t>thực</a:t>
            </a:r>
            <a:r>
              <a:rPr lang="vi-VN" dirty="0"/>
              <a:t> </a:t>
            </a:r>
            <a:r>
              <a:rPr lang="en-US" dirty="0" err="1" smtClean="0"/>
              <a:t>độc</a:t>
            </a:r>
            <a:r>
              <a:rPr lang="en-US" dirty="0" smtClean="0"/>
              <a:t> </a:t>
            </a:r>
            <a:r>
              <a:rPr lang="en-US" dirty="0" err="1"/>
              <a:t>đáo</a:t>
            </a:r>
            <a:r>
              <a:rPr lang="en-US" dirty="0"/>
              <a:t>. </a:t>
            </a:r>
            <a:r>
              <a:rPr lang="en-US" dirty="0" err="1"/>
              <a:t>Ẩm</a:t>
            </a:r>
            <a:r>
              <a:rPr lang="en-US" dirty="0"/>
              <a:t> </a:t>
            </a:r>
            <a:r>
              <a:rPr lang="en-US" dirty="0" err="1"/>
              <a:t>thực</a:t>
            </a:r>
            <a:r>
              <a:rPr lang="en-US" dirty="0"/>
              <a:t> </a:t>
            </a:r>
            <a:r>
              <a:rPr lang="en-US" dirty="0" err="1"/>
              <a:t>Nhật</a:t>
            </a:r>
            <a:r>
              <a:rPr lang="en-US" dirty="0"/>
              <a:t> </a:t>
            </a:r>
            <a:r>
              <a:rPr lang="en-US" dirty="0" err="1"/>
              <a:t>được</a:t>
            </a:r>
            <a:r>
              <a:rPr lang="en-US" dirty="0"/>
              <a:t> </a:t>
            </a:r>
            <a:r>
              <a:rPr lang="en-US" dirty="0" err="1"/>
              <a:t>thế</a:t>
            </a:r>
            <a:r>
              <a:rPr lang="en-US" dirty="0"/>
              <a:t> </a:t>
            </a:r>
            <a:r>
              <a:rPr lang="en-US" dirty="0" err="1"/>
              <a:t>giới</a:t>
            </a:r>
            <a:r>
              <a:rPr lang="en-US" dirty="0"/>
              <a:t> </a:t>
            </a:r>
            <a:r>
              <a:rPr lang="en-US" dirty="0" err="1" smtClean="0"/>
              <a:t>với</a:t>
            </a:r>
            <a:r>
              <a:rPr lang="en-US" dirty="0" smtClean="0"/>
              <a:t> </a:t>
            </a:r>
            <a:r>
              <a:rPr lang="en-US" dirty="0" err="1"/>
              <a:t>các</a:t>
            </a:r>
            <a:r>
              <a:rPr lang="en-US" dirty="0"/>
              <a:t> </a:t>
            </a:r>
            <a:r>
              <a:rPr lang="en-US" dirty="0" err="1" smtClean="0"/>
              <a:t>món</a:t>
            </a:r>
            <a:r>
              <a:rPr lang="vi-VN" dirty="0"/>
              <a:t> </a:t>
            </a:r>
            <a:r>
              <a:rPr lang="en-US" dirty="0" smtClean="0"/>
              <a:t>Sushi</a:t>
            </a:r>
            <a:r>
              <a:rPr lang="en-US" dirty="0"/>
              <a:t>, sashimi, </a:t>
            </a:r>
            <a:r>
              <a:rPr lang="en-US" dirty="0" err="1"/>
              <a:t>súp</a:t>
            </a:r>
            <a:r>
              <a:rPr lang="en-US" dirty="0"/>
              <a:t> miso…</a:t>
            </a:r>
            <a:r>
              <a:rPr lang="en-US" dirty="0" err="1"/>
              <a:t>nổi</a:t>
            </a:r>
            <a:r>
              <a:rPr lang="en-US" dirty="0"/>
              <a:t> </a:t>
            </a:r>
            <a:r>
              <a:rPr lang="en-US" dirty="0" err="1"/>
              <a:t>tiếng</a:t>
            </a:r>
            <a:r>
              <a:rPr lang="en-US" dirty="0"/>
              <a:t>.</a:t>
            </a:r>
          </a:p>
          <a:p>
            <a:pPr marL="0" indent="0">
              <a:buNone/>
            </a:pPr>
            <a:endParaRPr lang="en-US" dirty="0"/>
          </a:p>
        </p:txBody>
      </p:sp>
      <p:sp>
        <p:nvSpPr>
          <p:cNvPr id="4" name="Title 1"/>
          <p:cNvSpPr>
            <a:spLocks noGrp="1"/>
          </p:cNvSpPr>
          <p:nvPr>
            <p:ph type="title"/>
          </p:nvPr>
        </p:nvSpPr>
        <p:spPr/>
        <p:txBody>
          <a:bodyPr/>
          <a:lstStyle/>
          <a:p>
            <a:r>
              <a:rPr lang="vi-VN" dirty="0" smtClean="0"/>
              <a:t>II. NHẬT BẢN</a:t>
            </a:r>
            <a:endParaRPr lang="en-US" dirty="0"/>
          </a:p>
        </p:txBody>
      </p:sp>
    </p:spTree>
    <p:extLst>
      <p:ext uri="{BB962C8B-B14F-4D97-AF65-F5344CB8AC3E}">
        <p14:creationId xmlns:p14="http://schemas.microsoft.com/office/powerpoint/2010/main" val="21434199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76400"/>
            <a:ext cx="4436257" cy="5029200"/>
          </a:xfrm>
        </p:spPr>
        <p:txBody>
          <a:bodyPr>
            <a:normAutofit/>
          </a:bodyPr>
          <a:lstStyle/>
          <a:p>
            <a:r>
              <a:rPr lang="en-US" dirty="0" err="1">
                <a:solidFill>
                  <a:srgbClr val="000000"/>
                </a:solidFill>
                <a:latin typeface="Times New Roman" panose="02020603050405020304" pitchFamily="18" charset="0"/>
                <a:ea typeface="MS Mincho" panose="02020609040205080304" pitchFamily="49" charset="-128"/>
              </a:rPr>
              <a:t>Ng</a:t>
            </a:r>
            <a:r>
              <a:rPr lang="en-US" dirty="0" err="1">
                <a:solidFill>
                  <a:srgbClr val="000000"/>
                </a:solidFill>
                <a:latin typeface="Times New Roman" panose="02020603050405020304" pitchFamily="18" charset="0"/>
                <a:ea typeface="TimesNewRoman"/>
                <a:cs typeface="TimesNewRoman"/>
              </a:rPr>
              <a:t>ườ</a:t>
            </a:r>
            <a:r>
              <a:rPr lang="en-US" dirty="0" err="1">
                <a:solidFill>
                  <a:srgbClr val="000000"/>
                </a:solidFill>
                <a:latin typeface="Times New Roman" panose="02020603050405020304" pitchFamily="18" charset="0"/>
                <a:ea typeface="MS Mincho" panose="02020609040205080304" pitchFamily="49" charset="-128"/>
              </a:rPr>
              <a:t>i</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Nh</a:t>
            </a:r>
            <a:r>
              <a:rPr lang="en-US" dirty="0" err="1">
                <a:solidFill>
                  <a:srgbClr val="000000"/>
                </a:solidFill>
                <a:latin typeface="Times New Roman" panose="02020603050405020304" pitchFamily="18" charset="0"/>
                <a:ea typeface="TimesNewRoman"/>
                <a:cs typeface="TimesNewRoman"/>
              </a:rPr>
              <a:t>ậ</a:t>
            </a:r>
            <a:r>
              <a:rPr lang="en-US" dirty="0" err="1">
                <a:solidFill>
                  <a:srgbClr val="000000"/>
                </a:solidFill>
                <a:latin typeface="Times New Roman" panose="02020603050405020304" pitchFamily="18" charset="0"/>
                <a:ea typeface="MS Mincho" panose="02020609040205080304" pitchFamily="49" charset="-128"/>
              </a:rPr>
              <a:t>t</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th</a:t>
            </a:r>
            <a:r>
              <a:rPr lang="en-US" dirty="0" err="1">
                <a:solidFill>
                  <a:srgbClr val="000000"/>
                </a:solidFill>
                <a:latin typeface="Times New Roman" panose="02020603050405020304" pitchFamily="18" charset="0"/>
                <a:ea typeface="TimesNewRoman"/>
                <a:cs typeface="TimesNewRoman"/>
              </a:rPr>
              <a:t>ườ</a:t>
            </a:r>
            <a:r>
              <a:rPr lang="en-US" dirty="0" err="1">
                <a:solidFill>
                  <a:srgbClr val="000000"/>
                </a:solidFill>
                <a:latin typeface="Times New Roman" panose="02020603050405020304" pitchFamily="18" charset="0"/>
                <a:ea typeface="MS Mincho" panose="02020609040205080304" pitchFamily="49" charset="-128"/>
              </a:rPr>
              <a:t>ng</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chú</a:t>
            </a:r>
            <a:r>
              <a:rPr lang="en-US" dirty="0">
                <a:solidFill>
                  <a:srgbClr val="000000"/>
                </a:solidFill>
                <a:latin typeface="Times New Roman" panose="02020603050405020304" pitchFamily="18" charset="0"/>
                <a:ea typeface="MS Mincho" panose="02020609040205080304" pitchFamily="49" charset="-128"/>
              </a:rPr>
              <a:t> ý </a:t>
            </a:r>
            <a:r>
              <a:rPr lang="en-US" dirty="0" err="1">
                <a:solidFill>
                  <a:srgbClr val="000000"/>
                </a:solidFill>
                <a:latin typeface="Times New Roman" panose="02020603050405020304" pitchFamily="18" charset="0"/>
                <a:ea typeface="MS Mincho" panose="02020609040205080304" pitchFamily="49" charset="-128"/>
              </a:rPr>
              <a:t>nhi</a:t>
            </a:r>
            <a:r>
              <a:rPr lang="en-US" dirty="0" err="1">
                <a:solidFill>
                  <a:srgbClr val="000000"/>
                </a:solidFill>
                <a:latin typeface="Times New Roman" panose="02020603050405020304" pitchFamily="18" charset="0"/>
                <a:ea typeface="TimesNewRoman"/>
                <a:cs typeface="TimesNewRoman"/>
              </a:rPr>
              <a:t>ề</a:t>
            </a:r>
            <a:r>
              <a:rPr lang="en-US" dirty="0" err="1">
                <a:solidFill>
                  <a:srgbClr val="000000"/>
                </a:solidFill>
                <a:latin typeface="Times New Roman" panose="02020603050405020304" pitchFamily="18" charset="0"/>
                <a:ea typeface="MS Mincho" panose="02020609040205080304" pitchFamily="49" charset="-128"/>
              </a:rPr>
              <a:t>u</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TimesNewRoman"/>
                <a:cs typeface="TimesNewRoman"/>
              </a:rPr>
              <a:t>đế</a:t>
            </a:r>
            <a:r>
              <a:rPr lang="en-US" dirty="0" err="1">
                <a:solidFill>
                  <a:srgbClr val="000000"/>
                </a:solidFill>
                <a:latin typeface="Times New Roman" panose="02020603050405020304" pitchFamily="18" charset="0"/>
                <a:ea typeface="MS Mincho" panose="02020609040205080304" pitchFamily="49" charset="-128"/>
              </a:rPr>
              <a:t>n</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ki</a:t>
            </a:r>
            <a:r>
              <a:rPr lang="en-US" dirty="0" err="1">
                <a:solidFill>
                  <a:srgbClr val="000000"/>
                </a:solidFill>
                <a:latin typeface="Times New Roman" panose="02020603050405020304" pitchFamily="18" charset="0"/>
                <a:ea typeface="TimesNewRoman"/>
                <a:cs typeface="TimesNewRoman"/>
              </a:rPr>
              <a:t>ể</a:t>
            </a:r>
            <a:r>
              <a:rPr lang="en-US" dirty="0" err="1">
                <a:solidFill>
                  <a:srgbClr val="000000"/>
                </a:solidFill>
                <a:latin typeface="Times New Roman" panose="02020603050405020304" pitchFamily="18" charset="0"/>
                <a:ea typeface="MS Mincho" panose="02020609040205080304" pitchFamily="49" charset="-128"/>
              </a:rPr>
              <a:t>u</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cách</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và</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r</a:t>
            </a:r>
            <a:r>
              <a:rPr lang="en-US" dirty="0" err="1">
                <a:solidFill>
                  <a:srgbClr val="000000"/>
                </a:solidFill>
                <a:latin typeface="Times New Roman" panose="02020603050405020304" pitchFamily="18" charset="0"/>
                <a:ea typeface="TimesNewRoman"/>
                <a:cs typeface="TimesNewRoman"/>
              </a:rPr>
              <a:t>ấ</a:t>
            </a:r>
            <a:r>
              <a:rPr lang="en-US" dirty="0" err="1">
                <a:solidFill>
                  <a:srgbClr val="000000"/>
                </a:solidFill>
                <a:latin typeface="Times New Roman" panose="02020603050405020304" pitchFamily="18" charset="0"/>
                <a:ea typeface="MS Mincho" panose="02020609040205080304" pitchFamily="49" charset="-128"/>
              </a:rPr>
              <a:t>t</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c</a:t>
            </a:r>
            <a:r>
              <a:rPr lang="en-US" dirty="0" err="1">
                <a:solidFill>
                  <a:srgbClr val="000000"/>
                </a:solidFill>
                <a:latin typeface="Times New Roman" panose="02020603050405020304" pitchFamily="18" charset="0"/>
                <a:ea typeface="TimesNewRoman"/>
                <a:cs typeface="TimesNewRoman"/>
              </a:rPr>
              <a:t>ầ</a:t>
            </a:r>
            <a:r>
              <a:rPr lang="en-US" dirty="0" err="1">
                <a:solidFill>
                  <a:srgbClr val="000000"/>
                </a:solidFill>
                <a:latin typeface="Times New Roman" panose="02020603050405020304" pitchFamily="18" charset="0"/>
                <a:ea typeface="MS Mincho" panose="02020609040205080304" pitchFamily="49" charset="-128"/>
              </a:rPr>
              <a:t>u</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k</a:t>
            </a:r>
            <a:r>
              <a:rPr lang="en-US" dirty="0" err="1">
                <a:solidFill>
                  <a:srgbClr val="000000"/>
                </a:solidFill>
                <a:latin typeface="Times New Roman" panose="02020603050405020304" pitchFamily="18" charset="0"/>
                <a:ea typeface="TimesNewRoman"/>
                <a:cs typeface="TimesNewRoman"/>
              </a:rPr>
              <a:t>ỳ</a:t>
            </a:r>
            <a:r>
              <a:rPr lang="en-US" dirty="0">
                <a:solidFill>
                  <a:srgbClr val="000000"/>
                </a:solidFill>
                <a:latin typeface="TimesNewRoman"/>
                <a:cs typeface="TimesNewRoman"/>
              </a:rPr>
              <a:t> </a:t>
            </a:r>
            <a:r>
              <a:rPr lang="en-US" dirty="0" err="1">
                <a:solidFill>
                  <a:srgbClr val="000000"/>
                </a:solidFill>
                <a:latin typeface="Times New Roman" panose="02020603050405020304" pitchFamily="18" charset="0"/>
                <a:ea typeface="MS Mincho" panose="02020609040205080304" pitchFamily="49" charset="-128"/>
              </a:rPr>
              <a:t>trong</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ch</a:t>
            </a:r>
            <a:r>
              <a:rPr lang="en-US" dirty="0" err="1">
                <a:solidFill>
                  <a:srgbClr val="000000"/>
                </a:solidFill>
                <a:latin typeface="Times New Roman" panose="02020603050405020304" pitchFamily="18" charset="0"/>
                <a:ea typeface="TimesNewRoman"/>
                <a:cs typeface="TimesNewRoman"/>
              </a:rPr>
              <a:t>ế</a:t>
            </a:r>
            <a:r>
              <a:rPr lang="en-US" dirty="0">
                <a:solidFill>
                  <a:srgbClr val="000000"/>
                </a:solidFill>
                <a:latin typeface="TimesNewRoman"/>
                <a:cs typeface="TimesNewRoman"/>
              </a:rPr>
              <a:t> </a:t>
            </a:r>
            <a:r>
              <a:rPr lang="en-US" dirty="0" err="1">
                <a:solidFill>
                  <a:srgbClr val="000000"/>
                </a:solidFill>
                <a:latin typeface="Times New Roman" panose="02020603050405020304" pitchFamily="18" charset="0"/>
                <a:ea typeface="MS Mincho" panose="02020609040205080304" pitchFamily="49" charset="-128"/>
              </a:rPr>
              <a:t>bi</a:t>
            </a:r>
            <a:r>
              <a:rPr lang="en-US" dirty="0" err="1">
                <a:solidFill>
                  <a:srgbClr val="000000"/>
                </a:solidFill>
                <a:latin typeface="Times New Roman" panose="02020603050405020304" pitchFamily="18" charset="0"/>
                <a:ea typeface="TimesNewRoman"/>
                <a:cs typeface="TimesNewRoman"/>
              </a:rPr>
              <a:t>ế</a:t>
            </a:r>
            <a:r>
              <a:rPr lang="en-US" dirty="0" err="1">
                <a:solidFill>
                  <a:srgbClr val="000000"/>
                </a:solidFill>
                <a:latin typeface="Times New Roman" panose="02020603050405020304" pitchFamily="18" charset="0"/>
                <a:ea typeface="MS Mincho" panose="02020609040205080304" pitchFamily="49" charset="-128"/>
              </a:rPr>
              <a:t>n</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th</a:t>
            </a:r>
            <a:r>
              <a:rPr lang="en-US" dirty="0" err="1">
                <a:solidFill>
                  <a:srgbClr val="000000"/>
                </a:solidFill>
                <a:latin typeface="Times New Roman" panose="02020603050405020304" pitchFamily="18" charset="0"/>
                <a:ea typeface="TimesNewRoman"/>
                <a:cs typeface="TimesNewRoman"/>
              </a:rPr>
              <a:t>ự</a:t>
            </a:r>
            <a:r>
              <a:rPr lang="en-US" dirty="0" err="1">
                <a:solidFill>
                  <a:srgbClr val="000000"/>
                </a:solidFill>
                <a:latin typeface="Times New Roman" panose="02020603050405020304" pitchFamily="18" charset="0"/>
                <a:ea typeface="MS Mincho" panose="02020609040205080304" pitchFamily="49" charset="-128"/>
              </a:rPr>
              <a:t>c</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ph</a:t>
            </a:r>
            <a:r>
              <a:rPr lang="en-US" dirty="0" err="1">
                <a:solidFill>
                  <a:srgbClr val="000000"/>
                </a:solidFill>
                <a:latin typeface="Times New Roman" panose="02020603050405020304" pitchFamily="18" charset="0"/>
                <a:ea typeface="TimesNewRoman"/>
                <a:cs typeface="TimesNewRoman"/>
              </a:rPr>
              <a:t>ẩ</a:t>
            </a:r>
            <a:r>
              <a:rPr lang="en-US" dirty="0" err="1">
                <a:solidFill>
                  <a:srgbClr val="000000"/>
                </a:solidFill>
                <a:latin typeface="Times New Roman" panose="02020603050405020304" pitchFamily="18" charset="0"/>
                <a:ea typeface="MS Mincho" panose="02020609040205080304" pitchFamily="49" charset="-128"/>
              </a:rPr>
              <a:t>m</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Chính</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nh</a:t>
            </a:r>
            <a:r>
              <a:rPr lang="en-US" dirty="0" err="1">
                <a:solidFill>
                  <a:srgbClr val="000000"/>
                </a:solidFill>
                <a:latin typeface="Times New Roman" panose="02020603050405020304" pitchFamily="18" charset="0"/>
                <a:ea typeface="TimesNewRoman"/>
                <a:cs typeface="TimesNewRoman"/>
              </a:rPr>
              <a:t>ữ</a:t>
            </a:r>
            <a:r>
              <a:rPr lang="en-US" dirty="0" err="1">
                <a:solidFill>
                  <a:srgbClr val="000000"/>
                </a:solidFill>
                <a:latin typeface="Times New Roman" panose="02020603050405020304" pitchFamily="18" charset="0"/>
                <a:ea typeface="MS Mincho" panose="02020609040205080304" pitchFamily="49" charset="-128"/>
              </a:rPr>
              <a:t>ng</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TimesNewRoman"/>
                <a:cs typeface="TimesNewRoman"/>
              </a:rPr>
              <a:t>đ</a:t>
            </a:r>
            <a:r>
              <a:rPr lang="en-US" dirty="0" err="1">
                <a:solidFill>
                  <a:srgbClr val="000000"/>
                </a:solidFill>
                <a:latin typeface="Times New Roman" panose="02020603050405020304" pitchFamily="18" charset="0"/>
                <a:ea typeface="MS Mincho" panose="02020609040205080304" pitchFamily="49" charset="-128"/>
              </a:rPr>
              <a:t>i</a:t>
            </a:r>
            <a:r>
              <a:rPr lang="en-US" dirty="0" err="1">
                <a:solidFill>
                  <a:srgbClr val="000000"/>
                </a:solidFill>
                <a:latin typeface="Times New Roman" panose="02020603050405020304" pitchFamily="18" charset="0"/>
                <a:ea typeface="TimesNewRoman"/>
                <a:cs typeface="TimesNewRoman"/>
              </a:rPr>
              <a:t>ề</a:t>
            </a:r>
            <a:r>
              <a:rPr lang="en-US" dirty="0" err="1">
                <a:solidFill>
                  <a:srgbClr val="000000"/>
                </a:solidFill>
                <a:latin typeface="Times New Roman" panose="02020603050405020304" pitchFamily="18" charset="0"/>
                <a:ea typeface="MS Mincho" panose="02020609040205080304" pitchFamily="49" charset="-128"/>
              </a:rPr>
              <a:t>u</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này</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t</a:t>
            </a:r>
            <a:r>
              <a:rPr lang="en-US" dirty="0" err="1">
                <a:solidFill>
                  <a:srgbClr val="000000"/>
                </a:solidFill>
                <a:latin typeface="Times New Roman" panose="02020603050405020304" pitchFamily="18" charset="0"/>
                <a:ea typeface="TimesNewRoman"/>
                <a:cs typeface="TimesNewRoman"/>
              </a:rPr>
              <a:t>ạ</a:t>
            </a:r>
            <a:r>
              <a:rPr lang="en-US" dirty="0" err="1">
                <a:solidFill>
                  <a:srgbClr val="000000"/>
                </a:solidFill>
                <a:latin typeface="Times New Roman" panose="02020603050405020304" pitchFamily="18" charset="0"/>
                <a:ea typeface="MS Mincho" panose="02020609040205080304" pitchFamily="49" charset="-128"/>
              </a:rPr>
              <a:t>o</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nên</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h</a:t>
            </a:r>
            <a:r>
              <a:rPr lang="en-US" dirty="0" err="1">
                <a:solidFill>
                  <a:srgbClr val="000000"/>
                </a:solidFill>
                <a:latin typeface="Times New Roman" panose="02020603050405020304" pitchFamily="18" charset="0"/>
                <a:ea typeface="TimesNewRoman"/>
                <a:cs typeface="TimesNewRoman"/>
              </a:rPr>
              <a:t>ươ</a:t>
            </a:r>
            <a:r>
              <a:rPr lang="en-US" dirty="0" err="1">
                <a:solidFill>
                  <a:srgbClr val="000000"/>
                </a:solidFill>
                <a:latin typeface="Times New Roman" panose="02020603050405020304" pitchFamily="18" charset="0"/>
                <a:ea typeface="MS Mincho" panose="02020609040205080304" pitchFamily="49" charset="-128"/>
              </a:rPr>
              <a:t>ng</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v</a:t>
            </a:r>
            <a:r>
              <a:rPr lang="en-US" dirty="0" err="1">
                <a:solidFill>
                  <a:srgbClr val="000000"/>
                </a:solidFill>
                <a:latin typeface="Times New Roman" panose="02020603050405020304" pitchFamily="18" charset="0"/>
                <a:ea typeface="TimesNewRoman"/>
                <a:cs typeface="TimesNewRoman"/>
              </a:rPr>
              <a:t>ị</a:t>
            </a:r>
            <a:r>
              <a:rPr lang="en-US" dirty="0">
                <a:solidFill>
                  <a:srgbClr val="000000"/>
                </a:solidFill>
                <a:latin typeface="TimesNewRoman"/>
                <a:cs typeface="TimesNewRoman"/>
              </a:rPr>
              <a:t> </a:t>
            </a:r>
            <a:r>
              <a:rPr lang="en-US" dirty="0" err="1">
                <a:solidFill>
                  <a:srgbClr val="000000"/>
                </a:solidFill>
                <a:latin typeface="Times New Roman" panose="02020603050405020304" pitchFamily="18" charset="0"/>
                <a:ea typeface="TimesNewRoman"/>
                <a:cs typeface="TimesNewRoman"/>
              </a:rPr>
              <a:t>đặ</a:t>
            </a:r>
            <a:r>
              <a:rPr lang="en-US" dirty="0" err="1">
                <a:solidFill>
                  <a:srgbClr val="000000"/>
                </a:solidFill>
                <a:latin typeface="Times New Roman" panose="02020603050405020304" pitchFamily="18" charset="0"/>
                <a:ea typeface="MS Mincho" panose="02020609040205080304" pitchFamily="49" charset="-128"/>
              </a:rPr>
              <a:t>c</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tr</a:t>
            </a:r>
            <a:r>
              <a:rPr lang="en-US" dirty="0" err="1">
                <a:solidFill>
                  <a:srgbClr val="000000"/>
                </a:solidFill>
                <a:latin typeface="Times New Roman" panose="02020603050405020304" pitchFamily="18" charset="0"/>
                <a:ea typeface="TimesNewRoman"/>
                <a:cs typeface="TimesNewRoman"/>
              </a:rPr>
              <a:t>ư</a:t>
            </a:r>
            <a:r>
              <a:rPr lang="en-US" dirty="0" err="1">
                <a:solidFill>
                  <a:srgbClr val="000000"/>
                </a:solidFill>
                <a:latin typeface="Times New Roman" panose="02020603050405020304" pitchFamily="18" charset="0"/>
                <a:ea typeface="MS Mincho" panose="02020609040205080304" pitchFamily="49" charset="-128"/>
              </a:rPr>
              <a:t>ng</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c</a:t>
            </a:r>
            <a:r>
              <a:rPr lang="en-US" dirty="0" err="1">
                <a:solidFill>
                  <a:srgbClr val="000000"/>
                </a:solidFill>
                <a:latin typeface="Times New Roman" panose="02020603050405020304" pitchFamily="18" charset="0"/>
                <a:ea typeface="TimesNewRoman"/>
                <a:cs typeface="TimesNewRoman"/>
              </a:rPr>
              <a:t>ủ</a:t>
            </a:r>
            <a:r>
              <a:rPr lang="en-US" dirty="0" err="1">
                <a:solidFill>
                  <a:srgbClr val="000000"/>
                </a:solidFill>
                <a:latin typeface="Times New Roman" panose="02020603050405020304" pitchFamily="18" charset="0"/>
                <a:ea typeface="MS Mincho" panose="02020609040205080304" pitchFamily="49" charset="-128"/>
              </a:rPr>
              <a:t>a</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các</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món</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TimesNewRoman"/>
                <a:cs typeface="TimesNewRoman"/>
              </a:rPr>
              <a:t>ă</a:t>
            </a:r>
            <a:r>
              <a:rPr lang="en-US" dirty="0" err="1">
                <a:solidFill>
                  <a:srgbClr val="000000"/>
                </a:solidFill>
                <a:latin typeface="Times New Roman" panose="02020603050405020304" pitchFamily="18" charset="0"/>
                <a:ea typeface="MS Mincho" panose="02020609040205080304" pitchFamily="49" charset="-128"/>
              </a:rPr>
              <a:t>n</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Nh</a:t>
            </a:r>
            <a:r>
              <a:rPr lang="en-US" dirty="0" err="1">
                <a:solidFill>
                  <a:srgbClr val="000000"/>
                </a:solidFill>
                <a:latin typeface="Times New Roman" panose="02020603050405020304" pitchFamily="18" charset="0"/>
                <a:ea typeface="TimesNewRoman"/>
                <a:cs typeface="TimesNewRoman"/>
              </a:rPr>
              <a:t>ậ</a:t>
            </a:r>
            <a:r>
              <a:rPr lang="en-US" dirty="0" err="1">
                <a:solidFill>
                  <a:srgbClr val="000000"/>
                </a:solidFill>
                <a:latin typeface="Times New Roman" panose="02020603050405020304" pitchFamily="18" charset="0"/>
                <a:ea typeface="MS Mincho" panose="02020609040205080304" pitchFamily="49" charset="-128"/>
              </a:rPr>
              <a:t>t</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nh</a:t>
            </a:r>
            <a:r>
              <a:rPr lang="en-US" dirty="0" err="1">
                <a:solidFill>
                  <a:srgbClr val="000000"/>
                </a:solidFill>
                <a:latin typeface="Times New Roman" panose="02020603050405020304" pitchFamily="18" charset="0"/>
                <a:ea typeface="TimesNewRoman"/>
                <a:cs typeface="TimesNewRoman"/>
              </a:rPr>
              <a:t>ư</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các</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món</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TimesNewRoman"/>
                <a:cs typeface="TimesNewRoman"/>
              </a:rPr>
              <a:t>ă</a:t>
            </a:r>
            <a:r>
              <a:rPr lang="en-US" dirty="0" err="1">
                <a:solidFill>
                  <a:srgbClr val="000000"/>
                </a:solidFill>
                <a:latin typeface="Times New Roman" panose="02020603050405020304" pitchFamily="18" charset="0"/>
                <a:ea typeface="MS Mincho" panose="02020609040205080304" pitchFamily="49" charset="-128"/>
              </a:rPr>
              <a:t>n</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s</a:t>
            </a:r>
            <a:r>
              <a:rPr lang="en-US" dirty="0" err="1">
                <a:solidFill>
                  <a:srgbClr val="000000"/>
                </a:solidFill>
                <a:latin typeface="Times New Roman" panose="02020603050405020304" pitchFamily="18" charset="0"/>
                <a:ea typeface="TimesNewRoman"/>
                <a:cs typeface="TimesNewRoman"/>
              </a:rPr>
              <a:t>ố</a:t>
            </a:r>
            <a:r>
              <a:rPr lang="en-US" dirty="0" err="1">
                <a:solidFill>
                  <a:srgbClr val="000000"/>
                </a:solidFill>
                <a:latin typeface="Times New Roman" panose="02020603050405020304" pitchFamily="18" charset="0"/>
                <a:ea typeface="MS Mincho" panose="02020609040205080304" pitchFamily="49" charset="-128"/>
              </a:rPr>
              <a:t>ng</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h</a:t>
            </a:r>
            <a:r>
              <a:rPr lang="en-US" dirty="0" err="1">
                <a:solidFill>
                  <a:srgbClr val="000000"/>
                </a:solidFill>
                <a:latin typeface="Times New Roman" panose="02020603050405020304" pitchFamily="18" charset="0"/>
                <a:ea typeface="TimesNewRoman"/>
                <a:cs typeface="TimesNewRoman"/>
              </a:rPr>
              <a:t>ấ</a:t>
            </a:r>
            <a:r>
              <a:rPr lang="en-US" dirty="0" err="1">
                <a:solidFill>
                  <a:srgbClr val="000000"/>
                </a:solidFill>
                <a:latin typeface="Times New Roman" panose="02020603050405020304" pitchFamily="18" charset="0"/>
                <a:ea typeface="MS Mincho" panose="02020609040205080304" pitchFamily="49" charset="-128"/>
              </a:rPr>
              <a:t>p</a:t>
            </a:r>
            <a:r>
              <a:rPr lang="en-US" dirty="0">
                <a:solidFill>
                  <a:srgbClr val="000000"/>
                </a:solidFill>
                <a:latin typeface="Times New Roman" panose="02020603050405020304" pitchFamily="18" charset="0"/>
                <a:ea typeface="MS Mincho" panose="02020609040205080304" pitchFamily="49" charset="-128"/>
              </a:rPr>
              <a:t>, </a:t>
            </a:r>
            <a:r>
              <a:rPr lang="en-US" dirty="0" err="1">
                <a:solidFill>
                  <a:srgbClr val="000000"/>
                </a:solidFill>
                <a:latin typeface="Times New Roman" panose="02020603050405020304" pitchFamily="18" charset="0"/>
                <a:ea typeface="MS Mincho" panose="02020609040205080304" pitchFamily="49" charset="-128"/>
              </a:rPr>
              <a:t>lu</a:t>
            </a:r>
            <a:r>
              <a:rPr lang="en-US" dirty="0" err="1">
                <a:solidFill>
                  <a:srgbClr val="000000"/>
                </a:solidFill>
                <a:latin typeface="Times New Roman" panose="02020603050405020304" pitchFamily="18" charset="0"/>
                <a:ea typeface="TimesNewRoman"/>
                <a:cs typeface="TimesNewRoman"/>
              </a:rPr>
              <a:t>ộ</a:t>
            </a:r>
            <a:r>
              <a:rPr lang="en-US" dirty="0" err="1">
                <a:solidFill>
                  <a:srgbClr val="000000"/>
                </a:solidFill>
                <a:latin typeface="Times New Roman" panose="02020603050405020304" pitchFamily="18" charset="0"/>
                <a:ea typeface="MS Mincho" panose="02020609040205080304" pitchFamily="49" charset="-128"/>
              </a:rPr>
              <a:t>c</a:t>
            </a:r>
            <a:r>
              <a:rPr lang="en-US" dirty="0">
                <a:solidFill>
                  <a:srgbClr val="000000"/>
                </a:solidFill>
                <a:latin typeface="Times New Roman" panose="02020603050405020304" pitchFamily="18" charset="0"/>
                <a:ea typeface="MS Mincho" panose="02020609040205080304" pitchFamily="49" charset="-128"/>
              </a:rPr>
              <a:t>…</a:t>
            </a:r>
            <a:endParaRPr lang="en-US" dirty="0"/>
          </a:p>
          <a:p>
            <a:pPr marL="0" indent="0">
              <a:buNone/>
            </a:pPr>
            <a:endParaRPr lang="en-US" dirty="0"/>
          </a:p>
        </p:txBody>
      </p:sp>
      <p:pic>
        <p:nvPicPr>
          <p:cNvPr id="5" name="Picture 4"/>
          <p:cNvPicPr>
            <a:picLocks noChangeAspect="1"/>
          </p:cNvPicPr>
          <p:nvPr/>
        </p:nvPicPr>
        <p:blipFill>
          <a:blip r:embed="rId2"/>
          <a:stretch>
            <a:fillRect/>
          </a:stretch>
        </p:blipFill>
        <p:spPr>
          <a:xfrm>
            <a:off x="4893458" y="2590800"/>
            <a:ext cx="4250541" cy="2811236"/>
          </a:xfrm>
          <a:prstGeom prst="rect">
            <a:avLst/>
          </a:prstGeom>
        </p:spPr>
      </p:pic>
      <p:sp>
        <p:nvSpPr>
          <p:cNvPr id="6" name="Title 1"/>
          <p:cNvSpPr>
            <a:spLocks noGrp="1"/>
          </p:cNvSpPr>
          <p:nvPr>
            <p:ph type="title"/>
          </p:nvPr>
        </p:nvSpPr>
        <p:spPr/>
        <p:txBody>
          <a:bodyPr/>
          <a:lstStyle/>
          <a:p>
            <a:r>
              <a:rPr lang="vi-VN" dirty="0" smtClean="0"/>
              <a:t>II. NHẬT BẢN</a:t>
            </a:r>
            <a:endParaRPr lang="en-US" dirty="0"/>
          </a:p>
        </p:txBody>
      </p:sp>
    </p:spTree>
    <p:extLst>
      <p:ext uri="{BB962C8B-B14F-4D97-AF65-F5344CB8AC3E}">
        <p14:creationId xmlns:p14="http://schemas.microsoft.com/office/powerpoint/2010/main" val="3923831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vi-VN" dirty="0" smtClean="0"/>
              <a:t>Trong văn hóa ẩm thực Nhật Bản, tất cả các món ăn được chế biến theo nguyên tắc </a:t>
            </a:r>
            <a:r>
              <a:rPr lang="en-US" dirty="0" smtClean="0"/>
              <a:t>“Tam </a:t>
            </a:r>
            <a:r>
              <a:rPr lang="en-US" dirty="0" err="1"/>
              <a:t>ngũ</a:t>
            </a:r>
            <a:r>
              <a:rPr lang="en-US" dirty="0"/>
              <a:t>” </a:t>
            </a:r>
            <a:endParaRPr lang="vi-VN" dirty="0" smtClean="0"/>
          </a:p>
          <a:p>
            <a:pPr marL="0" indent="0">
              <a:buNone/>
            </a:pPr>
            <a:r>
              <a:rPr lang="en-US" dirty="0" smtClean="0"/>
              <a:t>+ </a:t>
            </a:r>
            <a:r>
              <a:rPr lang="en-US" dirty="0" err="1"/>
              <a:t>Ngũ</a:t>
            </a:r>
            <a:r>
              <a:rPr lang="en-US" dirty="0"/>
              <a:t> </a:t>
            </a:r>
            <a:r>
              <a:rPr lang="en-US" dirty="0" err="1"/>
              <a:t>vị</a:t>
            </a:r>
            <a:r>
              <a:rPr lang="en-US" dirty="0"/>
              <a:t> </a:t>
            </a:r>
            <a:r>
              <a:rPr lang="en-US" dirty="0" err="1"/>
              <a:t>bao</a:t>
            </a:r>
            <a:r>
              <a:rPr lang="en-US" dirty="0"/>
              <a:t> </a:t>
            </a:r>
            <a:r>
              <a:rPr lang="en-US" dirty="0" err="1"/>
              <a:t>gồm</a:t>
            </a:r>
            <a:r>
              <a:rPr lang="en-US" dirty="0"/>
              <a:t>: </a:t>
            </a:r>
            <a:r>
              <a:rPr lang="en-US" dirty="0" err="1"/>
              <a:t>ngọt</a:t>
            </a:r>
            <a:r>
              <a:rPr lang="en-US" dirty="0"/>
              <a:t>, </a:t>
            </a:r>
            <a:r>
              <a:rPr lang="en-US" dirty="0" err="1"/>
              <a:t>chua</a:t>
            </a:r>
            <a:r>
              <a:rPr lang="en-US" dirty="0"/>
              <a:t>, cay, </a:t>
            </a:r>
            <a:r>
              <a:rPr lang="en-US" dirty="0" err="1"/>
              <a:t>đắng</a:t>
            </a:r>
            <a:r>
              <a:rPr lang="en-US" dirty="0"/>
              <a:t>, </a:t>
            </a:r>
            <a:r>
              <a:rPr lang="en-US" dirty="0" err="1"/>
              <a:t>mặn</a:t>
            </a:r>
            <a:endParaRPr lang="en-US" dirty="0"/>
          </a:p>
          <a:p>
            <a:pPr marL="0" indent="0">
              <a:buNone/>
            </a:pPr>
            <a:r>
              <a:rPr lang="en-US" dirty="0"/>
              <a:t>+ </a:t>
            </a:r>
            <a:r>
              <a:rPr lang="en-US" dirty="0" err="1"/>
              <a:t>Ngũ</a:t>
            </a:r>
            <a:r>
              <a:rPr lang="en-US" dirty="0"/>
              <a:t> </a:t>
            </a:r>
            <a:r>
              <a:rPr lang="en-US" dirty="0" err="1"/>
              <a:t>sắc</a:t>
            </a:r>
            <a:r>
              <a:rPr lang="en-US" dirty="0"/>
              <a:t> </a:t>
            </a:r>
            <a:r>
              <a:rPr lang="en-US" dirty="0" err="1"/>
              <a:t>có</a:t>
            </a:r>
            <a:r>
              <a:rPr lang="en-US" dirty="0"/>
              <a:t>: </a:t>
            </a:r>
            <a:r>
              <a:rPr lang="en-US" dirty="0" err="1"/>
              <a:t>trắng</a:t>
            </a:r>
            <a:r>
              <a:rPr lang="en-US" dirty="0"/>
              <a:t>, </a:t>
            </a:r>
            <a:r>
              <a:rPr lang="en-US" dirty="0" err="1"/>
              <a:t>vàng</a:t>
            </a:r>
            <a:r>
              <a:rPr lang="en-US" dirty="0"/>
              <a:t>, </a:t>
            </a:r>
            <a:r>
              <a:rPr lang="en-US" dirty="0" err="1"/>
              <a:t>đỏ</a:t>
            </a:r>
            <a:r>
              <a:rPr lang="en-US" dirty="0"/>
              <a:t>, </a:t>
            </a:r>
            <a:r>
              <a:rPr lang="en-US" dirty="0" err="1"/>
              <a:t>xanh</a:t>
            </a:r>
            <a:r>
              <a:rPr lang="en-US" dirty="0"/>
              <a:t>, </a:t>
            </a:r>
            <a:r>
              <a:rPr lang="en-US" dirty="0" err="1"/>
              <a:t>đen</a:t>
            </a:r>
            <a:endParaRPr lang="en-US" dirty="0"/>
          </a:p>
          <a:p>
            <a:pPr marL="0" indent="0">
              <a:buNone/>
            </a:pPr>
            <a:r>
              <a:rPr lang="en-US" dirty="0"/>
              <a:t>+ </a:t>
            </a:r>
            <a:r>
              <a:rPr lang="en-US" dirty="0" err="1"/>
              <a:t>Ngũ</a:t>
            </a:r>
            <a:r>
              <a:rPr lang="en-US" dirty="0"/>
              <a:t> </a:t>
            </a:r>
            <a:r>
              <a:rPr lang="en-US" dirty="0" err="1"/>
              <a:t>pháp</a:t>
            </a:r>
            <a:r>
              <a:rPr lang="en-US" dirty="0"/>
              <a:t> </a:t>
            </a:r>
            <a:r>
              <a:rPr lang="en-US" dirty="0" err="1"/>
              <a:t>có</a:t>
            </a:r>
            <a:r>
              <a:rPr lang="en-US" dirty="0"/>
              <a:t>: </a:t>
            </a:r>
            <a:r>
              <a:rPr lang="en-US" dirty="0" err="1" smtClean="0"/>
              <a:t>sống</a:t>
            </a:r>
            <a:r>
              <a:rPr lang="en-US" dirty="0"/>
              <a:t>, </a:t>
            </a:r>
            <a:r>
              <a:rPr lang="en-US" dirty="0" err="1"/>
              <a:t>ninh</a:t>
            </a:r>
            <a:r>
              <a:rPr lang="en-US" dirty="0"/>
              <a:t>, </a:t>
            </a:r>
            <a:r>
              <a:rPr lang="en-US" dirty="0" err="1"/>
              <a:t>nướng</a:t>
            </a:r>
            <a:r>
              <a:rPr lang="en-US" dirty="0"/>
              <a:t>, </a:t>
            </a:r>
            <a:r>
              <a:rPr lang="en-US" dirty="0" err="1"/>
              <a:t>chiên</a:t>
            </a:r>
            <a:r>
              <a:rPr lang="en-US" dirty="0"/>
              <a:t> </a:t>
            </a:r>
            <a:r>
              <a:rPr lang="en-US" dirty="0" err="1"/>
              <a:t>và</a:t>
            </a:r>
            <a:r>
              <a:rPr lang="en-US" dirty="0"/>
              <a:t> </a:t>
            </a:r>
            <a:r>
              <a:rPr lang="en-US" dirty="0" err="1"/>
              <a:t>hấp</a:t>
            </a:r>
            <a:r>
              <a:rPr lang="en-US" dirty="0"/>
              <a:t>.</a:t>
            </a:r>
          </a:p>
          <a:p>
            <a:endParaRPr lang="en-US" dirty="0"/>
          </a:p>
        </p:txBody>
      </p:sp>
      <p:sp>
        <p:nvSpPr>
          <p:cNvPr id="4" name="Title 1"/>
          <p:cNvSpPr>
            <a:spLocks noGrp="1"/>
          </p:cNvSpPr>
          <p:nvPr>
            <p:ph type="title"/>
          </p:nvPr>
        </p:nvSpPr>
        <p:spPr/>
        <p:txBody>
          <a:bodyPr/>
          <a:lstStyle/>
          <a:p>
            <a:r>
              <a:rPr lang="vi-VN" dirty="0" smtClean="0"/>
              <a:t>II. NHẬT BẢN</a:t>
            </a:r>
            <a:endParaRPr lang="en-US" dirty="0"/>
          </a:p>
        </p:txBody>
      </p:sp>
    </p:spTree>
    <p:extLst>
      <p:ext uri="{BB962C8B-B14F-4D97-AF65-F5344CB8AC3E}">
        <p14:creationId xmlns:p14="http://schemas.microsoft.com/office/powerpoint/2010/main" val="19963478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685800" y="1443894"/>
            <a:ext cx="7221443" cy="4838574"/>
          </a:xfrm>
          <a:prstGeom prst="rect">
            <a:avLst/>
          </a:prstGeom>
        </p:spPr>
      </p:pic>
      <p:sp>
        <p:nvSpPr>
          <p:cNvPr id="5" name="Title 1"/>
          <p:cNvSpPr>
            <a:spLocks noGrp="1"/>
          </p:cNvSpPr>
          <p:nvPr>
            <p:ph type="title"/>
          </p:nvPr>
        </p:nvSpPr>
        <p:spPr/>
        <p:txBody>
          <a:bodyPr/>
          <a:lstStyle/>
          <a:p>
            <a:r>
              <a:rPr lang="vi-VN" dirty="0" smtClean="0"/>
              <a:t>II. NHẬT BẢN</a:t>
            </a:r>
            <a:endParaRPr lang="en-US" dirty="0"/>
          </a:p>
        </p:txBody>
      </p:sp>
    </p:spTree>
    <p:extLst>
      <p:ext uri="{BB962C8B-B14F-4D97-AF65-F5344CB8AC3E}">
        <p14:creationId xmlns:p14="http://schemas.microsoft.com/office/powerpoint/2010/main" val="10337629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err="1"/>
              <a:t>Các</a:t>
            </a:r>
            <a:r>
              <a:rPr lang="en-US" dirty="0"/>
              <a:t> </a:t>
            </a:r>
            <a:r>
              <a:rPr lang="en-US" dirty="0" err="1"/>
              <a:t>món</a:t>
            </a:r>
            <a:r>
              <a:rPr lang="en-US" dirty="0"/>
              <a:t> </a:t>
            </a:r>
            <a:r>
              <a:rPr lang="en-US" dirty="0" err="1"/>
              <a:t>ăn</a:t>
            </a:r>
            <a:r>
              <a:rPr lang="en-US" dirty="0"/>
              <a:t> </a:t>
            </a:r>
            <a:r>
              <a:rPr lang="en-US" dirty="0" err="1"/>
              <a:t>của</a:t>
            </a:r>
            <a:r>
              <a:rPr lang="en-US" dirty="0"/>
              <a:t> </a:t>
            </a:r>
            <a:r>
              <a:rPr lang="en-US" dirty="0" err="1"/>
              <a:t>Nhật</a:t>
            </a:r>
            <a:r>
              <a:rPr lang="en-US" dirty="0"/>
              <a:t> </a:t>
            </a:r>
            <a:r>
              <a:rPr lang="en-US" dirty="0" err="1"/>
              <a:t>nhằm</a:t>
            </a:r>
            <a:r>
              <a:rPr lang="en-US" dirty="0"/>
              <a:t> </a:t>
            </a:r>
            <a:r>
              <a:rPr lang="en-US" dirty="0" err="1"/>
              <a:t>giữ</a:t>
            </a:r>
            <a:r>
              <a:rPr lang="en-US" dirty="0"/>
              <a:t> </a:t>
            </a:r>
            <a:r>
              <a:rPr lang="en-US" dirty="0" err="1"/>
              <a:t>lại</a:t>
            </a:r>
            <a:r>
              <a:rPr lang="en-US" dirty="0"/>
              <a:t> </a:t>
            </a:r>
            <a:r>
              <a:rPr lang="en-US" dirty="0" err="1"/>
              <a:t>nhiều</a:t>
            </a:r>
            <a:r>
              <a:rPr lang="en-US" dirty="0"/>
              <a:t> </a:t>
            </a:r>
            <a:r>
              <a:rPr lang="en-US" dirty="0" err="1"/>
              <a:t>nhất</a:t>
            </a:r>
            <a:r>
              <a:rPr lang="en-US" dirty="0"/>
              <a:t> </a:t>
            </a:r>
            <a:r>
              <a:rPr lang="en-US" dirty="0" err="1"/>
              <a:t>hương</a:t>
            </a:r>
            <a:r>
              <a:rPr lang="en-US" dirty="0"/>
              <a:t> </a:t>
            </a:r>
            <a:r>
              <a:rPr lang="en-US" dirty="0" err="1"/>
              <a:t>vị</a:t>
            </a:r>
            <a:r>
              <a:rPr lang="en-US" dirty="0"/>
              <a:t>, </a:t>
            </a:r>
            <a:r>
              <a:rPr lang="en-US" dirty="0" err="1"/>
              <a:t>màu</a:t>
            </a:r>
            <a:r>
              <a:rPr lang="en-US" dirty="0"/>
              <a:t> </a:t>
            </a:r>
            <a:r>
              <a:rPr lang="en-US" dirty="0" err="1"/>
              <a:t>sắc</a:t>
            </a:r>
            <a:r>
              <a:rPr lang="en-US" dirty="0"/>
              <a:t> </a:t>
            </a:r>
            <a:r>
              <a:rPr lang="en-US" dirty="0" err="1"/>
              <a:t>của</a:t>
            </a:r>
            <a:r>
              <a:rPr lang="en-US" dirty="0"/>
              <a:t> </a:t>
            </a:r>
            <a:r>
              <a:rPr lang="en-US" dirty="0" err="1"/>
              <a:t>thiên</a:t>
            </a:r>
            <a:r>
              <a:rPr lang="en-US" dirty="0"/>
              <a:t> </a:t>
            </a:r>
            <a:r>
              <a:rPr lang="en-US" dirty="0" err="1"/>
              <a:t>nhiên</a:t>
            </a:r>
            <a:r>
              <a:rPr lang="en-US" dirty="0"/>
              <a:t>. </a:t>
            </a:r>
            <a:r>
              <a:rPr lang="en-US" dirty="0" err="1"/>
              <a:t>Nhật</a:t>
            </a:r>
            <a:r>
              <a:rPr lang="en-US" dirty="0"/>
              <a:t> </a:t>
            </a:r>
            <a:r>
              <a:rPr lang="en-US" dirty="0" err="1"/>
              <a:t>Bản</a:t>
            </a:r>
            <a:r>
              <a:rPr lang="en-US" dirty="0"/>
              <a:t> </a:t>
            </a:r>
            <a:r>
              <a:rPr lang="en-US" dirty="0" err="1"/>
              <a:t>nghiêng</a:t>
            </a:r>
            <a:r>
              <a:rPr lang="en-US" dirty="0"/>
              <a:t> </a:t>
            </a:r>
            <a:r>
              <a:rPr lang="en-US" dirty="0" err="1"/>
              <a:t>về</a:t>
            </a:r>
            <a:r>
              <a:rPr lang="en-US" dirty="0"/>
              <a:t> </a:t>
            </a:r>
            <a:r>
              <a:rPr lang="en-US" dirty="0" err="1"/>
              <a:t>sự</a:t>
            </a:r>
            <a:r>
              <a:rPr lang="en-US" dirty="0"/>
              <a:t> </a:t>
            </a:r>
            <a:r>
              <a:rPr lang="en-US" dirty="0" err="1"/>
              <a:t>bắt</a:t>
            </a:r>
            <a:r>
              <a:rPr lang="en-US" dirty="0"/>
              <a:t> </a:t>
            </a:r>
            <a:r>
              <a:rPr lang="en-US" dirty="0" err="1"/>
              <a:t>mắt</a:t>
            </a:r>
            <a:r>
              <a:rPr lang="en-US" dirty="0"/>
              <a:t> </a:t>
            </a:r>
            <a:r>
              <a:rPr lang="en-US" dirty="0" err="1"/>
              <a:t>tinh</a:t>
            </a:r>
            <a:r>
              <a:rPr lang="en-US" dirty="0"/>
              <a:t> </a:t>
            </a:r>
            <a:r>
              <a:rPr lang="en-US" dirty="0" err="1"/>
              <a:t>tế</a:t>
            </a:r>
            <a:r>
              <a:rPr lang="en-US" dirty="0"/>
              <a:t>, </a:t>
            </a:r>
            <a:r>
              <a:rPr lang="en-US" dirty="0" err="1"/>
              <a:t>đó</a:t>
            </a:r>
            <a:r>
              <a:rPr lang="en-US" dirty="0"/>
              <a:t> </a:t>
            </a:r>
            <a:r>
              <a:rPr lang="en-US" dirty="0" err="1"/>
              <a:t>là</a:t>
            </a:r>
            <a:r>
              <a:rPr lang="en-US" dirty="0"/>
              <a:t> </a:t>
            </a:r>
            <a:r>
              <a:rPr lang="en-US" dirty="0" err="1"/>
              <a:t>sự</a:t>
            </a:r>
            <a:r>
              <a:rPr lang="en-US" dirty="0"/>
              <a:t> </a:t>
            </a:r>
            <a:r>
              <a:rPr lang="en-US" dirty="0" err="1"/>
              <a:t>hòa</a:t>
            </a:r>
            <a:r>
              <a:rPr lang="en-US" dirty="0"/>
              <a:t> </a:t>
            </a:r>
            <a:r>
              <a:rPr lang="en-US" dirty="0" err="1"/>
              <a:t>trộn</a:t>
            </a:r>
            <a:r>
              <a:rPr lang="en-US" dirty="0"/>
              <a:t> </a:t>
            </a:r>
            <a:r>
              <a:rPr lang="en-US" dirty="0" err="1"/>
              <a:t>khéo</a:t>
            </a:r>
            <a:r>
              <a:rPr lang="en-US" dirty="0"/>
              <a:t> </a:t>
            </a:r>
            <a:r>
              <a:rPr lang="en-US" dirty="0" err="1"/>
              <a:t>léo</a:t>
            </a:r>
            <a:r>
              <a:rPr lang="en-US" dirty="0"/>
              <a:t> </a:t>
            </a:r>
            <a:r>
              <a:rPr lang="en-US" dirty="0" err="1"/>
              <a:t>và</a:t>
            </a:r>
            <a:r>
              <a:rPr lang="en-US" dirty="0"/>
              <a:t> </a:t>
            </a:r>
            <a:r>
              <a:rPr lang="en-US" dirty="0" err="1"/>
              <a:t>tinh</a:t>
            </a:r>
            <a:r>
              <a:rPr lang="en-US" dirty="0"/>
              <a:t> </a:t>
            </a:r>
            <a:r>
              <a:rPr lang="en-US" dirty="0" err="1"/>
              <a:t>tế</a:t>
            </a:r>
            <a:r>
              <a:rPr lang="en-US" dirty="0"/>
              <a:t> </a:t>
            </a:r>
            <a:r>
              <a:rPr lang="en-US" dirty="0" err="1"/>
              <a:t>của</a:t>
            </a:r>
            <a:r>
              <a:rPr lang="en-US" dirty="0"/>
              <a:t> </a:t>
            </a:r>
            <a:r>
              <a:rPr lang="en-US" dirty="0" err="1"/>
              <a:t>màu</a:t>
            </a:r>
            <a:r>
              <a:rPr lang="en-US" dirty="0"/>
              <a:t> </a:t>
            </a:r>
            <a:r>
              <a:rPr lang="en-US" dirty="0" err="1"/>
              <a:t>sắc</a:t>
            </a:r>
            <a:r>
              <a:rPr lang="en-US" dirty="0"/>
              <a:t>, </a:t>
            </a:r>
            <a:r>
              <a:rPr lang="en-US" dirty="0" err="1"/>
              <a:t>hương</a:t>
            </a:r>
            <a:r>
              <a:rPr lang="en-US" dirty="0"/>
              <a:t> </a:t>
            </a:r>
            <a:r>
              <a:rPr lang="en-US" dirty="0" err="1"/>
              <a:t>vị</a:t>
            </a:r>
            <a:r>
              <a:rPr lang="en-US" dirty="0"/>
              <a:t> </a:t>
            </a:r>
            <a:r>
              <a:rPr lang="en-US" dirty="0" err="1"/>
              <a:t>cũng</a:t>
            </a:r>
            <a:r>
              <a:rPr lang="en-US" dirty="0"/>
              <a:t> </a:t>
            </a:r>
            <a:r>
              <a:rPr lang="en-US" dirty="0" err="1"/>
              <a:t>như</a:t>
            </a:r>
            <a:r>
              <a:rPr lang="en-US" dirty="0"/>
              <a:t> </a:t>
            </a:r>
            <a:r>
              <a:rPr lang="en-US" dirty="0" err="1"/>
              <a:t>tôn</a:t>
            </a:r>
            <a:r>
              <a:rPr lang="en-US" dirty="0"/>
              <a:t> </a:t>
            </a:r>
            <a:r>
              <a:rPr lang="en-US" dirty="0" err="1"/>
              <a:t>giáo</a:t>
            </a:r>
            <a:r>
              <a:rPr lang="en-US" dirty="0"/>
              <a:t> </a:t>
            </a:r>
            <a:r>
              <a:rPr lang="en-US" dirty="0" err="1"/>
              <a:t>truyền</a:t>
            </a:r>
            <a:r>
              <a:rPr lang="en-US" dirty="0"/>
              <a:t> </a:t>
            </a:r>
            <a:r>
              <a:rPr lang="en-US" dirty="0" err="1"/>
              <a:t>thống</a:t>
            </a:r>
            <a:r>
              <a:rPr lang="en-US" dirty="0"/>
              <a:t>. </a:t>
            </a:r>
          </a:p>
        </p:txBody>
      </p:sp>
      <p:sp>
        <p:nvSpPr>
          <p:cNvPr id="4" name="Title 1"/>
          <p:cNvSpPr>
            <a:spLocks noGrp="1"/>
          </p:cNvSpPr>
          <p:nvPr>
            <p:ph type="title"/>
          </p:nvPr>
        </p:nvSpPr>
        <p:spPr/>
        <p:txBody>
          <a:bodyPr/>
          <a:lstStyle/>
          <a:p>
            <a:r>
              <a:rPr lang="vi-VN" dirty="0" smtClean="0"/>
              <a:t>II. NHẬT BẢN</a:t>
            </a:r>
            <a:endParaRPr lang="en-US" dirty="0"/>
          </a:p>
        </p:txBody>
      </p:sp>
    </p:spTree>
    <p:extLst>
      <p:ext uri="{BB962C8B-B14F-4D97-AF65-F5344CB8AC3E}">
        <p14:creationId xmlns:p14="http://schemas.microsoft.com/office/powerpoint/2010/main" val="28700664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err="1"/>
              <a:t>Bữa</a:t>
            </a:r>
            <a:r>
              <a:rPr lang="en-US" dirty="0"/>
              <a:t> </a:t>
            </a:r>
            <a:r>
              <a:rPr lang="en-US" dirty="0" err="1"/>
              <a:t>cơm</a:t>
            </a:r>
            <a:r>
              <a:rPr lang="en-US" dirty="0"/>
              <a:t> </a:t>
            </a:r>
            <a:r>
              <a:rPr lang="en-US" dirty="0" err="1"/>
              <a:t>người</a:t>
            </a:r>
            <a:r>
              <a:rPr lang="en-US" dirty="0"/>
              <a:t> </a:t>
            </a:r>
            <a:r>
              <a:rPr lang="en-US" dirty="0" err="1"/>
              <a:t>Nhật</a:t>
            </a:r>
            <a:r>
              <a:rPr lang="en-US" dirty="0"/>
              <a:t> </a:t>
            </a:r>
            <a:r>
              <a:rPr lang="en-US" dirty="0" err="1"/>
              <a:t>chủ</a:t>
            </a:r>
            <a:r>
              <a:rPr lang="en-US" dirty="0"/>
              <a:t> </a:t>
            </a:r>
            <a:r>
              <a:rPr lang="en-US" dirty="0" err="1"/>
              <a:t>yếu</a:t>
            </a:r>
            <a:r>
              <a:rPr lang="en-US" dirty="0"/>
              <a:t> </a:t>
            </a:r>
            <a:r>
              <a:rPr lang="en-US" dirty="0" err="1"/>
              <a:t>là</a:t>
            </a:r>
            <a:r>
              <a:rPr lang="en-US" dirty="0"/>
              <a:t> </a:t>
            </a:r>
            <a:r>
              <a:rPr lang="en-US" dirty="0" err="1"/>
              <a:t>cơm</a:t>
            </a:r>
            <a:r>
              <a:rPr lang="en-US" dirty="0"/>
              <a:t>, </a:t>
            </a:r>
            <a:r>
              <a:rPr lang="en-US" dirty="0" err="1"/>
              <a:t>cá</a:t>
            </a:r>
            <a:r>
              <a:rPr lang="en-US" dirty="0"/>
              <a:t>, </a:t>
            </a:r>
            <a:r>
              <a:rPr lang="en-US" dirty="0" err="1"/>
              <a:t>rau</a:t>
            </a:r>
            <a:r>
              <a:rPr lang="en-US" dirty="0"/>
              <a:t> </a:t>
            </a:r>
            <a:r>
              <a:rPr lang="en-US" dirty="0" err="1"/>
              <a:t>và</a:t>
            </a:r>
            <a:r>
              <a:rPr lang="en-US" dirty="0"/>
              <a:t> </a:t>
            </a:r>
            <a:r>
              <a:rPr lang="en-US" dirty="0" err="1"/>
              <a:t>có</a:t>
            </a:r>
            <a:r>
              <a:rPr lang="en-US" dirty="0"/>
              <a:t> </a:t>
            </a:r>
            <a:r>
              <a:rPr lang="en-US" dirty="0" err="1"/>
              <a:t>rất</a:t>
            </a:r>
            <a:r>
              <a:rPr lang="en-US" dirty="0"/>
              <a:t> </a:t>
            </a:r>
            <a:r>
              <a:rPr lang="en-US" dirty="0" err="1"/>
              <a:t>ít</a:t>
            </a:r>
            <a:r>
              <a:rPr lang="en-US" dirty="0"/>
              <a:t> </a:t>
            </a:r>
            <a:r>
              <a:rPr lang="en-US" dirty="0" err="1"/>
              <a:t>thịt</a:t>
            </a:r>
            <a:r>
              <a:rPr lang="en-US" dirty="0"/>
              <a:t> </a:t>
            </a:r>
            <a:r>
              <a:rPr lang="en-US" dirty="0" err="1"/>
              <a:t>trong</a:t>
            </a:r>
            <a:r>
              <a:rPr lang="en-US" dirty="0"/>
              <a:t> </a:t>
            </a:r>
            <a:r>
              <a:rPr lang="en-US" dirty="0" err="1"/>
              <a:t>thành</a:t>
            </a:r>
            <a:r>
              <a:rPr lang="en-US" dirty="0"/>
              <a:t> </a:t>
            </a:r>
            <a:r>
              <a:rPr lang="en-US" dirty="0" err="1"/>
              <a:t>phần</a:t>
            </a:r>
            <a:r>
              <a:rPr lang="en-US" dirty="0"/>
              <a:t> </a:t>
            </a:r>
            <a:r>
              <a:rPr lang="en-US" dirty="0" err="1"/>
              <a:t>ăn</a:t>
            </a:r>
            <a:r>
              <a:rPr lang="en-US" dirty="0"/>
              <a:t>. </a:t>
            </a:r>
            <a:r>
              <a:rPr lang="en-US" dirty="0" err="1"/>
              <a:t>Mỗi</a:t>
            </a:r>
            <a:r>
              <a:rPr lang="en-US" dirty="0"/>
              <a:t> </a:t>
            </a:r>
            <a:r>
              <a:rPr lang="en-US" dirty="0" err="1"/>
              <a:t>người</a:t>
            </a:r>
            <a:r>
              <a:rPr lang="en-US" dirty="0"/>
              <a:t> </a:t>
            </a:r>
            <a:r>
              <a:rPr lang="en-US" dirty="0" err="1"/>
              <a:t>bao</a:t>
            </a:r>
            <a:r>
              <a:rPr lang="en-US" dirty="0"/>
              <a:t> </a:t>
            </a:r>
            <a:r>
              <a:rPr lang="en-US" dirty="0" err="1"/>
              <a:t>giờ</a:t>
            </a:r>
            <a:r>
              <a:rPr lang="en-US" dirty="0"/>
              <a:t> </a:t>
            </a:r>
            <a:r>
              <a:rPr lang="en-US" dirty="0" err="1"/>
              <a:t>cũng</a:t>
            </a:r>
            <a:r>
              <a:rPr lang="en-US" dirty="0"/>
              <a:t> </a:t>
            </a:r>
            <a:r>
              <a:rPr lang="en-US" dirty="0" err="1"/>
              <a:t>có</a:t>
            </a:r>
            <a:r>
              <a:rPr lang="en-US" dirty="0"/>
              <a:t> </a:t>
            </a:r>
            <a:r>
              <a:rPr lang="en-US" dirty="0" err="1"/>
              <a:t>một</a:t>
            </a:r>
            <a:r>
              <a:rPr lang="en-US" dirty="0"/>
              <a:t> </a:t>
            </a:r>
            <a:r>
              <a:rPr lang="en-US" dirty="0" err="1"/>
              <a:t>bát</a:t>
            </a:r>
            <a:r>
              <a:rPr lang="en-US" dirty="0"/>
              <a:t> </a:t>
            </a:r>
            <a:r>
              <a:rPr lang="en-US" dirty="0" err="1"/>
              <a:t>cơm</a:t>
            </a:r>
            <a:r>
              <a:rPr lang="en-US" dirty="0"/>
              <a:t> </a:t>
            </a:r>
            <a:r>
              <a:rPr lang="en-US" dirty="0" err="1"/>
              <a:t>kèm</a:t>
            </a:r>
            <a:r>
              <a:rPr lang="en-US" dirty="0"/>
              <a:t> </a:t>
            </a:r>
            <a:r>
              <a:rPr lang="en-US" dirty="0" err="1"/>
              <a:t>với</a:t>
            </a:r>
            <a:r>
              <a:rPr lang="en-US" dirty="0"/>
              <a:t> </a:t>
            </a:r>
            <a:r>
              <a:rPr lang="en-US" dirty="0" err="1"/>
              <a:t>rau</a:t>
            </a:r>
            <a:r>
              <a:rPr lang="en-US" dirty="0"/>
              <a:t> </a:t>
            </a:r>
            <a:r>
              <a:rPr lang="en-US" dirty="0" err="1"/>
              <a:t>bina</a:t>
            </a:r>
            <a:r>
              <a:rPr lang="en-US" dirty="0"/>
              <a:t>, </a:t>
            </a:r>
            <a:r>
              <a:rPr lang="en-US" dirty="0" err="1"/>
              <a:t>củ</a:t>
            </a:r>
            <a:r>
              <a:rPr lang="en-US" dirty="0"/>
              <a:t> </a:t>
            </a:r>
            <a:r>
              <a:rPr lang="en-US" dirty="0" err="1"/>
              <a:t>cải</a:t>
            </a:r>
            <a:r>
              <a:rPr lang="en-US" dirty="0"/>
              <a:t> </a:t>
            </a:r>
            <a:r>
              <a:rPr lang="en-US" dirty="0" err="1"/>
              <a:t>hoặc</a:t>
            </a:r>
            <a:r>
              <a:rPr lang="en-US" dirty="0"/>
              <a:t> </a:t>
            </a:r>
            <a:r>
              <a:rPr lang="en-US" dirty="0" err="1"/>
              <a:t>dưa</a:t>
            </a:r>
            <a:r>
              <a:rPr lang="en-US" dirty="0"/>
              <a:t> </a:t>
            </a:r>
            <a:r>
              <a:rPr lang="en-US" dirty="0" err="1"/>
              <a:t>góp</a:t>
            </a:r>
            <a:r>
              <a:rPr lang="en-US" dirty="0"/>
              <a:t>, </a:t>
            </a:r>
            <a:r>
              <a:rPr lang="en-US" dirty="0" err="1"/>
              <a:t>rong</a:t>
            </a:r>
            <a:r>
              <a:rPr lang="en-US" dirty="0"/>
              <a:t> </a:t>
            </a:r>
            <a:r>
              <a:rPr lang="en-US" dirty="0" err="1"/>
              <a:t>biển</a:t>
            </a:r>
            <a:r>
              <a:rPr lang="en-US" dirty="0"/>
              <a:t> </a:t>
            </a:r>
            <a:r>
              <a:rPr lang="en-US" dirty="0" err="1"/>
              <a:t>sấy</a:t>
            </a:r>
            <a:r>
              <a:rPr lang="en-US" dirty="0"/>
              <a:t> </a:t>
            </a:r>
            <a:r>
              <a:rPr lang="en-US" dirty="0" err="1"/>
              <a:t>được</a:t>
            </a:r>
            <a:r>
              <a:rPr lang="en-US" dirty="0"/>
              <a:t> </a:t>
            </a:r>
            <a:r>
              <a:rPr lang="en-US" dirty="0" err="1"/>
              <a:t>dùng</a:t>
            </a:r>
            <a:r>
              <a:rPr lang="en-US" dirty="0"/>
              <a:t> </a:t>
            </a:r>
            <a:r>
              <a:rPr lang="en-US" dirty="0" err="1"/>
              <a:t>để</a:t>
            </a:r>
            <a:r>
              <a:rPr lang="en-US" dirty="0"/>
              <a:t> </a:t>
            </a:r>
            <a:r>
              <a:rPr lang="en-US" dirty="0" err="1"/>
              <a:t>cuộn</a:t>
            </a:r>
            <a:r>
              <a:rPr lang="en-US" dirty="0"/>
              <a:t> </a:t>
            </a:r>
            <a:r>
              <a:rPr lang="en-US" dirty="0" err="1"/>
              <a:t>cơm</a:t>
            </a:r>
            <a:r>
              <a:rPr lang="en-US" dirty="0"/>
              <a:t> </a:t>
            </a:r>
            <a:r>
              <a:rPr lang="en-US" dirty="0" err="1"/>
              <a:t>hoặc</a:t>
            </a:r>
            <a:r>
              <a:rPr lang="en-US" dirty="0"/>
              <a:t> </a:t>
            </a:r>
            <a:r>
              <a:rPr lang="en-US" dirty="0" err="1"/>
              <a:t>ăn</a:t>
            </a:r>
            <a:r>
              <a:rPr lang="en-US" dirty="0"/>
              <a:t> </a:t>
            </a:r>
            <a:r>
              <a:rPr lang="en-US" dirty="0" err="1"/>
              <a:t>không</a:t>
            </a:r>
            <a:r>
              <a:rPr lang="en-US" dirty="0"/>
              <a:t>. </a:t>
            </a:r>
            <a:r>
              <a:rPr lang="en-US" dirty="0" err="1"/>
              <a:t>Có</a:t>
            </a:r>
            <a:r>
              <a:rPr lang="en-US" dirty="0"/>
              <a:t> </a:t>
            </a:r>
            <a:r>
              <a:rPr lang="en-US" dirty="0" err="1"/>
              <a:t>thể</a:t>
            </a:r>
            <a:r>
              <a:rPr lang="en-US" dirty="0"/>
              <a:t> </a:t>
            </a:r>
            <a:r>
              <a:rPr lang="en-US" dirty="0" err="1"/>
              <a:t>ăn</a:t>
            </a:r>
            <a:r>
              <a:rPr lang="en-US" dirty="0"/>
              <a:t> </a:t>
            </a:r>
            <a:r>
              <a:rPr lang="en-US" dirty="0" err="1"/>
              <a:t>mì</a:t>
            </a:r>
            <a:r>
              <a:rPr lang="en-US" dirty="0"/>
              <a:t> </a:t>
            </a:r>
            <a:r>
              <a:rPr lang="en-US" dirty="0" err="1"/>
              <a:t>Udon</a:t>
            </a:r>
            <a:r>
              <a:rPr lang="en-US" dirty="0"/>
              <a:t> </a:t>
            </a:r>
            <a:r>
              <a:rPr lang="en-US" dirty="0" err="1"/>
              <a:t>và</a:t>
            </a:r>
            <a:r>
              <a:rPr lang="en-US" dirty="0"/>
              <a:t> Soba </a:t>
            </a:r>
            <a:r>
              <a:rPr lang="en-US" dirty="0" err="1"/>
              <a:t>để</a:t>
            </a:r>
            <a:r>
              <a:rPr lang="en-US" dirty="0"/>
              <a:t> </a:t>
            </a:r>
            <a:r>
              <a:rPr lang="en-US" dirty="0" err="1"/>
              <a:t>thay</a:t>
            </a:r>
            <a:r>
              <a:rPr lang="en-US" dirty="0"/>
              <a:t> </a:t>
            </a:r>
            <a:r>
              <a:rPr lang="en-US" dirty="0" err="1"/>
              <a:t>thế</a:t>
            </a:r>
            <a:r>
              <a:rPr lang="en-US" dirty="0"/>
              <a:t> </a:t>
            </a:r>
            <a:r>
              <a:rPr lang="en-US" dirty="0" err="1"/>
              <a:t>cơm</a:t>
            </a:r>
            <a:r>
              <a:rPr lang="en-US" dirty="0"/>
              <a:t> hay Sushi. </a:t>
            </a:r>
            <a:r>
              <a:rPr lang="en-US" dirty="0" err="1"/>
              <a:t>Món</a:t>
            </a:r>
            <a:r>
              <a:rPr lang="en-US" dirty="0"/>
              <a:t> </a:t>
            </a:r>
            <a:r>
              <a:rPr lang="en-US" dirty="0" err="1"/>
              <a:t>khai</a:t>
            </a:r>
            <a:r>
              <a:rPr lang="en-US" dirty="0"/>
              <a:t> </a:t>
            </a:r>
            <a:r>
              <a:rPr lang="en-US" dirty="0" err="1"/>
              <a:t>vị</a:t>
            </a:r>
            <a:r>
              <a:rPr lang="en-US" dirty="0"/>
              <a:t> </a:t>
            </a:r>
            <a:r>
              <a:rPr lang="en-US" dirty="0" err="1"/>
              <a:t>là</a:t>
            </a:r>
            <a:r>
              <a:rPr lang="en-US" dirty="0"/>
              <a:t> sashimi </a:t>
            </a:r>
            <a:r>
              <a:rPr lang="en-US" dirty="0" err="1"/>
              <a:t>và</a:t>
            </a:r>
            <a:r>
              <a:rPr lang="en-US" dirty="0"/>
              <a:t> </a:t>
            </a:r>
            <a:r>
              <a:rPr lang="en-US" dirty="0" err="1"/>
              <a:t>kết</a:t>
            </a:r>
            <a:r>
              <a:rPr lang="en-US" dirty="0"/>
              <a:t> </a:t>
            </a:r>
            <a:r>
              <a:rPr lang="en-US" dirty="0" err="1"/>
              <a:t>thúc</a:t>
            </a:r>
            <a:r>
              <a:rPr lang="en-US" dirty="0"/>
              <a:t> </a:t>
            </a:r>
            <a:r>
              <a:rPr lang="en-US" dirty="0" err="1"/>
              <a:t>bữa</a:t>
            </a:r>
            <a:r>
              <a:rPr lang="en-US" dirty="0"/>
              <a:t> </a:t>
            </a:r>
            <a:r>
              <a:rPr lang="en-US" dirty="0" err="1"/>
              <a:t>ăn</a:t>
            </a:r>
            <a:r>
              <a:rPr lang="en-US" dirty="0"/>
              <a:t> </a:t>
            </a:r>
            <a:r>
              <a:rPr lang="en-US" dirty="0" err="1"/>
              <a:t>là</a:t>
            </a:r>
            <a:r>
              <a:rPr lang="en-US" dirty="0"/>
              <a:t> </a:t>
            </a:r>
            <a:r>
              <a:rPr lang="en-US" dirty="0" err="1"/>
              <a:t>một</a:t>
            </a:r>
            <a:r>
              <a:rPr lang="en-US" dirty="0"/>
              <a:t> </a:t>
            </a:r>
            <a:r>
              <a:rPr lang="en-US" dirty="0" err="1"/>
              <a:t>tách</a:t>
            </a:r>
            <a:r>
              <a:rPr lang="en-US" dirty="0"/>
              <a:t> </a:t>
            </a:r>
            <a:r>
              <a:rPr lang="en-US" dirty="0" err="1"/>
              <a:t>trà</a:t>
            </a:r>
            <a:r>
              <a:rPr lang="en-US" dirty="0"/>
              <a:t> </a:t>
            </a:r>
            <a:r>
              <a:rPr lang="en-US" dirty="0" err="1"/>
              <a:t>xanh</a:t>
            </a:r>
            <a:r>
              <a:rPr lang="en-US" dirty="0"/>
              <a:t> </a:t>
            </a:r>
            <a:r>
              <a:rPr lang="en-US" dirty="0" err="1"/>
              <a:t>nóng</a:t>
            </a:r>
            <a:r>
              <a:rPr lang="en-US" dirty="0"/>
              <a:t> </a:t>
            </a:r>
            <a:r>
              <a:rPr lang="en-US" dirty="0" err="1"/>
              <a:t>hổi</a:t>
            </a:r>
            <a:r>
              <a:rPr lang="en-US" dirty="0" smtClean="0"/>
              <a:t>.</a:t>
            </a:r>
            <a:endParaRPr lang="en-US" dirty="0"/>
          </a:p>
        </p:txBody>
      </p:sp>
      <p:sp>
        <p:nvSpPr>
          <p:cNvPr id="4" name="Title 1"/>
          <p:cNvSpPr>
            <a:spLocks noGrp="1"/>
          </p:cNvSpPr>
          <p:nvPr>
            <p:ph type="title"/>
          </p:nvPr>
        </p:nvSpPr>
        <p:spPr/>
        <p:txBody>
          <a:bodyPr/>
          <a:lstStyle/>
          <a:p>
            <a:r>
              <a:rPr lang="vi-VN" dirty="0" smtClean="0"/>
              <a:t>II. NHẬT BẢN</a:t>
            </a:r>
            <a:endParaRPr lang="en-US" dirty="0"/>
          </a:p>
        </p:txBody>
      </p:sp>
    </p:spTree>
    <p:extLst>
      <p:ext uri="{BB962C8B-B14F-4D97-AF65-F5344CB8AC3E}">
        <p14:creationId xmlns:p14="http://schemas.microsoft.com/office/powerpoint/2010/main" val="38502052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
        <p:nvSpPr>
          <p:cNvPr id="3" name="Content Placeholder 2"/>
          <p:cNvSpPr>
            <a:spLocks noGrp="1"/>
          </p:cNvSpPr>
          <p:nvPr>
            <p:ph idx="1"/>
          </p:nvPr>
        </p:nvSpPr>
        <p:spPr/>
        <p:txBody>
          <a:bodyPr>
            <a:normAutofit/>
          </a:bodyPr>
          <a:lstStyle/>
          <a:p>
            <a:r>
              <a:rPr lang="en-US" dirty="0" smtClean="0"/>
              <a:t>SASHIMI</a:t>
            </a:r>
          </a:p>
          <a:p>
            <a:pPr marL="0" indent="0">
              <a:buNone/>
            </a:pPr>
            <a:r>
              <a:rPr lang="vi-VN" dirty="0" smtClean="0"/>
              <a:t>Sashimi </a:t>
            </a:r>
            <a:r>
              <a:rPr lang="vi-VN" dirty="0"/>
              <a:t>là “cắt thịt tươi sống ra để ăn”. Nguồn gốc của cụm từ này bắt nguồn từ phương pháp thu hoạch cá truyền thống của ngư dân</a:t>
            </a:r>
            <a:r>
              <a:rPr lang="vi-VN" dirty="0" smtClean="0"/>
              <a:t>..</a:t>
            </a:r>
            <a:endParaRPr lang="en-US" dirty="0"/>
          </a:p>
        </p:txBody>
      </p:sp>
    </p:spTree>
    <p:extLst>
      <p:ext uri="{BB962C8B-B14F-4D97-AF65-F5344CB8AC3E}">
        <p14:creationId xmlns:p14="http://schemas.microsoft.com/office/powerpoint/2010/main" val="15545354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
        <p:nvSpPr>
          <p:cNvPr id="3" name="Content Placeholder 2"/>
          <p:cNvSpPr>
            <a:spLocks noGrp="1"/>
          </p:cNvSpPr>
          <p:nvPr>
            <p:ph idx="1"/>
          </p:nvPr>
        </p:nvSpPr>
        <p:spPr/>
        <p:txBody>
          <a:bodyPr>
            <a:normAutofit/>
          </a:bodyPr>
          <a:lstStyle/>
          <a:p>
            <a:r>
              <a:rPr lang="en-US" dirty="0" smtClean="0"/>
              <a:t>SASHIMI</a:t>
            </a:r>
          </a:p>
          <a:p>
            <a:pPr marL="0" indent="0">
              <a:buNone/>
            </a:pPr>
            <a:r>
              <a:rPr lang="vi-VN" dirty="0" smtClean="0"/>
              <a:t>Cá </a:t>
            </a:r>
            <a:r>
              <a:rPr lang="vi-VN" dirty="0"/>
              <a:t>được dùng để làm Sashimi thường được bắt bằng các dây câu riêng biệt, sau khi vừa bắt lên, họ dùng một cái đinh nhọn đâm xuyên óc làm cá chết ngay lập tức và ướp cá bằng đá xay. Vì cá chết quá nhanh nên thịt chỉ chứa một lượng nhỏ axit lactic, điều này giúp giữ cá tươi được lâu hơn.</a:t>
            </a:r>
            <a:endParaRPr lang="en-US" dirty="0"/>
          </a:p>
        </p:txBody>
      </p:sp>
    </p:spTree>
    <p:extLst>
      <p:ext uri="{BB962C8B-B14F-4D97-AF65-F5344CB8AC3E}">
        <p14:creationId xmlns:p14="http://schemas.microsoft.com/office/powerpoint/2010/main" val="31612439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77687" y="1281793"/>
            <a:ext cx="6645644" cy="4430429"/>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33832227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vi-VN" dirty="0"/>
              <a:t>Những nguyên liệu thường được dùng để làm Sashimi gồm: cá hồi, cá ngừ, cá thu, cá saba, cá nóc, mực, bạch tuộc, tôm biển. Ngoài ra, những lát hải sản thường được bọc trong rau củ để trang trí khi thưởng thức, loại rau củ thường dùng là củ cải trắng, củ cải Nhật thái sợi và lá tía tô.</a:t>
            </a:r>
            <a:endParaRPr lang="en-US" dirty="0"/>
          </a:p>
        </p:txBody>
      </p:sp>
      <p:sp>
        <p:nvSpPr>
          <p:cNvPr id="4"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25554367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566473" y="1371600"/>
            <a:ext cx="6585234" cy="4876800"/>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39704694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vi-VN" dirty="0"/>
              <a:t>Người Nhật thường dùng các loại nước chấm như xì dầu, tương, các loại gia vị như wasabi, gừng. Dùng wasabi chung với Sashimi không chỉ làm tăng hương vị mà nó còn giúp diệt các loại vi khuẩn có hại và kí sinh trùng thường có trong hải sản tươi sống.</a:t>
            </a:r>
            <a:endParaRPr lang="en-US" dirty="0"/>
          </a:p>
        </p:txBody>
      </p:sp>
      <p:sp>
        <p:nvSpPr>
          <p:cNvPr id="4"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34568019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376396" y="1600200"/>
            <a:ext cx="8391207" cy="4007117"/>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30570058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vi-VN" dirty="0" smtClean="0"/>
              <a:t>Súp tương</a:t>
            </a:r>
            <a:r>
              <a:rPr lang="en-US" dirty="0" smtClean="0"/>
              <a:t> </a:t>
            </a:r>
            <a:r>
              <a:rPr lang="en-US" dirty="0" smtClean="0"/>
              <a:t>Miso</a:t>
            </a:r>
          </a:p>
          <a:p>
            <a:pPr marL="0" indent="0">
              <a:buNone/>
            </a:pPr>
            <a:endParaRPr lang="en-US" dirty="0"/>
          </a:p>
        </p:txBody>
      </p:sp>
      <p:pic>
        <p:nvPicPr>
          <p:cNvPr id="4" name="Picture 3"/>
          <p:cNvPicPr>
            <a:picLocks noChangeAspect="1"/>
          </p:cNvPicPr>
          <p:nvPr/>
        </p:nvPicPr>
        <p:blipFill>
          <a:blip r:embed="rId2"/>
          <a:stretch>
            <a:fillRect/>
          </a:stretch>
        </p:blipFill>
        <p:spPr>
          <a:xfrm>
            <a:off x="2110613" y="2588078"/>
            <a:ext cx="5263815" cy="2667000"/>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1654105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vi-VN" b="1" dirty="0"/>
              <a:t>Súp tương Miso</a:t>
            </a:r>
            <a:r>
              <a:rPr lang="vi-VN" dirty="0"/>
              <a:t> (</a:t>
            </a:r>
            <a:r>
              <a:rPr lang="ja-JP" altLang="en-US" dirty="0"/>
              <a:t>味噌汁</a:t>
            </a:r>
            <a:r>
              <a:rPr lang="en-US" altLang="ja-JP" dirty="0"/>
              <a:t>- </a:t>
            </a:r>
            <a:r>
              <a:rPr lang="vi-VN" dirty="0"/>
              <a:t>misoshiru) hay còn gọi là canh tương là một món ăn truyền thống của ẩm thực Nhật Bản. Canh tương bao gồm nước dùng gọi là “dashi” nấu cùng với tương miso và một số nguyên liệu khác như đậu phụ, wakame (rong biển), hành lá... </a:t>
            </a:r>
            <a:endParaRPr lang="en-US" dirty="0"/>
          </a:p>
        </p:txBody>
      </p:sp>
      <p:sp>
        <p:nvSpPr>
          <p:cNvPr id="4"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15298151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err="1" smtClean="0"/>
              <a:t>Mì</a:t>
            </a:r>
            <a:r>
              <a:rPr lang="en-US" dirty="0" smtClean="0"/>
              <a:t> ramen </a:t>
            </a:r>
          </a:p>
          <a:p>
            <a:pPr marL="0" indent="0">
              <a:buNone/>
            </a:pPr>
            <a:r>
              <a:rPr lang="en-US" altLang="en-US" b="1" dirty="0" smtClean="0">
                <a:solidFill>
                  <a:srgbClr val="202122"/>
                </a:solidFill>
              </a:rPr>
              <a:t>Ramen</a:t>
            </a:r>
            <a:r>
              <a:rPr lang="en-US" altLang="ja-JP" dirty="0">
                <a:solidFill>
                  <a:srgbClr val="202122"/>
                </a:solidFill>
              </a:rPr>
              <a:t> </a:t>
            </a:r>
            <a:r>
              <a:rPr lang="en-US" altLang="ja-JP" dirty="0" err="1">
                <a:solidFill>
                  <a:srgbClr val="202122"/>
                </a:solidFill>
              </a:rPr>
              <a:t>là</a:t>
            </a:r>
            <a:r>
              <a:rPr lang="en-US" altLang="ja-JP" dirty="0">
                <a:solidFill>
                  <a:srgbClr val="202122"/>
                </a:solidFill>
              </a:rPr>
              <a:t> </a:t>
            </a:r>
            <a:r>
              <a:rPr lang="en-US" altLang="ja-JP" dirty="0" err="1">
                <a:solidFill>
                  <a:srgbClr val="202122"/>
                </a:solidFill>
              </a:rPr>
              <a:t>một</a:t>
            </a:r>
            <a:r>
              <a:rPr lang="en-US" altLang="ja-JP" dirty="0">
                <a:solidFill>
                  <a:srgbClr val="202122"/>
                </a:solidFill>
              </a:rPr>
              <a:t> </a:t>
            </a:r>
            <a:r>
              <a:rPr lang="en-US" altLang="ja-JP" dirty="0" err="1">
                <a:solidFill>
                  <a:srgbClr val="202122"/>
                </a:solidFill>
              </a:rPr>
              <a:t>món</a:t>
            </a:r>
            <a:r>
              <a:rPr lang="en-US" altLang="ja-JP" dirty="0">
                <a:solidFill>
                  <a:srgbClr val="202122"/>
                </a:solidFill>
              </a:rPr>
              <a:t> </a:t>
            </a:r>
            <a:r>
              <a:rPr lang="en-US" altLang="ja-JP" dirty="0" err="1">
                <a:solidFill>
                  <a:srgbClr val="202122"/>
                </a:solidFill>
              </a:rPr>
              <a:t>mì</a:t>
            </a:r>
            <a:r>
              <a:rPr lang="en-US" altLang="ja-JP" dirty="0">
                <a:solidFill>
                  <a:srgbClr val="202122"/>
                </a:solidFill>
              </a:rPr>
              <a:t> </a:t>
            </a:r>
            <a:r>
              <a:rPr lang="en-US" altLang="ja-JP" dirty="0" err="1">
                <a:solidFill>
                  <a:srgbClr val="202122"/>
                </a:solidFill>
              </a:rPr>
              <a:t>của</a:t>
            </a:r>
            <a:r>
              <a:rPr lang="en-US" altLang="ja-JP" dirty="0">
                <a:solidFill>
                  <a:srgbClr val="202122"/>
                </a:solidFill>
              </a:rPr>
              <a:t> </a:t>
            </a:r>
            <a:r>
              <a:rPr lang="en-US" altLang="ja-JP" dirty="0" err="1">
                <a:solidFill>
                  <a:srgbClr val="202122"/>
                </a:solidFill>
              </a:rPr>
              <a:t>Nhật</a:t>
            </a:r>
            <a:r>
              <a:rPr lang="en-US" altLang="ja-JP" dirty="0">
                <a:solidFill>
                  <a:srgbClr val="202122"/>
                </a:solidFill>
              </a:rPr>
              <a:t> </a:t>
            </a:r>
            <a:r>
              <a:rPr lang="en-US" altLang="ja-JP" dirty="0" err="1">
                <a:solidFill>
                  <a:srgbClr val="202122"/>
                </a:solidFill>
              </a:rPr>
              <a:t>Bản</a:t>
            </a:r>
            <a:r>
              <a:rPr lang="en-US" altLang="ja-JP" dirty="0">
                <a:solidFill>
                  <a:srgbClr val="202122"/>
                </a:solidFill>
              </a:rPr>
              <a:t>. </a:t>
            </a:r>
            <a:r>
              <a:rPr lang="en-US" altLang="ja-JP" dirty="0" err="1">
                <a:solidFill>
                  <a:srgbClr val="202122"/>
                </a:solidFill>
              </a:rPr>
              <a:t>Món</a:t>
            </a:r>
            <a:r>
              <a:rPr lang="en-US" altLang="ja-JP" dirty="0">
                <a:solidFill>
                  <a:srgbClr val="202122"/>
                </a:solidFill>
              </a:rPr>
              <a:t> </a:t>
            </a:r>
            <a:r>
              <a:rPr lang="en-US" altLang="ja-JP" dirty="0" err="1">
                <a:solidFill>
                  <a:srgbClr val="202122"/>
                </a:solidFill>
              </a:rPr>
              <a:t>này</a:t>
            </a:r>
            <a:r>
              <a:rPr lang="en-US" altLang="ja-JP" dirty="0">
                <a:solidFill>
                  <a:srgbClr val="202122"/>
                </a:solidFill>
              </a:rPr>
              <a:t> </a:t>
            </a:r>
            <a:r>
              <a:rPr lang="en-US" altLang="ja-JP" dirty="0" err="1">
                <a:solidFill>
                  <a:srgbClr val="202122"/>
                </a:solidFill>
              </a:rPr>
              <a:t>bao</a:t>
            </a:r>
            <a:r>
              <a:rPr lang="en-US" altLang="ja-JP" dirty="0">
                <a:solidFill>
                  <a:srgbClr val="202122"/>
                </a:solidFill>
              </a:rPr>
              <a:t> </a:t>
            </a:r>
            <a:r>
              <a:rPr lang="en-US" altLang="ja-JP" dirty="0" err="1">
                <a:solidFill>
                  <a:srgbClr val="202122"/>
                </a:solidFill>
              </a:rPr>
              <a:t>gồm</a:t>
            </a:r>
            <a:r>
              <a:rPr lang="en-US" altLang="ja-JP" dirty="0">
                <a:solidFill>
                  <a:srgbClr val="202122"/>
                </a:solidFill>
              </a:rPr>
              <a:t> </a:t>
            </a:r>
            <a:r>
              <a:rPr lang="en-US" altLang="ja-JP" dirty="0" err="1">
                <a:solidFill>
                  <a:srgbClr val="202122"/>
                </a:solidFill>
              </a:rPr>
              <a:t>mì</a:t>
            </a:r>
            <a:r>
              <a:rPr lang="en-US" altLang="ja-JP" dirty="0">
                <a:solidFill>
                  <a:srgbClr val="202122"/>
                </a:solidFill>
              </a:rPr>
              <a:t> </a:t>
            </a:r>
            <a:r>
              <a:rPr lang="en-US" altLang="ja-JP" dirty="0" err="1">
                <a:solidFill>
                  <a:srgbClr val="202122"/>
                </a:solidFill>
              </a:rPr>
              <a:t>làm</a:t>
            </a:r>
            <a:r>
              <a:rPr lang="en-US" altLang="ja-JP" dirty="0">
                <a:solidFill>
                  <a:srgbClr val="202122"/>
                </a:solidFill>
              </a:rPr>
              <a:t> </a:t>
            </a:r>
            <a:r>
              <a:rPr lang="en-US" altLang="ja-JP" dirty="0" err="1">
                <a:solidFill>
                  <a:srgbClr val="202122"/>
                </a:solidFill>
              </a:rPr>
              <a:t>từ</a:t>
            </a:r>
            <a:r>
              <a:rPr lang="en-US" altLang="ja-JP" dirty="0">
                <a:solidFill>
                  <a:srgbClr val="202122"/>
                </a:solidFill>
              </a:rPr>
              <a:t> </a:t>
            </a:r>
            <a:r>
              <a:rPr lang="en-US" altLang="ja-JP" dirty="0" err="1">
                <a:solidFill>
                  <a:srgbClr val="0B0080"/>
                </a:solidFill>
                <a:hlinkClick r:id="rId2" tooltip="Lúa mì"/>
              </a:rPr>
              <a:t>lúa</a:t>
            </a:r>
            <a:r>
              <a:rPr lang="en-US" altLang="ja-JP" dirty="0">
                <a:solidFill>
                  <a:srgbClr val="0B0080"/>
                </a:solidFill>
                <a:hlinkClick r:id="rId2" tooltip="Lúa mì"/>
              </a:rPr>
              <a:t> </a:t>
            </a:r>
            <a:r>
              <a:rPr lang="en-US" altLang="ja-JP" dirty="0" err="1">
                <a:solidFill>
                  <a:srgbClr val="0B0080"/>
                </a:solidFill>
                <a:hlinkClick r:id="rId2" tooltip="Lúa mì"/>
              </a:rPr>
              <a:t>mì</a:t>
            </a:r>
            <a:r>
              <a:rPr lang="en-US" altLang="ja-JP" dirty="0">
                <a:solidFill>
                  <a:srgbClr val="202122"/>
                </a:solidFill>
              </a:rPr>
              <a:t> </a:t>
            </a:r>
            <a:r>
              <a:rPr lang="en-US" altLang="ja-JP" dirty="0" err="1" smtClean="0">
                <a:solidFill>
                  <a:srgbClr val="202122"/>
                </a:solidFill>
              </a:rPr>
              <a:t>được</a:t>
            </a:r>
            <a:r>
              <a:rPr lang="en-US" altLang="ja-JP" dirty="0" smtClean="0">
                <a:solidFill>
                  <a:srgbClr val="202122"/>
                </a:solidFill>
              </a:rPr>
              <a:t> </a:t>
            </a:r>
            <a:r>
              <a:rPr lang="en-US" altLang="ja-JP" dirty="0" err="1">
                <a:solidFill>
                  <a:srgbClr val="202122"/>
                </a:solidFill>
              </a:rPr>
              <a:t>phục</a:t>
            </a:r>
            <a:r>
              <a:rPr lang="en-US" altLang="ja-JP" dirty="0">
                <a:solidFill>
                  <a:srgbClr val="202122"/>
                </a:solidFill>
              </a:rPr>
              <a:t> </a:t>
            </a:r>
            <a:r>
              <a:rPr lang="en-US" altLang="ja-JP" dirty="0" err="1">
                <a:solidFill>
                  <a:srgbClr val="202122"/>
                </a:solidFill>
              </a:rPr>
              <a:t>vụ</a:t>
            </a:r>
            <a:r>
              <a:rPr lang="en-US" altLang="ja-JP" dirty="0">
                <a:solidFill>
                  <a:srgbClr val="202122"/>
                </a:solidFill>
              </a:rPr>
              <a:t> </a:t>
            </a:r>
            <a:r>
              <a:rPr lang="en-US" altLang="ja-JP" dirty="0" err="1">
                <a:solidFill>
                  <a:srgbClr val="202122"/>
                </a:solidFill>
              </a:rPr>
              <a:t>với</a:t>
            </a:r>
            <a:r>
              <a:rPr lang="en-US" altLang="ja-JP" dirty="0">
                <a:solidFill>
                  <a:srgbClr val="202122"/>
                </a:solidFill>
              </a:rPr>
              <a:t> </a:t>
            </a:r>
            <a:r>
              <a:rPr lang="en-US" altLang="ja-JP" dirty="0" err="1">
                <a:solidFill>
                  <a:srgbClr val="202122"/>
                </a:solidFill>
              </a:rPr>
              <a:t>thịt</a:t>
            </a:r>
            <a:r>
              <a:rPr lang="en-US" altLang="ja-JP" dirty="0">
                <a:solidFill>
                  <a:srgbClr val="202122"/>
                </a:solidFill>
              </a:rPr>
              <a:t> </a:t>
            </a:r>
            <a:r>
              <a:rPr lang="en-US" altLang="ja-JP" dirty="0" err="1">
                <a:solidFill>
                  <a:srgbClr val="202122"/>
                </a:solidFill>
              </a:rPr>
              <a:t>hoặc</a:t>
            </a:r>
            <a:r>
              <a:rPr lang="en-US" altLang="ja-JP" dirty="0">
                <a:solidFill>
                  <a:srgbClr val="202122"/>
                </a:solidFill>
              </a:rPr>
              <a:t> (</a:t>
            </a:r>
            <a:r>
              <a:rPr lang="en-US" altLang="ja-JP" dirty="0" err="1">
                <a:solidFill>
                  <a:srgbClr val="202122"/>
                </a:solidFill>
              </a:rPr>
              <a:t>thỉnh</a:t>
            </a:r>
            <a:r>
              <a:rPr lang="en-US" altLang="ja-JP" dirty="0">
                <a:solidFill>
                  <a:srgbClr val="202122"/>
                </a:solidFill>
              </a:rPr>
              <a:t> </a:t>
            </a:r>
            <a:r>
              <a:rPr lang="en-US" altLang="ja-JP" dirty="0" err="1">
                <a:solidFill>
                  <a:srgbClr val="202122"/>
                </a:solidFill>
              </a:rPr>
              <a:t>thoảng</a:t>
            </a:r>
            <a:r>
              <a:rPr lang="en-US" altLang="ja-JP" dirty="0">
                <a:solidFill>
                  <a:srgbClr val="202122"/>
                </a:solidFill>
              </a:rPr>
              <a:t>) </a:t>
            </a:r>
            <a:r>
              <a:rPr lang="en-US" altLang="ja-JP" dirty="0" err="1">
                <a:solidFill>
                  <a:srgbClr val="202122"/>
                </a:solidFill>
              </a:rPr>
              <a:t>nước</a:t>
            </a:r>
            <a:r>
              <a:rPr lang="en-US" altLang="ja-JP" dirty="0">
                <a:solidFill>
                  <a:srgbClr val="202122"/>
                </a:solidFill>
              </a:rPr>
              <a:t> </a:t>
            </a:r>
            <a:r>
              <a:rPr lang="en-US" altLang="ja-JP" dirty="0" err="1">
                <a:solidFill>
                  <a:srgbClr val="202122"/>
                </a:solidFill>
              </a:rPr>
              <a:t>dùng</a:t>
            </a:r>
            <a:r>
              <a:rPr lang="en-US" altLang="ja-JP" dirty="0">
                <a:solidFill>
                  <a:srgbClr val="202122"/>
                </a:solidFill>
              </a:rPr>
              <a:t> </a:t>
            </a:r>
            <a:r>
              <a:rPr lang="en-US" altLang="ja-JP" dirty="0" err="1">
                <a:solidFill>
                  <a:srgbClr val="202122"/>
                </a:solidFill>
              </a:rPr>
              <a:t>làm</a:t>
            </a:r>
            <a:r>
              <a:rPr lang="en-US" altLang="ja-JP" dirty="0">
                <a:solidFill>
                  <a:srgbClr val="202122"/>
                </a:solidFill>
              </a:rPr>
              <a:t> </a:t>
            </a:r>
            <a:r>
              <a:rPr lang="en-US" altLang="ja-JP" dirty="0" err="1">
                <a:solidFill>
                  <a:srgbClr val="202122"/>
                </a:solidFill>
              </a:rPr>
              <a:t>từ</a:t>
            </a:r>
            <a:r>
              <a:rPr lang="en-US" altLang="ja-JP" dirty="0">
                <a:solidFill>
                  <a:srgbClr val="202122"/>
                </a:solidFill>
              </a:rPr>
              <a:t> </a:t>
            </a:r>
            <a:r>
              <a:rPr lang="en-US" altLang="ja-JP" dirty="0" err="1">
                <a:solidFill>
                  <a:srgbClr val="202122"/>
                </a:solidFill>
              </a:rPr>
              <a:t>cá</a:t>
            </a:r>
            <a:r>
              <a:rPr lang="en-US" altLang="ja-JP" dirty="0">
                <a:solidFill>
                  <a:srgbClr val="202122"/>
                </a:solidFill>
              </a:rPr>
              <a:t>, </a:t>
            </a:r>
            <a:r>
              <a:rPr lang="en-US" altLang="ja-JP" dirty="0" err="1">
                <a:solidFill>
                  <a:srgbClr val="202122"/>
                </a:solidFill>
              </a:rPr>
              <a:t>thường</a:t>
            </a:r>
            <a:r>
              <a:rPr lang="en-US" altLang="ja-JP" dirty="0">
                <a:solidFill>
                  <a:srgbClr val="202122"/>
                </a:solidFill>
              </a:rPr>
              <a:t> </a:t>
            </a:r>
            <a:r>
              <a:rPr lang="en-US" altLang="ja-JP" dirty="0" err="1">
                <a:solidFill>
                  <a:srgbClr val="202122"/>
                </a:solidFill>
              </a:rPr>
              <a:t>có</a:t>
            </a:r>
            <a:r>
              <a:rPr lang="en-US" altLang="ja-JP" dirty="0">
                <a:solidFill>
                  <a:srgbClr val="202122"/>
                </a:solidFill>
              </a:rPr>
              <a:t> </a:t>
            </a:r>
            <a:r>
              <a:rPr lang="en-US" altLang="ja-JP" dirty="0" err="1">
                <a:solidFill>
                  <a:srgbClr val="202122"/>
                </a:solidFill>
              </a:rPr>
              <a:t>hương</a:t>
            </a:r>
            <a:r>
              <a:rPr lang="en-US" altLang="ja-JP" dirty="0">
                <a:solidFill>
                  <a:srgbClr val="202122"/>
                </a:solidFill>
              </a:rPr>
              <a:t> </a:t>
            </a:r>
            <a:r>
              <a:rPr lang="en-US" altLang="ja-JP" dirty="0" err="1">
                <a:solidFill>
                  <a:srgbClr val="202122"/>
                </a:solidFill>
              </a:rPr>
              <a:t>vị</a:t>
            </a:r>
            <a:r>
              <a:rPr lang="en-US" altLang="ja-JP" dirty="0">
                <a:solidFill>
                  <a:srgbClr val="202122"/>
                </a:solidFill>
              </a:rPr>
              <a:t> </a:t>
            </a:r>
            <a:r>
              <a:rPr lang="en-US" altLang="ja-JP" dirty="0" err="1">
                <a:solidFill>
                  <a:srgbClr val="202122"/>
                </a:solidFill>
              </a:rPr>
              <a:t>với</a:t>
            </a:r>
            <a:r>
              <a:rPr lang="en-US" altLang="ja-JP" dirty="0">
                <a:solidFill>
                  <a:srgbClr val="202122"/>
                </a:solidFill>
              </a:rPr>
              <a:t> </a:t>
            </a:r>
            <a:r>
              <a:rPr lang="en-US" altLang="ja-JP" dirty="0" err="1">
                <a:solidFill>
                  <a:srgbClr val="202122"/>
                </a:solidFill>
              </a:rPr>
              <a:t>nước</a:t>
            </a:r>
            <a:r>
              <a:rPr lang="en-US" altLang="ja-JP" dirty="0">
                <a:solidFill>
                  <a:srgbClr val="202122"/>
                </a:solidFill>
              </a:rPr>
              <a:t> </a:t>
            </a:r>
            <a:r>
              <a:rPr lang="en-US" altLang="ja-JP" dirty="0" err="1">
                <a:solidFill>
                  <a:srgbClr val="202122"/>
                </a:solidFill>
              </a:rPr>
              <a:t>tương</a:t>
            </a:r>
            <a:r>
              <a:rPr lang="en-US" altLang="ja-JP" dirty="0">
                <a:solidFill>
                  <a:srgbClr val="202122"/>
                </a:solidFill>
              </a:rPr>
              <a:t> </a:t>
            </a:r>
            <a:r>
              <a:rPr lang="en-US" altLang="ja-JP" dirty="0" err="1">
                <a:solidFill>
                  <a:srgbClr val="202122"/>
                </a:solidFill>
              </a:rPr>
              <a:t>hoặc</a:t>
            </a:r>
            <a:r>
              <a:rPr lang="en-US" altLang="ja-JP" dirty="0">
                <a:solidFill>
                  <a:srgbClr val="202122"/>
                </a:solidFill>
              </a:rPr>
              <a:t> miso, </a:t>
            </a:r>
            <a:r>
              <a:rPr lang="en-US" altLang="ja-JP" dirty="0" err="1">
                <a:solidFill>
                  <a:srgbClr val="202122"/>
                </a:solidFill>
              </a:rPr>
              <a:t>và</a:t>
            </a:r>
            <a:r>
              <a:rPr lang="en-US" altLang="ja-JP" dirty="0">
                <a:solidFill>
                  <a:srgbClr val="202122"/>
                </a:solidFill>
              </a:rPr>
              <a:t> </a:t>
            </a:r>
            <a:r>
              <a:rPr lang="en-US" altLang="ja-JP" dirty="0" err="1">
                <a:solidFill>
                  <a:srgbClr val="202122"/>
                </a:solidFill>
              </a:rPr>
              <a:t>sử</a:t>
            </a:r>
            <a:r>
              <a:rPr lang="en-US" altLang="ja-JP" dirty="0">
                <a:solidFill>
                  <a:srgbClr val="202122"/>
                </a:solidFill>
              </a:rPr>
              <a:t> </a:t>
            </a:r>
            <a:r>
              <a:rPr lang="en-US" altLang="ja-JP" dirty="0" err="1">
                <a:solidFill>
                  <a:srgbClr val="202122"/>
                </a:solidFill>
              </a:rPr>
              <a:t>dụng</a:t>
            </a:r>
            <a:r>
              <a:rPr lang="en-US" altLang="ja-JP" dirty="0">
                <a:solidFill>
                  <a:srgbClr val="202122"/>
                </a:solidFill>
              </a:rPr>
              <a:t> </a:t>
            </a:r>
            <a:r>
              <a:rPr lang="en-US" altLang="ja-JP" dirty="0" err="1">
                <a:solidFill>
                  <a:srgbClr val="202122"/>
                </a:solidFill>
              </a:rPr>
              <a:t>các</a:t>
            </a:r>
            <a:r>
              <a:rPr lang="en-US" altLang="ja-JP" dirty="0">
                <a:solidFill>
                  <a:srgbClr val="202122"/>
                </a:solidFill>
              </a:rPr>
              <a:t> </a:t>
            </a:r>
            <a:r>
              <a:rPr lang="en-US" altLang="ja-JP" dirty="0" err="1">
                <a:solidFill>
                  <a:srgbClr val="202122"/>
                </a:solidFill>
              </a:rPr>
              <a:t>lớp</a:t>
            </a:r>
            <a:r>
              <a:rPr lang="en-US" altLang="ja-JP" dirty="0">
                <a:solidFill>
                  <a:srgbClr val="202122"/>
                </a:solidFill>
              </a:rPr>
              <a:t> </a:t>
            </a:r>
            <a:r>
              <a:rPr lang="en-US" altLang="ja-JP" dirty="0" err="1">
                <a:solidFill>
                  <a:srgbClr val="202122"/>
                </a:solidFill>
              </a:rPr>
              <a:t>phủ</a:t>
            </a:r>
            <a:r>
              <a:rPr lang="en-US" altLang="ja-JP" dirty="0">
                <a:solidFill>
                  <a:srgbClr val="202122"/>
                </a:solidFill>
              </a:rPr>
              <a:t> </a:t>
            </a:r>
            <a:r>
              <a:rPr lang="en-US" altLang="ja-JP" dirty="0" err="1">
                <a:solidFill>
                  <a:srgbClr val="202122"/>
                </a:solidFill>
              </a:rPr>
              <a:t>như</a:t>
            </a:r>
            <a:r>
              <a:rPr lang="en-US" altLang="ja-JP" dirty="0">
                <a:solidFill>
                  <a:srgbClr val="202122"/>
                </a:solidFill>
              </a:rPr>
              <a:t> </a:t>
            </a:r>
            <a:r>
              <a:rPr lang="en-US" altLang="ja-JP" dirty="0" err="1">
                <a:solidFill>
                  <a:srgbClr val="202122"/>
                </a:solidFill>
              </a:rPr>
              <a:t>thịt</a:t>
            </a:r>
            <a:r>
              <a:rPr lang="en-US" altLang="ja-JP" dirty="0">
                <a:solidFill>
                  <a:srgbClr val="202122"/>
                </a:solidFill>
              </a:rPr>
              <a:t> </a:t>
            </a:r>
            <a:r>
              <a:rPr lang="en-US" altLang="ja-JP" dirty="0" err="1">
                <a:solidFill>
                  <a:srgbClr val="202122"/>
                </a:solidFill>
              </a:rPr>
              <a:t>lợn</a:t>
            </a:r>
            <a:r>
              <a:rPr lang="en-US" altLang="ja-JP" dirty="0">
                <a:solidFill>
                  <a:srgbClr val="202122"/>
                </a:solidFill>
              </a:rPr>
              <a:t> </a:t>
            </a:r>
            <a:r>
              <a:rPr lang="en-US" altLang="ja-JP" dirty="0" err="1">
                <a:solidFill>
                  <a:srgbClr val="202122"/>
                </a:solidFill>
              </a:rPr>
              <a:t>thái</a:t>
            </a:r>
            <a:r>
              <a:rPr lang="en-US" altLang="ja-JP" dirty="0">
                <a:solidFill>
                  <a:srgbClr val="202122"/>
                </a:solidFill>
              </a:rPr>
              <a:t> </a:t>
            </a:r>
            <a:r>
              <a:rPr lang="en-US" altLang="ja-JP" dirty="0" err="1">
                <a:solidFill>
                  <a:srgbClr val="202122"/>
                </a:solidFill>
              </a:rPr>
              <a:t>mỏng</a:t>
            </a:r>
            <a:r>
              <a:rPr lang="en-US" altLang="ja-JP" dirty="0">
                <a:solidFill>
                  <a:srgbClr val="202122"/>
                </a:solidFill>
              </a:rPr>
              <a:t> (</a:t>
            </a:r>
            <a:r>
              <a:rPr lang="ja-JP" altLang="en-US" dirty="0">
                <a:solidFill>
                  <a:srgbClr val="202122"/>
                </a:solidFill>
              </a:rPr>
              <a:t>叉 焼</a:t>
            </a:r>
            <a:r>
              <a:rPr lang="en-US" altLang="ja-JP" dirty="0">
                <a:solidFill>
                  <a:srgbClr val="202122"/>
                </a:solidFill>
              </a:rPr>
              <a:t>, </a:t>
            </a:r>
            <a:r>
              <a:rPr lang="en-US" altLang="ja-JP" dirty="0" err="1">
                <a:solidFill>
                  <a:srgbClr val="0B0080"/>
                </a:solidFill>
                <a:hlinkClick r:id="rId3" tooltip="Xá xíu"/>
              </a:rPr>
              <a:t>xá</a:t>
            </a:r>
            <a:r>
              <a:rPr lang="en-US" altLang="ja-JP" dirty="0">
                <a:solidFill>
                  <a:srgbClr val="0B0080"/>
                </a:solidFill>
                <a:hlinkClick r:id="rId3" tooltip="Xá xíu"/>
              </a:rPr>
              <a:t> </a:t>
            </a:r>
            <a:r>
              <a:rPr lang="en-US" altLang="ja-JP" dirty="0" err="1">
                <a:solidFill>
                  <a:srgbClr val="0B0080"/>
                </a:solidFill>
                <a:hlinkClick r:id="rId3" tooltip="Xá xíu"/>
              </a:rPr>
              <a:t>xíu</a:t>
            </a:r>
            <a:r>
              <a:rPr lang="en-US" altLang="ja-JP" dirty="0">
                <a:solidFill>
                  <a:srgbClr val="202122"/>
                </a:solidFill>
              </a:rPr>
              <a:t>), nori (</a:t>
            </a:r>
            <a:r>
              <a:rPr lang="en-US" altLang="ja-JP" dirty="0" err="1">
                <a:solidFill>
                  <a:srgbClr val="202122"/>
                </a:solidFill>
              </a:rPr>
              <a:t>rong</a:t>
            </a:r>
            <a:r>
              <a:rPr lang="en-US" altLang="ja-JP" dirty="0">
                <a:solidFill>
                  <a:srgbClr val="202122"/>
                </a:solidFill>
              </a:rPr>
              <a:t> </a:t>
            </a:r>
            <a:r>
              <a:rPr lang="en-US" altLang="ja-JP" dirty="0" err="1">
                <a:solidFill>
                  <a:srgbClr val="202122"/>
                </a:solidFill>
              </a:rPr>
              <a:t>biển</a:t>
            </a:r>
            <a:r>
              <a:rPr lang="en-US" altLang="ja-JP" dirty="0">
                <a:solidFill>
                  <a:srgbClr val="202122"/>
                </a:solidFill>
              </a:rPr>
              <a:t> </a:t>
            </a:r>
            <a:r>
              <a:rPr lang="en-US" altLang="ja-JP" dirty="0" err="1">
                <a:solidFill>
                  <a:srgbClr val="202122"/>
                </a:solidFill>
              </a:rPr>
              <a:t>sấy</a:t>
            </a:r>
            <a:r>
              <a:rPr lang="en-US" altLang="ja-JP" dirty="0">
                <a:solidFill>
                  <a:srgbClr val="202122"/>
                </a:solidFill>
              </a:rPr>
              <a:t> </a:t>
            </a:r>
            <a:r>
              <a:rPr lang="en-US" altLang="ja-JP" dirty="0" err="1">
                <a:solidFill>
                  <a:srgbClr val="202122"/>
                </a:solidFill>
              </a:rPr>
              <a:t>khô</a:t>
            </a:r>
            <a:r>
              <a:rPr lang="en-US" altLang="ja-JP" dirty="0">
                <a:solidFill>
                  <a:srgbClr val="202122"/>
                </a:solidFill>
              </a:rPr>
              <a:t>), </a:t>
            </a:r>
            <a:r>
              <a:rPr lang="en-US" altLang="ja-JP" dirty="0" err="1">
                <a:solidFill>
                  <a:srgbClr val="202122"/>
                </a:solidFill>
              </a:rPr>
              <a:t>menma</a:t>
            </a:r>
            <a:r>
              <a:rPr lang="en-US" altLang="ja-JP" dirty="0">
                <a:solidFill>
                  <a:srgbClr val="202122"/>
                </a:solidFill>
              </a:rPr>
              <a:t>, </a:t>
            </a:r>
            <a:r>
              <a:rPr lang="en-US" altLang="ja-JP" dirty="0" err="1">
                <a:solidFill>
                  <a:srgbClr val="202122"/>
                </a:solidFill>
              </a:rPr>
              <a:t>và</a:t>
            </a:r>
            <a:r>
              <a:rPr lang="en-US" altLang="ja-JP" dirty="0">
                <a:solidFill>
                  <a:srgbClr val="202122"/>
                </a:solidFill>
              </a:rPr>
              <a:t> </a:t>
            </a:r>
            <a:r>
              <a:rPr lang="en-US" altLang="ja-JP" dirty="0" err="1">
                <a:solidFill>
                  <a:srgbClr val="202122"/>
                </a:solidFill>
              </a:rPr>
              <a:t>hành</a:t>
            </a:r>
            <a:r>
              <a:rPr lang="en-US" altLang="ja-JP" dirty="0">
                <a:solidFill>
                  <a:srgbClr val="202122"/>
                </a:solidFill>
              </a:rPr>
              <a:t> </a:t>
            </a:r>
            <a:r>
              <a:rPr lang="en-US" altLang="ja-JP" dirty="0" err="1">
                <a:solidFill>
                  <a:srgbClr val="202122"/>
                </a:solidFill>
              </a:rPr>
              <a:t>lá</a:t>
            </a:r>
            <a:r>
              <a:rPr lang="en-US" altLang="ja-JP" dirty="0">
                <a:solidFill>
                  <a:srgbClr val="202122"/>
                </a:solidFill>
              </a:rPr>
              <a:t>.</a:t>
            </a:r>
            <a:r>
              <a:rPr lang="en-US" altLang="ja-JP" sz="3300" dirty="0"/>
              <a:t> </a:t>
            </a:r>
            <a:endParaRPr lang="en-US" altLang="ja-JP" sz="4950" dirty="0"/>
          </a:p>
          <a:p>
            <a:pPr marL="0" indent="0">
              <a:buNone/>
            </a:pPr>
            <a:endParaRPr lang="en-US" dirty="0"/>
          </a:p>
        </p:txBody>
      </p:sp>
      <p:sp>
        <p:nvSpPr>
          <p:cNvPr id="6" name="Rectangle 3"/>
          <p:cNvSpPr>
            <a:spLocks noChangeArrowheads="1"/>
          </p:cNvSpPr>
          <p:nvPr/>
        </p:nvSpPr>
        <p:spPr bwMode="auto">
          <a:xfrm>
            <a:off x="1" y="890201"/>
            <a:ext cx="138564"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85800"/>
            <a:endParaRPr lang="en-US" altLang="ja-JP" sz="1350" dirty="0"/>
          </a:p>
        </p:txBody>
      </p:sp>
      <p:sp>
        <p:nvSpPr>
          <p:cNvPr id="5"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33945545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a:blip r:embed="rId2"/>
          <a:stretch>
            <a:fillRect/>
          </a:stretch>
        </p:blipFill>
        <p:spPr>
          <a:xfrm>
            <a:off x="1556320" y="1322814"/>
            <a:ext cx="6360644" cy="4383952"/>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6025096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US" dirty="0" err="1" smtClean="0"/>
              <a:t>Mì</a:t>
            </a:r>
            <a:r>
              <a:rPr lang="en-US" dirty="0" smtClean="0"/>
              <a:t> soba</a:t>
            </a:r>
          </a:p>
          <a:p>
            <a:pPr marL="0" indent="0">
              <a:buNone/>
            </a:pPr>
            <a:r>
              <a:rPr lang="vi-VN" b="1" dirty="0"/>
              <a:t>Mì Soba</a:t>
            </a:r>
            <a:r>
              <a:rPr lang="vi-VN" dirty="0"/>
              <a:t> là loại mì được làm từ bột kiều mạch, độ dày của nó có thể nói là ngang ngửa mì spaghetti của ý và có rất nhiều kiểu ăn nóng hoặc lạnh khác nhau. </a:t>
            </a:r>
            <a:r>
              <a:rPr lang="vi-VN" dirty="0" smtClean="0"/>
              <a:t>Mì </a:t>
            </a:r>
            <a:r>
              <a:rPr lang="vi-VN" dirty="0"/>
              <a:t>Soba được làm 100% từ bột kiều mạch trở nên giòn và rất dễ gãy, nên nhiều nhà hàng cho thêm bột lúa mì vào khi làm nó. Tùy vào các cửa hàng, tỷ lệ bột kiều mạch trong mì Soba thường dao động từ 40% đến 100%.</a:t>
            </a:r>
            <a:endParaRPr lang="en-US" dirty="0" smtClean="0"/>
          </a:p>
          <a:p>
            <a:pPr marL="0" indent="0">
              <a:buNone/>
            </a:pPr>
            <a:endParaRPr lang="en-US" dirty="0"/>
          </a:p>
        </p:txBody>
      </p:sp>
      <p:sp>
        <p:nvSpPr>
          <p:cNvPr id="4"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27266782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967834" y="1780650"/>
            <a:ext cx="6271166" cy="3694795"/>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18518041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vi-VN" dirty="0"/>
              <a:t>Nhiều loại mì Soba được ăn quanh năm, trong khi số khác thì chỉ được ăn theo mùa. Có một loại mì Soba vô cùng đặc biệt có tên là "Toshikoshi Soba", một biểu tượng của sự trường thọ (Toshikoshi có nghĩa là "đêm giao thừa"), thường chỉ được ăn vào đêm giao thừa của mỗi năm.</a:t>
            </a:r>
            <a:endParaRPr lang="en-US" dirty="0"/>
          </a:p>
        </p:txBody>
      </p:sp>
      <p:sp>
        <p:nvSpPr>
          <p:cNvPr id="4"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20945929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52600" y="1363228"/>
            <a:ext cx="5410200" cy="5461434"/>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6901111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524000"/>
            <a:ext cx="8229600" cy="5029200"/>
          </a:xfrm>
        </p:spPr>
        <p:txBody>
          <a:bodyPr>
            <a:normAutofit lnSpcReduction="10000"/>
          </a:bodyPr>
          <a:lstStyle/>
          <a:p>
            <a:r>
              <a:rPr lang="en-US" dirty="0" err="1" smtClean="0"/>
              <a:t>Mì</a:t>
            </a:r>
            <a:r>
              <a:rPr lang="en-US" dirty="0" smtClean="0"/>
              <a:t> </a:t>
            </a:r>
            <a:r>
              <a:rPr lang="en-US" dirty="0" err="1" smtClean="0"/>
              <a:t>udon</a:t>
            </a:r>
            <a:endParaRPr lang="en-US" dirty="0" smtClean="0"/>
          </a:p>
          <a:p>
            <a:pPr marL="0" indent="0">
              <a:buNone/>
            </a:pPr>
            <a:r>
              <a:rPr lang="vi-VN" dirty="0"/>
              <a:t>Mì Udon được chế biến từ bột lúa mì. Đặc điểm của mì udon là sợi mì rất dày, dày hơn cả</a:t>
            </a:r>
            <a:r>
              <a:rPr lang="vi-VN" dirty="0">
                <a:hlinkClick r:id="rId2" tooltip="Giới thiệu về món mì soba Nhật Bản"/>
              </a:rPr>
              <a:t> mì soba</a:t>
            </a:r>
            <a:r>
              <a:rPr lang="vi-VN" dirty="0"/>
              <a:t>, đồng thời sợi cũng trắng hơn và dai hơn. Đường kính sợi mì thường khoảng 1cm, tương tự như chiếc đũa ăn. Mặc dù vậy, mì Udon tại Nhật có rất nhiều biến thể, tùy vào vùng miền, địa phương và thời tiết khác nhau mà sợi mì cũng được làm dày, mỏng khác nhau.</a:t>
            </a:r>
            <a:endParaRPr lang="en-US" dirty="0"/>
          </a:p>
        </p:txBody>
      </p:sp>
      <p:sp>
        <p:nvSpPr>
          <p:cNvPr id="4"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18609314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846795" y="1295401"/>
            <a:ext cx="7238000" cy="5334000"/>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42709713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382000" cy="4876800"/>
          </a:xfrm>
        </p:spPr>
        <p:txBody>
          <a:bodyPr>
            <a:normAutofit/>
          </a:bodyPr>
          <a:lstStyle/>
          <a:p>
            <a:r>
              <a:rPr lang="en-US" dirty="0" smtClean="0"/>
              <a:t>Tempura</a:t>
            </a:r>
          </a:p>
          <a:p>
            <a:pPr marL="0" indent="0">
              <a:buNone/>
            </a:pPr>
            <a:r>
              <a:rPr lang="en-US" dirty="0"/>
              <a:t>Tempura </a:t>
            </a:r>
            <a:r>
              <a:rPr lang="en-US" dirty="0" err="1"/>
              <a:t>là</a:t>
            </a:r>
            <a:r>
              <a:rPr lang="en-US" dirty="0"/>
              <a:t> </a:t>
            </a:r>
            <a:r>
              <a:rPr lang="en-US" dirty="0" err="1"/>
              <a:t>món</a:t>
            </a:r>
            <a:r>
              <a:rPr lang="en-US" dirty="0"/>
              <a:t> </a:t>
            </a:r>
            <a:r>
              <a:rPr lang="en-US" dirty="0" err="1"/>
              <a:t>chiên</a:t>
            </a:r>
            <a:r>
              <a:rPr lang="en-US" dirty="0"/>
              <a:t> </a:t>
            </a:r>
            <a:r>
              <a:rPr lang="en-US" dirty="0" err="1"/>
              <a:t>trong</a:t>
            </a:r>
            <a:r>
              <a:rPr lang="en-US" dirty="0"/>
              <a:t> </a:t>
            </a:r>
            <a:r>
              <a:rPr lang="en-US" dirty="0" err="1"/>
              <a:t>ẩm</a:t>
            </a:r>
            <a:r>
              <a:rPr lang="en-US" dirty="0"/>
              <a:t> </a:t>
            </a:r>
            <a:r>
              <a:rPr lang="en-US" dirty="0" err="1"/>
              <a:t>thực</a:t>
            </a:r>
            <a:r>
              <a:rPr lang="en-US" dirty="0"/>
              <a:t> </a:t>
            </a:r>
            <a:r>
              <a:rPr lang="en-US" dirty="0" err="1"/>
              <a:t>Nhật</a:t>
            </a:r>
            <a:r>
              <a:rPr lang="en-US" dirty="0"/>
              <a:t>, </a:t>
            </a:r>
            <a:r>
              <a:rPr lang="en-US" dirty="0" err="1"/>
              <a:t>đó</a:t>
            </a:r>
            <a:r>
              <a:rPr lang="en-US" dirty="0"/>
              <a:t> </a:t>
            </a:r>
            <a:r>
              <a:rPr lang="en-US" dirty="0" err="1"/>
              <a:t>là</a:t>
            </a:r>
            <a:r>
              <a:rPr lang="en-US" dirty="0"/>
              <a:t> </a:t>
            </a:r>
            <a:r>
              <a:rPr lang="en-US" dirty="0" err="1"/>
              <a:t>các</a:t>
            </a:r>
            <a:r>
              <a:rPr lang="en-US" dirty="0"/>
              <a:t> </a:t>
            </a:r>
            <a:r>
              <a:rPr lang="en-US" dirty="0" err="1"/>
              <a:t>loại</a:t>
            </a:r>
            <a:r>
              <a:rPr lang="en-US" dirty="0"/>
              <a:t> </a:t>
            </a:r>
            <a:r>
              <a:rPr lang="en-US" dirty="0" err="1"/>
              <a:t>tôm</a:t>
            </a:r>
            <a:r>
              <a:rPr lang="en-US" dirty="0"/>
              <a:t>, </a:t>
            </a:r>
            <a:r>
              <a:rPr lang="en-US" dirty="0" err="1"/>
              <a:t>cá</a:t>
            </a:r>
            <a:r>
              <a:rPr lang="en-US" dirty="0"/>
              <a:t>, </a:t>
            </a:r>
            <a:r>
              <a:rPr lang="en-US" dirty="0" err="1"/>
              <a:t>mực</a:t>
            </a:r>
            <a:r>
              <a:rPr lang="en-US" dirty="0"/>
              <a:t> </a:t>
            </a:r>
            <a:r>
              <a:rPr lang="en-US" dirty="0" err="1"/>
              <a:t>và</a:t>
            </a:r>
            <a:r>
              <a:rPr lang="en-US" dirty="0"/>
              <a:t> </a:t>
            </a:r>
            <a:r>
              <a:rPr lang="en-US" dirty="0" err="1"/>
              <a:t>rau</a:t>
            </a:r>
            <a:r>
              <a:rPr lang="en-US" dirty="0"/>
              <a:t> </a:t>
            </a:r>
            <a:r>
              <a:rPr lang="en-US" dirty="0" err="1"/>
              <a:t>củ</a:t>
            </a:r>
            <a:r>
              <a:rPr lang="en-US" dirty="0"/>
              <a:t> </a:t>
            </a:r>
            <a:r>
              <a:rPr lang="en-US" dirty="0" err="1"/>
              <a:t>được</a:t>
            </a:r>
            <a:r>
              <a:rPr lang="en-US" dirty="0"/>
              <a:t> </a:t>
            </a:r>
            <a:r>
              <a:rPr lang="en-US" dirty="0" err="1"/>
              <a:t>tẩm</a:t>
            </a:r>
            <a:r>
              <a:rPr lang="en-US" dirty="0"/>
              <a:t> qua </a:t>
            </a:r>
            <a:r>
              <a:rPr lang="en-US" dirty="0" err="1"/>
              <a:t>bột</a:t>
            </a:r>
            <a:r>
              <a:rPr lang="en-US" dirty="0"/>
              <a:t> </a:t>
            </a:r>
            <a:r>
              <a:rPr lang="en-US" dirty="0" err="1"/>
              <a:t>và</a:t>
            </a:r>
            <a:r>
              <a:rPr lang="en-US" dirty="0"/>
              <a:t> </a:t>
            </a:r>
            <a:r>
              <a:rPr lang="en-US" dirty="0" err="1"/>
              <a:t>chiên</a:t>
            </a:r>
            <a:r>
              <a:rPr lang="en-US" dirty="0"/>
              <a:t> </a:t>
            </a:r>
            <a:r>
              <a:rPr lang="en-US" dirty="0" err="1"/>
              <a:t>vàng</a:t>
            </a:r>
            <a:r>
              <a:rPr lang="en-US" dirty="0"/>
              <a:t>. </a:t>
            </a:r>
            <a:r>
              <a:rPr lang="en-US" dirty="0" err="1"/>
              <a:t>Lớp</a:t>
            </a:r>
            <a:r>
              <a:rPr lang="en-US" dirty="0"/>
              <a:t> </a:t>
            </a:r>
            <a:r>
              <a:rPr lang="en-US" dirty="0" err="1"/>
              <a:t>bột</a:t>
            </a:r>
            <a:r>
              <a:rPr lang="en-US" dirty="0"/>
              <a:t> </a:t>
            </a:r>
            <a:r>
              <a:rPr lang="en-US" dirty="0" err="1"/>
              <a:t>mỏng</a:t>
            </a:r>
            <a:r>
              <a:rPr lang="en-US" dirty="0"/>
              <a:t>, </a:t>
            </a:r>
            <a:r>
              <a:rPr lang="en-US" dirty="0" err="1"/>
              <a:t>giòn</a:t>
            </a:r>
            <a:r>
              <a:rPr lang="en-US" dirty="0"/>
              <a:t> </a:t>
            </a:r>
            <a:r>
              <a:rPr lang="en-US" dirty="0" err="1"/>
              <a:t>nhưng</a:t>
            </a:r>
            <a:r>
              <a:rPr lang="en-US" dirty="0"/>
              <a:t> </a:t>
            </a:r>
            <a:r>
              <a:rPr lang="en-US" dirty="0" err="1"/>
              <a:t>không</a:t>
            </a:r>
            <a:r>
              <a:rPr lang="en-US" dirty="0"/>
              <a:t> </a:t>
            </a:r>
            <a:r>
              <a:rPr lang="en-US" dirty="0" err="1"/>
              <a:t>cứng</a:t>
            </a:r>
            <a:r>
              <a:rPr lang="en-US" dirty="0"/>
              <a:t>, </a:t>
            </a:r>
            <a:r>
              <a:rPr lang="en-US" dirty="0" err="1" smtClean="0"/>
              <a:t>có</a:t>
            </a:r>
            <a:r>
              <a:rPr lang="en-US" dirty="0"/>
              <a:t> </a:t>
            </a:r>
            <a:r>
              <a:rPr lang="en-US" dirty="0" err="1" smtClean="0"/>
              <a:t>độ</a:t>
            </a:r>
            <a:r>
              <a:rPr lang="en-US" dirty="0" smtClean="0"/>
              <a:t> </a:t>
            </a:r>
            <a:r>
              <a:rPr lang="en-US" dirty="0" err="1"/>
              <a:t>mềm</a:t>
            </a:r>
            <a:r>
              <a:rPr lang="en-US" dirty="0"/>
              <a:t> </a:t>
            </a:r>
            <a:r>
              <a:rPr lang="en-US" dirty="0" err="1"/>
              <a:t>nhẹ</a:t>
            </a:r>
            <a:r>
              <a:rPr lang="en-US" dirty="0"/>
              <a:t>. Sau </a:t>
            </a:r>
            <a:r>
              <a:rPr lang="en-US" dirty="0" err="1"/>
              <a:t>khi</a:t>
            </a:r>
            <a:r>
              <a:rPr lang="en-US" dirty="0"/>
              <a:t> </a:t>
            </a:r>
            <a:r>
              <a:rPr lang="en-US" dirty="0" err="1"/>
              <a:t>chiên</a:t>
            </a:r>
            <a:r>
              <a:rPr lang="en-US" dirty="0"/>
              <a:t>, tempura </a:t>
            </a:r>
            <a:r>
              <a:rPr lang="en-US" dirty="0" err="1"/>
              <a:t>phải</a:t>
            </a:r>
            <a:r>
              <a:rPr lang="en-US" dirty="0"/>
              <a:t> </a:t>
            </a:r>
            <a:r>
              <a:rPr lang="en-US" dirty="0" err="1"/>
              <a:t>thật</a:t>
            </a:r>
            <a:r>
              <a:rPr lang="en-US" dirty="0"/>
              <a:t> </a:t>
            </a:r>
            <a:r>
              <a:rPr lang="en-US" dirty="0" err="1"/>
              <a:t>khô</a:t>
            </a:r>
            <a:r>
              <a:rPr lang="en-US" dirty="0"/>
              <a:t> </a:t>
            </a:r>
            <a:r>
              <a:rPr lang="en-US" dirty="0" err="1"/>
              <a:t>ráo</a:t>
            </a:r>
            <a:r>
              <a:rPr lang="en-US" dirty="0"/>
              <a:t>, </a:t>
            </a:r>
            <a:r>
              <a:rPr lang="en-US" dirty="0" err="1"/>
              <a:t>không</a:t>
            </a:r>
            <a:r>
              <a:rPr lang="en-US" dirty="0"/>
              <a:t> </a:t>
            </a:r>
            <a:r>
              <a:rPr lang="en-US" dirty="0" err="1"/>
              <a:t>gây</a:t>
            </a:r>
            <a:r>
              <a:rPr lang="en-US" dirty="0"/>
              <a:t> </a:t>
            </a:r>
            <a:r>
              <a:rPr lang="en-US" dirty="0" err="1"/>
              <a:t>cảm</a:t>
            </a:r>
            <a:r>
              <a:rPr lang="en-US" dirty="0"/>
              <a:t> </a:t>
            </a:r>
            <a:r>
              <a:rPr lang="en-US" dirty="0" err="1"/>
              <a:t>giác</a:t>
            </a:r>
            <a:r>
              <a:rPr lang="en-US" dirty="0"/>
              <a:t> </a:t>
            </a:r>
            <a:r>
              <a:rPr lang="en-US" dirty="0" err="1" smtClean="0"/>
              <a:t>ngán</a:t>
            </a:r>
            <a:r>
              <a:rPr lang="en-US" dirty="0"/>
              <a:t> </a:t>
            </a:r>
            <a:r>
              <a:rPr lang="en-US" dirty="0" err="1" smtClean="0"/>
              <a:t>cho</a:t>
            </a:r>
            <a:r>
              <a:rPr lang="en-US" dirty="0" smtClean="0"/>
              <a:t> </a:t>
            </a:r>
            <a:r>
              <a:rPr lang="en-US" dirty="0" err="1"/>
              <a:t>người</a:t>
            </a:r>
            <a:r>
              <a:rPr lang="en-US" dirty="0"/>
              <a:t> </a:t>
            </a:r>
            <a:r>
              <a:rPr lang="en-US" dirty="0" err="1"/>
              <a:t>ăn</a:t>
            </a:r>
            <a:r>
              <a:rPr lang="en-US" dirty="0"/>
              <a:t>. </a:t>
            </a:r>
            <a:r>
              <a:rPr lang="en-US" dirty="0" err="1"/>
              <a:t>Món</a:t>
            </a:r>
            <a:r>
              <a:rPr lang="en-US" dirty="0"/>
              <a:t> </a:t>
            </a:r>
            <a:r>
              <a:rPr lang="en-US" dirty="0" err="1"/>
              <a:t>ăn</a:t>
            </a:r>
            <a:r>
              <a:rPr lang="en-US" dirty="0"/>
              <a:t> </a:t>
            </a:r>
            <a:r>
              <a:rPr lang="en-US" dirty="0" err="1"/>
              <a:t>dùng</a:t>
            </a:r>
            <a:r>
              <a:rPr lang="en-US" dirty="0"/>
              <a:t> </a:t>
            </a:r>
            <a:r>
              <a:rPr lang="en-US" dirty="0" err="1"/>
              <a:t>với</a:t>
            </a:r>
            <a:r>
              <a:rPr lang="en-US" dirty="0"/>
              <a:t> </a:t>
            </a:r>
            <a:r>
              <a:rPr lang="en-US" dirty="0" err="1"/>
              <a:t>nước</a:t>
            </a:r>
            <a:r>
              <a:rPr lang="en-US" dirty="0"/>
              <a:t> </a:t>
            </a:r>
            <a:r>
              <a:rPr lang="en-US" dirty="0" err="1"/>
              <a:t>tương</a:t>
            </a:r>
            <a:r>
              <a:rPr lang="en-US" dirty="0"/>
              <a:t> </a:t>
            </a:r>
            <a:r>
              <a:rPr lang="en-US" dirty="0" err="1"/>
              <a:t>pha</a:t>
            </a:r>
            <a:r>
              <a:rPr lang="en-US" dirty="0"/>
              <a:t> </a:t>
            </a:r>
            <a:r>
              <a:rPr lang="en-US" dirty="0" err="1"/>
              <a:t>loãng</a:t>
            </a:r>
            <a:r>
              <a:rPr lang="en-US" dirty="0"/>
              <a:t> </a:t>
            </a:r>
            <a:r>
              <a:rPr lang="en-US" dirty="0" err="1"/>
              <a:t>cùng</a:t>
            </a:r>
            <a:r>
              <a:rPr lang="en-US" dirty="0"/>
              <a:t> </a:t>
            </a:r>
            <a:r>
              <a:rPr lang="en-US" dirty="0" err="1"/>
              <a:t>với</a:t>
            </a:r>
            <a:r>
              <a:rPr lang="en-US" dirty="0"/>
              <a:t> </a:t>
            </a:r>
            <a:r>
              <a:rPr lang="en-US" dirty="0" err="1"/>
              <a:t>ít</a:t>
            </a:r>
            <a:r>
              <a:rPr lang="en-US" dirty="0"/>
              <a:t> </a:t>
            </a:r>
            <a:r>
              <a:rPr lang="en-US" dirty="0" err="1"/>
              <a:t>củ</a:t>
            </a:r>
            <a:r>
              <a:rPr lang="en-US" dirty="0"/>
              <a:t> </a:t>
            </a:r>
            <a:r>
              <a:rPr lang="en-US" dirty="0" err="1"/>
              <a:t>cải</a:t>
            </a:r>
            <a:r>
              <a:rPr lang="en-US" dirty="0"/>
              <a:t> </a:t>
            </a:r>
            <a:r>
              <a:rPr lang="en-US" dirty="0" err="1"/>
              <a:t>trắng</a:t>
            </a:r>
            <a:r>
              <a:rPr lang="en-US" dirty="0"/>
              <a:t> </a:t>
            </a:r>
            <a:r>
              <a:rPr lang="en-US" dirty="0" err="1" smtClean="0"/>
              <a:t>và</a:t>
            </a:r>
            <a:r>
              <a:rPr lang="en-US" dirty="0"/>
              <a:t> </a:t>
            </a:r>
            <a:r>
              <a:rPr lang="en-US" dirty="0" err="1" smtClean="0"/>
              <a:t>gừng</a:t>
            </a:r>
            <a:r>
              <a:rPr lang="en-US" dirty="0" smtClean="0"/>
              <a:t> </a:t>
            </a:r>
            <a:r>
              <a:rPr lang="en-US" dirty="0" err="1"/>
              <a:t>băm</a:t>
            </a:r>
            <a:r>
              <a:rPr lang="en-US" dirty="0"/>
              <a:t> </a:t>
            </a:r>
            <a:r>
              <a:rPr lang="en-US" dirty="0" err="1"/>
              <a:t>nhỏ</a:t>
            </a:r>
            <a:r>
              <a:rPr lang="en-US" dirty="0"/>
              <a:t>.</a:t>
            </a:r>
          </a:p>
          <a:p>
            <a:pPr marL="0" indent="0">
              <a:buNone/>
            </a:pPr>
            <a:endParaRPr lang="en-US" dirty="0"/>
          </a:p>
        </p:txBody>
      </p:sp>
      <p:sp>
        <p:nvSpPr>
          <p:cNvPr id="4"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24065562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a:blip r:embed="rId2"/>
          <a:stretch>
            <a:fillRect/>
          </a:stretch>
        </p:blipFill>
        <p:spPr>
          <a:xfrm>
            <a:off x="230450" y="1758847"/>
            <a:ext cx="4729823" cy="3100820"/>
          </a:xfrm>
          <a:prstGeom prst="rect">
            <a:avLst/>
          </a:prstGeom>
        </p:spPr>
      </p:pic>
      <p:pic>
        <p:nvPicPr>
          <p:cNvPr id="5" name="Picture 4"/>
          <p:cNvPicPr>
            <a:picLocks noChangeAspect="1"/>
          </p:cNvPicPr>
          <p:nvPr/>
        </p:nvPicPr>
        <p:blipFill>
          <a:blip r:embed="rId3"/>
          <a:stretch>
            <a:fillRect/>
          </a:stretch>
        </p:blipFill>
        <p:spPr>
          <a:xfrm>
            <a:off x="4757035" y="2718202"/>
            <a:ext cx="4230653" cy="3323304"/>
          </a:xfrm>
          <a:prstGeom prst="rect">
            <a:avLst/>
          </a:prstGeom>
        </p:spPr>
      </p:pic>
      <p:sp>
        <p:nvSpPr>
          <p:cNvPr id="6"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7669848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71537" y="1600200"/>
            <a:ext cx="7243453" cy="4842945"/>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12893071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045029" y="1368878"/>
            <a:ext cx="6740761" cy="4321001"/>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16433027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496992" y="1324183"/>
            <a:ext cx="7961208" cy="4311896"/>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9092511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24000" y="1295400"/>
            <a:ext cx="5699347" cy="5438245"/>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2664753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err="1" smtClean="0"/>
              <a:t>Cơm</a:t>
            </a:r>
            <a:r>
              <a:rPr lang="en-US" dirty="0" smtClean="0"/>
              <a:t> </a:t>
            </a:r>
            <a:r>
              <a:rPr lang="en-US" dirty="0" err="1" smtClean="0"/>
              <a:t>gohan</a:t>
            </a:r>
            <a:endParaRPr lang="en-US" dirty="0" smtClean="0"/>
          </a:p>
          <a:p>
            <a:pPr marL="0" indent="0">
              <a:buNone/>
            </a:pPr>
            <a:endParaRPr lang="en-US" dirty="0"/>
          </a:p>
        </p:txBody>
      </p:sp>
      <p:pic>
        <p:nvPicPr>
          <p:cNvPr id="4" name="Picture 3"/>
          <p:cNvPicPr>
            <a:picLocks noChangeAspect="1"/>
          </p:cNvPicPr>
          <p:nvPr/>
        </p:nvPicPr>
        <p:blipFill>
          <a:blip r:embed="rId2"/>
          <a:stretch>
            <a:fillRect/>
          </a:stretch>
        </p:blipFill>
        <p:spPr>
          <a:xfrm>
            <a:off x="2590800" y="2286000"/>
            <a:ext cx="5809059" cy="4322623"/>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19792313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447800"/>
            <a:ext cx="6477000" cy="609600"/>
          </a:xfrm>
        </p:spPr>
        <p:txBody>
          <a:bodyPr/>
          <a:lstStyle/>
          <a:p>
            <a:r>
              <a:rPr lang="en-US" dirty="0" smtClean="0"/>
              <a:t>TRÀ ĐẠO</a:t>
            </a:r>
            <a:endParaRPr lang="en-US" dirty="0"/>
          </a:p>
        </p:txBody>
      </p:sp>
      <p:sp>
        <p:nvSpPr>
          <p:cNvPr id="3" name="Content Placeholder 2"/>
          <p:cNvSpPr>
            <a:spLocks noGrp="1"/>
          </p:cNvSpPr>
          <p:nvPr>
            <p:ph idx="1"/>
          </p:nvPr>
        </p:nvSpPr>
        <p:spPr>
          <a:xfrm>
            <a:off x="457200" y="2362200"/>
            <a:ext cx="8229600" cy="4144963"/>
          </a:xfrm>
        </p:spPr>
        <p:txBody>
          <a:bodyPr/>
          <a:lstStyle/>
          <a:p>
            <a:r>
              <a:rPr lang="vi-VN" dirty="0"/>
              <a:t>Thứ nước trà được pha chế ra và dùng để uống của trường phái này được gọi là cha no yuu. Cách thức pha và uống cha no yuu của trường phái này dần dần được trình tự hoá thành một nghệ thuật, được gọi là sadou, nghĩa là Trà đạo. </a:t>
            </a:r>
            <a:endParaRPr lang="en-US" dirty="0"/>
          </a:p>
        </p:txBody>
      </p:sp>
      <p:sp>
        <p:nvSpPr>
          <p:cNvPr id="4" name="Title 1"/>
          <p:cNvSpPr txBox="1">
            <a:spLocks/>
          </p:cNvSpPr>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en-US" kern="0" smtClean="0"/>
              <a:t>Các món ăn truyền thống Nhật Bản</a:t>
            </a:r>
            <a:endParaRPr lang="en-US" kern="0" dirty="0"/>
          </a:p>
        </p:txBody>
      </p:sp>
    </p:spTree>
    <p:extLst>
      <p:ext uri="{BB962C8B-B14F-4D97-AF65-F5344CB8AC3E}">
        <p14:creationId xmlns:p14="http://schemas.microsoft.com/office/powerpoint/2010/main" val="28805829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43000" y="1495179"/>
            <a:ext cx="6215743" cy="5014974"/>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10157385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0600" y="1371600"/>
            <a:ext cx="6999110" cy="5077157"/>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9126357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5029200"/>
          </a:xfrm>
        </p:spPr>
        <p:txBody>
          <a:bodyPr>
            <a:normAutofit fontScale="92500" lnSpcReduction="10000"/>
          </a:bodyPr>
          <a:lstStyle/>
          <a:p>
            <a:r>
              <a:rPr lang="vi-VN" b="1" dirty="0"/>
              <a:t>Bước thứ nhất: </a:t>
            </a:r>
            <a:r>
              <a:rPr lang="vi-VN" dirty="0"/>
              <a:t>Nước pha trà – Nước pha trà chỉ khoảng từ 80 độ đến 90 độ và người Nhật không bao giờ lấy nước sôi 100 độ hay nước đang sôi để pha trà. Vì như thế, nước trà sẽ đẹp mắt hơn.</a:t>
            </a:r>
          </a:p>
          <a:p>
            <a:r>
              <a:rPr lang="vi-VN" b="1" dirty="0"/>
              <a:t>Bước thứ hai: </a:t>
            </a:r>
            <a:r>
              <a:rPr lang="vi-VN" dirty="0"/>
              <a:t>Làm ấm dụng cụ pha trà và chén uống trà – Trước khi pha trà, chén uống trà và ấm pha trà phải được tráng bằng nước sôi ở trong bình thủy tinh. Mục đích là làm ấm dụng cụ pha trà và chén uống trà. Sau đó, sẽ lau khô bằng khăn để sử dụng</a:t>
            </a:r>
            <a:r>
              <a:rPr lang="vi-VN" dirty="0" smtClean="0"/>
              <a:t>.</a:t>
            </a:r>
            <a:endParaRPr lang="vi-VN" dirty="0"/>
          </a:p>
        </p:txBody>
      </p:sp>
      <p:sp>
        <p:nvSpPr>
          <p:cNvPr id="4"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32138468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vi-VN" b="1" dirty="0" smtClean="0"/>
              <a:t>Bước </a:t>
            </a:r>
            <a:r>
              <a:rPr lang="vi-VN" b="1" dirty="0"/>
              <a:t>thứ ba: </a:t>
            </a:r>
            <a:r>
              <a:rPr lang="vi-VN" dirty="0"/>
              <a:t>Pha trà – Thông thường người ta hay sử dụng loại trà xanh trung bình để pha. Với loại trà này, người ta thường pha làm 3 lần:</a:t>
            </a:r>
          </a:p>
          <a:p>
            <a:endParaRPr lang="en-US" dirty="0"/>
          </a:p>
        </p:txBody>
      </p:sp>
      <p:sp>
        <p:nvSpPr>
          <p:cNvPr id="4"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278256935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vi-VN" b="1" dirty="0"/>
              <a:t>Bước thứ tư: </a:t>
            </a:r>
            <a:r>
              <a:rPr lang="vi-VN" dirty="0"/>
              <a:t>Rót trà – Để tránh tình trạng rót trước rót sau khiến độ đậm nhạt của trà khác nhau. Vì thế, trước khi mời khách người rót trà thường rót lần lượt vào mỗi chén khoảng 1/3 chén. Sau đó sẽ rót lần thứ 2 nhưng không phải rót xuôi mà rót ngược lại. Mỗi lần rót đều ngược nhau đến khi đầy chén. Nhằm mục đích cho vị trà đều ở các chén. Sau đó mới đem ra mời khách</a:t>
            </a:r>
            <a:r>
              <a:rPr lang="vi-VN" dirty="0" smtClean="0"/>
              <a:t>.</a:t>
            </a:r>
            <a:endParaRPr lang="vi-VN" dirty="0"/>
          </a:p>
        </p:txBody>
      </p:sp>
      <p:sp>
        <p:nvSpPr>
          <p:cNvPr id="4"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25949036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vi-VN" b="1" dirty="0" smtClean="0"/>
              <a:t>Bước </a:t>
            </a:r>
            <a:r>
              <a:rPr lang="vi-VN" b="1" dirty="0"/>
              <a:t>thứ năm: </a:t>
            </a:r>
            <a:r>
              <a:rPr lang="vi-VN" dirty="0"/>
              <a:t>Uống trà – Để tăng thêm hương vị của trà, nên trong quá trình uống trà, người Nhật thường sử dụng thêm một số loại bánh ngọt. Trước khi uống, tất cả người uống trà phải ăn hết bánh trong miệng mới được uống trà để cảm nhận được vị ngon của trà xanh hơn.</a:t>
            </a:r>
          </a:p>
        </p:txBody>
      </p:sp>
      <p:sp>
        <p:nvSpPr>
          <p:cNvPr id="4" name="Title 1"/>
          <p:cNvSpPr>
            <a:spLocks noGrp="1"/>
          </p:cNvSpPr>
          <p:nvPr>
            <p:ph type="title"/>
          </p:nvPr>
        </p:nvSpPr>
        <p:spPr/>
        <p:txBody>
          <a:bodyPr/>
          <a:lstStyle/>
          <a:p>
            <a:r>
              <a:rPr lang="en-US" dirty="0" err="1" smtClean="0"/>
              <a:t>Các</a:t>
            </a:r>
            <a:r>
              <a:rPr lang="en-US" dirty="0" smtClean="0"/>
              <a:t> </a:t>
            </a:r>
            <a:r>
              <a:rPr lang="en-US" dirty="0" err="1" smtClean="0"/>
              <a:t>món</a:t>
            </a:r>
            <a:r>
              <a:rPr lang="en-US" dirty="0" smtClean="0"/>
              <a:t> </a:t>
            </a:r>
            <a:r>
              <a:rPr lang="en-US" dirty="0" err="1" smtClean="0"/>
              <a:t>ăn</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Nhật</a:t>
            </a:r>
            <a:r>
              <a:rPr lang="en-US" dirty="0" smtClean="0"/>
              <a:t> </a:t>
            </a:r>
            <a:r>
              <a:rPr lang="en-US" dirty="0" err="1" smtClean="0"/>
              <a:t>Bản</a:t>
            </a:r>
            <a:endParaRPr lang="en-US" dirty="0"/>
          </a:p>
        </p:txBody>
      </p:sp>
    </p:spTree>
    <p:extLst>
      <p:ext uri="{BB962C8B-B14F-4D97-AF65-F5344CB8AC3E}">
        <p14:creationId xmlns:p14="http://schemas.microsoft.com/office/powerpoint/2010/main" val="157616030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HÀN QUỐC</a:t>
            </a:r>
            <a:endParaRPr lang="en-US" dirty="0"/>
          </a:p>
        </p:txBody>
      </p:sp>
      <p:sp>
        <p:nvSpPr>
          <p:cNvPr id="3" name="Content Placeholder 2"/>
          <p:cNvSpPr>
            <a:spLocks noGrp="1"/>
          </p:cNvSpPr>
          <p:nvPr>
            <p:ph idx="1"/>
          </p:nvPr>
        </p:nvSpPr>
        <p:spPr/>
        <p:txBody>
          <a:bodyPr/>
          <a:lstStyle/>
          <a:p>
            <a:r>
              <a:rPr lang="en-US" b="1" i="1" dirty="0" err="1"/>
              <a:t>Tên</a:t>
            </a:r>
            <a:r>
              <a:rPr lang="en-US" b="1" i="1" dirty="0"/>
              <a:t> </a:t>
            </a:r>
            <a:r>
              <a:rPr lang="en-US" b="1" i="1" dirty="0" err="1"/>
              <a:t>gọi</a:t>
            </a:r>
            <a:r>
              <a:rPr lang="en-US" b="1" i="1" dirty="0"/>
              <a:t>: </a:t>
            </a:r>
            <a:r>
              <a:rPr lang="en-US" dirty="0" err="1"/>
              <a:t>Hàn</a:t>
            </a:r>
            <a:r>
              <a:rPr lang="en-US" dirty="0"/>
              <a:t> </a:t>
            </a:r>
            <a:r>
              <a:rPr lang="en-US" dirty="0" err="1"/>
              <a:t>Quốc</a:t>
            </a:r>
            <a:r>
              <a:rPr lang="en-US" dirty="0"/>
              <a:t> </a:t>
            </a:r>
            <a:r>
              <a:rPr lang="en-US" dirty="0" err="1"/>
              <a:t>còn</a:t>
            </a:r>
            <a:r>
              <a:rPr lang="en-US" dirty="0"/>
              <a:t> </a:t>
            </a:r>
            <a:r>
              <a:rPr lang="en-US" dirty="0" err="1"/>
              <a:t>gọi</a:t>
            </a:r>
            <a:r>
              <a:rPr lang="en-US" dirty="0"/>
              <a:t> </a:t>
            </a:r>
            <a:r>
              <a:rPr lang="en-US" dirty="0" err="1"/>
              <a:t>là</a:t>
            </a:r>
            <a:r>
              <a:rPr lang="en-US" dirty="0"/>
              <a:t> Nam </a:t>
            </a:r>
            <a:r>
              <a:rPr lang="en-US" dirty="0" err="1"/>
              <a:t>Triều</a:t>
            </a:r>
            <a:r>
              <a:rPr lang="en-US" dirty="0"/>
              <a:t> </a:t>
            </a:r>
            <a:r>
              <a:rPr lang="en-US" dirty="0" err="1"/>
              <a:t>Tiên</a:t>
            </a:r>
            <a:r>
              <a:rPr lang="en-US" dirty="0"/>
              <a:t> </a:t>
            </a:r>
            <a:r>
              <a:rPr lang="en-US" b="1" dirty="0"/>
              <a:t>hay </a:t>
            </a:r>
            <a:r>
              <a:rPr lang="en-US" dirty="0" err="1"/>
              <a:t>Đại</a:t>
            </a:r>
            <a:r>
              <a:rPr lang="en-US" dirty="0"/>
              <a:t> </a:t>
            </a:r>
            <a:r>
              <a:rPr lang="en-US" dirty="0" err="1"/>
              <a:t>Hàn</a:t>
            </a:r>
            <a:r>
              <a:rPr lang="en-US" dirty="0"/>
              <a:t> </a:t>
            </a:r>
            <a:r>
              <a:rPr lang="en-US" dirty="0" err="1"/>
              <a:t>Dân</a:t>
            </a:r>
            <a:r>
              <a:rPr lang="en-US" dirty="0"/>
              <a:t> </a:t>
            </a:r>
            <a:r>
              <a:rPr lang="en-US" dirty="0" err="1"/>
              <a:t>Quốc</a:t>
            </a:r>
            <a:r>
              <a:rPr lang="en-US" dirty="0"/>
              <a:t>.</a:t>
            </a:r>
          </a:p>
          <a:p>
            <a:endParaRPr lang="en-US" dirty="0"/>
          </a:p>
        </p:txBody>
      </p:sp>
      <p:pic>
        <p:nvPicPr>
          <p:cNvPr id="4" name="Picture 3"/>
          <p:cNvPicPr>
            <a:picLocks noChangeAspect="1"/>
          </p:cNvPicPr>
          <p:nvPr/>
        </p:nvPicPr>
        <p:blipFill>
          <a:blip r:embed="rId2"/>
          <a:stretch>
            <a:fillRect/>
          </a:stretch>
        </p:blipFill>
        <p:spPr>
          <a:xfrm>
            <a:off x="1371600" y="2895600"/>
            <a:ext cx="6263142" cy="3717848"/>
          </a:xfrm>
          <a:prstGeom prst="rect">
            <a:avLst/>
          </a:prstGeom>
        </p:spPr>
      </p:pic>
    </p:spTree>
    <p:extLst>
      <p:ext uri="{BB962C8B-B14F-4D97-AF65-F5344CB8AC3E}">
        <p14:creationId xmlns:p14="http://schemas.microsoft.com/office/powerpoint/2010/main" val="19824748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b="1" i="1" dirty="0" err="1"/>
              <a:t>Vị</a:t>
            </a:r>
            <a:r>
              <a:rPr lang="en-US" b="1" i="1" dirty="0"/>
              <a:t> </a:t>
            </a:r>
            <a:r>
              <a:rPr lang="en-US" b="1" i="1" dirty="0" err="1"/>
              <a:t>trí</a:t>
            </a:r>
            <a:r>
              <a:rPr lang="en-US" b="1" i="1" dirty="0"/>
              <a:t> </a:t>
            </a:r>
            <a:r>
              <a:rPr lang="en-US" b="1" i="1" dirty="0" err="1"/>
              <a:t>địa</a:t>
            </a:r>
            <a:r>
              <a:rPr lang="en-US" b="1" i="1" dirty="0"/>
              <a:t> </a:t>
            </a:r>
            <a:r>
              <a:rPr lang="en-US" b="1" i="1" dirty="0" err="1"/>
              <a:t>lý</a:t>
            </a:r>
            <a:r>
              <a:rPr lang="en-US" dirty="0"/>
              <a:t>: </a:t>
            </a:r>
            <a:r>
              <a:rPr lang="en-US" dirty="0" err="1"/>
              <a:t>Hàn</a:t>
            </a:r>
            <a:r>
              <a:rPr lang="en-US" dirty="0"/>
              <a:t> </a:t>
            </a:r>
            <a:r>
              <a:rPr lang="en-US" dirty="0" err="1"/>
              <a:t>Quốc</a:t>
            </a:r>
            <a:r>
              <a:rPr lang="en-US" dirty="0"/>
              <a:t> </a:t>
            </a:r>
            <a:r>
              <a:rPr lang="en-US" dirty="0" err="1"/>
              <a:t>là</a:t>
            </a:r>
            <a:r>
              <a:rPr lang="en-US" dirty="0"/>
              <a:t> </a:t>
            </a:r>
            <a:r>
              <a:rPr lang="en-US" dirty="0" err="1"/>
              <a:t>một</a:t>
            </a:r>
            <a:r>
              <a:rPr lang="en-US" dirty="0"/>
              <a:t> </a:t>
            </a:r>
            <a:r>
              <a:rPr lang="en-US" dirty="0" err="1"/>
              <a:t>quốc</a:t>
            </a:r>
            <a:r>
              <a:rPr lang="en-US" dirty="0"/>
              <a:t> </a:t>
            </a:r>
            <a:r>
              <a:rPr lang="en-US" dirty="0" err="1"/>
              <a:t>gia</a:t>
            </a:r>
            <a:r>
              <a:rPr lang="en-US" dirty="0"/>
              <a:t> </a:t>
            </a:r>
            <a:r>
              <a:rPr lang="en-US" dirty="0" err="1"/>
              <a:t>thuộc</a:t>
            </a:r>
            <a:r>
              <a:rPr lang="en-US" dirty="0"/>
              <a:t> </a:t>
            </a:r>
            <a:r>
              <a:rPr lang="en-US" dirty="0" err="1"/>
              <a:t>Đông</a:t>
            </a:r>
            <a:r>
              <a:rPr lang="en-US" dirty="0"/>
              <a:t> Á, </a:t>
            </a:r>
            <a:r>
              <a:rPr lang="en-US" dirty="0" err="1"/>
              <a:t>nằm</a:t>
            </a:r>
            <a:r>
              <a:rPr lang="en-US" dirty="0"/>
              <a:t> ở </a:t>
            </a:r>
            <a:r>
              <a:rPr lang="en-US" dirty="0" err="1"/>
              <a:t>nửa</a:t>
            </a:r>
            <a:r>
              <a:rPr lang="en-US" dirty="0"/>
              <a:t> </a:t>
            </a:r>
            <a:r>
              <a:rPr lang="en-US" dirty="0" err="1"/>
              <a:t>phía</a:t>
            </a:r>
            <a:r>
              <a:rPr lang="en-US" dirty="0"/>
              <a:t> </a:t>
            </a:r>
            <a:r>
              <a:rPr lang="en-US" dirty="0" err="1" smtClean="0"/>
              <a:t>nam</a:t>
            </a:r>
            <a:r>
              <a:rPr lang="en-US" dirty="0"/>
              <a:t> </a:t>
            </a:r>
            <a:r>
              <a:rPr lang="en-US" dirty="0" err="1" smtClean="0"/>
              <a:t>của</a:t>
            </a:r>
            <a:r>
              <a:rPr lang="en-US" dirty="0" smtClean="0"/>
              <a:t> </a:t>
            </a:r>
            <a:r>
              <a:rPr lang="en-US" dirty="0" err="1"/>
              <a:t>bán</a:t>
            </a:r>
            <a:r>
              <a:rPr lang="en-US" dirty="0"/>
              <a:t> </a:t>
            </a:r>
            <a:r>
              <a:rPr lang="en-US" dirty="0" err="1"/>
              <a:t>đảo</a:t>
            </a:r>
            <a:r>
              <a:rPr lang="en-US" dirty="0"/>
              <a:t> </a:t>
            </a:r>
            <a:r>
              <a:rPr lang="en-US" dirty="0" err="1"/>
              <a:t>Triều</a:t>
            </a:r>
            <a:r>
              <a:rPr lang="en-US" dirty="0"/>
              <a:t> </a:t>
            </a:r>
            <a:r>
              <a:rPr lang="en-US" dirty="0" err="1"/>
              <a:t>Tiên</a:t>
            </a:r>
            <a:r>
              <a:rPr lang="en-US" dirty="0"/>
              <a:t>; </a:t>
            </a:r>
            <a:r>
              <a:rPr lang="en-US" dirty="0" err="1"/>
              <a:t>phía</a:t>
            </a:r>
            <a:r>
              <a:rPr lang="en-US" dirty="0"/>
              <a:t> </a:t>
            </a:r>
            <a:r>
              <a:rPr lang="en-US" dirty="0" err="1"/>
              <a:t>Bắc</a:t>
            </a:r>
            <a:r>
              <a:rPr lang="en-US" dirty="0"/>
              <a:t> </a:t>
            </a:r>
            <a:r>
              <a:rPr lang="en-US" dirty="0" err="1"/>
              <a:t>giáp</a:t>
            </a:r>
            <a:r>
              <a:rPr lang="en-US" dirty="0"/>
              <a:t> </a:t>
            </a:r>
            <a:r>
              <a:rPr lang="en-US" dirty="0" err="1"/>
              <a:t>với</a:t>
            </a:r>
            <a:r>
              <a:rPr lang="en-US" dirty="0"/>
              <a:t> </a:t>
            </a:r>
            <a:r>
              <a:rPr lang="en-US" dirty="0" err="1"/>
              <a:t>Bắc</a:t>
            </a:r>
            <a:r>
              <a:rPr lang="en-US" dirty="0"/>
              <a:t> </a:t>
            </a:r>
            <a:r>
              <a:rPr lang="en-US" dirty="0" err="1"/>
              <a:t>Triều</a:t>
            </a:r>
            <a:r>
              <a:rPr lang="en-US" dirty="0"/>
              <a:t> </a:t>
            </a:r>
            <a:r>
              <a:rPr lang="en-US" dirty="0" err="1"/>
              <a:t>Tiên</a:t>
            </a:r>
            <a:r>
              <a:rPr lang="en-US" dirty="0"/>
              <a:t>, </a:t>
            </a:r>
            <a:r>
              <a:rPr lang="en-US" dirty="0" err="1"/>
              <a:t>phía</a:t>
            </a:r>
            <a:r>
              <a:rPr lang="en-US" dirty="0"/>
              <a:t> </a:t>
            </a:r>
            <a:r>
              <a:rPr lang="en-US" dirty="0" err="1"/>
              <a:t>Đông</a:t>
            </a:r>
            <a:r>
              <a:rPr lang="en-US" dirty="0"/>
              <a:t> </a:t>
            </a:r>
            <a:r>
              <a:rPr lang="en-US" dirty="0" err="1"/>
              <a:t>giáp</a:t>
            </a:r>
            <a:r>
              <a:rPr lang="en-US" dirty="0"/>
              <a:t> </a:t>
            </a:r>
            <a:r>
              <a:rPr lang="en-US" dirty="0" err="1"/>
              <a:t>với</a:t>
            </a:r>
            <a:r>
              <a:rPr lang="en-US" dirty="0"/>
              <a:t> </a:t>
            </a:r>
            <a:r>
              <a:rPr lang="en-US" dirty="0" err="1" smtClean="0"/>
              <a:t>biển</a:t>
            </a:r>
            <a:r>
              <a:rPr lang="en-US" dirty="0"/>
              <a:t> </a:t>
            </a:r>
            <a:r>
              <a:rPr lang="en-US" dirty="0" err="1" smtClean="0"/>
              <a:t>Nhật</a:t>
            </a:r>
            <a:r>
              <a:rPr lang="en-US" dirty="0" smtClean="0"/>
              <a:t> </a:t>
            </a:r>
            <a:r>
              <a:rPr lang="en-US" dirty="0" err="1"/>
              <a:t>Bản</a:t>
            </a:r>
            <a:r>
              <a:rPr lang="en-US" dirty="0"/>
              <a:t>, </a:t>
            </a:r>
            <a:r>
              <a:rPr lang="en-US" dirty="0" err="1"/>
              <a:t>phía</a:t>
            </a:r>
            <a:r>
              <a:rPr lang="en-US" dirty="0"/>
              <a:t> </a:t>
            </a:r>
            <a:r>
              <a:rPr lang="en-US" dirty="0" err="1"/>
              <a:t>Tây</a:t>
            </a:r>
            <a:r>
              <a:rPr lang="en-US" dirty="0"/>
              <a:t> </a:t>
            </a:r>
            <a:r>
              <a:rPr lang="en-US" dirty="0" err="1"/>
              <a:t>là</a:t>
            </a:r>
            <a:r>
              <a:rPr lang="en-US" dirty="0"/>
              <a:t> </a:t>
            </a:r>
            <a:r>
              <a:rPr lang="en-US" dirty="0" err="1"/>
              <a:t>Hoàng</a:t>
            </a:r>
            <a:r>
              <a:rPr lang="en-US" dirty="0"/>
              <a:t> </a:t>
            </a:r>
            <a:r>
              <a:rPr lang="en-US" dirty="0" err="1"/>
              <a:t>Hải</a:t>
            </a:r>
            <a:r>
              <a:rPr lang="en-US" dirty="0"/>
              <a:t>. </a:t>
            </a:r>
            <a:endParaRPr lang="en-US" dirty="0" smtClean="0"/>
          </a:p>
          <a:p>
            <a:r>
              <a:rPr lang="en-US" dirty="0" err="1" smtClean="0"/>
              <a:t>Hàn</a:t>
            </a:r>
            <a:r>
              <a:rPr lang="en-US" dirty="0" smtClean="0"/>
              <a:t> </a:t>
            </a:r>
            <a:r>
              <a:rPr lang="en-US" dirty="0" err="1"/>
              <a:t>Quốc</a:t>
            </a:r>
            <a:r>
              <a:rPr lang="en-US" dirty="0"/>
              <a:t> </a:t>
            </a:r>
            <a:r>
              <a:rPr lang="en-US" dirty="0" err="1"/>
              <a:t>có</a:t>
            </a:r>
            <a:r>
              <a:rPr lang="en-US" dirty="0"/>
              <a:t> </a:t>
            </a:r>
            <a:r>
              <a:rPr lang="en-US" dirty="0" err="1"/>
              <a:t>khí</a:t>
            </a:r>
            <a:r>
              <a:rPr lang="en-US" dirty="0"/>
              <a:t> </a:t>
            </a:r>
            <a:r>
              <a:rPr lang="en-US" dirty="0" err="1"/>
              <a:t>hậu</a:t>
            </a:r>
            <a:r>
              <a:rPr lang="en-US" dirty="0"/>
              <a:t> </a:t>
            </a:r>
            <a:r>
              <a:rPr lang="en-US" dirty="0" err="1"/>
              <a:t>ôn</a:t>
            </a:r>
            <a:r>
              <a:rPr lang="en-US" dirty="0"/>
              <a:t> </a:t>
            </a:r>
            <a:r>
              <a:rPr lang="en-US" dirty="0" err="1"/>
              <a:t>đới</a:t>
            </a:r>
            <a:r>
              <a:rPr lang="en-US" dirty="0"/>
              <a:t> </a:t>
            </a:r>
            <a:r>
              <a:rPr lang="en-US" dirty="0" err="1"/>
              <a:t>và</a:t>
            </a:r>
            <a:r>
              <a:rPr lang="en-US" dirty="0"/>
              <a:t> </a:t>
            </a:r>
            <a:r>
              <a:rPr lang="en-US" dirty="0" err="1"/>
              <a:t>địa</a:t>
            </a:r>
            <a:r>
              <a:rPr lang="en-US" dirty="0"/>
              <a:t> </a:t>
            </a:r>
            <a:r>
              <a:rPr lang="en-US" dirty="0" err="1"/>
              <a:t>hình</a:t>
            </a:r>
            <a:r>
              <a:rPr lang="en-US" dirty="0"/>
              <a:t> </a:t>
            </a:r>
            <a:r>
              <a:rPr lang="en-US" dirty="0" err="1"/>
              <a:t>chủ</a:t>
            </a:r>
            <a:r>
              <a:rPr lang="en-US" dirty="0"/>
              <a:t> </a:t>
            </a:r>
            <a:r>
              <a:rPr lang="en-US" dirty="0" err="1" smtClean="0"/>
              <a:t>yếu</a:t>
            </a:r>
            <a:r>
              <a:rPr lang="en-US" dirty="0"/>
              <a:t> </a:t>
            </a:r>
            <a:r>
              <a:rPr lang="en-US" dirty="0" err="1" smtClean="0"/>
              <a:t>là</a:t>
            </a:r>
            <a:r>
              <a:rPr lang="en-US" dirty="0" smtClean="0"/>
              <a:t> </a:t>
            </a:r>
            <a:r>
              <a:rPr lang="en-US" dirty="0" err="1"/>
              <a:t>đồi</a:t>
            </a:r>
            <a:r>
              <a:rPr lang="en-US" dirty="0"/>
              <a:t> </a:t>
            </a:r>
            <a:r>
              <a:rPr lang="en-US" dirty="0" err="1"/>
              <a:t>núi</a:t>
            </a:r>
            <a:r>
              <a:rPr lang="en-US" dirty="0"/>
              <a:t>. </a:t>
            </a:r>
            <a:r>
              <a:rPr lang="en-US" dirty="0" err="1"/>
              <a:t>Lãnh</a:t>
            </a:r>
            <a:r>
              <a:rPr lang="en-US" dirty="0"/>
              <a:t> </a:t>
            </a:r>
            <a:r>
              <a:rPr lang="en-US" dirty="0" err="1"/>
              <a:t>thổ</a:t>
            </a:r>
            <a:r>
              <a:rPr lang="en-US" dirty="0"/>
              <a:t> </a:t>
            </a:r>
            <a:r>
              <a:rPr lang="en-US" dirty="0" err="1"/>
              <a:t>Hàn</a:t>
            </a:r>
            <a:r>
              <a:rPr lang="en-US" dirty="0"/>
              <a:t> </a:t>
            </a:r>
            <a:r>
              <a:rPr lang="en-US" dirty="0" err="1"/>
              <a:t>Quốc</a:t>
            </a:r>
            <a:r>
              <a:rPr lang="en-US" dirty="0"/>
              <a:t> </a:t>
            </a:r>
            <a:r>
              <a:rPr lang="en-US" dirty="0" err="1"/>
              <a:t>trải</a:t>
            </a:r>
            <a:r>
              <a:rPr lang="en-US" dirty="0"/>
              <a:t> </a:t>
            </a:r>
            <a:r>
              <a:rPr lang="en-US" dirty="0" err="1"/>
              <a:t>rộng</a:t>
            </a:r>
            <a:r>
              <a:rPr lang="en-US" dirty="0"/>
              <a:t> 100,032 km </a:t>
            </a:r>
            <a:r>
              <a:rPr lang="en-US" dirty="0" err="1"/>
              <a:t>vuông</a:t>
            </a:r>
            <a:r>
              <a:rPr lang="en-US" dirty="0"/>
              <a:t>.</a:t>
            </a:r>
          </a:p>
          <a:p>
            <a:endParaRPr lang="en-US" dirty="0"/>
          </a:p>
        </p:txBody>
      </p:sp>
      <p:sp>
        <p:nvSpPr>
          <p:cNvPr id="4" name="Title 1"/>
          <p:cNvSpPr>
            <a:spLocks noGrp="1"/>
          </p:cNvSpPr>
          <p:nvPr>
            <p:ph type="title"/>
          </p:nvPr>
        </p:nvSpPr>
        <p:spPr/>
        <p:txBody>
          <a:bodyPr/>
          <a:lstStyle/>
          <a:p>
            <a:r>
              <a:rPr lang="en-US" dirty="0" smtClean="0"/>
              <a:t>HÀN QUỐC</a:t>
            </a:r>
            <a:endParaRPr lang="en-US" dirty="0"/>
          </a:p>
        </p:txBody>
      </p:sp>
    </p:spTree>
    <p:extLst>
      <p:ext uri="{BB962C8B-B14F-4D97-AF65-F5344CB8AC3E}">
        <p14:creationId xmlns:p14="http://schemas.microsoft.com/office/powerpoint/2010/main" val="37512484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b="1" i="1" dirty="0" err="1"/>
              <a:t>Khí</a:t>
            </a:r>
            <a:r>
              <a:rPr lang="en-US" b="1" i="1" dirty="0"/>
              <a:t> </a:t>
            </a:r>
            <a:r>
              <a:rPr lang="en-US" b="1" i="1" dirty="0" err="1"/>
              <a:t>hậu</a:t>
            </a:r>
            <a:r>
              <a:rPr lang="en-US" b="1" i="1" dirty="0"/>
              <a:t>: </a:t>
            </a:r>
            <a:r>
              <a:rPr lang="en-US" dirty="0" err="1"/>
              <a:t>Hàn</a:t>
            </a:r>
            <a:r>
              <a:rPr lang="en-US" dirty="0"/>
              <a:t> </a:t>
            </a:r>
            <a:r>
              <a:rPr lang="en-US" dirty="0" err="1"/>
              <a:t>Quốc</a:t>
            </a:r>
            <a:r>
              <a:rPr lang="en-US" dirty="0"/>
              <a:t> </a:t>
            </a:r>
            <a:r>
              <a:rPr lang="en-US" dirty="0" err="1"/>
              <a:t>có</a:t>
            </a:r>
            <a:r>
              <a:rPr lang="en-US" dirty="0"/>
              <a:t> 4 </a:t>
            </a:r>
            <a:r>
              <a:rPr lang="en-US" dirty="0" err="1"/>
              <a:t>mùa</a:t>
            </a:r>
            <a:r>
              <a:rPr lang="en-US" dirty="0"/>
              <a:t> </a:t>
            </a:r>
            <a:r>
              <a:rPr lang="en-US" dirty="0" err="1"/>
              <a:t>rõ</a:t>
            </a:r>
            <a:r>
              <a:rPr lang="en-US" dirty="0"/>
              <a:t> </a:t>
            </a:r>
            <a:r>
              <a:rPr lang="en-US" dirty="0" err="1"/>
              <a:t>rệt</a:t>
            </a:r>
            <a:r>
              <a:rPr lang="en-US" dirty="0"/>
              <a:t>. </a:t>
            </a:r>
            <a:r>
              <a:rPr lang="en-US" dirty="0" err="1"/>
              <a:t>Nhiệt</a:t>
            </a:r>
            <a:r>
              <a:rPr lang="en-US" dirty="0"/>
              <a:t> </a:t>
            </a:r>
            <a:r>
              <a:rPr lang="en-US" dirty="0" err="1"/>
              <a:t>độ</a:t>
            </a:r>
            <a:r>
              <a:rPr lang="en-US" dirty="0"/>
              <a:t>, </a:t>
            </a:r>
            <a:r>
              <a:rPr lang="en-US" dirty="0" err="1"/>
              <a:t>khí</a:t>
            </a:r>
            <a:r>
              <a:rPr lang="en-US" dirty="0"/>
              <a:t> </a:t>
            </a:r>
            <a:r>
              <a:rPr lang="en-US" dirty="0" err="1"/>
              <a:t>hậu</a:t>
            </a:r>
            <a:r>
              <a:rPr lang="en-US" dirty="0"/>
              <a:t> </a:t>
            </a:r>
            <a:r>
              <a:rPr lang="en-US" dirty="0" err="1"/>
              <a:t>khác</a:t>
            </a:r>
            <a:r>
              <a:rPr lang="en-US" dirty="0"/>
              <a:t> </a:t>
            </a:r>
            <a:r>
              <a:rPr lang="en-US" dirty="0" err="1"/>
              <a:t>nhau</a:t>
            </a:r>
            <a:r>
              <a:rPr lang="en-US" dirty="0"/>
              <a:t> </a:t>
            </a:r>
            <a:r>
              <a:rPr lang="en-US" dirty="0" err="1"/>
              <a:t>tùy</a:t>
            </a:r>
            <a:r>
              <a:rPr lang="en-US" dirty="0"/>
              <a:t> </a:t>
            </a:r>
            <a:r>
              <a:rPr lang="en-US" dirty="0" err="1" smtClean="0"/>
              <a:t>theo</a:t>
            </a:r>
            <a:r>
              <a:rPr lang="en-US" dirty="0"/>
              <a:t> </a:t>
            </a:r>
            <a:r>
              <a:rPr lang="en-US" dirty="0" err="1" smtClean="0"/>
              <a:t>mùa</a:t>
            </a:r>
            <a:r>
              <a:rPr lang="en-US" dirty="0"/>
              <a:t>. </a:t>
            </a:r>
            <a:r>
              <a:rPr lang="en-US" dirty="0" err="1"/>
              <a:t>Mùa</a:t>
            </a:r>
            <a:r>
              <a:rPr lang="en-US" dirty="0"/>
              <a:t> </a:t>
            </a:r>
            <a:r>
              <a:rPr lang="en-US" dirty="0" err="1"/>
              <a:t>xuân</a:t>
            </a:r>
            <a:r>
              <a:rPr lang="en-US" dirty="0"/>
              <a:t> </a:t>
            </a:r>
            <a:r>
              <a:rPr lang="en-US" dirty="0" err="1"/>
              <a:t>và</a:t>
            </a:r>
            <a:r>
              <a:rPr lang="en-US" dirty="0"/>
              <a:t> </a:t>
            </a:r>
            <a:r>
              <a:rPr lang="en-US" dirty="0" err="1"/>
              <a:t>mùa</a:t>
            </a:r>
            <a:r>
              <a:rPr lang="en-US" dirty="0"/>
              <a:t> </a:t>
            </a:r>
            <a:r>
              <a:rPr lang="en-US" dirty="0" err="1"/>
              <a:t>thu</a:t>
            </a:r>
            <a:r>
              <a:rPr lang="en-US" dirty="0"/>
              <a:t> </a:t>
            </a:r>
            <a:r>
              <a:rPr lang="en-US" dirty="0" err="1"/>
              <a:t>khá</a:t>
            </a:r>
            <a:r>
              <a:rPr lang="en-US" dirty="0"/>
              <a:t> </a:t>
            </a:r>
            <a:r>
              <a:rPr lang="en-US" dirty="0" err="1"/>
              <a:t>ngắn</a:t>
            </a:r>
            <a:r>
              <a:rPr lang="en-US" dirty="0"/>
              <a:t>, </a:t>
            </a:r>
            <a:r>
              <a:rPr lang="en-US" dirty="0" err="1"/>
              <a:t>mùa</a:t>
            </a:r>
            <a:r>
              <a:rPr lang="en-US" dirty="0"/>
              <a:t> </a:t>
            </a:r>
            <a:r>
              <a:rPr lang="en-US" dirty="0" err="1"/>
              <a:t>hè</a:t>
            </a:r>
            <a:r>
              <a:rPr lang="en-US" dirty="0"/>
              <a:t> </a:t>
            </a:r>
            <a:r>
              <a:rPr lang="en-US" dirty="0" err="1"/>
              <a:t>thời</a:t>
            </a:r>
            <a:r>
              <a:rPr lang="en-US" dirty="0"/>
              <a:t> </a:t>
            </a:r>
            <a:r>
              <a:rPr lang="en-US" dirty="0" err="1"/>
              <a:t>tiết</a:t>
            </a:r>
            <a:r>
              <a:rPr lang="en-US" dirty="0"/>
              <a:t> </a:t>
            </a:r>
            <a:r>
              <a:rPr lang="en-US" dirty="0" err="1"/>
              <a:t>nóng</a:t>
            </a:r>
            <a:r>
              <a:rPr lang="en-US" dirty="0"/>
              <a:t> </a:t>
            </a:r>
            <a:r>
              <a:rPr lang="en-US" dirty="0" err="1"/>
              <a:t>nhưng</a:t>
            </a:r>
            <a:r>
              <a:rPr lang="en-US" dirty="0"/>
              <a:t> </a:t>
            </a:r>
            <a:r>
              <a:rPr lang="en-US" dirty="0" err="1"/>
              <a:t>ẩm</a:t>
            </a:r>
            <a:r>
              <a:rPr lang="en-US" dirty="0"/>
              <a:t> </a:t>
            </a:r>
            <a:r>
              <a:rPr lang="en-US" dirty="0" err="1"/>
              <a:t>ướt</a:t>
            </a:r>
            <a:r>
              <a:rPr lang="en-US" dirty="0"/>
              <a:t>, </a:t>
            </a:r>
            <a:r>
              <a:rPr lang="en-US" dirty="0" err="1" smtClean="0"/>
              <a:t>mùa</a:t>
            </a:r>
            <a:r>
              <a:rPr lang="en-US" dirty="0"/>
              <a:t> </a:t>
            </a:r>
            <a:r>
              <a:rPr lang="en-US" dirty="0" err="1" smtClean="0"/>
              <a:t>đông</a:t>
            </a:r>
            <a:r>
              <a:rPr lang="en-US" dirty="0" smtClean="0"/>
              <a:t> </a:t>
            </a:r>
            <a:r>
              <a:rPr lang="en-US" dirty="0" err="1"/>
              <a:t>thời</a:t>
            </a:r>
            <a:r>
              <a:rPr lang="en-US" dirty="0"/>
              <a:t> </a:t>
            </a:r>
            <a:r>
              <a:rPr lang="en-US" dirty="0" err="1"/>
              <a:t>tiết</a:t>
            </a:r>
            <a:r>
              <a:rPr lang="en-US" dirty="0"/>
              <a:t> </a:t>
            </a:r>
            <a:r>
              <a:rPr lang="en-US" dirty="0" err="1"/>
              <a:t>rất</a:t>
            </a:r>
            <a:r>
              <a:rPr lang="en-US" dirty="0"/>
              <a:t> </a:t>
            </a:r>
            <a:r>
              <a:rPr lang="en-US" dirty="0" err="1"/>
              <a:t>lạnh</a:t>
            </a:r>
            <a:r>
              <a:rPr lang="en-US" dirty="0"/>
              <a:t>, </a:t>
            </a:r>
            <a:r>
              <a:rPr lang="en-US" dirty="0" err="1"/>
              <a:t>khô</a:t>
            </a:r>
            <a:r>
              <a:rPr lang="en-US" dirty="0"/>
              <a:t> </a:t>
            </a:r>
            <a:r>
              <a:rPr lang="en-US" dirty="0" err="1"/>
              <a:t>và</a:t>
            </a:r>
            <a:r>
              <a:rPr lang="en-US" dirty="0"/>
              <a:t> </a:t>
            </a:r>
            <a:r>
              <a:rPr lang="en-US" dirty="0" err="1"/>
              <a:t>có</a:t>
            </a:r>
            <a:r>
              <a:rPr lang="en-US" dirty="0"/>
              <a:t> </a:t>
            </a:r>
            <a:r>
              <a:rPr lang="en-US" dirty="0" err="1"/>
              <a:t>tuyết</a:t>
            </a:r>
            <a:r>
              <a:rPr lang="en-US" dirty="0"/>
              <a:t> </a:t>
            </a:r>
            <a:r>
              <a:rPr lang="en-US" dirty="0" err="1"/>
              <a:t>rơi</a:t>
            </a:r>
            <a:r>
              <a:rPr lang="en-US" dirty="0"/>
              <a:t> </a:t>
            </a:r>
            <a:r>
              <a:rPr lang="en-US" dirty="0" err="1"/>
              <a:t>nhiều</a:t>
            </a:r>
            <a:r>
              <a:rPr lang="en-US" dirty="0"/>
              <a:t>. </a:t>
            </a:r>
            <a:endParaRPr lang="en-US" dirty="0" smtClean="0"/>
          </a:p>
          <a:p>
            <a:r>
              <a:rPr lang="en-US" dirty="0" err="1" smtClean="0"/>
              <a:t>Nhiệt</a:t>
            </a:r>
            <a:r>
              <a:rPr lang="en-US" dirty="0" smtClean="0"/>
              <a:t> </a:t>
            </a:r>
            <a:r>
              <a:rPr lang="en-US" dirty="0" err="1"/>
              <a:t>độ</a:t>
            </a:r>
            <a:r>
              <a:rPr lang="en-US" dirty="0"/>
              <a:t> </a:t>
            </a:r>
            <a:r>
              <a:rPr lang="en-US" dirty="0" err="1"/>
              <a:t>trung</a:t>
            </a:r>
            <a:r>
              <a:rPr lang="en-US" dirty="0"/>
              <a:t> </a:t>
            </a:r>
            <a:r>
              <a:rPr lang="en-US" dirty="0" err="1"/>
              <a:t>bình</a:t>
            </a:r>
            <a:r>
              <a:rPr lang="en-US" dirty="0"/>
              <a:t> ở </a:t>
            </a:r>
            <a:r>
              <a:rPr lang="en-US" dirty="0" err="1"/>
              <a:t>Hàn</a:t>
            </a:r>
            <a:r>
              <a:rPr lang="en-US" dirty="0"/>
              <a:t> </a:t>
            </a:r>
            <a:r>
              <a:rPr lang="en-US" dirty="0" err="1" smtClean="0"/>
              <a:t>Quốc</a:t>
            </a:r>
            <a:r>
              <a:rPr lang="en-US" dirty="0"/>
              <a:t> </a:t>
            </a:r>
            <a:r>
              <a:rPr lang="en-US" dirty="0" err="1" smtClean="0"/>
              <a:t>khoảng</a:t>
            </a:r>
            <a:r>
              <a:rPr lang="en-US" dirty="0" smtClean="0"/>
              <a:t> </a:t>
            </a:r>
            <a:r>
              <a:rPr lang="en-US" dirty="0" err="1"/>
              <a:t>từ</a:t>
            </a:r>
            <a:r>
              <a:rPr lang="en-US" dirty="0"/>
              <a:t> 6</a:t>
            </a:r>
            <a:r>
              <a:rPr lang="en-US" baseline="30000" dirty="0"/>
              <a:t>o</a:t>
            </a:r>
            <a:r>
              <a:rPr lang="en-US" dirty="0"/>
              <a:t>C </a:t>
            </a:r>
            <a:r>
              <a:rPr lang="en-US" dirty="0" err="1"/>
              <a:t>đến</a:t>
            </a:r>
            <a:r>
              <a:rPr lang="en-US" dirty="0"/>
              <a:t> 16</a:t>
            </a:r>
            <a:r>
              <a:rPr lang="en-US" baseline="30000" dirty="0"/>
              <a:t> </a:t>
            </a:r>
            <a:r>
              <a:rPr lang="en-US" baseline="30000" dirty="0" err="1"/>
              <a:t>o</a:t>
            </a:r>
            <a:r>
              <a:rPr lang="en-US" dirty="0" err="1"/>
              <a:t>C</a:t>
            </a:r>
            <a:r>
              <a:rPr lang="en-US" dirty="0"/>
              <a:t>, </a:t>
            </a:r>
            <a:r>
              <a:rPr lang="en-US" dirty="0" err="1"/>
              <a:t>mùa</a:t>
            </a:r>
            <a:r>
              <a:rPr lang="en-US" dirty="0"/>
              <a:t> </a:t>
            </a:r>
            <a:r>
              <a:rPr lang="en-US" dirty="0" err="1"/>
              <a:t>hè</a:t>
            </a:r>
            <a:r>
              <a:rPr lang="en-US" dirty="0"/>
              <a:t> </a:t>
            </a:r>
            <a:r>
              <a:rPr lang="en-US" dirty="0" err="1"/>
              <a:t>thời</a:t>
            </a:r>
            <a:r>
              <a:rPr lang="en-US" dirty="0"/>
              <a:t> </a:t>
            </a:r>
            <a:r>
              <a:rPr lang="en-US" dirty="0" err="1"/>
              <a:t>tiết</a:t>
            </a:r>
            <a:r>
              <a:rPr lang="en-US" dirty="0"/>
              <a:t> </a:t>
            </a:r>
            <a:r>
              <a:rPr lang="en-US" dirty="0" err="1"/>
              <a:t>nóng</a:t>
            </a:r>
            <a:r>
              <a:rPr lang="en-US" dirty="0"/>
              <a:t>, </a:t>
            </a:r>
            <a:r>
              <a:rPr lang="en-US" dirty="0" err="1"/>
              <a:t>nhiệt</a:t>
            </a:r>
            <a:r>
              <a:rPr lang="en-US" dirty="0"/>
              <a:t> </a:t>
            </a:r>
            <a:r>
              <a:rPr lang="en-US" dirty="0" err="1"/>
              <a:t>độ</a:t>
            </a:r>
            <a:r>
              <a:rPr lang="en-US" dirty="0"/>
              <a:t> </a:t>
            </a:r>
            <a:r>
              <a:rPr lang="en-US" dirty="0" err="1"/>
              <a:t>từ</a:t>
            </a:r>
            <a:r>
              <a:rPr lang="en-US" dirty="0"/>
              <a:t> 19</a:t>
            </a:r>
            <a:r>
              <a:rPr lang="en-US" baseline="30000" dirty="0"/>
              <a:t> </a:t>
            </a:r>
            <a:r>
              <a:rPr lang="en-US" baseline="30000" dirty="0" err="1"/>
              <a:t>o</a:t>
            </a:r>
            <a:r>
              <a:rPr lang="en-US" dirty="0" err="1"/>
              <a:t>C</a:t>
            </a:r>
            <a:r>
              <a:rPr lang="en-US" dirty="0"/>
              <a:t>  </a:t>
            </a:r>
            <a:r>
              <a:rPr lang="en-US" dirty="0" err="1"/>
              <a:t>đến</a:t>
            </a:r>
            <a:r>
              <a:rPr lang="en-US" dirty="0"/>
              <a:t> 27</a:t>
            </a:r>
            <a:r>
              <a:rPr lang="en-US" baseline="30000" dirty="0"/>
              <a:t> </a:t>
            </a:r>
            <a:r>
              <a:rPr lang="en-US" baseline="30000" dirty="0" err="1"/>
              <a:t>o</a:t>
            </a:r>
            <a:r>
              <a:rPr lang="en-US" dirty="0" err="1"/>
              <a:t>C</a:t>
            </a:r>
            <a:r>
              <a:rPr lang="en-US" dirty="0"/>
              <a:t>, </a:t>
            </a:r>
            <a:r>
              <a:rPr lang="en-US" dirty="0" err="1" smtClean="0"/>
              <a:t>mùa</a:t>
            </a:r>
            <a:r>
              <a:rPr lang="en-US" dirty="0"/>
              <a:t> </a:t>
            </a:r>
            <a:r>
              <a:rPr lang="en-US" dirty="0" err="1" smtClean="0"/>
              <a:t>đông</a:t>
            </a:r>
            <a:r>
              <a:rPr lang="en-US" dirty="0" smtClean="0"/>
              <a:t> </a:t>
            </a:r>
            <a:r>
              <a:rPr lang="en-US" dirty="0" err="1"/>
              <a:t>thời</a:t>
            </a:r>
            <a:r>
              <a:rPr lang="en-US" dirty="0"/>
              <a:t> </a:t>
            </a:r>
            <a:r>
              <a:rPr lang="en-US" dirty="0" err="1"/>
              <a:t>tiết</a:t>
            </a:r>
            <a:r>
              <a:rPr lang="en-US" dirty="0"/>
              <a:t> </a:t>
            </a:r>
            <a:r>
              <a:rPr lang="en-US" dirty="0" err="1"/>
              <a:t>lạnh</a:t>
            </a:r>
            <a:r>
              <a:rPr lang="en-US" dirty="0"/>
              <a:t>, </a:t>
            </a:r>
            <a:r>
              <a:rPr lang="en-US" dirty="0" err="1"/>
              <a:t>nhiệt</a:t>
            </a:r>
            <a:r>
              <a:rPr lang="en-US" dirty="0"/>
              <a:t> </a:t>
            </a:r>
            <a:r>
              <a:rPr lang="en-US" dirty="0" err="1"/>
              <a:t>độ</a:t>
            </a:r>
            <a:r>
              <a:rPr lang="en-US" dirty="0"/>
              <a:t> </a:t>
            </a:r>
            <a:r>
              <a:rPr lang="en-US" dirty="0" err="1"/>
              <a:t>từ</a:t>
            </a:r>
            <a:r>
              <a:rPr lang="en-US" dirty="0"/>
              <a:t> -8</a:t>
            </a:r>
            <a:r>
              <a:rPr lang="en-US" baseline="30000" dirty="0"/>
              <a:t> </a:t>
            </a:r>
            <a:r>
              <a:rPr lang="en-US" baseline="30000" dirty="0" err="1"/>
              <a:t>o</a:t>
            </a:r>
            <a:r>
              <a:rPr lang="en-US" dirty="0" err="1"/>
              <a:t>C</a:t>
            </a:r>
            <a:r>
              <a:rPr lang="en-US" dirty="0"/>
              <a:t>  </a:t>
            </a:r>
            <a:r>
              <a:rPr lang="en-US" dirty="0" err="1"/>
              <a:t>đến</a:t>
            </a:r>
            <a:r>
              <a:rPr lang="en-US" dirty="0"/>
              <a:t> 7</a:t>
            </a:r>
            <a:r>
              <a:rPr lang="en-US" baseline="30000" dirty="0"/>
              <a:t> </a:t>
            </a:r>
            <a:r>
              <a:rPr lang="en-US" baseline="30000" dirty="0" err="1"/>
              <a:t>o</a:t>
            </a:r>
            <a:r>
              <a:rPr lang="en-US" dirty="0" err="1"/>
              <a:t>C.</a:t>
            </a:r>
            <a:endParaRPr lang="en-US" dirty="0"/>
          </a:p>
          <a:p>
            <a:endParaRPr lang="en-US" dirty="0"/>
          </a:p>
        </p:txBody>
      </p:sp>
      <p:sp>
        <p:nvSpPr>
          <p:cNvPr id="4" name="Title 1"/>
          <p:cNvSpPr>
            <a:spLocks noGrp="1"/>
          </p:cNvSpPr>
          <p:nvPr>
            <p:ph type="title"/>
          </p:nvPr>
        </p:nvSpPr>
        <p:spPr/>
        <p:txBody>
          <a:bodyPr/>
          <a:lstStyle/>
          <a:p>
            <a:r>
              <a:rPr lang="en-US" dirty="0" smtClean="0"/>
              <a:t>HÀN QUỐC</a:t>
            </a:r>
            <a:endParaRPr lang="en-US" dirty="0"/>
          </a:p>
        </p:txBody>
      </p:sp>
    </p:spTree>
    <p:extLst>
      <p:ext uri="{BB962C8B-B14F-4D97-AF65-F5344CB8AC3E}">
        <p14:creationId xmlns:p14="http://schemas.microsoft.com/office/powerpoint/2010/main" val="240499585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438823" y="1139711"/>
            <a:ext cx="8287608" cy="4677165"/>
          </a:xfrm>
          <a:prstGeom prst="rect">
            <a:avLst/>
          </a:prstGeom>
        </p:spPr>
      </p:pic>
      <p:sp>
        <p:nvSpPr>
          <p:cNvPr id="5" name="Title 1"/>
          <p:cNvSpPr>
            <a:spLocks noGrp="1"/>
          </p:cNvSpPr>
          <p:nvPr>
            <p:ph type="title"/>
          </p:nvPr>
        </p:nvSpPr>
        <p:spPr/>
        <p:txBody>
          <a:bodyPr/>
          <a:lstStyle/>
          <a:p>
            <a:r>
              <a:rPr lang="en-US" dirty="0" smtClean="0"/>
              <a:t>HÀN QUỐC</a:t>
            </a:r>
            <a:endParaRPr lang="en-US" dirty="0"/>
          </a:p>
        </p:txBody>
      </p:sp>
    </p:spTree>
    <p:extLst>
      <p:ext uri="{BB962C8B-B14F-4D97-AF65-F5344CB8AC3E}">
        <p14:creationId xmlns:p14="http://schemas.microsoft.com/office/powerpoint/2010/main" val="102992505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b="1" i="1" dirty="0" err="1"/>
              <a:t>Dân</a:t>
            </a:r>
            <a:r>
              <a:rPr lang="en-US" b="1" i="1" dirty="0"/>
              <a:t> </a:t>
            </a:r>
            <a:r>
              <a:rPr lang="en-US" b="1" i="1" dirty="0" err="1"/>
              <a:t>số</a:t>
            </a:r>
            <a:r>
              <a:rPr lang="en-US" b="1" i="1" dirty="0"/>
              <a:t>: </a:t>
            </a:r>
            <a:r>
              <a:rPr lang="vi-VN" dirty="0"/>
              <a:t>Dân số hiện tại của Hàn Quốc là 51.288.452 người vào ngày 12/01/2021 theo số liệu mới nhất từ Liên Hợp Quốc. </a:t>
            </a:r>
            <a:endParaRPr lang="en-US" dirty="0" smtClean="0"/>
          </a:p>
          <a:p>
            <a:r>
              <a:rPr lang="vi-VN" dirty="0" smtClean="0"/>
              <a:t>Hàn </a:t>
            </a:r>
            <a:r>
              <a:rPr lang="vi-VN" dirty="0"/>
              <a:t>Quốc đang đứng thứ 28 trên thế giới trong bảng xếp hạng dân số các nước và vùng lãnh </a:t>
            </a:r>
            <a:r>
              <a:rPr lang="vi-VN" dirty="0" smtClean="0"/>
              <a:t>thổ</a:t>
            </a:r>
            <a:endParaRPr lang="en-US" dirty="0"/>
          </a:p>
        </p:txBody>
      </p:sp>
      <p:sp>
        <p:nvSpPr>
          <p:cNvPr id="4" name="Title 1"/>
          <p:cNvSpPr>
            <a:spLocks noGrp="1"/>
          </p:cNvSpPr>
          <p:nvPr>
            <p:ph type="title"/>
          </p:nvPr>
        </p:nvSpPr>
        <p:spPr/>
        <p:txBody>
          <a:bodyPr/>
          <a:lstStyle/>
          <a:p>
            <a:r>
              <a:rPr lang="en-US" dirty="0" smtClean="0"/>
              <a:t>HÀN QUỐC</a:t>
            </a:r>
            <a:endParaRPr lang="en-US" dirty="0"/>
          </a:p>
        </p:txBody>
      </p:sp>
    </p:spTree>
    <p:extLst>
      <p:ext uri="{BB962C8B-B14F-4D97-AF65-F5344CB8AC3E}">
        <p14:creationId xmlns:p14="http://schemas.microsoft.com/office/powerpoint/2010/main" val="46929549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b="1" i="1" dirty="0" err="1"/>
              <a:t>Kinh</a:t>
            </a:r>
            <a:r>
              <a:rPr lang="en-US" b="1" i="1" dirty="0"/>
              <a:t> </a:t>
            </a:r>
            <a:r>
              <a:rPr lang="en-US" b="1" i="1" dirty="0" err="1"/>
              <a:t>tế</a:t>
            </a:r>
            <a:r>
              <a:rPr lang="en-US" b="1" i="1" dirty="0"/>
              <a:t>: </a:t>
            </a:r>
            <a:r>
              <a:rPr lang="en-US" dirty="0" err="1"/>
              <a:t>Hàn</a:t>
            </a:r>
            <a:r>
              <a:rPr lang="en-US" dirty="0"/>
              <a:t> </a:t>
            </a:r>
            <a:r>
              <a:rPr lang="en-US" dirty="0" err="1"/>
              <a:t>Quốc</a:t>
            </a:r>
            <a:r>
              <a:rPr lang="en-US" dirty="0"/>
              <a:t> </a:t>
            </a:r>
            <a:r>
              <a:rPr lang="en-US" dirty="0" err="1"/>
              <a:t>là</a:t>
            </a:r>
            <a:r>
              <a:rPr lang="en-US" dirty="0"/>
              <a:t> </a:t>
            </a:r>
            <a:r>
              <a:rPr lang="en-US" dirty="0" err="1"/>
              <a:t>nền</a:t>
            </a:r>
            <a:r>
              <a:rPr lang="en-US" dirty="0"/>
              <a:t> </a:t>
            </a:r>
            <a:r>
              <a:rPr lang="en-US" dirty="0" err="1"/>
              <a:t>kinh</a:t>
            </a:r>
            <a:r>
              <a:rPr lang="en-US" dirty="0"/>
              <a:t> </a:t>
            </a:r>
            <a:r>
              <a:rPr lang="en-US" dirty="0" err="1"/>
              <a:t>tế</a:t>
            </a:r>
            <a:r>
              <a:rPr lang="en-US" dirty="0"/>
              <a:t> </a:t>
            </a:r>
            <a:r>
              <a:rPr lang="en-US" dirty="0" err="1"/>
              <a:t>lớn</a:t>
            </a:r>
            <a:r>
              <a:rPr lang="en-US" dirty="0"/>
              <a:t> </a:t>
            </a:r>
            <a:r>
              <a:rPr lang="en-US" dirty="0" err="1"/>
              <a:t>thứ</a:t>
            </a:r>
            <a:r>
              <a:rPr lang="en-US" dirty="0"/>
              <a:t> 4 ở </a:t>
            </a:r>
            <a:r>
              <a:rPr lang="en-US" dirty="0" err="1"/>
              <a:t>châu</a:t>
            </a:r>
            <a:r>
              <a:rPr lang="en-US" dirty="0"/>
              <a:t> Á </a:t>
            </a:r>
            <a:r>
              <a:rPr lang="en-US" dirty="0" err="1"/>
              <a:t>và</a:t>
            </a:r>
            <a:r>
              <a:rPr lang="en-US" dirty="0"/>
              <a:t> </a:t>
            </a:r>
            <a:r>
              <a:rPr lang="en-US" dirty="0" err="1"/>
              <a:t>thứ</a:t>
            </a:r>
            <a:r>
              <a:rPr lang="en-US" dirty="0"/>
              <a:t> 15 </a:t>
            </a:r>
            <a:r>
              <a:rPr lang="en-US" dirty="0" err="1"/>
              <a:t>trên</a:t>
            </a:r>
            <a:r>
              <a:rPr lang="en-US" dirty="0"/>
              <a:t> </a:t>
            </a:r>
            <a:r>
              <a:rPr lang="en-US" dirty="0" err="1"/>
              <a:t>thế</a:t>
            </a:r>
            <a:r>
              <a:rPr lang="en-US" dirty="0"/>
              <a:t> </a:t>
            </a:r>
            <a:r>
              <a:rPr lang="en-US" dirty="0" err="1" smtClean="0"/>
              <a:t>giới</a:t>
            </a:r>
            <a:r>
              <a:rPr lang="en-US" dirty="0" smtClean="0"/>
              <a:t>.</a:t>
            </a:r>
          </a:p>
          <a:p>
            <a:r>
              <a:rPr lang="en-US" dirty="0" err="1" smtClean="0"/>
              <a:t>Nền</a:t>
            </a:r>
            <a:r>
              <a:rPr lang="en-US" dirty="0" smtClean="0"/>
              <a:t> </a:t>
            </a:r>
            <a:r>
              <a:rPr lang="en-US" dirty="0" err="1"/>
              <a:t>kinh</a:t>
            </a:r>
            <a:r>
              <a:rPr lang="en-US" dirty="0"/>
              <a:t> </a:t>
            </a:r>
            <a:r>
              <a:rPr lang="en-US" dirty="0" err="1"/>
              <a:t>tế</a:t>
            </a:r>
            <a:r>
              <a:rPr lang="en-US" dirty="0"/>
              <a:t> </a:t>
            </a:r>
            <a:r>
              <a:rPr lang="en-US" dirty="0" err="1"/>
              <a:t>Hàn</a:t>
            </a:r>
            <a:r>
              <a:rPr lang="en-US" dirty="0"/>
              <a:t> </a:t>
            </a:r>
            <a:r>
              <a:rPr lang="en-US" dirty="0" err="1"/>
              <a:t>Quốc</a:t>
            </a:r>
            <a:r>
              <a:rPr lang="en-US" dirty="0"/>
              <a:t> </a:t>
            </a:r>
            <a:r>
              <a:rPr lang="en-US" dirty="0" err="1"/>
              <a:t>dựa</a:t>
            </a:r>
            <a:r>
              <a:rPr lang="en-US" dirty="0"/>
              <a:t> </a:t>
            </a:r>
            <a:r>
              <a:rPr lang="en-US" dirty="0" err="1"/>
              <a:t>vào</a:t>
            </a:r>
            <a:r>
              <a:rPr lang="en-US" dirty="0"/>
              <a:t> </a:t>
            </a:r>
            <a:r>
              <a:rPr lang="en-US" dirty="0" err="1"/>
              <a:t>xuất</a:t>
            </a:r>
            <a:r>
              <a:rPr lang="en-US" dirty="0"/>
              <a:t> </a:t>
            </a:r>
            <a:r>
              <a:rPr lang="en-US" dirty="0" err="1"/>
              <a:t>khẩu</a:t>
            </a:r>
            <a:r>
              <a:rPr lang="en-US" dirty="0"/>
              <a:t>, </a:t>
            </a:r>
            <a:r>
              <a:rPr lang="en-US" dirty="0" err="1"/>
              <a:t>tập</a:t>
            </a:r>
            <a:r>
              <a:rPr lang="en-US" dirty="0"/>
              <a:t> </a:t>
            </a:r>
            <a:r>
              <a:rPr lang="en-US" dirty="0" err="1"/>
              <a:t>trung</a:t>
            </a:r>
            <a:r>
              <a:rPr lang="en-US" dirty="0"/>
              <a:t> </a:t>
            </a:r>
            <a:r>
              <a:rPr lang="en-US" dirty="0" err="1"/>
              <a:t>vào</a:t>
            </a:r>
            <a:r>
              <a:rPr lang="en-US" dirty="0"/>
              <a:t> </a:t>
            </a:r>
            <a:r>
              <a:rPr lang="en-US" dirty="0" err="1"/>
              <a:t>hàng</a:t>
            </a:r>
            <a:r>
              <a:rPr lang="en-US" dirty="0"/>
              <a:t> </a:t>
            </a:r>
            <a:r>
              <a:rPr lang="en-US" dirty="0" err="1"/>
              <a:t>điện</a:t>
            </a:r>
            <a:r>
              <a:rPr lang="en-US" dirty="0"/>
              <a:t> </a:t>
            </a:r>
            <a:r>
              <a:rPr lang="en-US" dirty="0" err="1"/>
              <a:t>tử</a:t>
            </a:r>
            <a:r>
              <a:rPr lang="en-US" dirty="0"/>
              <a:t>, ô </a:t>
            </a:r>
            <a:r>
              <a:rPr lang="en-US" dirty="0" err="1"/>
              <a:t>tô</a:t>
            </a:r>
            <a:r>
              <a:rPr lang="en-US" dirty="0"/>
              <a:t>, </a:t>
            </a:r>
            <a:r>
              <a:rPr lang="en-US" dirty="0" err="1"/>
              <a:t>tàu</a:t>
            </a:r>
            <a:r>
              <a:rPr lang="en-US" dirty="0"/>
              <a:t> </a:t>
            </a:r>
            <a:r>
              <a:rPr lang="en-US" dirty="0" err="1"/>
              <a:t>biển</a:t>
            </a:r>
            <a:r>
              <a:rPr lang="en-US" dirty="0"/>
              <a:t>, </a:t>
            </a:r>
            <a:r>
              <a:rPr lang="en-US" dirty="0" err="1"/>
              <a:t>máy</a:t>
            </a:r>
            <a:r>
              <a:rPr lang="en-US" dirty="0"/>
              <a:t> </a:t>
            </a:r>
            <a:r>
              <a:rPr lang="en-US" dirty="0" err="1"/>
              <a:t>móc</a:t>
            </a:r>
            <a:r>
              <a:rPr lang="en-US" dirty="0"/>
              <a:t>, </a:t>
            </a:r>
            <a:r>
              <a:rPr lang="en-US" dirty="0" err="1"/>
              <a:t>hóa</a:t>
            </a:r>
            <a:r>
              <a:rPr lang="en-US" dirty="0"/>
              <a:t> </a:t>
            </a:r>
            <a:r>
              <a:rPr lang="en-US" dirty="0" err="1"/>
              <a:t>dầu</a:t>
            </a:r>
            <a:r>
              <a:rPr lang="en-US" dirty="0"/>
              <a:t> </a:t>
            </a:r>
            <a:r>
              <a:rPr lang="en-US" dirty="0" err="1"/>
              <a:t>và</a:t>
            </a:r>
            <a:r>
              <a:rPr lang="en-US" dirty="0"/>
              <a:t> </a:t>
            </a:r>
            <a:r>
              <a:rPr lang="en-US" dirty="0" err="1"/>
              <a:t>rô-bốt</a:t>
            </a:r>
            <a:r>
              <a:rPr lang="en-US" dirty="0"/>
              <a:t>. </a:t>
            </a:r>
            <a:r>
              <a:rPr lang="en-US" dirty="0" err="1"/>
              <a:t>Hàn</a:t>
            </a:r>
            <a:r>
              <a:rPr lang="en-US" dirty="0"/>
              <a:t> </a:t>
            </a:r>
            <a:r>
              <a:rPr lang="en-US" dirty="0" err="1"/>
              <a:t>Quốc</a:t>
            </a:r>
            <a:r>
              <a:rPr lang="en-US" dirty="0"/>
              <a:t> </a:t>
            </a:r>
            <a:r>
              <a:rPr lang="en-US" dirty="0" err="1"/>
              <a:t>nổi</a:t>
            </a:r>
            <a:r>
              <a:rPr lang="en-US" dirty="0"/>
              <a:t> </a:t>
            </a:r>
            <a:r>
              <a:rPr lang="en-US" dirty="0" err="1"/>
              <a:t>tiếng</a:t>
            </a:r>
            <a:r>
              <a:rPr lang="en-US" dirty="0"/>
              <a:t> </a:t>
            </a:r>
            <a:r>
              <a:rPr lang="en-US" dirty="0" err="1"/>
              <a:t>trên</a:t>
            </a:r>
            <a:r>
              <a:rPr lang="en-US" dirty="0"/>
              <a:t> </a:t>
            </a:r>
            <a:r>
              <a:rPr lang="en-US" dirty="0" err="1"/>
              <a:t>thế</a:t>
            </a:r>
            <a:r>
              <a:rPr lang="en-US" dirty="0"/>
              <a:t> </a:t>
            </a:r>
            <a:r>
              <a:rPr lang="en-US" dirty="0" err="1"/>
              <a:t>giới</a:t>
            </a:r>
            <a:r>
              <a:rPr lang="en-US" dirty="0"/>
              <a:t> </a:t>
            </a:r>
            <a:r>
              <a:rPr lang="en-US" dirty="0" err="1"/>
              <a:t>với</a:t>
            </a:r>
            <a:r>
              <a:rPr lang="en-US" dirty="0"/>
              <a:t> </a:t>
            </a:r>
            <a:r>
              <a:rPr lang="en-US" dirty="0" err="1"/>
              <a:t>những</a:t>
            </a:r>
            <a:r>
              <a:rPr lang="en-US" dirty="0"/>
              <a:t> </a:t>
            </a:r>
            <a:r>
              <a:rPr lang="en-US" dirty="0" err="1"/>
              <a:t>ngành</a:t>
            </a:r>
            <a:r>
              <a:rPr lang="en-US" dirty="0"/>
              <a:t> </a:t>
            </a:r>
            <a:r>
              <a:rPr lang="en-US" dirty="0" err="1"/>
              <a:t>như</a:t>
            </a:r>
            <a:r>
              <a:rPr lang="en-US" dirty="0"/>
              <a:t> </a:t>
            </a:r>
            <a:r>
              <a:rPr lang="en-US" dirty="0" err="1"/>
              <a:t>sản</a:t>
            </a:r>
            <a:r>
              <a:rPr lang="en-US" dirty="0"/>
              <a:t> </a:t>
            </a:r>
            <a:r>
              <a:rPr lang="en-US" dirty="0" err="1"/>
              <a:t>xuất</a:t>
            </a:r>
            <a:r>
              <a:rPr lang="en-US" dirty="0"/>
              <a:t> </a:t>
            </a:r>
            <a:r>
              <a:rPr lang="en-US" dirty="0" err="1"/>
              <a:t>xe</a:t>
            </a:r>
            <a:r>
              <a:rPr lang="en-US" dirty="0"/>
              <a:t> </a:t>
            </a:r>
            <a:r>
              <a:rPr lang="en-US" dirty="0" err="1"/>
              <a:t>ôtô</a:t>
            </a:r>
            <a:r>
              <a:rPr lang="en-US" dirty="0"/>
              <a:t>, </a:t>
            </a:r>
            <a:r>
              <a:rPr lang="en-US" dirty="0" err="1"/>
              <a:t>đóng</a:t>
            </a:r>
            <a:r>
              <a:rPr lang="en-US" dirty="0"/>
              <a:t> </a:t>
            </a:r>
            <a:r>
              <a:rPr lang="en-US" dirty="0" err="1"/>
              <a:t>thuyền</a:t>
            </a:r>
            <a:r>
              <a:rPr lang="en-US" dirty="0"/>
              <a:t>, </a:t>
            </a:r>
            <a:r>
              <a:rPr lang="en-US" dirty="0" err="1"/>
              <a:t>sắt</a:t>
            </a:r>
            <a:r>
              <a:rPr lang="en-US" dirty="0"/>
              <a:t> </a:t>
            </a:r>
            <a:r>
              <a:rPr lang="en-US" dirty="0" err="1"/>
              <a:t>thép</a:t>
            </a:r>
            <a:r>
              <a:rPr lang="en-US" dirty="0"/>
              <a:t>, </a:t>
            </a:r>
            <a:r>
              <a:rPr lang="en-US" dirty="0" err="1"/>
              <a:t>điện</a:t>
            </a:r>
            <a:r>
              <a:rPr lang="en-US" dirty="0"/>
              <a:t> </a:t>
            </a:r>
            <a:r>
              <a:rPr lang="en-US" dirty="0" err="1"/>
              <a:t>tử</a:t>
            </a:r>
            <a:r>
              <a:rPr lang="en-US" dirty="0"/>
              <a:t>, </a:t>
            </a:r>
            <a:r>
              <a:rPr lang="en-US" dirty="0" err="1"/>
              <a:t>bán</a:t>
            </a:r>
            <a:r>
              <a:rPr lang="en-US" dirty="0"/>
              <a:t> </a:t>
            </a:r>
            <a:r>
              <a:rPr lang="en-US" dirty="0" err="1"/>
              <a:t>dẫn</a:t>
            </a:r>
            <a:r>
              <a:rPr lang="en-US" dirty="0" smtClean="0"/>
              <a:t>..</a:t>
            </a:r>
            <a:endParaRPr lang="en-US" dirty="0"/>
          </a:p>
          <a:p>
            <a:endParaRPr lang="en-US" dirty="0"/>
          </a:p>
        </p:txBody>
      </p:sp>
      <p:sp>
        <p:nvSpPr>
          <p:cNvPr id="4" name="Title 1"/>
          <p:cNvSpPr>
            <a:spLocks noGrp="1"/>
          </p:cNvSpPr>
          <p:nvPr>
            <p:ph type="title"/>
          </p:nvPr>
        </p:nvSpPr>
        <p:spPr/>
        <p:txBody>
          <a:bodyPr/>
          <a:lstStyle/>
          <a:p>
            <a:r>
              <a:rPr lang="en-US" dirty="0" smtClean="0"/>
              <a:t>HÀN QUỐC</a:t>
            </a:r>
            <a:endParaRPr lang="en-US" dirty="0"/>
          </a:p>
        </p:txBody>
      </p:sp>
    </p:spTree>
    <p:extLst>
      <p:ext uri="{BB962C8B-B14F-4D97-AF65-F5344CB8AC3E}">
        <p14:creationId xmlns:p14="http://schemas.microsoft.com/office/powerpoint/2010/main" val="333711942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b="1" i="1" dirty="0" err="1"/>
              <a:t>Tôn</a:t>
            </a:r>
            <a:r>
              <a:rPr lang="en-US" b="1" i="1" dirty="0"/>
              <a:t> </a:t>
            </a:r>
            <a:r>
              <a:rPr lang="en-US" b="1" i="1" dirty="0" err="1"/>
              <a:t>giáo</a:t>
            </a:r>
            <a:r>
              <a:rPr lang="en-US" b="1" i="1" dirty="0"/>
              <a:t>: </a:t>
            </a:r>
            <a:r>
              <a:rPr lang="en-US" dirty="0" err="1"/>
              <a:t>Hiến</a:t>
            </a:r>
            <a:r>
              <a:rPr lang="en-US" dirty="0"/>
              <a:t> </a:t>
            </a:r>
            <a:r>
              <a:rPr lang="en-US" dirty="0" err="1"/>
              <a:t>pháp</a:t>
            </a:r>
            <a:r>
              <a:rPr lang="en-US" dirty="0"/>
              <a:t> </a:t>
            </a:r>
            <a:r>
              <a:rPr lang="en-US" dirty="0" err="1"/>
              <a:t>Hàn</a:t>
            </a:r>
            <a:r>
              <a:rPr lang="en-US" dirty="0"/>
              <a:t> </a:t>
            </a:r>
            <a:r>
              <a:rPr lang="en-US" dirty="0" err="1"/>
              <a:t>Quốc</a:t>
            </a:r>
            <a:r>
              <a:rPr lang="en-US" dirty="0"/>
              <a:t> </a:t>
            </a:r>
            <a:r>
              <a:rPr lang="en-US" dirty="0" err="1"/>
              <a:t>công</a:t>
            </a:r>
            <a:r>
              <a:rPr lang="en-US" dirty="0"/>
              <a:t> </a:t>
            </a:r>
            <a:r>
              <a:rPr lang="en-US" dirty="0" err="1"/>
              <a:t>nhận</a:t>
            </a:r>
            <a:r>
              <a:rPr lang="en-US" dirty="0"/>
              <a:t> </a:t>
            </a:r>
            <a:r>
              <a:rPr lang="en-US" dirty="0" err="1"/>
              <a:t>quyền</a:t>
            </a:r>
            <a:r>
              <a:rPr lang="en-US" dirty="0"/>
              <a:t> ‘</a:t>
            </a:r>
            <a:r>
              <a:rPr lang="en-US" dirty="0" err="1"/>
              <a:t>tự</a:t>
            </a:r>
            <a:r>
              <a:rPr lang="en-US" dirty="0"/>
              <a:t> do </a:t>
            </a:r>
            <a:r>
              <a:rPr lang="en-US" dirty="0" err="1"/>
              <a:t>tôn</a:t>
            </a:r>
            <a:r>
              <a:rPr lang="en-US" dirty="0"/>
              <a:t> </a:t>
            </a:r>
            <a:r>
              <a:rPr lang="en-US" dirty="0" err="1"/>
              <a:t>giáo</a:t>
            </a:r>
            <a:r>
              <a:rPr lang="en-US" dirty="0"/>
              <a:t>’, 51% </a:t>
            </a:r>
            <a:r>
              <a:rPr lang="en-US" dirty="0" err="1" smtClean="0"/>
              <a:t>dân</a:t>
            </a:r>
            <a:r>
              <a:rPr lang="en-US" dirty="0"/>
              <a:t> </a:t>
            </a:r>
            <a:r>
              <a:rPr lang="en-US" dirty="0" err="1" smtClean="0"/>
              <a:t>số</a:t>
            </a:r>
            <a:r>
              <a:rPr lang="en-US" dirty="0" smtClean="0"/>
              <a:t> </a:t>
            </a:r>
            <a:r>
              <a:rPr lang="en-US" dirty="0" err="1"/>
              <a:t>Hàn</a:t>
            </a:r>
            <a:r>
              <a:rPr lang="en-US" dirty="0"/>
              <a:t> </a:t>
            </a:r>
            <a:r>
              <a:rPr lang="en-US" dirty="0" err="1"/>
              <a:t>Quốc</a:t>
            </a:r>
            <a:r>
              <a:rPr lang="en-US" dirty="0"/>
              <a:t> </a:t>
            </a:r>
            <a:r>
              <a:rPr lang="en-US" dirty="0" err="1"/>
              <a:t>có</a:t>
            </a:r>
            <a:r>
              <a:rPr lang="en-US" dirty="0"/>
              <a:t> </a:t>
            </a:r>
            <a:r>
              <a:rPr lang="en-US" dirty="0" err="1"/>
              <a:t>tín</a:t>
            </a:r>
            <a:r>
              <a:rPr lang="en-US" dirty="0"/>
              <a:t> </a:t>
            </a:r>
            <a:r>
              <a:rPr lang="en-US" dirty="0" err="1"/>
              <a:t>ngưỡng</a:t>
            </a:r>
            <a:r>
              <a:rPr lang="en-US" dirty="0"/>
              <a:t> </a:t>
            </a:r>
            <a:r>
              <a:rPr lang="en-US" dirty="0" err="1"/>
              <a:t>tôn</a:t>
            </a:r>
            <a:r>
              <a:rPr lang="en-US" dirty="0"/>
              <a:t> </a:t>
            </a:r>
            <a:r>
              <a:rPr lang="en-US" dirty="0" err="1"/>
              <a:t>giáo</a:t>
            </a:r>
            <a:r>
              <a:rPr lang="en-US" dirty="0"/>
              <a:t>. </a:t>
            </a:r>
            <a:r>
              <a:rPr lang="en-US" dirty="0" err="1"/>
              <a:t>Trong</a:t>
            </a:r>
            <a:r>
              <a:rPr lang="en-US" dirty="0"/>
              <a:t> </a:t>
            </a:r>
            <a:r>
              <a:rPr lang="en-US" dirty="0" err="1"/>
              <a:t>số</a:t>
            </a:r>
            <a:r>
              <a:rPr lang="en-US" dirty="0"/>
              <a:t> </a:t>
            </a:r>
            <a:r>
              <a:rPr lang="en-US" dirty="0" err="1"/>
              <a:t>này</a:t>
            </a:r>
            <a:r>
              <a:rPr lang="en-US" dirty="0"/>
              <a:t> 49% </a:t>
            </a:r>
            <a:r>
              <a:rPr lang="en-US" dirty="0" err="1"/>
              <a:t>theo</a:t>
            </a:r>
            <a:r>
              <a:rPr lang="en-US" dirty="0"/>
              <a:t> </a:t>
            </a:r>
            <a:r>
              <a:rPr lang="en-US" dirty="0" err="1"/>
              <a:t>đạo</a:t>
            </a:r>
            <a:r>
              <a:rPr lang="en-US" dirty="0"/>
              <a:t> </a:t>
            </a:r>
            <a:r>
              <a:rPr lang="en-US" dirty="0" err="1"/>
              <a:t>Phật</a:t>
            </a:r>
            <a:r>
              <a:rPr lang="en-US" dirty="0"/>
              <a:t>, 49% </a:t>
            </a:r>
            <a:r>
              <a:rPr lang="en-US" dirty="0" err="1" smtClean="0"/>
              <a:t>theo</a:t>
            </a:r>
            <a:r>
              <a:rPr lang="en-US" dirty="0"/>
              <a:t> </a:t>
            </a:r>
            <a:r>
              <a:rPr lang="en-US" dirty="0" err="1" smtClean="0"/>
              <a:t>Kitô</a:t>
            </a:r>
            <a:r>
              <a:rPr lang="en-US" dirty="0" smtClean="0"/>
              <a:t> </a:t>
            </a:r>
            <a:r>
              <a:rPr lang="en-US" dirty="0" err="1"/>
              <a:t>giáo</a:t>
            </a:r>
            <a:r>
              <a:rPr lang="en-US" dirty="0"/>
              <a:t>, 1% </a:t>
            </a:r>
            <a:r>
              <a:rPr lang="en-US" dirty="0" err="1"/>
              <a:t>là</a:t>
            </a:r>
            <a:r>
              <a:rPr lang="en-US" dirty="0"/>
              <a:t> </a:t>
            </a:r>
            <a:r>
              <a:rPr lang="en-US" dirty="0" err="1"/>
              <a:t>tín</a:t>
            </a:r>
            <a:r>
              <a:rPr lang="en-US" dirty="0"/>
              <a:t> </a:t>
            </a:r>
            <a:r>
              <a:rPr lang="en-US" dirty="0" err="1"/>
              <a:t>đồ</a:t>
            </a:r>
            <a:r>
              <a:rPr lang="en-US" dirty="0"/>
              <a:t> </a:t>
            </a:r>
            <a:r>
              <a:rPr lang="en-US" dirty="0" err="1"/>
              <a:t>đạo</a:t>
            </a:r>
            <a:r>
              <a:rPr lang="en-US" dirty="0"/>
              <a:t> </a:t>
            </a:r>
            <a:r>
              <a:rPr lang="en-US" dirty="0" err="1"/>
              <a:t>Khổng</a:t>
            </a:r>
            <a:r>
              <a:rPr lang="en-US" dirty="0"/>
              <a:t>, 1% </a:t>
            </a:r>
            <a:r>
              <a:rPr lang="en-US" dirty="0" err="1"/>
              <a:t>còn</a:t>
            </a:r>
            <a:r>
              <a:rPr lang="en-US" dirty="0"/>
              <a:t> </a:t>
            </a:r>
            <a:r>
              <a:rPr lang="en-US" dirty="0" err="1"/>
              <a:t>lại</a:t>
            </a:r>
            <a:r>
              <a:rPr lang="en-US" dirty="0"/>
              <a:t> </a:t>
            </a:r>
            <a:r>
              <a:rPr lang="en-US" dirty="0" err="1"/>
              <a:t>theo</a:t>
            </a:r>
            <a:r>
              <a:rPr lang="en-US" dirty="0"/>
              <a:t> </a:t>
            </a:r>
            <a:r>
              <a:rPr lang="en-US" dirty="0" err="1"/>
              <a:t>các</a:t>
            </a:r>
            <a:r>
              <a:rPr lang="en-US" dirty="0"/>
              <a:t> </a:t>
            </a:r>
            <a:r>
              <a:rPr lang="en-US" dirty="0" err="1"/>
              <a:t>tôn</a:t>
            </a:r>
            <a:r>
              <a:rPr lang="en-US" dirty="0"/>
              <a:t> </a:t>
            </a:r>
            <a:r>
              <a:rPr lang="en-US" dirty="0" err="1"/>
              <a:t>giáo</a:t>
            </a:r>
            <a:r>
              <a:rPr lang="en-US" dirty="0"/>
              <a:t> </a:t>
            </a:r>
            <a:r>
              <a:rPr lang="en-US" dirty="0" err="1"/>
              <a:t>khác</a:t>
            </a:r>
            <a:r>
              <a:rPr lang="en-US" dirty="0"/>
              <a:t>.</a:t>
            </a:r>
          </a:p>
          <a:p>
            <a:pPr marL="0" indent="0">
              <a:buNone/>
            </a:pPr>
            <a:endParaRPr lang="en-US" dirty="0"/>
          </a:p>
        </p:txBody>
      </p:sp>
      <p:sp>
        <p:nvSpPr>
          <p:cNvPr id="4" name="Title 1"/>
          <p:cNvSpPr>
            <a:spLocks noGrp="1"/>
          </p:cNvSpPr>
          <p:nvPr>
            <p:ph type="title"/>
          </p:nvPr>
        </p:nvSpPr>
        <p:spPr/>
        <p:txBody>
          <a:bodyPr/>
          <a:lstStyle/>
          <a:p>
            <a:r>
              <a:rPr lang="en-US" dirty="0" smtClean="0"/>
              <a:t>HÀN QUỐC</a:t>
            </a:r>
            <a:endParaRPr lang="en-US" dirty="0"/>
          </a:p>
        </p:txBody>
      </p:sp>
    </p:spTree>
    <p:extLst>
      <p:ext uri="{BB962C8B-B14F-4D97-AF65-F5344CB8AC3E}">
        <p14:creationId xmlns:p14="http://schemas.microsoft.com/office/powerpoint/2010/main" val="51269378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b="1" i="1" dirty="0" err="1"/>
              <a:t>Phong</a:t>
            </a:r>
            <a:r>
              <a:rPr lang="en-US" b="1" i="1" dirty="0"/>
              <a:t> </a:t>
            </a:r>
            <a:r>
              <a:rPr lang="en-US" b="1" i="1" dirty="0" err="1"/>
              <a:t>tục</a:t>
            </a:r>
            <a:r>
              <a:rPr lang="en-US" b="1" i="1" dirty="0"/>
              <a:t> </a:t>
            </a:r>
            <a:r>
              <a:rPr lang="en-US" b="1" i="1" dirty="0" err="1"/>
              <a:t>tập</a:t>
            </a:r>
            <a:r>
              <a:rPr lang="en-US" b="1" i="1" dirty="0"/>
              <a:t> </a:t>
            </a:r>
            <a:r>
              <a:rPr lang="en-US" b="1" i="1" dirty="0" err="1"/>
              <a:t>quán</a:t>
            </a:r>
            <a:r>
              <a:rPr lang="en-US" b="1" i="1" dirty="0"/>
              <a:t>: </a:t>
            </a:r>
            <a:r>
              <a:rPr lang="en-US" dirty="0" err="1"/>
              <a:t>Trải</a:t>
            </a:r>
            <a:r>
              <a:rPr lang="en-US" dirty="0"/>
              <a:t> qua </a:t>
            </a:r>
            <a:r>
              <a:rPr lang="en-US" dirty="0" err="1"/>
              <a:t>hàng</a:t>
            </a:r>
            <a:r>
              <a:rPr lang="en-US" dirty="0"/>
              <a:t> </a:t>
            </a:r>
            <a:r>
              <a:rPr lang="en-US" dirty="0" err="1"/>
              <a:t>trăm</a:t>
            </a:r>
            <a:r>
              <a:rPr lang="en-US" dirty="0"/>
              <a:t> </a:t>
            </a:r>
            <a:r>
              <a:rPr lang="en-US" dirty="0" err="1"/>
              <a:t>năm</a:t>
            </a:r>
            <a:r>
              <a:rPr lang="en-US" dirty="0"/>
              <a:t> </a:t>
            </a:r>
            <a:r>
              <a:rPr lang="en-US" dirty="0" err="1"/>
              <a:t>phát</a:t>
            </a:r>
            <a:r>
              <a:rPr lang="en-US" dirty="0"/>
              <a:t> </a:t>
            </a:r>
            <a:r>
              <a:rPr lang="en-US" dirty="0" err="1"/>
              <a:t>triển</a:t>
            </a:r>
            <a:r>
              <a:rPr lang="en-US" dirty="0"/>
              <a:t>, </a:t>
            </a:r>
            <a:r>
              <a:rPr lang="en-US" dirty="0" err="1"/>
              <a:t>Hàn</a:t>
            </a:r>
            <a:r>
              <a:rPr lang="en-US" dirty="0"/>
              <a:t> </a:t>
            </a:r>
            <a:r>
              <a:rPr lang="en-US" dirty="0" err="1"/>
              <a:t>Quốc</a:t>
            </a:r>
            <a:r>
              <a:rPr lang="en-US" dirty="0"/>
              <a:t> </a:t>
            </a:r>
            <a:r>
              <a:rPr lang="en-US" dirty="0" err="1"/>
              <a:t>vẫn</a:t>
            </a:r>
            <a:r>
              <a:rPr lang="en-US" dirty="0"/>
              <a:t> </a:t>
            </a:r>
            <a:r>
              <a:rPr lang="en-US" dirty="0" err="1" smtClean="0"/>
              <a:t>lưu</a:t>
            </a:r>
            <a:r>
              <a:rPr lang="en-US" dirty="0"/>
              <a:t> </a:t>
            </a:r>
            <a:r>
              <a:rPr lang="en-US" dirty="0" err="1" smtClean="0"/>
              <a:t>giữ</a:t>
            </a:r>
            <a:r>
              <a:rPr lang="en-US" dirty="0" smtClean="0"/>
              <a:t> </a:t>
            </a:r>
            <a:r>
              <a:rPr lang="en-US" dirty="0" err="1"/>
              <a:t>được</a:t>
            </a:r>
            <a:r>
              <a:rPr lang="en-US" dirty="0"/>
              <a:t> </a:t>
            </a:r>
            <a:r>
              <a:rPr lang="en-US" dirty="0" err="1"/>
              <a:t>truyền</a:t>
            </a:r>
            <a:r>
              <a:rPr lang="en-US" dirty="0"/>
              <a:t> </a:t>
            </a:r>
            <a:r>
              <a:rPr lang="en-US" dirty="0" err="1"/>
              <a:t>thống</a:t>
            </a:r>
            <a:r>
              <a:rPr lang="en-US" dirty="0"/>
              <a:t> </a:t>
            </a:r>
            <a:r>
              <a:rPr lang="en-US" dirty="0" err="1"/>
              <a:t>mang</a:t>
            </a:r>
            <a:r>
              <a:rPr lang="en-US" dirty="0"/>
              <a:t> </a:t>
            </a:r>
            <a:r>
              <a:rPr lang="en-US" dirty="0" err="1"/>
              <a:t>tính</a:t>
            </a:r>
            <a:r>
              <a:rPr lang="en-US" dirty="0"/>
              <a:t> </a:t>
            </a:r>
            <a:r>
              <a:rPr lang="en-US" dirty="0" err="1"/>
              <a:t>nho</a:t>
            </a:r>
            <a:r>
              <a:rPr lang="en-US" dirty="0"/>
              <a:t> </a:t>
            </a:r>
            <a:r>
              <a:rPr lang="en-US" dirty="0" err="1"/>
              <a:t>giáo</a:t>
            </a:r>
            <a:r>
              <a:rPr lang="en-US" dirty="0"/>
              <a:t>. Do </a:t>
            </a:r>
            <a:r>
              <a:rPr lang="en-US" dirty="0" err="1"/>
              <a:t>đó</a:t>
            </a:r>
            <a:r>
              <a:rPr lang="en-US" dirty="0"/>
              <a:t> “ </a:t>
            </a:r>
            <a:r>
              <a:rPr lang="en-US" dirty="0" err="1"/>
              <a:t>tư</a:t>
            </a:r>
            <a:r>
              <a:rPr lang="en-US" dirty="0"/>
              <a:t> </a:t>
            </a:r>
            <a:r>
              <a:rPr lang="en-US" dirty="0" err="1"/>
              <a:t>tưởng</a:t>
            </a:r>
            <a:r>
              <a:rPr lang="en-US" dirty="0"/>
              <a:t> </a:t>
            </a:r>
            <a:r>
              <a:rPr lang="en-US" dirty="0" err="1"/>
              <a:t>trọng</a:t>
            </a:r>
            <a:r>
              <a:rPr lang="en-US" dirty="0"/>
              <a:t> </a:t>
            </a:r>
            <a:r>
              <a:rPr lang="en-US" dirty="0" err="1"/>
              <a:t>nam</a:t>
            </a:r>
            <a:r>
              <a:rPr lang="en-US" dirty="0"/>
              <a:t>” </a:t>
            </a:r>
            <a:r>
              <a:rPr lang="en-US" dirty="0" err="1"/>
              <a:t>vẫn</a:t>
            </a:r>
            <a:r>
              <a:rPr lang="en-US" dirty="0"/>
              <a:t> </a:t>
            </a:r>
            <a:r>
              <a:rPr lang="en-US" dirty="0" err="1"/>
              <a:t>tồn</a:t>
            </a:r>
            <a:r>
              <a:rPr lang="en-US" dirty="0"/>
              <a:t> </a:t>
            </a:r>
            <a:r>
              <a:rPr lang="en-US" dirty="0" err="1"/>
              <a:t>tại</a:t>
            </a:r>
            <a:r>
              <a:rPr lang="en-US" dirty="0"/>
              <a:t> </a:t>
            </a:r>
            <a:r>
              <a:rPr lang="en-US" dirty="0" err="1"/>
              <a:t>rất</a:t>
            </a:r>
            <a:r>
              <a:rPr lang="en-US" dirty="0"/>
              <a:t> </a:t>
            </a:r>
            <a:r>
              <a:rPr lang="en-US" dirty="0" err="1"/>
              <a:t>rất</a:t>
            </a:r>
            <a:r>
              <a:rPr lang="en-US" dirty="0"/>
              <a:t> </a:t>
            </a:r>
            <a:r>
              <a:rPr lang="en-US" dirty="0" err="1"/>
              <a:t>mạnh</a:t>
            </a:r>
            <a:r>
              <a:rPr lang="en-US" dirty="0"/>
              <a:t> </a:t>
            </a:r>
            <a:r>
              <a:rPr lang="en-US" dirty="0" err="1"/>
              <a:t>trong</a:t>
            </a:r>
            <a:r>
              <a:rPr lang="en-US" dirty="0"/>
              <a:t> </a:t>
            </a:r>
            <a:r>
              <a:rPr lang="en-US" dirty="0" err="1"/>
              <a:t>xã</a:t>
            </a:r>
            <a:r>
              <a:rPr lang="en-US" dirty="0"/>
              <a:t> </a:t>
            </a:r>
            <a:r>
              <a:rPr lang="en-US" dirty="0" err="1"/>
              <a:t>hội</a:t>
            </a:r>
            <a:r>
              <a:rPr lang="en-US" dirty="0"/>
              <a:t> </a:t>
            </a:r>
            <a:r>
              <a:rPr lang="en-US" dirty="0" err="1"/>
              <a:t>Hàn</a:t>
            </a:r>
            <a:r>
              <a:rPr lang="en-US" dirty="0"/>
              <a:t> </a:t>
            </a:r>
            <a:r>
              <a:rPr lang="en-US" dirty="0" err="1"/>
              <a:t>Quốc</a:t>
            </a:r>
            <a:r>
              <a:rPr lang="en-US" dirty="0"/>
              <a:t>.</a:t>
            </a:r>
          </a:p>
          <a:p>
            <a:endParaRPr lang="en-US" dirty="0"/>
          </a:p>
        </p:txBody>
      </p:sp>
      <p:sp>
        <p:nvSpPr>
          <p:cNvPr id="4" name="Title 1"/>
          <p:cNvSpPr>
            <a:spLocks noGrp="1"/>
          </p:cNvSpPr>
          <p:nvPr>
            <p:ph type="title"/>
          </p:nvPr>
        </p:nvSpPr>
        <p:spPr/>
        <p:txBody>
          <a:bodyPr/>
          <a:lstStyle/>
          <a:p>
            <a:r>
              <a:rPr lang="en-US" dirty="0" smtClean="0"/>
              <a:t>HÀN QUỐC</a:t>
            </a:r>
            <a:endParaRPr lang="en-US" dirty="0"/>
          </a:p>
        </p:txBody>
      </p:sp>
    </p:spTree>
    <p:extLst>
      <p:ext uri="{BB962C8B-B14F-4D97-AF65-F5344CB8AC3E}">
        <p14:creationId xmlns:p14="http://schemas.microsoft.com/office/powerpoint/2010/main" val="396884104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
        <p:nvSpPr>
          <p:cNvPr id="3" name="Content Placeholder 2"/>
          <p:cNvSpPr>
            <a:spLocks noGrp="1"/>
          </p:cNvSpPr>
          <p:nvPr>
            <p:ph idx="1"/>
          </p:nvPr>
        </p:nvSpPr>
        <p:spPr/>
        <p:txBody>
          <a:bodyPr>
            <a:normAutofit/>
          </a:bodyPr>
          <a:lstStyle/>
          <a:p>
            <a:pPr>
              <a:buFontTx/>
              <a:buChar char="-"/>
            </a:pPr>
            <a:r>
              <a:rPr lang="en-US" b="1" i="1" dirty="0" err="1" smtClean="0"/>
              <a:t>Nguyên</a:t>
            </a:r>
            <a:r>
              <a:rPr lang="en-US" b="1" i="1" dirty="0" smtClean="0"/>
              <a:t> </a:t>
            </a:r>
            <a:r>
              <a:rPr lang="en-US" b="1" i="1" dirty="0" err="1"/>
              <a:t>liệu</a:t>
            </a:r>
            <a:r>
              <a:rPr lang="en-US" b="1" i="1" dirty="0"/>
              <a:t>: </a:t>
            </a:r>
            <a:r>
              <a:rPr lang="en-US" dirty="0" err="1"/>
              <a:t>Đặc</a:t>
            </a:r>
            <a:r>
              <a:rPr lang="en-US" dirty="0"/>
              <a:t> </a:t>
            </a:r>
            <a:r>
              <a:rPr lang="en-US" dirty="0" err="1"/>
              <a:t>điểm</a:t>
            </a:r>
            <a:r>
              <a:rPr lang="en-US" dirty="0"/>
              <a:t> </a:t>
            </a:r>
            <a:r>
              <a:rPr lang="en-US" dirty="0" err="1"/>
              <a:t>nổi</a:t>
            </a:r>
            <a:r>
              <a:rPr lang="en-US" dirty="0"/>
              <a:t> </a:t>
            </a:r>
            <a:r>
              <a:rPr lang="en-US" dirty="0" err="1"/>
              <a:t>bật</a:t>
            </a:r>
            <a:r>
              <a:rPr lang="en-US" dirty="0"/>
              <a:t> </a:t>
            </a:r>
            <a:r>
              <a:rPr lang="en-US" dirty="0" err="1"/>
              <a:t>của</a:t>
            </a:r>
            <a:r>
              <a:rPr lang="en-US" dirty="0"/>
              <a:t> </a:t>
            </a:r>
            <a:r>
              <a:rPr lang="en-US" dirty="0" err="1"/>
              <a:t>ẩm</a:t>
            </a:r>
            <a:r>
              <a:rPr lang="en-US" dirty="0"/>
              <a:t> </a:t>
            </a:r>
            <a:r>
              <a:rPr lang="en-US" dirty="0" err="1"/>
              <a:t>thực</a:t>
            </a:r>
            <a:r>
              <a:rPr lang="en-US" dirty="0"/>
              <a:t> </a:t>
            </a:r>
            <a:r>
              <a:rPr lang="en-US" dirty="0" err="1"/>
              <a:t>Hàn</a:t>
            </a:r>
            <a:r>
              <a:rPr lang="en-US" dirty="0"/>
              <a:t> </a:t>
            </a:r>
            <a:r>
              <a:rPr lang="en-US" dirty="0" err="1"/>
              <a:t>quốc</a:t>
            </a:r>
            <a:r>
              <a:rPr lang="en-US" dirty="0"/>
              <a:t> </a:t>
            </a:r>
            <a:r>
              <a:rPr lang="en-US" dirty="0" err="1"/>
              <a:t>là</a:t>
            </a:r>
            <a:r>
              <a:rPr lang="en-US" dirty="0"/>
              <a:t> </a:t>
            </a:r>
            <a:r>
              <a:rPr lang="en-US" dirty="0" err="1"/>
              <a:t>mỗi</a:t>
            </a:r>
            <a:r>
              <a:rPr lang="en-US" dirty="0"/>
              <a:t> </a:t>
            </a:r>
            <a:r>
              <a:rPr lang="en-US" dirty="0" err="1"/>
              <a:t>vùng</a:t>
            </a:r>
            <a:r>
              <a:rPr lang="en-US" dirty="0"/>
              <a:t>, </a:t>
            </a:r>
            <a:r>
              <a:rPr lang="en-US" dirty="0" err="1"/>
              <a:t>miền</a:t>
            </a:r>
            <a:r>
              <a:rPr lang="en-US" dirty="0"/>
              <a:t> </a:t>
            </a:r>
            <a:r>
              <a:rPr lang="en-US" dirty="0" err="1" smtClean="0"/>
              <a:t>và</a:t>
            </a:r>
            <a:r>
              <a:rPr lang="en-US" dirty="0"/>
              <a:t> </a:t>
            </a:r>
            <a:r>
              <a:rPr lang="en-US" dirty="0" err="1" smtClean="0"/>
              <a:t>mỗi</a:t>
            </a:r>
            <a:r>
              <a:rPr lang="en-US" dirty="0" smtClean="0"/>
              <a:t> </a:t>
            </a:r>
            <a:r>
              <a:rPr lang="en-US" dirty="0" err="1"/>
              <a:t>mùa</a:t>
            </a:r>
            <a:r>
              <a:rPr lang="en-US" dirty="0"/>
              <a:t> </a:t>
            </a:r>
            <a:r>
              <a:rPr lang="en-US" dirty="0" err="1"/>
              <a:t>xuân</a:t>
            </a:r>
            <a:r>
              <a:rPr lang="en-US" dirty="0"/>
              <a:t>, </a:t>
            </a:r>
            <a:r>
              <a:rPr lang="en-US" dirty="0" err="1"/>
              <a:t>hạ</a:t>
            </a:r>
            <a:r>
              <a:rPr lang="en-US" dirty="0"/>
              <a:t>, </a:t>
            </a:r>
            <a:r>
              <a:rPr lang="en-US" dirty="0" err="1"/>
              <a:t>thu</a:t>
            </a:r>
            <a:r>
              <a:rPr lang="en-US" dirty="0"/>
              <a:t>, </a:t>
            </a:r>
            <a:r>
              <a:rPr lang="en-US" dirty="0" err="1"/>
              <a:t>đông</a:t>
            </a:r>
            <a:r>
              <a:rPr lang="en-US" dirty="0"/>
              <a:t> </a:t>
            </a:r>
            <a:r>
              <a:rPr lang="en-US" dirty="0" err="1"/>
              <a:t>đều</a:t>
            </a:r>
            <a:r>
              <a:rPr lang="en-US" dirty="0"/>
              <a:t> </a:t>
            </a:r>
            <a:r>
              <a:rPr lang="en-US" dirty="0" err="1"/>
              <a:t>có</a:t>
            </a:r>
            <a:r>
              <a:rPr lang="en-US" dirty="0"/>
              <a:t> </a:t>
            </a:r>
            <a:r>
              <a:rPr lang="en-US" dirty="0" err="1"/>
              <a:t>những</a:t>
            </a:r>
            <a:r>
              <a:rPr lang="en-US" dirty="0"/>
              <a:t> </a:t>
            </a:r>
            <a:r>
              <a:rPr lang="en-US" dirty="0" err="1"/>
              <a:t>món</a:t>
            </a:r>
            <a:r>
              <a:rPr lang="en-US" dirty="0"/>
              <a:t> </a:t>
            </a:r>
            <a:r>
              <a:rPr lang="en-US" dirty="0" err="1"/>
              <a:t>ăn</a:t>
            </a:r>
            <a:r>
              <a:rPr lang="en-US" dirty="0"/>
              <a:t> </a:t>
            </a:r>
            <a:r>
              <a:rPr lang="en-US" dirty="0" err="1"/>
              <a:t>riêng</a:t>
            </a:r>
            <a:r>
              <a:rPr lang="en-US" dirty="0"/>
              <a:t>, </a:t>
            </a:r>
            <a:r>
              <a:rPr lang="en-US" dirty="0" err="1"/>
              <a:t>độc</a:t>
            </a:r>
            <a:r>
              <a:rPr lang="en-US" dirty="0"/>
              <a:t> </a:t>
            </a:r>
            <a:r>
              <a:rPr lang="en-US" dirty="0" err="1"/>
              <a:t>đáo</a:t>
            </a:r>
            <a:r>
              <a:rPr lang="en-US" dirty="0"/>
              <a:t>. </a:t>
            </a:r>
            <a:r>
              <a:rPr lang="en-US" dirty="0" err="1"/>
              <a:t>Món</a:t>
            </a:r>
            <a:r>
              <a:rPr lang="en-US" dirty="0"/>
              <a:t> </a:t>
            </a:r>
            <a:r>
              <a:rPr lang="en-US" dirty="0" err="1"/>
              <a:t>ăn</a:t>
            </a:r>
            <a:r>
              <a:rPr lang="en-US" dirty="0"/>
              <a:t> </a:t>
            </a:r>
            <a:r>
              <a:rPr lang="en-US" dirty="0" err="1" smtClean="0"/>
              <a:t>chính</a:t>
            </a:r>
            <a:r>
              <a:rPr lang="en-US" dirty="0"/>
              <a:t> </a:t>
            </a:r>
            <a:r>
              <a:rPr lang="en-US" dirty="0" err="1" smtClean="0"/>
              <a:t>của</a:t>
            </a:r>
            <a:r>
              <a:rPr lang="en-US" dirty="0" smtClean="0"/>
              <a:t> </a:t>
            </a:r>
            <a:r>
              <a:rPr lang="en-US" dirty="0" err="1"/>
              <a:t>người</a:t>
            </a:r>
            <a:r>
              <a:rPr lang="en-US" dirty="0"/>
              <a:t> </a:t>
            </a:r>
            <a:r>
              <a:rPr lang="en-US" dirty="0" err="1"/>
              <a:t>Hàn</a:t>
            </a:r>
            <a:r>
              <a:rPr lang="en-US" dirty="0"/>
              <a:t> </a:t>
            </a:r>
            <a:r>
              <a:rPr lang="en-US" dirty="0" err="1"/>
              <a:t>Quốc</a:t>
            </a:r>
            <a:r>
              <a:rPr lang="en-US" dirty="0"/>
              <a:t> </a:t>
            </a:r>
            <a:r>
              <a:rPr lang="en-US" dirty="0" err="1"/>
              <a:t>là</a:t>
            </a:r>
            <a:r>
              <a:rPr lang="en-US" dirty="0"/>
              <a:t> </a:t>
            </a:r>
            <a:r>
              <a:rPr lang="en-US" dirty="0" err="1"/>
              <a:t>cơm</a:t>
            </a:r>
            <a:r>
              <a:rPr lang="en-US" dirty="0"/>
              <a:t>. </a:t>
            </a:r>
            <a:r>
              <a:rPr lang="en-US" dirty="0" err="1"/>
              <a:t>Ngoài</a:t>
            </a:r>
            <a:r>
              <a:rPr lang="en-US" dirty="0"/>
              <a:t> </a:t>
            </a:r>
            <a:r>
              <a:rPr lang="en-US" dirty="0" err="1"/>
              <a:t>việc</a:t>
            </a:r>
            <a:r>
              <a:rPr lang="en-US" dirty="0"/>
              <a:t> </a:t>
            </a:r>
            <a:r>
              <a:rPr lang="en-US" dirty="0" err="1"/>
              <a:t>nấu</a:t>
            </a:r>
            <a:r>
              <a:rPr lang="en-US" dirty="0"/>
              <a:t> </a:t>
            </a:r>
            <a:r>
              <a:rPr lang="en-US" dirty="0" err="1"/>
              <a:t>cơm</a:t>
            </a:r>
            <a:r>
              <a:rPr lang="en-US" dirty="0"/>
              <a:t> </a:t>
            </a:r>
            <a:r>
              <a:rPr lang="en-US" dirty="0" err="1"/>
              <a:t>với</a:t>
            </a:r>
            <a:r>
              <a:rPr lang="en-US" dirty="0"/>
              <a:t> </a:t>
            </a:r>
            <a:r>
              <a:rPr lang="en-US" dirty="0" err="1"/>
              <a:t>gạo</a:t>
            </a:r>
            <a:r>
              <a:rPr lang="en-US" dirty="0"/>
              <a:t>, </a:t>
            </a:r>
            <a:r>
              <a:rPr lang="en-US" dirty="0" err="1"/>
              <a:t>người</a:t>
            </a:r>
            <a:r>
              <a:rPr lang="en-US" dirty="0"/>
              <a:t> ta </a:t>
            </a:r>
            <a:r>
              <a:rPr lang="en-US" dirty="0" err="1"/>
              <a:t>thường</a:t>
            </a:r>
            <a:r>
              <a:rPr lang="en-US" dirty="0"/>
              <a:t> </a:t>
            </a:r>
            <a:r>
              <a:rPr lang="en-US" dirty="0" err="1" smtClean="0"/>
              <a:t>độn</a:t>
            </a:r>
            <a:r>
              <a:rPr lang="en-US" dirty="0"/>
              <a:t> </a:t>
            </a:r>
            <a:r>
              <a:rPr lang="en-US" dirty="0" err="1" smtClean="0"/>
              <a:t>thêm</a:t>
            </a:r>
            <a:r>
              <a:rPr lang="en-US" dirty="0" smtClean="0"/>
              <a:t> </a:t>
            </a:r>
            <a:r>
              <a:rPr lang="en-US" dirty="0" err="1"/>
              <a:t>lúa</a:t>
            </a:r>
            <a:r>
              <a:rPr lang="en-US" dirty="0"/>
              <a:t> </a:t>
            </a:r>
            <a:r>
              <a:rPr lang="en-US" dirty="0" err="1"/>
              <a:t>mạch</a:t>
            </a:r>
            <a:r>
              <a:rPr lang="en-US" dirty="0"/>
              <a:t>, </a:t>
            </a:r>
            <a:r>
              <a:rPr lang="en-US" dirty="0" err="1"/>
              <a:t>bắp</a:t>
            </a:r>
            <a:r>
              <a:rPr lang="en-US" dirty="0"/>
              <a:t>, </a:t>
            </a:r>
            <a:r>
              <a:rPr lang="en-US" dirty="0" err="1"/>
              <a:t>kê</a:t>
            </a:r>
            <a:r>
              <a:rPr lang="en-US" dirty="0"/>
              <a:t>, bobo hay </a:t>
            </a:r>
            <a:r>
              <a:rPr lang="en-US" dirty="0" err="1"/>
              <a:t>đậu</a:t>
            </a:r>
            <a:r>
              <a:rPr lang="en-US" dirty="0"/>
              <a:t>. </a:t>
            </a:r>
            <a:endParaRPr lang="en-US" dirty="0" smtClean="0"/>
          </a:p>
        </p:txBody>
      </p:sp>
    </p:spTree>
    <p:extLst>
      <p:ext uri="{BB962C8B-B14F-4D97-AF65-F5344CB8AC3E}">
        <p14:creationId xmlns:p14="http://schemas.microsoft.com/office/powerpoint/2010/main" val="372417645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a:blip r:embed="rId2"/>
          <a:stretch>
            <a:fillRect/>
          </a:stretch>
        </p:blipFill>
        <p:spPr>
          <a:xfrm>
            <a:off x="457200" y="1274892"/>
            <a:ext cx="4451300" cy="3046625"/>
          </a:xfrm>
          <a:prstGeom prst="rect">
            <a:avLst/>
          </a:prstGeom>
        </p:spPr>
      </p:pic>
      <p:pic>
        <p:nvPicPr>
          <p:cNvPr id="5" name="Picture 4"/>
          <p:cNvPicPr>
            <a:picLocks noChangeAspect="1"/>
          </p:cNvPicPr>
          <p:nvPr/>
        </p:nvPicPr>
        <p:blipFill>
          <a:blip r:embed="rId3"/>
          <a:stretch>
            <a:fillRect/>
          </a:stretch>
        </p:blipFill>
        <p:spPr>
          <a:xfrm>
            <a:off x="4278086" y="3578568"/>
            <a:ext cx="4865914" cy="2872903"/>
          </a:xfrm>
          <a:prstGeom prst="rect">
            <a:avLst/>
          </a:prstGeom>
        </p:spPr>
      </p:pic>
      <p:sp>
        <p:nvSpPr>
          <p:cNvPr id="6"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238820038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
        <p:nvSpPr>
          <p:cNvPr id="3" name="Content Placeholder 2"/>
          <p:cNvSpPr>
            <a:spLocks noGrp="1"/>
          </p:cNvSpPr>
          <p:nvPr>
            <p:ph idx="1"/>
          </p:nvPr>
        </p:nvSpPr>
        <p:spPr/>
        <p:txBody>
          <a:bodyPr>
            <a:normAutofit/>
          </a:bodyPr>
          <a:lstStyle/>
          <a:p>
            <a:pPr>
              <a:buFontTx/>
              <a:buChar char="-"/>
            </a:pPr>
            <a:r>
              <a:rPr lang="en-US" dirty="0" err="1" smtClean="0"/>
              <a:t>Thức</a:t>
            </a:r>
            <a:r>
              <a:rPr lang="en-US" dirty="0" smtClean="0"/>
              <a:t> </a:t>
            </a:r>
            <a:r>
              <a:rPr lang="en-US" dirty="0" err="1"/>
              <a:t>ăn</a:t>
            </a:r>
            <a:r>
              <a:rPr lang="en-US" dirty="0"/>
              <a:t> </a:t>
            </a:r>
            <a:r>
              <a:rPr lang="en-US" dirty="0" err="1"/>
              <a:t>chủ</a:t>
            </a:r>
            <a:r>
              <a:rPr lang="en-US" dirty="0"/>
              <a:t> </a:t>
            </a:r>
            <a:r>
              <a:rPr lang="en-US" dirty="0" err="1"/>
              <a:t>yếu</a:t>
            </a:r>
            <a:r>
              <a:rPr lang="en-US" dirty="0"/>
              <a:t> </a:t>
            </a:r>
            <a:r>
              <a:rPr lang="en-US" dirty="0" err="1"/>
              <a:t>là</a:t>
            </a:r>
            <a:r>
              <a:rPr lang="en-US" dirty="0"/>
              <a:t> </a:t>
            </a:r>
            <a:r>
              <a:rPr lang="en-US" dirty="0" err="1"/>
              <a:t>các</a:t>
            </a:r>
            <a:r>
              <a:rPr lang="en-US" dirty="0"/>
              <a:t> </a:t>
            </a:r>
            <a:r>
              <a:rPr lang="en-US" dirty="0" err="1"/>
              <a:t>loại</a:t>
            </a:r>
            <a:r>
              <a:rPr lang="en-US" dirty="0"/>
              <a:t> </a:t>
            </a:r>
            <a:r>
              <a:rPr lang="en-US" dirty="0" err="1"/>
              <a:t>rau</a:t>
            </a:r>
            <a:r>
              <a:rPr lang="en-US" dirty="0"/>
              <a:t> </a:t>
            </a:r>
            <a:r>
              <a:rPr lang="en-US" dirty="0" err="1"/>
              <a:t>xanh</a:t>
            </a:r>
            <a:r>
              <a:rPr lang="en-US" dirty="0"/>
              <a:t> </a:t>
            </a:r>
            <a:r>
              <a:rPr lang="en-US" dirty="0" err="1" smtClean="0"/>
              <a:t>luộc</a:t>
            </a:r>
            <a:r>
              <a:rPr lang="en-US" dirty="0"/>
              <a:t> </a:t>
            </a:r>
            <a:r>
              <a:rPr lang="en-US" dirty="0" err="1" smtClean="0"/>
              <a:t>tái</a:t>
            </a:r>
            <a:r>
              <a:rPr lang="en-US" dirty="0"/>
              <a:t>, </a:t>
            </a:r>
            <a:r>
              <a:rPr lang="en-US" dirty="0" err="1"/>
              <a:t>xào</a:t>
            </a:r>
            <a:r>
              <a:rPr lang="en-US" dirty="0"/>
              <a:t> </a:t>
            </a:r>
            <a:r>
              <a:rPr lang="en-US" dirty="0" err="1"/>
              <a:t>hoặc</a:t>
            </a:r>
            <a:r>
              <a:rPr lang="en-US" dirty="0"/>
              <a:t> </a:t>
            </a:r>
            <a:r>
              <a:rPr lang="en-US" dirty="0" err="1"/>
              <a:t>tẩm</a:t>
            </a:r>
            <a:r>
              <a:rPr lang="en-US" dirty="0"/>
              <a:t>, </a:t>
            </a:r>
            <a:r>
              <a:rPr lang="en-US" dirty="0" err="1"/>
              <a:t>trộn</a:t>
            </a:r>
            <a:r>
              <a:rPr lang="en-US" dirty="0"/>
              <a:t> </a:t>
            </a:r>
            <a:r>
              <a:rPr lang="en-US" dirty="0" err="1"/>
              <a:t>gia</a:t>
            </a:r>
            <a:r>
              <a:rPr lang="en-US" dirty="0"/>
              <a:t> </a:t>
            </a:r>
            <a:r>
              <a:rPr lang="en-US" dirty="0" err="1"/>
              <a:t>vị</a:t>
            </a:r>
            <a:r>
              <a:rPr lang="en-US" dirty="0"/>
              <a:t> </a:t>
            </a:r>
            <a:r>
              <a:rPr lang="en-US" dirty="0" err="1"/>
              <a:t>như</a:t>
            </a:r>
            <a:r>
              <a:rPr lang="en-US" dirty="0"/>
              <a:t> </a:t>
            </a:r>
            <a:r>
              <a:rPr lang="en-US" dirty="0" err="1"/>
              <a:t>dưa</a:t>
            </a:r>
            <a:r>
              <a:rPr lang="en-US" dirty="0"/>
              <a:t> </a:t>
            </a:r>
            <a:r>
              <a:rPr lang="en-US" dirty="0" err="1"/>
              <a:t>chuột</a:t>
            </a:r>
            <a:r>
              <a:rPr lang="en-US" dirty="0"/>
              <a:t> </a:t>
            </a:r>
            <a:r>
              <a:rPr lang="en-US" dirty="0" err="1"/>
              <a:t>muối</a:t>
            </a:r>
            <a:r>
              <a:rPr lang="en-US" dirty="0"/>
              <a:t>, </a:t>
            </a:r>
            <a:r>
              <a:rPr lang="en-US" dirty="0" err="1"/>
              <a:t>rau</a:t>
            </a:r>
            <a:r>
              <a:rPr lang="en-US" dirty="0"/>
              <a:t> </a:t>
            </a:r>
            <a:r>
              <a:rPr lang="en-US" dirty="0" err="1"/>
              <a:t>sống</a:t>
            </a:r>
            <a:r>
              <a:rPr lang="en-US" dirty="0"/>
              <a:t> </a:t>
            </a:r>
            <a:r>
              <a:rPr lang="en-US" dirty="0" err="1"/>
              <a:t>trộn</a:t>
            </a:r>
            <a:r>
              <a:rPr lang="en-US" dirty="0"/>
              <a:t>...; </a:t>
            </a:r>
            <a:r>
              <a:rPr lang="en-US" dirty="0" err="1"/>
              <a:t>canh</a:t>
            </a:r>
            <a:r>
              <a:rPr lang="en-US" dirty="0"/>
              <a:t> </a:t>
            </a:r>
            <a:r>
              <a:rPr lang="en-US" dirty="0" err="1"/>
              <a:t>có</a:t>
            </a:r>
            <a:r>
              <a:rPr lang="en-US" dirty="0"/>
              <a:t> </a:t>
            </a:r>
            <a:r>
              <a:rPr lang="en-US" dirty="0" err="1" smtClean="0"/>
              <a:t>nhiều</a:t>
            </a:r>
            <a:r>
              <a:rPr lang="en-US" dirty="0"/>
              <a:t> </a:t>
            </a:r>
            <a:r>
              <a:rPr lang="en-US" dirty="0" err="1" smtClean="0"/>
              <a:t>nước</a:t>
            </a:r>
            <a:r>
              <a:rPr lang="en-US" dirty="0" smtClean="0"/>
              <a:t> </a:t>
            </a:r>
            <a:r>
              <a:rPr lang="en-US" dirty="0" err="1"/>
              <a:t>dùng</a:t>
            </a:r>
            <a:r>
              <a:rPr lang="en-US" dirty="0"/>
              <a:t> </a:t>
            </a:r>
            <a:r>
              <a:rPr lang="en-US" dirty="0" err="1"/>
              <a:t>và</a:t>
            </a:r>
            <a:r>
              <a:rPr lang="en-US" dirty="0"/>
              <a:t> </a:t>
            </a:r>
            <a:r>
              <a:rPr lang="en-US" dirty="0" err="1"/>
              <a:t>thành</a:t>
            </a:r>
            <a:r>
              <a:rPr lang="en-US" dirty="0"/>
              <a:t> </a:t>
            </a:r>
            <a:r>
              <a:rPr lang="en-US" dirty="0" err="1"/>
              <a:t>phần</a:t>
            </a:r>
            <a:r>
              <a:rPr lang="en-US" dirty="0"/>
              <a:t> </a:t>
            </a:r>
            <a:r>
              <a:rPr lang="en-US" dirty="0" err="1"/>
              <a:t>chính</a:t>
            </a:r>
            <a:r>
              <a:rPr lang="en-US" dirty="0"/>
              <a:t> </a:t>
            </a:r>
            <a:r>
              <a:rPr lang="en-US" dirty="0" err="1"/>
              <a:t>là</a:t>
            </a:r>
            <a:r>
              <a:rPr lang="en-US" dirty="0"/>
              <a:t> </a:t>
            </a:r>
            <a:r>
              <a:rPr lang="en-US" dirty="0" err="1"/>
              <a:t>thịt</a:t>
            </a:r>
            <a:r>
              <a:rPr lang="en-US" dirty="0"/>
              <a:t>, </a:t>
            </a:r>
            <a:r>
              <a:rPr lang="en-US" dirty="0" err="1"/>
              <a:t>rau</a:t>
            </a:r>
            <a:r>
              <a:rPr lang="en-US" dirty="0"/>
              <a:t>, </a:t>
            </a:r>
            <a:r>
              <a:rPr lang="en-US" dirty="0" err="1"/>
              <a:t>cá</a:t>
            </a:r>
            <a:r>
              <a:rPr lang="en-US" dirty="0"/>
              <a:t>, </a:t>
            </a:r>
            <a:r>
              <a:rPr lang="en-US" dirty="0" err="1"/>
              <a:t>rong</a:t>
            </a:r>
            <a:r>
              <a:rPr lang="en-US" dirty="0"/>
              <a:t> </a:t>
            </a:r>
            <a:r>
              <a:rPr lang="en-US" dirty="0" err="1"/>
              <a:t>biển</a:t>
            </a:r>
            <a:r>
              <a:rPr lang="en-US" dirty="0"/>
              <a:t>, </a:t>
            </a:r>
            <a:r>
              <a:rPr lang="en-US" dirty="0" err="1"/>
              <a:t>xương</a:t>
            </a:r>
            <a:r>
              <a:rPr lang="en-US" dirty="0"/>
              <a:t> hay </a:t>
            </a:r>
            <a:r>
              <a:rPr lang="en-US" dirty="0" err="1"/>
              <a:t>lòng</a:t>
            </a:r>
            <a:r>
              <a:rPr lang="en-US" dirty="0"/>
              <a:t> </a:t>
            </a:r>
            <a:r>
              <a:rPr lang="en-US" dirty="0" err="1"/>
              <a:t>bò</a:t>
            </a:r>
            <a:r>
              <a:rPr lang="en-US" dirty="0"/>
              <a:t>, </a:t>
            </a:r>
            <a:r>
              <a:rPr lang="en-US" dirty="0" err="1" smtClean="0"/>
              <a:t>lòng</a:t>
            </a:r>
            <a:r>
              <a:rPr lang="en-US" dirty="0" smtClean="0"/>
              <a:t> </a:t>
            </a:r>
            <a:r>
              <a:rPr lang="en-US" dirty="0" err="1" smtClean="0"/>
              <a:t>heo</a:t>
            </a:r>
            <a:r>
              <a:rPr lang="en-US" dirty="0"/>
              <a:t>; </a:t>
            </a:r>
            <a:r>
              <a:rPr lang="en-US" dirty="0" err="1"/>
              <a:t>các</a:t>
            </a:r>
            <a:r>
              <a:rPr lang="en-US" dirty="0"/>
              <a:t> </a:t>
            </a:r>
            <a:r>
              <a:rPr lang="en-US" dirty="0" err="1"/>
              <a:t>món</a:t>
            </a:r>
            <a:r>
              <a:rPr lang="en-US" dirty="0"/>
              <a:t> </a:t>
            </a:r>
            <a:r>
              <a:rPr lang="en-US" dirty="0" err="1"/>
              <a:t>hầm</a:t>
            </a:r>
            <a:r>
              <a:rPr lang="en-US" dirty="0"/>
              <a:t>... </a:t>
            </a:r>
            <a:r>
              <a:rPr lang="en-US" dirty="0" err="1"/>
              <a:t>và</a:t>
            </a:r>
            <a:r>
              <a:rPr lang="en-US" dirty="0"/>
              <a:t> </a:t>
            </a:r>
            <a:r>
              <a:rPr lang="en-US" dirty="0" err="1"/>
              <a:t>kim</a:t>
            </a:r>
            <a:r>
              <a:rPr lang="en-US" dirty="0"/>
              <a:t> chi. </a:t>
            </a:r>
          </a:p>
        </p:txBody>
      </p:sp>
      <p:pic>
        <p:nvPicPr>
          <p:cNvPr id="4" name="Picture 3"/>
          <p:cNvPicPr>
            <a:picLocks noChangeAspect="1"/>
          </p:cNvPicPr>
          <p:nvPr/>
        </p:nvPicPr>
        <p:blipFill>
          <a:blip r:embed="rId2"/>
          <a:stretch>
            <a:fillRect/>
          </a:stretch>
        </p:blipFill>
        <p:spPr>
          <a:xfrm>
            <a:off x="3532924" y="4876800"/>
            <a:ext cx="2078151" cy="1791720"/>
          </a:xfrm>
          <a:prstGeom prst="rect">
            <a:avLst/>
          </a:prstGeom>
        </p:spPr>
      </p:pic>
    </p:spTree>
    <p:extLst>
      <p:ext uri="{BB962C8B-B14F-4D97-AF65-F5344CB8AC3E}">
        <p14:creationId xmlns:p14="http://schemas.microsoft.com/office/powerpoint/2010/main" val="412028597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953000"/>
          </a:xfrm>
        </p:spPr>
        <p:txBody>
          <a:bodyPr>
            <a:normAutofit/>
          </a:bodyPr>
          <a:lstStyle/>
          <a:p>
            <a:r>
              <a:rPr lang="en-US" dirty="0" err="1" smtClean="0"/>
              <a:t>Nguyên</a:t>
            </a:r>
            <a:r>
              <a:rPr lang="en-US" dirty="0" smtClean="0"/>
              <a:t> </a:t>
            </a:r>
            <a:r>
              <a:rPr lang="en-US" dirty="0" err="1"/>
              <a:t>liệu</a:t>
            </a:r>
            <a:r>
              <a:rPr lang="en-US" dirty="0"/>
              <a:t> </a:t>
            </a:r>
            <a:r>
              <a:rPr lang="en-US" dirty="0" err="1"/>
              <a:t>món</a:t>
            </a:r>
            <a:r>
              <a:rPr lang="en-US" dirty="0"/>
              <a:t> </a:t>
            </a:r>
            <a:r>
              <a:rPr lang="en-US" dirty="0" err="1"/>
              <a:t>ăn</a:t>
            </a:r>
            <a:r>
              <a:rPr lang="en-US" dirty="0"/>
              <a:t> </a:t>
            </a:r>
            <a:r>
              <a:rPr lang="en-US" dirty="0" err="1"/>
              <a:t>đa</a:t>
            </a:r>
            <a:r>
              <a:rPr lang="en-US" dirty="0"/>
              <a:t> </a:t>
            </a:r>
            <a:r>
              <a:rPr lang="en-US" dirty="0" err="1"/>
              <a:t>dạng</a:t>
            </a:r>
            <a:r>
              <a:rPr lang="en-US" dirty="0"/>
              <a:t>: </a:t>
            </a:r>
            <a:r>
              <a:rPr lang="en-US" dirty="0" err="1"/>
              <a:t>các</a:t>
            </a:r>
            <a:r>
              <a:rPr lang="en-US" dirty="0"/>
              <a:t> </a:t>
            </a:r>
            <a:r>
              <a:rPr lang="en-US" dirty="0" err="1"/>
              <a:t>loại</a:t>
            </a:r>
            <a:r>
              <a:rPr lang="en-US" dirty="0"/>
              <a:t> </a:t>
            </a:r>
            <a:r>
              <a:rPr lang="en-US" dirty="0" err="1"/>
              <a:t>nấm</a:t>
            </a:r>
            <a:r>
              <a:rPr lang="en-US" dirty="0"/>
              <a:t>, </a:t>
            </a:r>
            <a:r>
              <a:rPr lang="en-US" dirty="0" err="1" smtClean="0"/>
              <a:t>đậu</a:t>
            </a:r>
            <a:r>
              <a:rPr lang="en-US" dirty="0" smtClean="0"/>
              <a:t>, </a:t>
            </a:r>
            <a:r>
              <a:rPr lang="en-US" dirty="0" err="1" smtClean="0"/>
              <a:t>rong</a:t>
            </a:r>
            <a:r>
              <a:rPr lang="en-US" dirty="0" smtClean="0"/>
              <a:t> </a:t>
            </a:r>
            <a:r>
              <a:rPr lang="en-US" dirty="0" err="1"/>
              <a:t>biển</a:t>
            </a:r>
            <a:r>
              <a:rPr lang="en-US" dirty="0"/>
              <a:t>, con </a:t>
            </a:r>
            <a:r>
              <a:rPr lang="en-US" dirty="0" err="1"/>
              <a:t>trai</a:t>
            </a:r>
            <a:r>
              <a:rPr lang="en-US" dirty="0"/>
              <a:t>, </a:t>
            </a:r>
            <a:r>
              <a:rPr lang="en-US" dirty="0" err="1"/>
              <a:t>cá</a:t>
            </a:r>
            <a:r>
              <a:rPr lang="en-US" dirty="0"/>
              <a:t>, </a:t>
            </a:r>
            <a:r>
              <a:rPr lang="en-US" dirty="0" err="1"/>
              <a:t>các</a:t>
            </a:r>
            <a:r>
              <a:rPr lang="en-US" dirty="0"/>
              <a:t> </a:t>
            </a:r>
            <a:r>
              <a:rPr lang="en-US" dirty="0" err="1"/>
              <a:t>loại</a:t>
            </a:r>
            <a:r>
              <a:rPr lang="en-US" dirty="0"/>
              <a:t> </a:t>
            </a:r>
            <a:r>
              <a:rPr lang="en-US" dirty="0" err="1"/>
              <a:t>rễ</a:t>
            </a:r>
            <a:r>
              <a:rPr lang="en-US" dirty="0"/>
              <a:t> </a:t>
            </a:r>
            <a:r>
              <a:rPr lang="en-US" dirty="0" err="1"/>
              <a:t>cây</a:t>
            </a:r>
            <a:r>
              <a:rPr lang="en-US" dirty="0"/>
              <a:t>, </a:t>
            </a:r>
            <a:r>
              <a:rPr lang="en-US" dirty="0" err="1"/>
              <a:t>rau</a:t>
            </a:r>
            <a:r>
              <a:rPr lang="en-US" dirty="0"/>
              <a:t>...; </a:t>
            </a:r>
            <a:r>
              <a:rPr lang="en-US" dirty="0" err="1"/>
              <a:t>nhiều</a:t>
            </a:r>
            <a:r>
              <a:rPr lang="en-US" dirty="0"/>
              <a:t> </a:t>
            </a:r>
            <a:r>
              <a:rPr lang="en-US" dirty="0" err="1"/>
              <a:t>màu</a:t>
            </a:r>
            <a:r>
              <a:rPr lang="en-US" dirty="0"/>
              <a:t> </a:t>
            </a:r>
            <a:r>
              <a:rPr lang="en-US" dirty="0" err="1"/>
              <a:t>sắc</a:t>
            </a:r>
            <a:r>
              <a:rPr lang="en-US" dirty="0"/>
              <a:t>: </a:t>
            </a:r>
            <a:r>
              <a:rPr lang="en-US" dirty="0" err="1"/>
              <a:t>màu</a:t>
            </a:r>
            <a:r>
              <a:rPr lang="en-US" dirty="0"/>
              <a:t> </a:t>
            </a:r>
            <a:r>
              <a:rPr lang="en-US" dirty="0" err="1"/>
              <a:t>vàng</a:t>
            </a:r>
            <a:r>
              <a:rPr lang="en-US" dirty="0"/>
              <a:t> </a:t>
            </a:r>
            <a:r>
              <a:rPr lang="en-US" dirty="0" err="1"/>
              <a:t>của</a:t>
            </a:r>
            <a:r>
              <a:rPr lang="en-US" dirty="0"/>
              <a:t> </a:t>
            </a:r>
            <a:r>
              <a:rPr lang="en-US" dirty="0" err="1" smtClean="0"/>
              <a:t>trứng</a:t>
            </a:r>
            <a:r>
              <a:rPr lang="en-US" dirty="0"/>
              <a:t> </a:t>
            </a:r>
            <a:r>
              <a:rPr lang="en-US" dirty="0" err="1" smtClean="0"/>
              <a:t>rán</a:t>
            </a:r>
            <a:r>
              <a:rPr lang="en-US" dirty="0"/>
              <a:t>, </a:t>
            </a:r>
            <a:r>
              <a:rPr lang="en-US" dirty="0" err="1"/>
              <a:t>màu</a:t>
            </a:r>
            <a:r>
              <a:rPr lang="en-US" dirty="0"/>
              <a:t> </a:t>
            </a:r>
            <a:r>
              <a:rPr lang="en-US" dirty="0" err="1"/>
              <a:t>đỏ</a:t>
            </a:r>
            <a:r>
              <a:rPr lang="en-US" dirty="0"/>
              <a:t> </a:t>
            </a:r>
            <a:r>
              <a:rPr lang="en-US" dirty="0" err="1"/>
              <a:t>của</a:t>
            </a:r>
            <a:r>
              <a:rPr lang="en-US" dirty="0"/>
              <a:t> </a:t>
            </a:r>
            <a:r>
              <a:rPr lang="en-US" dirty="0" err="1"/>
              <a:t>tương</a:t>
            </a:r>
            <a:r>
              <a:rPr lang="en-US" dirty="0"/>
              <a:t> </a:t>
            </a:r>
            <a:r>
              <a:rPr lang="en-US" dirty="0" err="1"/>
              <a:t>ớt</a:t>
            </a:r>
            <a:r>
              <a:rPr lang="en-US" dirty="0"/>
              <a:t>, </a:t>
            </a:r>
            <a:r>
              <a:rPr lang="en-US" dirty="0" err="1"/>
              <a:t>màu</a:t>
            </a:r>
            <a:r>
              <a:rPr lang="en-US" dirty="0"/>
              <a:t> </a:t>
            </a:r>
            <a:r>
              <a:rPr lang="en-US" dirty="0" err="1"/>
              <a:t>xanh</a:t>
            </a:r>
            <a:r>
              <a:rPr lang="en-US" dirty="0"/>
              <a:t> </a:t>
            </a:r>
            <a:r>
              <a:rPr lang="en-US" dirty="0" err="1"/>
              <a:t>của</a:t>
            </a:r>
            <a:r>
              <a:rPr lang="en-US" dirty="0"/>
              <a:t> </a:t>
            </a:r>
            <a:r>
              <a:rPr lang="en-US" dirty="0" err="1"/>
              <a:t>rau</a:t>
            </a:r>
            <a:r>
              <a:rPr lang="en-US" dirty="0"/>
              <a:t>, </a:t>
            </a:r>
            <a:r>
              <a:rPr lang="en-US" dirty="0" err="1"/>
              <a:t>màu</a:t>
            </a:r>
            <a:r>
              <a:rPr lang="en-US" dirty="0"/>
              <a:t> </a:t>
            </a:r>
            <a:r>
              <a:rPr lang="en-US" dirty="0" err="1"/>
              <a:t>đen</a:t>
            </a:r>
            <a:r>
              <a:rPr lang="en-US" dirty="0"/>
              <a:t> </a:t>
            </a:r>
            <a:r>
              <a:rPr lang="en-US" dirty="0" err="1"/>
              <a:t>của</a:t>
            </a:r>
            <a:r>
              <a:rPr lang="en-US" dirty="0"/>
              <a:t> </a:t>
            </a:r>
            <a:r>
              <a:rPr lang="en-US" dirty="0" err="1"/>
              <a:t>rong</a:t>
            </a:r>
            <a:r>
              <a:rPr lang="en-US" dirty="0"/>
              <a:t> </a:t>
            </a:r>
            <a:r>
              <a:rPr lang="en-US" dirty="0" err="1"/>
              <a:t>biển</a:t>
            </a:r>
            <a:r>
              <a:rPr lang="en-US" dirty="0"/>
              <a:t>, </a:t>
            </a:r>
            <a:r>
              <a:rPr lang="en-US" dirty="0" err="1"/>
              <a:t>màu</a:t>
            </a:r>
            <a:r>
              <a:rPr lang="en-US" dirty="0"/>
              <a:t> </a:t>
            </a:r>
            <a:r>
              <a:rPr lang="en-US" dirty="0" err="1"/>
              <a:t>trắng</a:t>
            </a:r>
            <a:r>
              <a:rPr lang="en-US" dirty="0"/>
              <a:t> </a:t>
            </a:r>
            <a:r>
              <a:rPr lang="en-US" dirty="0" err="1" smtClean="0"/>
              <a:t>của</a:t>
            </a:r>
            <a:r>
              <a:rPr lang="en-US" dirty="0"/>
              <a:t> </a:t>
            </a:r>
            <a:r>
              <a:rPr lang="en-US" dirty="0" err="1" smtClean="0"/>
              <a:t>nấm</a:t>
            </a:r>
            <a:r>
              <a:rPr lang="en-US" dirty="0" smtClean="0"/>
              <a:t> </a:t>
            </a:r>
            <a:r>
              <a:rPr lang="en-US" dirty="0" err="1"/>
              <a:t>kim</a:t>
            </a:r>
            <a:r>
              <a:rPr lang="en-US" dirty="0"/>
              <a:t> </a:t>
            </a:r>
            <a:r>
              <a:rPr lang="en-US" dirty="0" err="1"/>
              <a:t>châm</a:t>
            </a:r>
            <a:r>
              <a:rPr lang="en-US" dirty="0" smtClean="0"/>
              <a:t>...</a:t>
            </a:r>
            <a:endParaRPr lang="en-US" dirty="0"/>
          </a:p>
        </p:txBody>
      </p:sp>
      <p:sp>
        <p:nvSpPr>
          <p:cNvPr id="4"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340838859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953000"/>
          </a:xfrm>
        </p:spPr>
        <p:txBody>
          <a:bodyPr>
            <a:normAutofit/>
          </a:bodyPr>
          <a:lstStyle/>
          <a:p>
            <a:r>
              <a:rPr lang="en-US" dirty="0" err="1" smtClean="0"/>
              <a:t>Các</a:t>
            </a:r>
            <a:r>
              <a:rPr lang="en-US" dirty="0" smtClean="0"/>
              <a:t> </a:t>
            </a:r>
            <a:r>
              <a:rPr lang="en-US" dirty="0" err="1"/>
              <a:t>món</a:t>
            </a:r>
            <a:r>
              <a:rPr lang="en-US" dirty="0"/>
              <a:t> </a:t>
            </a:r>
            <a:r>
              <a:rPr lang="en-US" dirty="0" err="1"/>
              <a:t>ăn</a:t>
            </a:r>
            <a:r>
              <a:rPr lang="en-US" dirty="0"/>
              <a:t> </a:t>
            </a:r>
            <a:r>
              <a:rPr lang="en-US" dirty="0" err="1"/>
              <a:t>chính</a:t>
            </a:r>
            <a:r>
              <a:rPr lang="en-US" dirty="0"/>
              <a:t> </a:t>
            </a:r>
            <a:r>
              <a:rPr lang="en-US" dirty="0" err="1"/>
              <a:t>và</a:t>
            </a:r>
            <a:r>
              <a:rPr lang="en-US" dirty="0"/>
              <a:t> </a:t>
            </a:r>
            <a:r>
              <a:rPr lang="en-US" dirty="0" err="1"/>
              <a:t>các</a:t>
            </a:r>
            <a:r>
              <a:rPr lang="en-US" dirty="0"/>
              <a:t> </a:t>
            </a:r>
            <a:r>
              <a:rPr lang="en-US" dirty="0" err="1"/>
              <a:t>món</a:t>
            </a:r>
            <a:r>
              <a:rPr lang="en-US" dirty="0"/>
              <a:t> </a:t>
            </a:r>
            <a:r>
              <a:rPr lang="en-US" dirty="0" err="1"/>
              <a:t>ăn</a:t>
            </a:r>
            <a:r>
              <a:rPr lang="en-US" dirty="0"/>
              <a:t> </a:t>
            </a:r>
            <a:r>
              <a:rPr lang="en-US" dirty="0" err="1"/>
              <a:t>phụ</a:t>
            </a:r>
            <a:r>
              <a:rPr lang="en-US" dirty="0"/>
              <a:t> </a:t>
            </a:r>
            <a:r>
              <a:rPr lang="en-US" dirty="0" err="1"/>
              <a:t>trong</a:t>
            </a:r>
            <a:r>
              <a:rPr lang="en-US" dirty="0"/>
              <a:t> </a:t>
            </a:r>
            <a:r>
              <a:rPr lang="en-US" dirty="0" err="1"/>
              <a:t>bữa</a:t>
            </a:r>
            <a:r>
              <a:rPr lang="en-US" dirty="0"/>
              <a:t> </a:t>
            </a:r>
            <a:r>
              <a:rPr lang="en-US" dirty="0" err="1"/>
              <a:t>ăn</a:t>
            </a:r>
            <a:r>
              <a:rPr lang="en-US" dirty="0"/>
              <a:t> </a:t>
            </a:r>
            <a:r>
              <a:rPr lang="en-US" dirty="0" err="1"/>
              <a:t>phải</a:t>
            </a:r>
            <a:r>
              <a:rPr lang="en-US" dirty="0"/>
              <a:t> </a:t>
            </a:r>
            <a:r>
              <a:rPr lang="en-US" dirty="0" err="1"/>
              <a:t>được</a:t>
            </a:r>
            <a:r>
              <a:rPr lang="en-US" dirty="0"/>
              <a:t> </a:t>
            </a:r>
            <a:r>
              <a:rPr lang="en-US" dirty="0" err="1" smtClean="0"/>
              <a:t>bày</a:t>
            </a:r>
            <a:r>
              <a:rPr lang="en-US" dirty="0"/>
              <a:t> </a:t>
            </a:r>
            <a:r>
              <a:rPr lang="en-US" dirty="0" err="1" smtClean="0"/>
              <a:t>biện</a:t>
            </a:r>
            <a:r>
              <a:rPr lang="en-US" dirty="0" smtClean="0"/>
              <a:t> </a:t>
            </a:r>
            <a:r>
              <a:rPr lang="en-US" dirty="0" err="1"/>
              <a:t>riêng</a:t>
            </a:r>
            <a:r>
              <a:rPr lang="en-US" dirty="0"/>
              <a:t> </a:t>
            </a:r>
            <a:r>
              <a:rPr lang="en-US" dirty="0" err="1"/>
              <a:t>biệt</a:t>
            </a:r>
            <a:r>
              <a:rPr lang="en-US" b="1" dirty="0"/>
              <a:t>. </a:t>
            </a:r>
            <a:r>
              <a:rPr lang="en-US" dirty="0" err="1"/>
              <a:t>Món</a:t>
            </a:r>
            <a:r>
              <a:rPr lang="en-US" dirty="0"/>
              <a:t> </a:t>
            </a:r>
            <a:r>
              <a:rPr lang="en-US" dirty="0" err="1"/>
              <a:t>chính</a:t>
            </a:r>
            <a:r>
              <a:rPr lang="en-US" dirty="0"/>
              <a:t> </a:t>
            </a:r>
            <a:r>
              <a:rPr lang="en-US" dirty="0" err="1"/>
              <a:t>thường</a:t>
            </a:r>
            <a:r>
              <a:rPr lang="en-US" dirty="0"/>
              <a:t> </a:t>
            </a:r>
            <a:r>
              <a:rPr lang="en-US" dirty="0" err="1"/>
              <a:t>là</a:t>
            </a:r>
            <a:r>
              <a:rPr lang="en-US" dirty="0"/>
              <a:t> </a:t>
            </a:r>
            <a:r>
              <a:rPr lang="en-US" dirty="0" err="1"/>
              <a:t>cơm</a:t>
            </a:r>
            <a:r>
              <a:rPr lang="en-US" dirty="0"/>
              <a:t>, </a:t>
            </a:r>
            <a:r>
              <a:rPr lang="en-US" dirty="0" err="1"/>
              <a:t>cháo</a:t>
            </a:r>
            <a:r>
              <a:rPr lang="en-US" dirty="0"/>
              <a:t> hay </a:t>
            </a:r>
            <a:r>
              <a:rPr lang="en-US" dirty="0" err="1"/>
              <a:t>những</a:t>
            </a:r>
            <a:r>
              <a:rPr lang="en-US" dirty="0"/>
              <a:t> </a:t>
            </a:r>
            <a:r>
              <a:rPr lang="en-US" dirty="0" err="1"/>
              <a:t>thứ</a:t>
            </a:r>
            <a:r>
              <a:rPr lang="en-US" dirty="0"/>
              <a:t> </a:t>
            </a:r>
            <a:r>
              <a:rPr lang="en-US" dirty="0" err="1"/>
              <a:t>làm</a:t>
            </a:r>
            <a:r>
              <a:rPr lang="en-US" dirty="0"/>
              <a:t> </a:t>
            </a:r>
            <a:r>
              <a:rPr lang="en-US" dirty="0" err="1"/>
              <a:t>từ</a:t>
            </a:r>
            <a:r>
              <a:rPr lang="en-US" dirty="0"/>
              <a:t> </a:t>
            </a:r>
            <a:r>
              <a:rPr lang="en-US" dirty="0" err="1"/>
              <a:t>bột</a:t>
            </a:r>
            <a:r>
              <a:rPr lang="en-US" dirty="0"/>
              <a:t> </a:t>
            </a:r>
            <a:r>
              <a:rPr lang="en-US" dirty="0" err="1"/>
              <a:t>mì</a:t>
            </a:r>
            <a:r>
              <a:rPr lang="en-US" dirty="0"/>
              <a:t>... </a:t>
            </a:r>
            <a:r>
              <a:rPr lang="en-US" dirty="0" err="1" smtClean="0"/>
              <a:t>Đi</a:t>
            </a:r>
            <a:r>
              <a:rPr lang="en-US" dirty="0" smtClean="0"/>
              <a:t> </a:t>
            </a:r>
            <a:r>
              <a:rPr lang="en-US" dirty="0" err="1" smtClean="0"/>
              <a:t>kèm</a:t>
            </a:r>
            <a:r>
              <a:rPr lang="en-US" dirty="0" smtClean="0"/>
              <a:t> </a:t>
            </a:r>
            <a:r>
              <a:rPr lang="en-US" dirty="0" err="1"/>
              <a:t>với</a:t>
            </a:r>
            <a:r>
              <a:rPr lang="en-US" dirty="0"/>
              <a:t> </a:t>
            </a:r>
            <a:r>
              <a:rPr lang="en-US" dirty="0" err="1"/>
              <a:t>các</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phù</a:t>
            </a:r>
            <a:r>
              <a:rPr lang="en-US" dirty="0"/>
              <a:t> </a:t>
            </a:r>
            <a:r>
              <a:rPr lang="en-US" dirty="0" err="1"/>
              <a:t>hợp</a:t>
            </a:r>
            <a:r>
              <a:rPr lang="en-US" dirty="0"/>
              <a:t> </a:t>
            </a:r>
            <a:r>
              <a:rPr lang="en-US" dirty="0" err="1"/>
              <a:t>để</a:t>
            </a:r>
            <a:r>
              <a:rPr lang="en-US" dirty="0"/>
              <a:t> </a:t>
            </a:r>
            <a:r>
              <a:rPr lang="en-US" dirty="0" err="1"/>
              <a:t>cân</a:t>
            </a:r>
            <a:r>
              <a:rPr lang="en-US" dirty="0"/>
              <a:t> </a:t>
            </a:r>
            <a:r>
              <a:rPr lang="en-US" dirty="0" err="1"/>
              <a:t>bằng</a:t>
            </a:r>
            <a:r>
              <a:rPr lang="en-US" dirty="0"/>
              <a:t> </a:t>
            </a:r>
            <a:r>
              <a:rPr lang="en-US" dirty="0" err="1"/>
              <a:t>dinh</a:t>
            </a:r>
            <a:r>
              <a:rPr lang="en-US" dirty="0"/>
              <a:t> </a:t>
            </a:r>
            <a:r>
              <a:rPr lang="en-US" dirty="0" err="1"/>
              <a:t>dưỡng</a:t>
            </a:r>
            <a:r>
              <a:rPr lang="en-US" dirty="0"/>
              <a:t>.</a:t>
            </a:r>
          </a:p>
          <a:p>
            <a:endParaRPr lang="en-US" dirty="0"/>
          </a:p>
        </p:txBody>
      </p:sp>
      <p:sp>
        <p:nvSpPr>
          <p:cNvPr id="4"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3765115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715691" y="1448086"/>
            <a:ext cx="7999684" cy="4678077"/>
          </a:xfrm>
          <a:prstGeom prst="rect">
            <a:avLst/>
          </a:prstGeom>
        </p:spPr>
      </p:pic>
      <p:sp>
        <p:nvSpPr>
          <p:cNvPr id="5"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14270105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10248"/>
            <a:ext cx="8269231" cy="3833400"/>
          </a:xfrm>
        </p:spPr>
        <p:txBody>
          <a:bodyPr>
            <a:normAutofit/>
          </a:bodyPr>
          <a:lstStyle/>
          <a:p>
            <a:r>
              <a:rPr lang="en-US" b="1" i="1" dirty="0" err="1" smtClean="0"/>
              <a:t>Cách</a:t>
            </a:r>
            <a:r>
              <a:rPr lang="en-US" b="1" i="1" dirty="0" smtClean="0"/>
              <a:t> </a:t>
            </a:r>
            <a:r>
              <a:rPr lang="en-US" b="1" i="1" dirty="0" err="1"/>
              <a:t>trình</a:t>
            </a:r>
            <a:r>
              <a:rPr lang="en-US" b="1" i="1" dirty="0"/>
              <a:t> </a:t>
            </a:r>
            <a:r>
              <a:rPr lang="en-US" b="1" i="1" dirty="0" err="1"/>
              <a:t>bày</a:t>
            </a:r>
            <a:r>
              <a:rPr lang="en-US" b="1" i="1" dirty="0"/>
              <a:t>: </a:t>
            </a:r>
            <a:r>
              <a:rPr lang="en-US" dirty="0" err="1"/>
              <a:t>Vì</a:t>
            </a:r>
            <a:r>
              <a:rPr lang="en-US" dirty="0"/>
              <a:t> </a:t>
            </a:r>
            <a:r>
              <a:rPr lang="en-US" dirty="0" err="1"/>
              <a:t>thế</a:t>
            </a:r>
            <a:r>
              <a:rPr lang="en-US" dirty="0"/>
              <a:t>, </a:t>
            </a:r>
            <a:r>
              <a:rPr lang="en-US" dirty="0" err="1"/>
              <a:t>việc</a:t>
            </a:r>
            <a:r>
              <a:rPr lang="en-US" dirty="0"/>
              <a:t> </a:t>
            </a:r>
            <a:r>
              <a:rPr lang="en-US" dirty="0" err="1"/>
              <a:t>chế</a:t>
            </a:r>
            <a:r>
              <a:rPr lang="en-US" dirty="0"/>
              <a:t> </a:t>
            </a:r>
            <a:r>
              <a:rPr lang="en-US" dirty="0" err="1"/>
              <a:t>biến</a:t>
            </a:r>
            <a:r>
              <a:rPr lang="en-US" dirty="0"/>
              <a:t>, </a:t>
            </a:r>
            <a:r>
              <a:rPr lang="en-US" dirty="0" err="1"/>
              <a:t>trình</a:t>
            </a:r>
            <a:r>
              <a:rPr lang="en-US" dirty="0"/>
              <a:t> </a:t>
            </a:r>
            <a:r>
              <a:rPr lang="en-US" dirty="0" err="1"/>
              <a:t>bày</a:t>
            </a:r>
            <a:r>
              <a:rPr lang="en-US" dirty="0"/>
              <a:t> </a:t>
            </a:r>
            <a:r>
              <a:rPr lang="en-US" dirty="0" err="1"/>
              <a:t>cũng</a:t>
            </a:r>
            <a:r>
              <a:rPr lang="en-US" dirty="0"/>
              <a:t> </a:t>
            </a:r>
            <a:r>
              <a:rPr lang="en-US" dirty="0" err="1"/>
              <a:t>lắm</a:t>
            </a:r>
            <a:r>
              <a:rPr lang="en-US" dirty="0"/>
              <a:t> </a:t>
            </a:r>
            <a:r>
              <a:rPr lang="en-US" dirty="0" err="1"/>
              <a:t>công</a:t>
            </a:r>
            <a:r>
              <a:rPr lang="en-US" dirty="0"/>
              <a:t> </a:t>
            </a:r>
            <a:r>
              <a:rPr lang="en-US" dirty="0" err="1"/>
              <a:t>phu</a:t>
            </a:r>
            <a:r>
              <a:rPr lang="en-US" dirty="0"/>
              <a:t>, </a:t>
            </a:r>
            <a:r>
              <a:rPr lang="en-US" dirty="0" err="1"/>
              <a:t>tinh</a:t>
            </a:r>
            <a:r>
              <a:rPr lang="en-US" dirty="0"/>
              <a:t> </a:t>
            </a:r>
            <a:r>
              <a:rPr lang="en-US" dirty="0" err="1" smtClean="0"/>
              <a:t>tế</a:t>
            </a:r>
            <a:r>
              <a:rPr lang="en-US" dirty="0"/>
              <a:t> </a:t>
            </a:r>
            <a:r>
              <a:rPr lang="en-US" dirty="0" err="1" smtClean="0"/>
              <a:t>và</a:t>
            </a:r>
            <a:r>
              <a:rPr lang="en-US" dirty="0" smtClean="0"/>
              <a:t> </a:t>
            </a:r>
            <a:r>
              <a:rPr lang="en-US" dirty="0" err="1"/>
              <a:t>mang</a:t>
            </a:r>
            <a:r>
              <a:rPr lang="en-US" dirty="0"/>
              <a:t> </a:t>
            </a:r>
            <a:r>
              <a:rPr lang="en-US" dirty="0" err="1"/>
              <a:t>tính</a:t>
            </a:r>
            <a:r>
              <a:rPr lang="en-US" dirty="0"/>
              <a:t> </a:t>
            </a:r>
            <a:r>
              <a:rPr lang="en-US" dirty="0" err="1"/>
              <a:t>thẩm</a:t>
            </a:r>
            <a:r>
              <a:rPr lang="en-US" dirty="0"/>
              <a:t> </a:t>
            </a:r>
            <a:r>
              <a:rPr lang="en-US" dirty="0" err="1"/>
              <a:t>mỹ</a:t>
            </a:r>
            <a:r>
              <a:rPr lang="en-US" dirty="0"/>
              <a:t> </a:t>
            </a:r>
            <a:r>
              <a:rPr lang="en-US" dirty="0" err="1"/>
              <a:t>cao</a:t>
            </a:r>
            <a:r>
              <a:rPr lang="en-US" dirty="0"/>
              <a:t>. </a:t>
            </a:r>
            <a:r>
              <a:rPr lang="en-US" dirty="0" err="1"/>
              <a:t>Dường</a:t>
            </a:r>
            <a:r>
              <a:rPr lang="en-US" dirty="0"/>
              <a:t> </a:t>
            </a:r>
            <a:r>
              <a:rPr lang="en-US" dirty="0" err="1"/>
              <a:t>như</a:t>
            </a:r>
            <a:r>
              <a:rPr lang="en-US" dirty="0"/>
              <a:t> </a:t>
            </a:r>
            <a:r>
              <a:rPr lang="en-US" dirty="0" err="1"/>
              <a:t>người</a:t>
            </a:r>
            <a:r>
              <a:rPr lang="en-US" dirty="0"/>
              <a:t> </a:t>
            </a:r>
            <a:r>
              <a:rPr lang="en-US" dirty="0" err="1"/>
              <a:t>Hàn</a:t>
            </a:r>
            <a:r>
              <a:rPr lang="en-US" dirty="0"/>
              <a:t> </a:t>
            </a:r>
            <a:r>
              <a:rPr lang="en-US" dirty="0" err="1"/>
              <a:t>ăn</a:t>
            </a:r>
            <a:r>
              <a:rPr lang="en-US" dirty="0"/>
              <a:t> </a:t>
            </a:r>
            <a:r>
              <a:rPr lang="en-US" dirty="0" err="1"/>
              <a:t>bằng</a:t>
            </a:r>
            <a:r>
              <a:rPr lang="en-US" dirty="0"/>
              <a:t> </a:t>
            </a:r>
            <a:r>
              <a:rPr lang="en-US" dirty="0" err="1"/>
              <a:t>mắt</a:t>
            </a:r>
            <a:r>
              <a:rPr lang="en-US" dirty="0"/>
              <a:t>. </a:t>
            </a:r>
            <a:r>
              <a:rPr lang="en-US" dirty="0" err="1"/>
              <a:t>Rất</a:t>
            </a:r>
            <a:r>
              <a:rPr lang="en-US" dirty="0"/>
              <a:t> </a:t>
            </a:r>
            <a:r>
              <a:rPr lang="en-US" dirty="0" err="1"/>
              <a:t>nhiều</a:t>
            </a:r>
            <a:r>
              <a:rPr lang="en-US" dirty="0"/>
              <a:t> </a:t>
            </a:r>
            <a:r>
              <a:rPr lang="en-US" dirty="0" err="1" smtClean="0"/>
              <a:t>món</a:t>
            </a:r>
            <a:r>
              <a:rPr lang="en-US" dirty="0" smtClean="0"/>
              <a:t>, </a:t>
            </a:r>
            <a:r>
              <a:rPr lang="en-US" dirty="0" err="1" smtClean="0"/>
              <a:t>nhiều</a:t>
            </a:r>
            <a:r>
              <a:rPr lang="en-US" dirty="0" smtClean="0"/>
              <a:t> </a:t>
            </a:r>
            <a:r>
              <a:rPr lang="en-US" dirty="0" err="1"/>
              <a:t>kiểu</a:t>
            </a:r>
            <a:r>
              <a:rPr lang="en-US" dirty="0"/>
              <a:t> </a:t>
            </a:r>
            <a:r>
              <a:rPr lang="en-US" dirty="0" err="1"/>
              <a:t>chén</a:t>
            </a:r>
            <a:r>
              <a:rPr lang="en-US" dirty="0"/>
              <a:t> </a:t>
            </a:r>
            <a:r>
              <a:rPr lang="en-US" dirty="0" err="1"/>
              <a:t>đĩa</a:t>
            </a:r>
            <a:r>
              <a:rPr lang="en-US" dirty="0"/>
              <a:t>, </a:t>
            </a:r>
            <a:r>
              <a:rPr lang="en-US" dirty="0" err="1"/>
              <a:t>nhiều</a:t>
            </a:r>
            <a:r>
              <a:rPr lang="en-US" dirty="0"/>
              <a:t> </a:t>
            </a:r>
            <a:r>
              <a:rPr lang="en-US" dirty="0" err="1"/>
              <a:t>sắc</a:t>
            </a:r>
            <a:r>
              <a:rPr lang="en-US" dirty="0"/>
              <a:t> </a:t>
            </a:r>
            <a:r>
              <a:rPr lang="en-US" dirty="0" err="1"/>
              <a:t>màu</a:t>
            </a:r>
            <a:r>
              <a:rPr lang="en-US" dirty="0"/>
              <a:t> </a:t>
            </a:r>
            <a:r>
              <a:rPr lang="en-US" dirty="0" err="1"/>
              <a:t>được</a:t>
            </a:r>
            <a:r>
              <a:rPr lang="en-US" dirty="0"/>
              <a:t> </a:t>
            </a:r>
            <a:r>
              <a:rPr lang="en-US" dirty="0" err="1"/>
              <a:t>bày</a:t>
            </a:r>
            <a:r>
              <a:rPr lang="en-US" dirty="0"/>
              <a:t> </a:t>
            </a:r>
            <a:r>
              <a:rPr lang="en-US" dirty="0" err="1"/>
              <a:t>trên</a:t>
            </a:r>
            <a:r>
              <a:rPr lang="en-US" dirty="0"/>
              <a:t> </a:t>
            </a:r>
            <a:r>
              <a:rPr lang="en-US" dirty="0" err="1"/>
              <a:t>bàn</a:t>
            </a:r>
            <a:r>
              <a:rPr lang="en-US" dirty="0"/>
              <a:t> </a:t>
            </a:r>
            <a:r>
              <a:rPr lang="en-US" dirty="0" err="1"/>
              <a:t>ăn</a:t>
            </a:r>
            <a:r>
              <a:rPr lang="en-US" dirty="0"/>
              <a:t>, </a:t>
            </a:r>
            <a:r>
              <a:rPr lang="en-US" dirty="0" err="1"/>
              <a:t>nhưng</a:t>
            </a:r>
            <a:r>
              <a:rPr lang="en-US" dirty="0"/>
              <a:t> </a:t>
            </a:r>
            <a:r>
              <a:rPr lang="en-US" dirty="0" err="1"/>
              <a:t>mỗi</a:t>
            </a:r>
            <a:r>
              <a:rPr lang="en-US" dirty="0"/>
              <a:t> </a:t>
            </a:r>
            <a:r>
              <a:rPr lang="en-US" dirty="0" err="1"/>
              <a:t>thứ</a:t>
            </a:r>
            <a:r>
              <a:rPr lang="en-US" dirty="0"/>
              <a:t> </a:t>
            </a:r>
            <a:r>
              <a:rPr lang="en-US" dirty="0" err="1"/>
              <a:t>chỉ</a:t>
            </a:r>
            <a:r>
              <a:rPr lang="en-US" dirty="0"/>
              <a:t> </a:t>
            </a:r>
            <a:r>
              <a:rPr lang="en-US" dirty="0" err="1"/>
              <a:t>một</a:t>
            </a:r>
            <a:r>
              <a:rPr lang="en-US" dirty="0"/>
              <a:t> </a:t>
            </a:r>
            <a:r>
              <a:rPr lang="en-US" dirty="0" err="1"/>
              <a:t>ít</a:t>
            </a:r>
            <a:r>
              <a:rPr lang="en-US" dirty="0"/>
              <a:t>.</a:t>
            </a:r>
          </a:p>
          <a:p>
            <a:pPr marL="0" indent="0">
              <a:buNone/>
            </a:pPr>
            <a:endParaRPr lang="en-US" dirty="0"/>
          </a:p>
        </p:txBody>
      </p:sp>
      <p:pic>
        <p:nvPicPr>
          <p:cNvPr id="4" name="Picture 3"/>
          <p:cNvPicPr>
            <a:picLocks noChangeAspect="1"/>
          </p:cNvPicPr>
          <p:nvPr/>
        </p:nvPicPr>
        <p:blipFill>
          <a:blip r:embed="rId2"/>
          <a:stretch>
            <a:fillRect/>
          </a:stretch>
        </p:blipFill>
        <p:spPr>
          <a:xfrm>
            <a:off x="3086408" y="4419600"/>
            <a:ext cx="3163214" cy="2331857"/>
          </a:xfrm>
          <a:prstGeom prst="rect">
            <a:avLst/>
          </a:prstGeom>
        </p:spPr>
      </p:pic>
      <p:sp>
        <p:nvSpPr>
          <p:cNvPr id="5" name="Title 1"/>
          <p:cNvSpPr>
            <a:spLocks noGrp="1"/>
          </p:cNvSpPr>
          <p:nvPr>
            <p:ph type="title"/>
          </p:nvPr>
        </p:nvSpPr>
        <p:spPr>
          <a:xfrm>
            <a:off x="838200" y="228600"/>
            <a:ext cx="6477000" cy="609600"/>
          </a:xfrm>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122322539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600200"/>
            <a:ext cx="8001000" cy="4525963"/>
          </a:xfrm>
        </p:spPr>
        <p:txBody>
          <a:bodyPr>
            <a:normAutofit/>
          </a:bodyPr>
          <a:lstStyle/>
          <a:p>
            <a:pPr marL="0" indent="0">
              <a:buNone/>
            </a:pPr>
            <a:r>
              <a:rPr lang="en-US" b="1" i="1" dirty="0" smtClean="0"/>
              <a:t>- </a:t>
            </a:r>
            <a:r>
              <a:rPr lang="en-US" b="1" i="1" dirty="0"/>
              <a:t>Gia </a:t>
            </a:r>
            <a:r>
              <a:rPr lang="en-US" b="1" i="1" dirty="0" err="1"/>
              <a:t>vị</a:t>
            </a:r>
            <a:r>
              <a:rPr lang="en-US" b="1" i="1" dirty="0"/>
              <a:t>: </a:t>
            </a:r>
            <a:r>
              <a:rPr lang="en-US" dirty="0" err="1"/>
              <a:t>Hầu</a:t>
            </a:r>
            <a:r>
              <a:rPr lang="en-US" dirty="0"/>
              <a:t> </a:t>
            </a:r>
            <a:r>
              <a:rPr lang="en-US" dirty="0" err="1"/>
              <a:t>hết</a:t>
            </a:r>
            <a:r>
              <a:rPr lang="en-US" dirty="0"/>
              <a:t> </a:t>
            </a:r>
            <a:r>
              <a:rPr lang="en-US" dirty="0" err="1"/>
              <a:t>các</a:t>
            </a:r>
            <a:r>
              <a:rPr lang="en-US" dirty="0"/>
              <a:t> </a:t>
            </a:r>
            <a:r>
              <a:rPr lang="en-US" dirty="0" err="1"/>
              <a:t>món</a:t>
            </a:r>
            <a:r>
              <a:rPr lang="en-US" dirty="0"/>
              <a:t> </a:t>
            </a:r>
            <a:r>
              <a:rPr lang="en-US" dirty="0" err="1"/>
              <a:t>ăn</a:t>
            </a:r>
            <a:r>
              <a:rPr lang="en-US" dirty="0"/>
              <a:t> </a:t>
            </a:r>
            <a:r>
              <a:rPr lang="en-US" dirty="0" err="1"/>
              <a:t>Hàn</a:t>
            </a:r>
            <a:r>
              <a:rPr lang="en-US" dirty="0"/>
              <a:t> </a:t>
            </a:r>
            <a:r>
              <a:rPr lang="en-US" dirty="0" err="1"/>
              <a:t>Quốc</a:t>
            </a:r>
            <a:r>
              <a:rPr lang="en-US" dirty="0"/>
              <a:t> </a:t>
            </a:r>
            <a:r>
              <a:rPr lang="en-US" dirty="0" err="1"/>
              <a:t>đều</a:t>
            </a:r>
            <a:r>
              <a:rPr lang="en-US" dirty="0"/>
              <a:t> </a:t>
            </a:r>
            <a:r>
              <a:rPr lang="en-US" dirty="0" err="1"/>
              <a:t>sử</a:t>
            </a:r>
            <a:r>
              <a:rPr lang="en-US" dirty="0"/>
              <a:t> </a:t>
            </a:r>
            <a:r>
              <a:rPr lang="en-US" dirty="0" err="1"/>
              <a:t>dụng</a:t>
            </a:r>
            <a:r>
              <a:rPr lang="en-US" dirty="0"/>
              <a:t> </a:t>
            </a:r>
            <a:r>
              <a:rPr lang="en-US" dirty="0" err="1"/>
              <a:t>gia</a:t>
            </a:r>
            <a:r>
              <a:rPr lang="en-US" dirty="0"/>
              <a:t> </a:t>
            </a:r>
            <a:r>
              <a:rPr lang="en-US" dirty="0" err="1"/>
              <a:t>vị</a:t>
            </a:r>
            <a:r>
              <a:rPr lang="en-US" dirty="0"/>
              <a:t> </a:t>
            </a:r>
            <a:r>
              <a:rPr lang="en-US" dirty="0" err="1"/>
              <a:t>như</a:t>
            </a:r>
            <a:r>
              <a:rPr lang="en-US" dirty="0"/>
              <a:t>: </a:t>
            </a:r>
            <a:r>
              <a:rPr lang="en-US" dirty="0" err="1"/>
              <a:t>xì</a:t>
            </a:r>
            <a:r>
              <a:rPr lang="en-US" dirty="0"/>
              <a:t> </a:t>
            </a:r>
            <a:r>
              <a:rPr lang="en-US" dirty="0" err="1" smtClean="0"/>
              <a:t>dầu</a:t>
            </a:r>
            <a:r>
              <a:rPr lang="en-US" dirty="0" smtClean="0"/>
              <a:t>, </a:t>
            </a:r>
            <a:r>
              <a:rPr lang="en-US" dirty="0" err="1" smtClean="0"/>
              <a:t>hành</a:t>
            </a:r>
            <a:r>
              <a:rPr lang="en-US" dirty="0"/>
              <a:t>, </a:t>
            </a:r>
            <a:r>
              <a:rPr lang="en-US" dirty="0" err="1"/>
              <a:t>tỏi</a:t>
            </a:r>
            <a:r>
              <a:rPr lang="en-US" dirty="0"/>
              <a:t>, </a:t>
            </a:r>
            <a:r>
              <a:rPr lang="en-US" dirty="0" err="1"/>
              <a:t>muối</a:t>
            </a:r>
            <a:r>
              <a:rPr lang="en-US" dirty="0"/>
              <a:t>, </a:t>
            </a:r>
            <a:r>
              <a:rPr lang="en-US" dirty="0" err="1"/>
              <a:t>dầu</a:t>
            </a:r>
            <a:r>
              <a:rPr lang="en-US" dirty="0"/>
              <a:t> </a:t>
            </a:r>
            <a:r>
              <a:rPr lang="en-US" dirty="0" err="1"/>
              <a:t>ăn</a:t>
            </a:r>
            <a:r>
              <a:rPr lang="en-US" dirty="0"/>
              <a:t>, </a:t>
            </a:r>
            <a:r>
              <a:rPr lang="en-US" dirty="0" err="1"/>
              <a:t>dầu</a:t>
            </a:r>
            <a:r>
              <a:rPr lang="en-US" dirty="0"/>
              <a:t> </a:t>
            </a:r>
            <a:r>
              <a:rPr lang="en-US" dirty="0" err="1"/>
              <a:t>vừng</a:t>
            </a:r>
            <a:r>
              <a:rPr lang="en-US" dirty="0"/>
              <a:t>, </a:t>
            </a:r>
            <a:r>
              <a:rPr lang="en-US" dirty="0" err="1"/>
              <a:t>bột</a:t>
            </a:r>
            <a:r>
              <a:rPr lang="en-US" dirty="0"/>
              <a:t> </a:t>
            </a:r>
            <a:r>
              <a:rPr lang="en-US" dirty="0" err="1"/>
              <a:t>tiêu</a:t>
            </a:r>
            <a:r>
              <a:rPr lang="en-US" dirty="0"/>
              <a:t>, </a:t>
            </a:r>
            <a:r>
              <a:rPr lang="en-US" dirty="0" err="1"/>
              <a:t>tương</a:t>
            </a:r>
            <a:r>
              <a:rPr lang="en-US" dirty="0"/>
              <a:t> </a:t>
            </a:r>
            <a:r>
              <a:rPr lang="en-US" dirty="0" err="1"/>
              <a:t>ớt</a:t>
            </a:r>
            <a:r>
              <a:rPr lang="en-US" dirty="0"/>
              <a:t>, </a:t>
            </a:r>
            <a:r>
              <a:rPr lang="en-US" dirty="0" err="1"/>
              <a:t>ớt</a:t>
            </a:r>
            <a:r>
              <a:rPr lang="en-US" dirty="0"/>
              <a:t> </a:t>
            </a:r>
            <a:r>
              <a:rPr lang="en-US" dirty="0" err="1"/>
              <a:t>khô</a:t>
            </a:r>
            <a:r>
              <a:rPr lang="en-US" dirty="0"/>
              <a:t>... </a:t>
            </a:r>
            <a:r>
              <a:rPr lang="en-US" dirty="0" err="1"/>
              <a:t>Ngoài</a:t>
            </a:r>
            <a:r>
              <a:rPr lang="en-US" dirty="0"/>
              <a:t> </a:t>
            </a:r>
            <a:r>
              <a:rPr lang="en-US" dirty="0" err="1"/>
              <a:t>ra</a:t>
            </a:r>
            <a:r>
              <a:rPr lang="en-US" dirty="0"/>
              <a:t>, </a:t>
            </a:r>
            <a:r>
              <a:rPr lang="en-US" dirty="0" err="1"/>
              <a:t>kim</a:t>
            </a:r>
            <a:r>
              <a:rPr lang="en-US" dirty="0"/>
              <a:t> chi </a:t>
            </a:r>
            <a:r>
              <a:rPr lang="en-US" dirty="0" err="1" smtClean="0"/>
              <a:t>và</a:t>
            </a:r>
            <a:r>
              <a:rPr lang="en-US" dirty="0"/>
              <a:t> </a:t>
            </a:r>
            <a:r>
              <a:rPr lang="en-US" dirty="0" err="1" smtClean="0"/>
              <a:t>tương</a:t>
            </a:r>
            <a:r>
              <a:rPr lang="en-US" dirty="0" smtClean="0"/>
              <a:t> </a:t>
            </a:r>
            <a:r>
              <a:rPr lang="en-US" dirty="0" err="1"/>
              <a:t>đậu</a:t>
            </a:r>
            <a:r>
              <a:rPr lang="en-US" dirty="0"/>
              <a:t> </a:t>
            </a:r>
            <a:r>
              <a:rPr lang="en-US" dirty="0" err="1"/>
              <a:t>là</a:t>
            </a:r>
            <a:r>
              <a:rPr lang="en-US" dirty="0"/>
              <a:t> </a:t>
            </a:r>
            <a:r>
              <a:rPr lang="en-US" dirty="0" err="1"/>
              <a:t>hai</a:t>
            </a:r>
            <a:r>
              <a:rPr lang="en-US" dirty="0"/>
              <a:t> </a:t>
            </a:r>
            <a:r>
              <a:rPr lang="en-US" dirty="0" err="1"/>
              <a:t>món</a:t>
            </a:r>
            <a:r>
              <a:rPr lang="en-US" dirty="0"/>
              <a:t> </a:t>
            </a:r>
            <a:r>
              <a:rPr lang="en-US" dirty="0" err="1"/>
              <a:t>không</a:t>
            </a:r>
            <a:r>
              <a:rPr lang="en-US" dirty="0"/>
              <a:t> </a:t>
            </a:r>
            <a:r>
              <a:rPr lang="en-US" dirty="0" err="1"/>
              <a:t>thể</a:t>
            </a:r>
            <a:r>
              <a:rPr lang="en-US" dirty="0"/>
              <a:t> </a:t>
            </a:r>
            <a:r>
              <a:rPr lang="en-US" dirty="0" err="1"/>
              <a:t>thiếu</a:t>
            </a:r>
            <a:r>
              <a:rPr lang="en-US" dirty="0"/>
              <a:t> </a:t>
            </a:r>
            <a:r>
              <a:rPr lang="en-US" dirty="0" err="1"/>
              <a:t>trong</a:t>
            </a:r>
            <a:r>
              <a:rPr lang="en-US" dirty="0"/>
              <a:t> </a:t>
            </a:r>
            <a:r>
              <a:rPr lang="en-US" dirty="0" err="1"/>
              <a:t>bữa</a:t>
            </a:r>
            <a:r>
              <a:rPr lang="en-US" dirty="0"/>
              <a:t> </a:t>
            </a:r>
            <a:r>
              <a:rPr lang="en-US" dirty="0" err="1"/>
              <a:t>cơm</a:t>
            </a:r>
            <a:r>
              <a:rPr lang="en-US" dirty="0"/>
              <a:t> </a:t>
            </a:r>
            <a:r>
              <a:rPr lang="en-US" dirty="0" err="1"/>
              <a:t>truyền</a:t>
            </a:r>
            <a:r>
              <a:rPr lang="en-US" dirty="0"/>
              <a:t> </a:t>
            </a:r>
            <a:r>
              <a:rPr lang="en-US" dirty="0" err="1"/>
              <a:t>thống</a:t>
            </a:r>
            <a:r>
              <a:rPr lang="en-US" dirty="0"/>
              <a:t> </a:t>
            </a:r>
            <a:r>
              <a:rPr lang="en-US" dirty="0" err="1"/>
              <a:t>của</a:t>
            </a:r>
            <a:r>
              <a:rPr lang="en-US" dirty="0"/>
              <a:t> </a:t>
            </a:r>
            <a:r>
              <a:rPr lang="en-US" dirty="0" err="1"/>
              <a:t>người</a:t>
            </a:r>
            <a:r>
              <a:rPr lang="en-US" dirty="0"/>
              <a:t> </a:t>
            </a:r>
            <a:r>
              <a:rPr lang="en-US" dirty="0" err="1" smtClean="0"/>
              <a:t>dân</a:t>
            </a:r>
            <a:r>
              <a:rPr lang="en-US" dirty="0"/>
              <a:t> </a:t>
            </a:r>
            <a:r>
              <a:rPr lang="en-US" dirty="0" err="1" smtClean="0"/>
              <a:t>xứ</a:t>
            </a:r>
            <a:r>
              <a:rPr lang="en-US" dirty="0" smtClean="0"/>
              <a:t> </a:t>
            </a:r>
            <a:r>
              <a:rPr lang="en-US" dirty="0" err="1"/>
              <a:t>Hàn</a:t>
            </a:r>
            <a:r>
              <a:rPr lang="en-US" dirty="0"/>
              <a:t>.</a:t>
            </a:r>
          </a:p>
          <a:p>
            <a:endParaRPr lang="en-US" dirty="0"/>
          </a:p>
        </p:txBody>
      </p:sp>
      <p:sp>
        <p:nvSpPr>
          <p:cNvPr id="4"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415257660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85800" y="1447800"/>
            <a:ext cx="7804830" cy="5230208"/>
          </a:xfrm>
          <a:prstGeom prst="rect">
            <a:avLst/>
          </a:prstGeom>
        </p:spPr>
      </p:pic>
      <p:sp>
        <p:nvSpPr>
          <p:cNvPr id="5"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25468611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04862" y="1676400"/>
            <a:ext cx="7391725" cy="4886056"/>
          </a:xfrm>
          <a:prstGeom prst="rect">
            <a:avLst/>
          </a:prstGeom>
        </p:spPr>
      </p:pic>
      <p:sp>
        <p:nvSpPr>
          <p:cNvPr id="5"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92343283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b="1" i="1" dirty="0" err="1"/>
              <a:t>Phong</a:t>
            </a:r>
            <a:r>
              <a:rPr lang="en-US" b="1" i="1" dirty="0"/>
              <a:t> </a:t>
            </a:r>
            <a:r>
              <a:rPr lang="en-US" b="1" i="1" dirty="0" err="1"/>
              <a:t>cách</a:t>
            </a:r>
            <a:r>
              <a:rPr lang="en-US" b="1" i="1" dirty="0"/>
              <a:t> </a:t>
            </a:r>
            <a:r>
              <a:rPr lang="en-US" b="1" i="1" dirty="0" err="1"/>
              <a:t>ẩm</a:t>
            </a:r>
            <a:r>
              <a:rPr lang="en-US" b="1" i="1" dirty="0"/>
              <a:t> </a:t>
            </a:r>
            <a:r>
              <a:rPr lang="en-US" b="1" i="1" dirty="0" err="1"/>
              <a:t>thực</a:t>
            </a:r>
            <a:r>
              <a:rPr lang="en-US" b="1" i="1" dirty="0"/>
              <a:t> </a:t>
            </a:r>
            <a:r>
              <a:rPr lang="en-US" b="1" i="1" dirty="0" err="1"/>
              <a:t>Hàn</a:t>
            </a:r>
            <a:r>
              <a:rPr lang="en-US" b="1" i="1" dirty="0"/>
              <a:t> </a:t>
            </a:r>
            <a:r>
              <a:rPr lang="en-US" b="1" i="1" dirty="0" err="1"/>
              <a:t>Quốc</a:t>
            </a:r>
            <a:r>
              <a:rPr lang="en-US" b="1" i="1" dirty="0"/>
              <a:t>: </a:t>
            </a:r>
            <a:r>
              <a:rPr lang="en-US" dirty="0" err="1"/>
              <a:t>Trong</a:t>
            </a:r>
            <a:r>
              <a:rPr lang="en-US" dirty="0"/>
              <a:t> </a:t>
            </a:r>
            <a:r>
              <a:rPr lang="en-US" dirty="0" err="1"/>
              <a:t>triều</a:t>
            </a:r>
            <a:r>
              <a:rPr lang="en-US" dirty="0"/>
              <a:t> </a:t>
            </a:r>
            <a:r>
              <a:rPr lang="en-US" dirty="0" err="1"/>
              <a:t>đại</a:t>
            </a:r>
            <a:r>
              <a:rPr lang="en-US" dirty="0"/>
              <a:t> Joseon, </a:t>
            </a:r>
            <a:r>
              <a:rPr lang="en-US" dirty="0" err="1"/>
              <a:t>khi</a:t>
            </a:r>
            <a:r>
              <a:rPr lang="en-US" dirty="0"/>
              <a:t> </a:t>
            </a:r>
            <a:r>
              <a:rPr lang="en-US" dirty="0" err="1"/>
              <a:t>đạo</a:t>
            </a:r>
            <a:r>
              <a:rPr lang="en-US" dirty="0"/>
              <a:t> </a:t>
            </a:r>
            <a:r>
              <a:rPr lang="en-US" dirty="0" err="1" smtClean="0"/>
              <a:t>Khổng</a:t>
            </a:r>
            <a:r>
              <a:rPr lang="en-US" dirty="0"/>
              <a:t> </a:t>
            </a:r>
            <a:r>
              <a:rPr lang="en-US" dirty="0" err="1" smtClean="0"/>
              <a:t>thịnh</a:t>
            </a:r>
            <a:r>
              <a:rPr lang="en-US" dirty="0" smtClean="0"/>
              <a:t> </a:t>
            </a:r>
            <a:r>
              <a:rPr lang="en-US" dirty="0" err="1"/>
              <a:t>hành</a:t>
            </a:r>
            <a:r>
              <a:rPr lang="en-US" dirty="0"/>
              <a:t>, </a:t>
            </a:r>
            <a:r>
              <a:rPr lang="en-US" dirty="0" err="1"/>
              <a:t>dựa</a:t>
            </a:r>
            <a:r>
              <a:rPr lang="en-US" dirty="0"/>
              <a:t> </a:t>
            </a:r>
            <a:r>
              <a:rPr lang="en-US" dirty="0" err="1"/>
              <a:t>trên</a:t>
            </a:r>
            <a:r>
              <a:rPr lang="en-US" dirty="0"/>
              <a:t> </a:t>
            </a:r>
            <a:r>
              <a:rPr lang="en-US" dirty="0" err="1"/>
              <a:t>những</a:t>
            </a:r>
            <a:r>
              <a:rPr lang="en-US" dirty="0"/>
              <a:t> </a:t>
            </a:r>
            <a:r>
              <a:rPr lang="en-US" dirty="0" err="1"/>
              <a:t>quan</a:t>
            </a:r>
            <a:r>
              <a:rPr lang="en-US" dirty="0"/>
              <a:t> </a:t>
            </a:r>
            <a:r>
              <a:rPr lang="en-US" dirty="0" err="1"/>
              <a:t>niệm</a:t>
            </a:r>
            <a:r>
              <a:rPr lang="en-US" dirty="0"/>
              <a:t> “</a:t>
            </a:r>
            <a:r>
              <a:rPr lang="en-US" dirty="0" err="1"/>
              <a:t>kính</a:t>
            </a:r>
            <a:r>
              <a:rPr lang="en-US" dirty="0"/>
              <a:t> </a:t>
            </a:r>
            <a:r>
              <a:rPr lang="en-US" dirty="0" err="1"/>
              <a:t>trên</a:t>
            </a:r>
            <a:r>
              <a:rPr lang="en-US" dirty="0"/>
              <a:t> </a:t>
            </a:r>
            <a:r>
              <a:rPr lang="en-US" dirty="0" err="1"/>
              <a:t>nhường</a:t>
            </a:r>
            <a:r>
              <a:rPr lang="en-US" dirty="0"/>
              <a:t> </a:t>
            </a:r>
            <a:r>
              <a:rPr lang="en-US" dirty="0" err="1"/>
              <a:t>dưới</a:t>
            </a:r>
            <a:r>
              <a:rPr lang="en-US" dirty="0"/>
              <a:t>”, </a:t>
            </a:r>
            <a:r>
              <a:rPr lang="en-US" dirty="0" err="1"/>
              <a:t>trách</a:t>
            </a:r>
            <a:r>
              <a:rPr lang="en-US" dirty="0"/>
              <a:t> </a:t>
            </a:r>
            <a:r>
              <a:rPr lang="en-US" dirty="0" err="1"/>
              <a:t>nhiệm</a:t>
            </a:r>
            <a:r>
              <a:rPr lang="en-US" dirty="0"/>
              <a:t> </a:t>
            </a:r>
            <a:r>
              <a:rPr lang="en-US" dirty="0" err="1" smtClean="0"/>
              <a:t>tôn</a:t>
            </a:r>
            <a:r>
              <a:rPr lang="en-US" dirty="0"/>
              <a:t> </a:t>
            </a:r>
            <a:r>
              <a:rPr lang="en-US" dirty="0" err="1" smtClean="0"/>
              <a:t>trọng</a:t>
            </a:r>
            <a:r>
              <a:rPr lang="en-US" dirty="0" smtClean="0"/>
              <a:t> </a:t>
            </a:r>
            <a:r>
              <a:rPr lang="en-US" dirty="0" err="1"/>
              <a:t>và</a:t>
            </a:r>
            <a:r>
              <a:rPr lang="en-US" dirty="0"/>
              <a:t> </a:t>
            </a:r>
            <a:r>
              <a:rPr lang="en-US" dirty="0" err="1"/>
              <a:t>chăm</a:t>
            </a:r>
            <a:r>
              <a:rPr lang="en-US" dirty="0"/>
              <a:t> lo cha </a:t>
            </a:r>
            <a:r>
              <a:rPr lang="en-US" dirty="0" err="1"/>
              <a:t>mẹ</a:t>
            </a:r>
            <a:r>
              <a:rPr lang="en-US" dirty="0"/>
              <a:t> </a:t>
            </a:r>
            <a:r>
              <a:rPr lang="en-US" dirty="0" err="1"/>
              <a:t>và</a:t>
            </a:r>
            <a:r>
              <a:rPr lang="en-US" dirty="0"/>
              <a:t> </a:t>
            </a:r>
            <a:r>
              <a:rPr lang="en-US" dirty="0" err="1"/>
              <a:t>người</a:t>
            </a:r>
            <a:r>
              <a:rPr lang="en-US" dirty="0"/>
              <a:t> </a:t>
            </a:r>
            <a:r>
              <a:rPr lang="en-US" dirty="0" err="1"/>
              <a:t>lớn</a:t>
            </a:r>
            <a:r>
              <a:rPr lang="en-US" dirty="0"/>
              <a:t> </a:t>
            </a:r>
            <a:r>
              <a:rPr lang="en-US" dirty="0" err="1"/>
              <a:t>tuổi</a:t>
            </a:r>
            <a:r>
              <a:rPr lang="en-US" dirty="0"/>
              <a:t> </a:t>
            </a:r>
            <a:r>
              <a:rPr lang="en-US" dirty="0" err="1"/>
              <a:t>trong</a:t>
            </a:r>
            <a:r>
              <a:rPr lang="en-US" dirty="0"/>
              <a:t> </a:t>
            </a:r>
            <a:r>
              <a:rPr lang="en-US" dirty="0" err="1"/>
              <a:t>gia</a:t>
            </a:r>
            <a:r>
              <a:rPr lang="en-US" dirty="0"/>
              <a:t> </a:t>
            </a:r>
            <a:r>
              <a:rPr lang="en-US" dirty="0" err="1"/>
              <a:t>đình</a:t>
            </a:r>
            <a:r>
              <a:rPr lang="en-US" dirty="0"/>
              <a:t> </a:t>
            </a:r>
            <a:r>
              <a:rPr lang="en-US" dirty="0" err="1"/>
              <a:t>là</a:t>
            </a:r>
            <a:r>
              <a:rPr lang="en-US" dirty="0"/>
              <a:t> </a:t>
            </a:r>
            <a:r>
              <a:rPr lang="en-US" dirty="0" err="1"/>
              <a:t>quan</a:t>
            </a:r>
            <a:r>
              <a:rPr lang="en-US" dirty="0"/>
              <a:t> </a:t>
            </a:r>
            <a:r>
              <a:rPr lang="en-US" dirty="0" err="1"/>
              <a:t>trọng</a:t>
            </a:r>
            <a:r>
              <a:rPr lang="en-US" dirty="0"/>
              <a:t> </a:t>
            </a:r>
            <a:r>
              <a:rPr lang="en-US" dirty="0" err="1"/>
              <a:t>nhất</a:t>
            </a:r>
            <a:r>
              <a:rPr lang="en-US" dirty="0"/>
              <a:t>. </a:t>
            </a:r>
            <a:r>
              <a:rPr lang="en-US" dirty="0" err="1" smtClean="0"/>
              <a:t>Đây</a:t>
            </a:r>
            <a:r>
              <a:rPr lang="en-US" dirty="0"/>
              <a:t> </a:t>
            </a:r>
            <a:r>
              <a:rPr lang="en-US" dirty="0" err="1" smtClean="0"/>
              <a:t>cũng</a:t>
            </a:r>
            <a:r>
              <a:rPr lang="en-US" dirty="0" smtClean="0"/>
              <a:t> </a:t>
            </a:r>
            <a:r>
              <a:rPr lang="en-US" dirty="0" err="1"/>
              <a:t>là</a:t>
            </a:r>
            <a:r>
              <a:rPr lang="en-US" dirty="0"/>
              <a:t> </a:t>
            </a:r>
            <a:r>
              <a:rPr lang="en-US" dirty="0" err="1"/>
              <a:t>một</a:t>
            </a:r>
            <a:r>
              <a:rPr lang="en-US" dirty="0"/>
              <a:t> </a:t>
            </a:r>
            <a:r>
              <a:rPr lang="en-US" dirty="0" err="1"/>
              <a:t>phần</a:t>
            </a:r>
            <a:r>
              <a:rPr lang="en-US" dirty="0"/>
              <a:t> </a:t>
            </a:r>
            <a:r>
              <a:rPr lang="en-US" dirty="0" err="1"/>
              <a:t>trong</a:t>
            </a:r>
            <a:r>
              <a:rPr lang="en-US" dirty="0"/>
              <a:t> </a:t>
            </a:r>
            <a:r>
              <a:rPr lang="en-US" dirty="0" err="1"/>
              <a:t>các</a:t>
            </a:r>
            <a:r>
              <a:rPr lang="en-US" dirty="0"/>
              <a:t> </a:t>
            </a:r>
            <a:r>
              <a:rPr lang="en-US" dirty="0" err="1"/>
              <a:t>quy</a:t>
            </a:r>
            <a:r>
              <a:rPr lang="en-US" dirty="0"/>
              <a:t> </a:t>
            </a:r>
            <a:r>
              <a:rPr lang="en-US" dirty="0" err="1"/>
              <a:t>tắc</a:t>
            </a:r>
            <a:r>
              <a:rPr lang="en-US" dirty="0"/>
              <a:t> </a:t>
            </a:r>
            <a:r>
              <a:rPr lang="en-US" dirty="0" err="1"/>
              <a:t>xây</a:t>
            </a:r>
            <a:r>
              <a:rPr lang="en-US" dirty="0"/>
              <a:t> </a:t>
            </a:r>
            <a:r>
              <a:rPr lang="en-US" dirty="0" err="1"/>
              <a:t>dựng</a:t>
            </a:r>
            <a:r>
              <a:rPr lang="en-US" dirty="0"/>
              <a:t> </a:t>
            </a:r>
            <a:r>
              <a:rPr lang="en-US" dirty="0" err="1"/>
              <a:t>phong</a:t>
            </a:r>
            <a:r>
              <a:rPr lang="en-US" dirty="0"/>
              <a:t> </a:t>
            </a:r>
            <a:r>
              <a:rPr lang="en-US" dirty="0" err="1"/>
              <a:t>cách</a:t>
            </a:r>
            <a:r>
              <a:rPr lang="en-US" dirty="0"/>
              <a:t> </a:t>
            </a:r>
            <a:r>
              <a:rPr lang="en-US" dirty="0" err="1"/>
              <a:t>ẩm</a:t>
            </a:r>
            <a:r>
              <a:rPr lang="en-US" dirty="0"/>
              <a:t> </a:t>
            </a:r>
            <a:r>
              <a:rPr lang="en-US" dirty="0" err="1"/>
              <a:t>thực</a:t>
            </a:r>
            <a:r>
              <a:rPr lang="en-US" dirty="0"/>
              <a:t> </a:t>
            </a:r>
            <a:r>
              <a:rPr lang="en-US" dirty="0" err="1"/>
              <a:t>truyền</a:t>
            </a:r>
            <a:r>
              <a:rPr lang="en-US" dirty="0"/>
              <a:t> </a:t>
            </a:r>
            <a:r>
              <a:rPr lang="en-US" dirty="0" err="1"/>
              <a:t>thống</a:t>
            </a:r>
            <a:r>
              <a:rPr lang="en-US" dirty="0"/>
              <a:t> </a:t>
            </a:r>
            <a:r>
              <a:rPr lang="en-US" dirty="0" err="1" smtClean="0"/>
              <a:t>của</a:t>
            </a:r>
            <a:r>
              <a:rPr lang="en-US" dirty="0"/>
              <a:t> </a:t>
            </a:r>
            <a:r>
              <a:rPr lang="en-US" dirty="0" err="1" smtClean="0"/>
              <a:t>người</a:t>
            </a:r>
            <a:r>
              <a:rPr lang="en-US" dirty="0" smtClean="0"/>
              <a:t> </a:t>
            </a:r>
            <a:r>
              <a:rPr lang="en-US" dirty="0" err="1"/>
              <a:t>Hàn</a:t>
            </a:r>
            <a:r>
              <a:rPr lang="en-US" dirty="0"/>
              <a:t>. </a:t>
            </a:r>
          </a:p>
        </p:txBody>
      </p:sp>
      <p:sp>
        <p:nvSpPr>
          <p:cNvPr id="4"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57990722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err="1"/>
              <a:t>Khi</a:t>
            </a:r>
            <a:r>
              <a:rPr lang="en-US" dirty="0"/>
              <a:t> </a:t>
            </a:r>
            <a:r>
              <a:rPr lang="en-US" dirty="0" err="1"/>
              <a:t>ăn</a:t>
            </a:r>
            <a:r>
              <a:rPr lang="en-US" dirty="0"/>
              <a:t> </a:t>
            </a:r>
            <a:r>
              <a:rPr lang="en-US" dirty="0" err="1"/>
              <a:t>phải</a:t>
            </a:r>
            <a:r>
              <a:rPr lang="en-US" dirty="0"/>
              <a:t> </a:t>
            </a:r>
            <a:r>
              <a:rPr lang="en-US" dirty="0" err="1"/>
              <a:t>ngồi</a:t>
            </a:r>
            <a:r>
              <a:rPr lang="en-US" dirty="0"/>
              <a:t> </a:t>
            </a:r>
            <a:r>
              <a:rPr lang="en-US" dirty="0" err="1"/>
              <a:t>ngay</a:t>
            </a:r>
            <a:r>
              <a:rPr lang="en-US" dirty="0"/>
              <a:t> </a:t>
            </a:r>
            <a:r>
              <a:rPr lang="en-US" dirty="0" err="1"/>
              <a:t>ngắn</a:t>
            </a:r>
            <a:r>
              <a:rPr lang="en-US" dirty="0"/>
              <a:t>, </a:t>
            </a:r>
            <a:r>
              <a:rPr lang="en-US" dirty="0" err="1"/>
              <a:t>nhai</a:t>
            </a:r>
            <a:r>
              <a:rPr lang="en-US" dirty="0"/>
              <a:t> </a:t>
            </a:r>
            <a:r>
              <a:rPr lang="en-US" dirty="0" err="1"/>
              <a:t>từ</a:t>
            </a:r>
            <a:r>
              <a:rPr lang="en-US" dirty="0"/>
              <a:t> </a:t>
            </a:r>
            <a:r>
              <a:rPr lang="en-US" dirty="0" err="1"/>
              <a:t>tốn</a:t>
            </a:r>
            <a:r>
              <a:rPr lang="en-US" dirty="0"/>
              <a:t>, </a:t>
            </a:r>
            <a:r>
              <a:rPr lang="en-US" dirty="0" err="1"/>
              <a:t>kín</a:t>
            </a:r>
            <a:r>
              <a:rPr lang="en-US" dirty="0"/>
              <a:t> </a:t>
            </a:r>
            <a:r>
              <a:rPr lang="en-US" dirty="0" err="1"/>
              <a:t>đáo</a:t>
            </a:r>
            <a:r>
              <a:rPr lang="en-US" dirty="0"/>
              <a:t> </a:t>
            </a:r>
            <a:r>
              <a:rPr lang="en-US" dirty="0" err="1"/>
              <a:t>và</a:t>
            </a:r>
            <a:r>
              <a:rPr lang="en-US" dirty="0"/>
              <a:t> </a:t>
            </a:r>
            <a:r>
              <a:rPr lang="en-US" dirty="0" err="1"/>
              <a:t>không</a:t>
            </a:r>
            <a:r>
              <a:rPr lang="en-US" dirty="0"/>
              <a:t> </a:t>
            </a:r>
            <a:r>
              <a:rPr lang="en-US" dirty="0" err="1"/>
              <a:t>nhấc</a:t>
            </a:r>
            <a:r>
              <a:rPr lang="en-US" dirty="0"/>
              <a:t> </a:t>
            </a:r>
            <a:r>
              <a:rPr lang="en-US" dirty="0" err="1"/>
              <a:t>bát</a:t>
            </a:r>
            <a:r>
              <a:rPr lang="en-US" dirty="0"/>
              <a:t> </a:t>
            </a:r>
            <a:r>
              <a:rPr lang="en-US" dirty="0" err="1"/>
              <a:t>lên</a:t>
            </a:r>
            <a:r>
              <a:rPr lang="en-US" dirty="0"/>
              <a:t> </a:t>
            </a:r>
            <a:r>
              <a:rPr lang="en-US" dirty="0" err="1" smtClean="0"/>
              <a:t>khỏi</a:t>
            </a:r>
            <a:r>
              <a:rPr lang="en-US" dirty="0"/>
              <a:t> </a:t>
            </a:r>
            <a:r>
              <a:rPr lang="en-US" dirty="0" err="1" smtClean="0"/>
              <a:t>bàn</a:t>
            </a:r>
            <a:r>
              <a:rPr lang="en-US" dirty="0"/>
              <a:t>. </a:t>
            </a:r>
            <a:r>
              <a:rPr lang="en-US" dirty="0" err="1"/>
              <a:t>Trên</a:t>
            </a:r>
            <a:r>
              <a:rPr lang="en-US" dirty="0"/>
              <a:t> </a:t>
            </a:r>
            <a:r>
              <a:rPr lang="en-US" dirty="0" err="1"/>
              <a:t>bàn</a:t>
            </a:r>
            <a:r>
              <a:rPr lang="en-US" dirty="0"/>
              <a:t> </a:t>
            </a:r>
            <a:r>
              <a:rPr lang="en-US" dirty="0" err="1"/>
              <a:t>ăn</a:t>
            </a:r>
            <a:r>
              <a:rPr lang="en-US" dirty="0"/>
              <a:t>, </a:t>
            </a:r>
            <a:r>
              <a:rPr lang="en-US" dirty="0" err="1"/>
              <a:t>cơm</a:t>
            </a:r>
            <a:r>
              <a:rPr lang="en-US" dirty="0"/>
              <a:t> </a:t>
            </a:r>
            <a:r>
              <a:rPr lang="en-US" dirty="0" err="1"/>
              <a:t>và</a:t>
            </a:r>
            <a:r>
              <a:rPr lang="en-US" dirty="0"/>
              <a:t> </a:t>
            </a:r>
            <a:r>
              <a:rPr lang="en-US" dirty="0" err="1"/>
              <a:t>canh</a:t>
            </a:r>
            <a:r>
              <a:rPr lang="en-US" dirty="0"/>
              <a:t> </a:t>
            </a:r>
            <a:r>
              <a:rPr lang="en-US" dirty="0" err="1"/>
              <a:t>được</a:t>
            </a:r>
            <a:r>
              <a:rPr lang="en-US" dirty="0"/>
              <a:t> </a:t>
            </a:r>
            <a:r>
              <a:rPr lang="en-US" dirty="0" err="1"/>
              <a:t>đặt</a:t>
            </a:r>
            <a:r>
              <a:rPr lang="en-US" dirty="0"/>
              <a:t> </a:t>
            </a:r>
            <a:r>
              <a:rPr lang="en-US" dirty="0" err="1"/>
              <a:t>lên</a:t>
            </a:r>
            <a:r>
              <a:rPr lang="en-US" dirty="0"/>
              <a:t> </a:t>
            </a:r>
            <a:r>
              <a:rPr lang="en-US" dirty="0" err="1"/>
              <a:t>trước</a:t>
            </a:r>
            <a:r>
              <a:rPr lang="en-US" dirty="0"/>
              <a:t>, </a:t>
            </a:r>
            <a:r>
              <a:rPr lang="en-US" dirty="0" err="1"/>
              <a:t>canh</a:t>
            </a:r>
            <a:r>
              <a:rPr lang="en-US" dirty="0"/>
              <a:t> </a:t>
            </a:r>
            <a:r>
              <a:rPr lang="en-US" dirty="0" err="1"/>
              <a:t>đặt</a:t>
            </a:r>
            <a:r>
              <a:rPr lang="en-US" dirty="0"/>
              <a:t> </a:t>
            </a:r>
            <a:r>
              <a:rPr lang="en-US" dirty="0" err="1"/>
              <a:t>bên</a:t>
            </a:r>
            <a:r>
              <a:rPr lang="en-US" dirty="0"/>
              <a:t> </a:t>
            </a:r>
            <a:r>
              <a:rPr lang="en-US" dirty="0" err="1"/>
              <a:t>phải</a:t>
            </a:r>
            <a:r>
              <a:rPr lang="en-US" dirty="0"/>
              <a:t> </a:t>
            </a:r>
            <a:r>
              <a:rPr lang="en-US" dirty="0" err="1"/>
              <a:t>bát</a:t>
            </a:r>
            <a:r>
              <a:rPr lang="en-US" dirty="0"/>
              <a:t> </a:t>
            </a:r>
            <a:r>
              <a:rPr lang="en-US" dirty="0" err="1"/>
              <a:t>cơm</a:t>
            </a:r>
            <a:r>
              <a:rPr lang="en-US" dirty="0"/>
              <a:t>, </a:t>
            </a:r>
            <a:r>
              <a:rPr lang="en-US" dirty="0" err="1" smtClean="0"/>
              <a:t>thức</a:t>
            </a:r>
            <a:r>
              <a:rPr lang="en-US" dirty="0"/>
              <a:t> </a:t>
            </a:r>
            <a:r>
              <a:rPr lang="en-US" dirty="0" err="1" smtClean="0"/>
              <a:t>ăn</a:t>
            </a:r>
            <a:r>
              <a:rPr lang="en-US" dirty="0" smtClean="0"/>
              <a:t> </a:t>
            </a:r>
            <a:r>
              <a:rPr lang="en-US" dirty="0" err="1"/>
              <a:t>khác</a:t>
            </a:r>
            <a:r>
              <a:rPr lang="en-US" dirty="0"/>
              <a:t> </a:t>
            </a:r>
            <a:r>
              <a:rPr lang="en-US" dirty="0" err="1"/>
              <a:t>và</a:t>
            </a:r>
            <a:r>
              <a:rPr lang="en-US" dirty="0"/>
              <a:t> </a:t>
            </a:r>
            <a:r>
              <a:rPr lang="en-US" dirty="0" err="1"/>
              <a:t>món</a:t>
            </a:r>
            <a:r>
              <a:rPr lang="en-US" dirty="0"/>
              <a:t> </a:t>
            </a:r>
            <a:r>
              <a:rPr lang="en-US" dirty="0" err="1"/>
              <a:t>chấm</a:t>
            </a:r>
            <a:r>
              <a:rPr lang="en-US" dirty="0"/>
              <a:t> </a:t>
            </a:r>
            <a:r>
              <a:rPr lang="en-US" dirty="0" err="1"/>
              <a:t>được</a:t>
            </a:r>
            <a:r>
              <a:rPr lang="en-US" dirty="0"/>
              <a:t> </a:t>
            </a:r>
            <a:r>
              <a:rPr lang="en-US" dirty="0" err="1"/>
              <a:t>đặt</a:t>
            </a:r>
            <a:r>
              <a:rPr lang="en-US" dirty="0"/>
              <a:t> ở </a:t>
            </a:r>
            <a:r>
              <a:rPr lang="en-US" dirty="0" err="1"/>
              <a:t>giữa</a:t>
            </a:r>
            <a:r>
              <a:rPr lang="en-US" dirty="0"/>
              <a:t>. </a:t>
            </a:r>
            <a:r>
              <a:rPr lang="en-US" dirty="0" err="1"/>
              <a:t>Món</a:t>
            </a:r>
            <a:r>
              <a:rPr lang="en-US" dirty="0"/>
              <a:t> </a:t>
            </a:r>
            <a:r>
              <a:rPr lang="en-US" dirty="0" err="1"/>
              <a:t>ăn</a:t>
            </a:r>
            <a:r>
              <a:rPr lang="en-US" dirty="0"/>
              <a:t> </a:t>
            </a:r>
            <a:r>
              <a:rPr lang="en-US" dirty="0" err="1"/>
              <a:t>nóng</a:t>
            </a:r>
            <a:r>
              <a:rPr lang="en-US" dirty="0"/>
              <a:t> </a:t>
            </a:r>
            <a:r>
              <a:rPr lang="en-US" dirty="0" err="1"/>
              <a:t>và</a:t>
            </a:r>
            <a:r>
              <a:rPr lang="en-US" dirty="0"/>
              <a:t> </a:t>
            </a:r>
            <a:r>
              <a:rPr lang="en-US" dirty="0" err="1"/>
              <a:t>thịt</a:t>
            </a:r>
            <a:r>
              <a:rPr lang="en-US" dirty="0"/>
              <a:t> ở </a:t>
            </a:r>
            <a:r>
              <a:rPr lang="en-US" dirty="0" err="1"/>
              <a:t>bên</a:t>
            </a:r>
            <a:r>
              <a:rPr lang="en-US" dirty="0"/>
              <a:t> </a:t>
            </a:r>
            <a:r>
              <a:rPr lang="en-US" dirty="0" err="1"/>
              <a:t>phải</a:t>
            </a:r>
            <a:r>
              <a:rPr lang="en-US" dirty="0"/>
              <a:t>, </a:t>
            </a:r>
            <a:r>
              <a:rPr lang="en-US" dirty="0" err="1"/>
              <a:t>món</a:t>
            </a:r>
            <a:r>
              <a:rPr lang="en-US" dirty="0"/>
              <a:t> </a:t>
            </a:r>
            <a:r>
              <a:rPr lang="en-US" dirty="0" err="1" smtClean="0"/>
              <a:t>ăn</a:t>
            </a:r>
            <a:r>
              <a:rPr lang="en-US" dirty="0"/>
              <a:t> </a:t>
            </a:r>
            <a:r>
              <a:rPr lang="en-US" dirty="0" err="1" smtClean="0"/>
              <a:t>lạnh</a:t>
            </a:r>
            <a:r>
              <a:rPr lang="en-US" dirty="0" smtClean="0"/>
              <a:t> </a:t>
            </a:r>
            <a:r>
              <a:rPr lang="en-US" dirty="0" err="1"/>
              <a:t>được</a:t>
            </a:r>
            <a:r>
              <a:rPr lang="en-US" dirty="0"/>
              <a:t> </a:t>
            </a:r>
            <a:r>
              <a:rPr lang="en-US" dirty="0" err="1"/>
              <a:t>làm</a:t>
            </a:r>
            <a:r>
              <a:rPr lang="en-US" dirty="0"/>
              <a:t> </a:t>
            </a:r>
            <a:r>
              <a:rPr lang="en-US" dirty="0" err="1"/>
              <a:t>từ</a:t>
            </a:r>
            <a:r>
              <a:rPr lang="en-US" dirty="0"/>
              <a:t> </a:t>
            </a:r>
            <a:r>
              <a:rPr lang="en-US" dirty="0" err="1"/>
              <a:t>rau</a:t>
            </a:r>
            <a:r>
              <a:rPr lang="en-US" dirty="0"/>
              <a:t> </a:t>
            </a:r>
            <a:r>
              <a:rPr lang="en-US" dirty="0" err="1"/>
              <a:t>được</a:t>
            </a:r>
            <a:r>
              <a:rPr lang="en-US" dirty="0"/>
              <a:t> </a:t>
            </a:r>
            <a:r>
              <a:rPr lang="en-US" dirty="0" err="1"/>
              <a:t>đặt</a:t>
            </a:r>
            <a:r>
              <a:rPr lang="en-US" dirty="0"/>
              <a:t> </a:t>
            </a:r>
            <a:r>
              <a:rPr lang="en-US" dirty="0" err="1"/>
              <a:t>bên</a:t>
            </a:r>
            <a:r>
              <a:rPr lang="en-US" dirty="0"/>
              <a:t> </a:t>
            </a:r>
            <a:r>
              <a:rPr lang="en-US" dirty="0" err="1"/>
              <a:t>trái</a:t>
            </a:r>
            <a:r>
              <a:rPr lang="en-US" dirty="0"/>
              <a:t>. </a:t>
            </a:r>
            <a:r>
              <a:rPr lang="en-US" dirty="0" err="1"/>
              <a:t>Đũa</a:t>
            </a:r>
            <a:r>
              <a:rPr lang="en-US" dirty="0"/>
              <a:t>, </a:t>
            </a:r>
            <a:r>
              <a:rPr lang="en-US" dirty="0" err="1"/>
              <a:t>thìa</a:t>
            </a:r>
            <a:r>
              <a:rPr lang="en-US" dirty="0"/>
              <a:t> </a:t>
            </a:r>
            <a:r>
              <a:rPr lang="en-US" dirty="0" err="1"/>
              <a:t>đặt</a:t>
            </a:r>
            <a:r>
              <a:rPr lang="en-US" dirty="0"/>
              <a:t> </a:t>
            </a:r>
            <a:r>
              <a:rPr lang="en-US" dirty="0" err="1"/>
              <a:t>bên</a:t>
            </a:r>
            <a:r>
              <a:rPr lang="en-US" dirty="0"/>
              <a:t> </a:t>
            </a:r>
            <a:r>
              <a:rPr lang="en-US" dirty="0" err="1"/>
              <a:t>phải</a:t>
            </a:r>
            <a:r>
              <a:rPr lang="en-US" dirty="0"/>
              <a:t> </a:t>
            </a:r>
            <a:r>
              <a:rPr lang="en-US" dirty="0" err="1"/>
              <a:t>bàn</a:t>
            </a:r>
            <a:r>
              <a:rPr lang="en-US" dirty="0"/>
              <a:t>.</a:t>
            </a:r>
          </a:p>
          <a:p>
            <a:pPr marL="0" indent="0">
              <a:buNone/>
            </a:pPr>
            <a:endParaRPr lang="en-US" dirty="0"/>
          </a:p>
        </p:txBody>
      </p:sp>
      <p:sp>
        <p:nvSpPr>
          <p:cNvPr id="4"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399271592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a:blip r:embed="rId2"/>
          <a:stretch>
            <a:fillRect/>
          </a:stretch>
        </p:blipFill>
        <p:spPr>
          <a:xfrm>
            <a:off x="990600" y="1447800"/>
            <a:ext cx="7486492" cy="5007200"/>
          </a:xfrm>
          <a:prstGeom prst="rect">
            <a:avLst/>
          </a:prstGeom>
        </p:spPr>
      </p:pic>
      <p:sp>
        <p:nvSpPr>
          <p:cNvPr id="5"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241517943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3940" y="1109927"/>
            <a:ext cx="7783633" cy="3833400"/>
          </a:xfrm>
        </p:spPr>
        <p:txBody>
          <a:bodyPr>
            <a:normAutofit/>
          </a:bodyPr>
          <a:lstStyle/>
          <a:p>
            <a:r>
              <a:rPr lang="en-US" dirty="0" err="1" smtClean="0"/>
              <a:t>Người</a:t>
            </a:r>
            <a:r>
              <a:rPr lang="en-US" dirty="0" smtClean="0"/>
              <a:t> </a:t>
            </a:r>
            <a:r>
              <a:rPr lang="en-US" dirty="0" err="1"/>
              <a:t>Hàn</a:t>
            </a:r>
            <a:r>
              <a:rPr lang="en-US" dirty="0"/>
              <a:t> </a:t>
            </a:r>
            <a:r>
              <a:rPr lang="en-US" dirty="0" err="1"/>
              <a:t>Quốc</a:t>
            </a:r>
            <a:r>
              <a:rPr lang="en-US" dirty="0"/>
              <a:t> </a:t>
            </a:r>
            <a:r>
              <a:rPr lang="en-US" dirty="0" err="1"/>
              <a:t>còn</a:t>
            </a:r>
            <a:r>
              <a:rPr lang="en-US" dirty="0"/>
              <a:t> </a:t>
            </a:r>
            <a:r>
              <a:rPr lang="en-US" dirty="0" err="1"/>
              <a:t>ăn</a:t>
            </a:r>
            <a:r>
              <a:rPr lang="en-US" dirty="0"/>
              <a:t> </a:t>
            </a:r>
            <a:r>
              <a:rPr lang="en-US" dirty="0" err="1"/>
              <a:t>uống</a:t>
            </a:r>
            <a:r>
              <a:rPr lang="en-US" dirty="0"/>
              <a:t> </a:t>
            </a:r>
            <a:r>
              <a:rPr lang="en-US" dirty="0" err="1"/>
              <a:t>theo</a:t>
            </a:r>
            <a:r>
              <a:rPr lang="en-US" dirty="0"/>
              <a:t> </a:t>
            </a:r>
            <a:r>
              <a:rPr lang="en-US" dirty="0" err="1"/>
              <a:t>mùa</a:t>
            </a:r>
            <a:r>
              <a:rPr lang="en-US" dirty="0"/>
              <a:t>. </a:t>
            </a:r>
            <a:r>
              <a:rPr lang="en-US" dirty="0" err="1"/>
              <a:t>Vào</a:t>
            </a:r>
            <a:r>
              <a:rPr lang="en-US" dirty="0"/>
              <a:t> </a:t>
            </a:r>
            <a:r>
              <a:rPr lang="en-US" dirty="0" err="1"/>
              <a:t>ngày</a:t>
            </a:r>
            <a:r>
              <a:rPr lang="en-US" dirty="0"/>
              <a:t> </a:t>
            </a:r>
            <a:r>
              <a:rPr lang="en-US" dirty="0" err="1"/>
              <a:t>đông</a:t>
            </a:r>
            <a:r>
              <a:rPr lang="en-US" dirty="0"/>
              <a:t> </a:t>
            </a:r>
            <a:r>
              <a:rPr lang="en-US" dirty="0" err="1"/>
              <a:t>chí</a:t>
            </a:r>
            <a:r>
              <a:rPr lang="en-US" dirty="0"/>
              <a:t> (</a:t>
            </a:r>
            <a:r>
              <a:rPr lang="en-US" dirty="0" err="1"/>
              <a:t>tháng</a:t>
            </a:r>
            <a:r>
              <a:rPr lang="en-US" dirty="0"/>
              <a:t> 12 </a:t>
            </a:r>
            <a:r>
              <a:rPr lang="en-US" dirty="0" err="1"/>
              <a:t>âm</a:t>
            </a:r>
            <a:r>
              <a:rPr lang="en-US" dirty="0"/>
              <a:t> </a:t>
            </a:r>
            <a:r>
              <a:rPr lang="en-US" dirty="0" err="1"/>
              <a:t>lịch</a:t>
            </a:r>
            <a:r>
              <a:rPr lang="en-US" dirty="0"/>
              <a:t>), </a:t>
            </a:r>
            <a:r>
              <a:rPr lang="en-US" dirty="0" err="1"/>
              <a:t>người</a:t>
            </a:r>
            <a:r>
              <a:rPr lang="en-US" dirty="0"/>
              <a:t> ta </a:t>
            </a:r>
            <a:r>
              <a:rPr lang="en-US" dirty="0" err="1"/>
              <a:t>nấu</a:t>
            </a:r>
            <a:r>
              <a:rPr lang="en-US" dirty="0"/>
              <a:t> </a:t>
            </a:r>
            <a:r>
              <a:rPr lang="en-US" dirty="0" err="1"/>
              <a:t>cháo</a:t>
            </a:r>
            <a:r>
              <a:rPr lang="en-US" dirty="0"/>
              <a:t> </a:t>
            </a:r>
            <a:r>
              <a:rPr lang="en-US" dirty="0" err="1"/>
              <a:t>đậu</a:t>
            </a:r>
            <a:r>
              <a:rPr lang="en-US" dirty="0"/>
              <a:t> </a:t>
            </a:r>
            <a:r>
              <a:rPr lang="en-US" dirty="0" err="1"/>
              <a:t>đỏ</a:t>
            </a:r>
            <a:r>
              <a:rPr lang="en-US" dirty="0"/>
              <a:t> </a:t>
            </a:r>
            <a:r>
              <a:rPr lang="en-US" dirty="0" err="1"/>
              <a:t>ăn</a:t>
            </a:r>
            <a:r>
              <a:rPr lang="en-US" dirty="0"/>
              <a:t> </a:t>
            </a:r>
            <a:r>
              <a:rPr lang="en-US" dirty="0" err="1"/>
              <a:t>nhằm</a:t>
            </a:r>
            <a:r>
              <a:rPr lang="en-US" dirty="0"/>
              <a:t> </a:t>
            </a:r>
            <a:r>
              <a:rPr lang="en-US" dirty="0" err="1"/>
              <a:t>xua</a:t>
            </a:r>
            <a:r>
              <a:rPr lang="en-US" dirty="0"/>
              <a:t> </a:t>
            </a:r>
            <a:r>
              <a:rPr lang="en-US" dirty="0" err="1"/>
              <a:t>đuổi</a:t>
            </a:r>
            <a:r>
              <a:rPr lang="en-US" dirty="0"/>
              <a:t> </a:t>
            </a:r>
            <a:r>
              <a:rPr lang="en-US" dirty="0" err="1"/>
              <a:t>mọi</a:t>
            </a:r>
            <a:r>
              <a:rPr lang="en-US" dirty="0"/>
              <a:t> tai </a:t>
            </a:r>
            <a:r>
              <a:rPr lang="en-US" dirty="0" err="1"/>
              <a:t>ương</a:t>
            </a:r>
            <a:r>
              <a:rPr lang="en-US" dirty="0"/>
              <a:t>; </a:t>
            </a:r>
            <a:r>
              <a:rPr lang="en-US" dirty="0" err="1"/>
              <a:t>Tết</a:t>
            </a:r>
            <a:r>
              <a:rPr lang="en-US" dirty="0"/>
              <a:t> </a:t>
            </a:r>
            <a:r>
              <a:rPr lang="en-US" dirty="0" err="1"/>
              <a:t>âm</a:t>
            </a:r>
            <a:r>
              <a:rPr lang="en-US" dirty="0"/>
              <a:t> </a:t>
            </a:r>
            <a:r>
              <a:rPr lang="en-US" dirty="0" err="1"/>
              <a:t>lịch</a:t>
            </a:r>
            <a:r>
              <a:rPr lang="en-US" dirty="0"/>
              <a:t>, </a:t>
            </a:r>
            <a:r>
              <a:rPr lang="en-US" dirty="0" err="1"/>
              <a:t>món</a:t>
            </a:r>
            <a:r>
              <a:rPr lang="en-US" dirty="0"/>
              <a:t> </a:t>
            </a:r>
            <a:r>
              <a:rPr lang="en-US" dirty="0" err="1"/>
              <a:t>chủ</a:t>
            </a:r>
            <a:r>
              <a:rPr lang="en-US" dirty="0"/>
              <a:t> </a:t>
            </a:r>
            <a:r>
              <a:rPr lang="en-US" dirty="0" err="1"/>
              <a:t>đạo</a:t>
            </a:r>
            <a:r>
              <a:rPr lang="en-US" dirty="0"/>
              <a:t> </a:t>
            </a:r>
            <a:r>
              <a:rPr lang="en-US" dirty="0" err="1"/>
              <a:t>là</a:t>
            </a:r>
            <a:r>
              <a:rPr lang="en-US" dirty="0"/>
              <a:t> </a:t>
            </a:r>
            <a:r>
              <a:rPr lang="en-US" dirty="0" err="1"/>
              <a:t>bánh</a:t>
            </a:r>
            <a:r>
              <a:rPr lang="en-US" dirty="0"/>
              <a:t> </a:t>
            </a:r>
            <a:r>
              <a:rPr lang="en-US" dirty="0" err="1" smtClean="0"/>
              <a:t>tteok</a:t>
            </a:r>
            <a:r>
              <a:rPr lang="en-US" dirty="0"/>
              <a:t>, </a:t>
            </a:r>
            <a:r>
              <a:rPr lang="en-US" dirty="0" err="1"/>
              <a:t>bánh</a:t>
            </a:r>
            <a:r>
              <a:rPr lang="en-US" dirty="0"/>
              <a:t> </a:t>
            </a:r>
            <a:r>
              <a:rPr lang="en-US" dirty="0" err="1"/>
              <a:t>mantu</a:t>
            </a:r>
            <a:r>
              <a:rPr lang="en-US" dirty="0"/>
              <a:t> (</a:t>
            </a:r>
            <a:r>
              <a:rPr lang="en-US" dirty="0" err="1"/>
              <a:t>bánh</a:t>
            </a:r>
            <a:r>
              <a:rPr lang="en-US" dirty="0"/>
              <a:t> </a:t>
            </a:r>
            <a:r>
              <a:rPr lang="en-US" dirty="0" err="1"/>
              <a:t>bao</a:t>
            </a:r>
            <a:r>
              <a:rPr lang="en-US" dirty="0"/>
              <a:t>), </a:t>
            </a:r>
            <a:r>
              <a:rPr lang="en-US" dirty="0" err="1"/>
              <a:t>gangjong</a:t>
            </a:r>
            <a:r>
              <a:rPr lang="en-US" dirty="0"/>
              <a:t> (</a:t>
            </a:r>
            <a:r>
              <a:rPr lang="en-US" dirty="0" err="1"/>
              <a:t>bánh</a:t>
            </a:r>
            <a:r>
              <a:rPr lang="en-US" dirty="0"/>
              <a:t> </a:t>
            </a:r>
            <a:r>
              <a:rPr lang="en-US" dirty="0" err="1"/>
              <a:t>gạo</a:t>
            </a:r>
            <a:r>
              <a:rPr lang="en-US" dirty="0"/>
              <a:t> </a:t>
            </a:r>
            <a:r>
              <a:rPr lang="en-US" dirty="0" err="1"/>
              <a:t>nếp</a:t>
            </a:r>
            <a:r>
              <a:rPr lang="en-US" dirty="0"/>
              <a:t> </a:t>
            </a:r>
            <a:r>
              <a:rPr lang="en-US" dirty="0" err="1"/>
              <a:t>rắc</a:t>
            </a:r>
            <a:r>
              <a:rPr lang="en-US" dirty="0"/>
              <a:t> </a:t>
            </a:r>
            <a:r>
              <a:rPr lang="en-US" dirty="0" err="1"/>
              <a:t>vừng</a:t>
            </a:r>
            <a:r>
              <a:rPr lang="en-US" dirty="0"/>
              <a:t>)...;</a:t>
            </a:r>
          </a:p>
          <a:p>
            <a:pPr marL="0" indent="0">
              <a:buNone/>
            </a:pPr>
            <a:endParaRPr lang="en-US" dirty="0"/>
          </a:p>
        </p:txBody>
      </p:sp>
      <p:pic>
        <p:nvPicPr>
          <p:cNvPr id="4" name="Picture 3"/>
          <p:cNvPicPr>
            <a:picLocks noChangeAspect="1"/>
          </p:cNvPicPr>
          <p:nvPr/>
        </p:nvPicPr>
        <p:blipFill>
          <a:blip r:embed="rId2"/>
          <a:stretch>
            <a:fillRect/>
          </a:stretch>
        </p:blipFill>
        <p:spPr>
          <a:xfrm>
            <a:off x="2819400" y="4572000"/>
            <a:ext cx="3408044" cy="2114846"/>
          </a:xfrm>
          <a:prstGeom prst="rect">
            <a:avLst/>
          </a:prstGeom>
        </p:spPr>
      </p:pic>
      <p:sp>
        <p:nvSpPr>
          <p:cNvPr id="5" name="Title 1"/>
          <p:cNvSpPr>
            <a:spLocks noGrp="1"/>
          </p:cNvSpPr>
          <p:nvPr>
            <p:ph type="title"/>
          </p:nvPr>
        </p:nvSpPr>
        <p:spPr>
          <a:xfrm>
            <a:off x="838200" y="228600"/>
            <a:ext cx="6477000" cy="609600"/>
          </a:xfrm>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31833513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17283" y="1828800"/>
            <a:ext cx="3535197" cy="3040269"/>
          </a:xfrm>
          <a:prstGeom prst="rect">
            <a:avLst/>
          </a:prstGeom>
        </p:spPr>
      </p:pic>
      <p:pic>
        <p:nvPicPr>
          <p:cNvPr id="6" name="Picture 5"/>
          <p:cNvPicPr>
            <a:picLocks noChangeAspect="1"/>
          </p:cNvPicPr>
          <p:nvPr/>
        </p:nvPicPr>
        <p:blipFill>
          <a:blip r:embed="rId3"/>
          <a:stretch>
            <a:fillRect/>
          </a:stretch>
        </p:blipFill>
        <p:spPr>
          <a:xfrm>
            <a:off x="3888200" y="1141713"/>
            <a:ext cx="4831257" cy="2615503"/>
          </a:xfrm>
          <a:prstGeom prst="rect">
            <a:avLst/>
          </a:prstGeom>
        </p:spPr>
      </p:pic>
      <p:pic>
        <p:nvPicPr>
          <p:cNvPr id="7" name="Picture 6"/>
          <p:cNvPicPr>
            <a:picLocks noChangeAspect="1"/>
          </p:cNvPicPr>
          <p:nvPr/>
        </p:nvPicPr>
        <p:blipFill>
          <a:blip r:embed="rId4"/>
          <a:stretch>
            <a:fillRect/>
          </a:stretch>
        </p:blipFill>
        <p:spPr>
          <a:xfrm>
            <a:off x="3864387" y="3757216"/>
            <a:ext cx="3899571" cy="2872184"/>
          </a:xfrm>
          <a:prstGeom prst="rect">
            <a:avLst/>
          </a:prstGeom>
        </p:spPr>
      </p:pic>
      <p:sp>
        <p:nvSpPr>
          <p:cNvPr id="8"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292666616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buNone/>
            </a:pPr>
            <a:r>
              <a:rPr lang="en-US" b="1" i="1" dirty="0" err="1" smtClean="0"/>
              <a:t>Các</a:t>
            </a:r>
            <a:r>
              <a:rPr lang="en-US" b="1" i="1" dirty="0" smtClean="0"/>
              <a:t> </a:t>
            </a:r>
            <a:r>
              <a:rPr lang="en-US" b="1" i="1" dirty="0" err="1"/>
              <a:t>món</a:t>
            </a:r>
            <a:r>
              <a:rPr lang="en-US" b="1" i="1" dirty="0"/>
              <a:t> </a:t>
            </a:r>
            <a:r>
              <a:rPr lang="en-US" b="1" i="1" dirty="0" err="1"/>
              <a:t>ăn</a:t>
            </a:r>
            <a:r>
              <a:rPr lang="en-US" b="1" i="1" dirty="0"/>
              <a:t> </a:t>
            </a:r>
            <a:r>
              <a:rPr lang="en-US" b="1" i="1" dirty="0" err="1"/>
              <a:t>đặc</a:t>
            </a:r>
            <a:r>
              <a:rPr lang="en-US" b="1" i="1" dirty="0"/>
              <a:t> </a:t>
            </a:r>
            <a:r>
              <a:rPr lang="en-US" b="1" i="1" dirty="0" err="1"/>
              <a:t>sắc</a:t>
            </a:r>
            <a:r>
              <a:rPr lang="en-US" b="1" i="1" dirty="0"/>
              <a:t>:</a:t>
            </a:r>
            <a:endParaRPr lang="en-US" dirty="0"/>
          </a:p>
          <a:p>
            <a:r>
              <a:rPr lang="en-US" b="1" i="1" dirty="0"/>
              <a:t>Kim chi: </a:t>
            </a:r>
            <a:r>
              <a:rPr lang="en-US" dirty="0" err="1"/>
              <a:t>Nhiều</a:t>
            </a:r>
            <a:r>
              <a:rPr lang="en-US" dirty="0"/>
              <a:t> </a:t>
            </a:r>
            <a:r>
              <a:rPr lang="en-US" dirty="0" err="1"/>
              <a:t>người</a:t>
            </a:r>
            <a:r>
              <a:rPr lang="en-US" dirty="0"/>
              <a:t> </a:t>
            </a:r>
            <a:r>
              <a:rPr lang="en-US" dirty="0" err="1"/>
              <a:t>trong</a:t>
            </a:r>
            <a:r>
              <a:rPr lang="en-US" dirty="0"/>
              <a:t> </a:t>
            </a:r>
            <a:r>
              <a:rPr lang="en-US" dirty="0" err="1"/>
              <a:t>chúng</a:t>
            </a:r>
            <a:r>
              <a:rPr lang="en-US" dirty="0"/>
              <a:t> ta </a:t>
            </a:r>
            <a:r>
              <a:rPr lang="en-US" dirty="0" err="1"/>
              <a:t>khi</a:t>
            </a:r>
            <a:r>
              <a:rPr lang="en-US" dirty="0"/>
              <a:t> </a:t>
            </a:r>
            <a:r>
              <a:rPr lang="en-US" dirty="0" err="1"/>
              <a:t>nghe</a:t>
            </a:r>
            <a:r>
              <a:rPr lang="en-US" dirty="0"/>
              <a:t> </a:t>
            </a:r>
            <a:r>
              <a:rPr lang="en-US" dirty="0" err="1"/>
              <a:t>nói</a:t>
            </a:r>
            <a:r>
              <a:rPr lang="en-US" dirty="0"/>
              <a:t> </a:t>
            </a:r>
            <a:r>
              <a:rPr lang="en-US" dirty="0" err="1"/>
              <a:t>đến</a:t>
            </a:r>
            <a:r>
              <a:rPr lang="en-US" dirty="0"/>
              <a:t> </a:t>
            </a:r>
            <a:r>
              <a:rPr lang="en-US" dirty="0" err="1"/>
              <a:t>Hàn</a:t>
            </a:r>
            <a:r>
              <a:rPr lang="en-US" dirty="0"/>
              <a:t> </a:t>
            </a:r>
            <a:r>
              <a:rPr lang="en-US" dirty="0" err="1"/>
              <a:t>Quốc</a:t>
            </a:r>
            <a:r>
              <a:rPr lang="en-US" dirty="0"/>
              <a:t> </a:t>
            </a:r>
            <a:r>
              <a:rPr lang="en-US" dirty="0" err="1"/>
              <a:t>là</a:t>
            </a:r>
            <a:r>
              <a:rPr lang="en-US" dirty="0"/>
              <a:t> </a:t>
            </a:r>
            <a:r>
              <a:rPr lang="en-US" dirty="0" err="1" smtClean="0"/>
              <a:t>nghĩ</a:t>
            </a:r>
            <a:r>
              <a:rPr lang="en-US" dirty="0"/>
              <a:t> </a:t>
            </a:r>
            <a:r>
              <a:rPr lang="en-US" dirty="0" err="1" smtClean="0"/>
              <a:t>ngay</a:t>
            </a:r>
            <a:r>
              <a:rPr lang="en-US" dirty="0" smtClean="0"/>
              <a:t> </a:t>
            </a:r>
            <a:r>
              <a:rPr lang="en-US" dirty="0" err="1"/>
              <a:t>đến</a:t>
            </a:r>
            <a:r>
              <a:rPr lang="en-US" dirty="0"/>
              <a:t> </a:t>
            </a:r>
            <a:r>
              <a:rPr lang="en-US" dirty="0" err="1"/>
              <a:t>kim</a:t>
            </a:r>
            <a:r>
              <a:rPr lang="en-US" dirty="0"/>
              <a:t> chi, </a:t>
            </a:r>
            <a:r>
              <a:rPr lang="en-US" dirty="0" err="1"/>
              <a:t>một</a:t>
            </a:r>
            <a:r>
              <a:rPr lang="en-US" dirty="0"/>
              <a:t> </a:t>
            </a:r>
            <a:r>
              <a:rPr lang="en-US" dirty="0" err="1"/>
              <a:t>món</a:t>
            </a:r>
            <a:r>
              <a:rPr lang="en-US" dirty="0"/>
              <a:t> </a:t>
            </a:r>
            <a:r>
              <a:rPr lang="en-US" dirty="0" err="1"/>
              <a:t>ăn</a:t>
            </a:r>
            <a:r>
              <a:rPr lang="en-US" dirty="0"/>
              <a:t> </a:t>
            </a:r>
            <a:r>
              <a:rPr lang="en-US" dirty="0" err="1"/>
              <a:t>độc</a:t>
            </a:r>
            <a:r>
              <a:rPr lang="en-US" dirty="0"/>
              <a:t> </a:t>
            </a:r>
            <a:r>
              <a:rPr lang="en-US" dirty="0" err="1"/>
              <a:t>đáo</a:t>
            </a:r>
            <a:r>
              <a:rPr lang="en-US" dirty="0"/>
              <a:t> </a:t>
            </a:r>
            <a:r>
              <a:rPr lang="en-US" dirty="0" err="1"/>
              <a:t>và</a:t>
            </a:r>
            <a:r>
              <a:rPr lang="en-US" dirty="0"/>
              <a:t> </a:t>
            </a:r>
            <a:r>
              <a:rPr lang="en-US" dirty="0" err="1"/>
              <a:t>dân</a:t>
            </a:r>
            <a:r>
              <a:rPr lang="en-US" dirty="0"/>
              <a:t> </a:t>
            </a:r>
            <a:r>
              <a:rPr lang="en-US" dirty="0" err="1"/>
              <a:t>dã</a:t>
            </a:r>
            <a:r>
              <a:rPr lang="en-US" dirty="0"/>
              <a:t> </a:t>
            </a:r>
            <a:r>
              <a:rPr lang="en-US" dirty="0" err="1"/>
              <a:t>chỉ</a:t>
            </a:r>
            <a:r>
              <a:rPr lang="en-US" dirty="0"/>
              <a:t> </a:t>
            </a:r>
            <a:r>
              <a:rPr lang="en-US" dirty="0" err="1"/>
              <a:t>có</a:t>
            </a:r>
            <a:r>
              <a:rPr lang="en-US" dirty="0"/>
              <a:t> ở </a:t>
            </a:r>
            <a:r>
              <a:rPr lang="en-US" dirty="0" err="1"/>
              <a:t>Hàn</a:t>
            </a:r>
            <a:r>
              <a:rPr lang="en-US" dirty="0"/>
              <a:t> </a:t>
            </a:r>
            <a:r>
              <a:rPr lang="en-US" dirty="0" err="1"/>
              <a:t>Quốc</a:t>
            </a:r>
            <a:r>
              <a:rPr lang="en-US" dirty="0"/>
              <a:t>. Kim Chi </a:t>
            </a:r>
            <a:r>
              <a:rPr lang="en-US" dirty="0" err="1" smtClean="0"/>
              <a:t>là</a:t>
            </a:r>
            <a:r>
              <a:rPr lang="en-US" dirty="0"/>
              <a:t> </a:t>
            </a:r>
            <a:r>
              <a:rPr lang="en-US" dirty="0" err="1" smtClean="0"/>
              <a:t>một</a:t>
            </a:r>
            <a:r>
              <a:rPr lang="en-US" dirty="0" smtClean="0"/>
              <a:t> </a:t>
            </a:r>
            <a:r>
              <a:rPr lang="en-US" dirty="0" err="1"/>
              <a:t>trong</a:t>
            </a:r>
            <a:r>
              <a:rPr lang="en-US" dirty="0"/>
              <a:t> </a:t>
            </a:r>
            <a:r>
              <a:rPr lang="en-US" dirty="0" err="1"/>
              <a:t>những</a:t>
            </a:r>
            <a:r>
              <a:rPr lang="en-US" dirty="0"/>
              <a:t> </a:t>
            </a:r>
            <a:r>
              <a:rPr lang="en-US" dirty="0" err="1"/>
              <a:t>món</a:t>
            </a:r>
            <a:r>
              <a:rPr lang="en-US" dirty="0"/>
              <a:t> </a:t>
            </a:r>
            <a:r>
              <a:rPr lang="en-US" dirty="0" err="1"/>
              <a:t>ăn</a:t>
            </a:r>
            <a:r>
              <a:rPr lang="en-US" dirty="0"/>
              <a:t> </a:t>
            </a:r>
            <a:r>
              <a:rPr lang="en-US" dirty="0" err="1"/>
              <a:t>điển</a:t>
            </a:r>
            <a:r>
              <a:rPr lang="en-US" dirty="0"/>
              <a:t> </a:t>
            </a:r>
            <a:r>
              <a:rPr lang="en-US" dirty="0" err="1"/>
              <a:t>hình</a:t>
            </a:r>
            <a:r>
              <a:rPr lang="en-US" dirty="0"/>
              <a:t> </a:t>
            </a:r>
            <a:r>
              <a:rPr lang="en-US" dirty="0" err="1"/>
              <a:t>của</a:t>
            </a:r>
            <a:r>
              <a:rPr lang="en-US" dirty="0"/>
              <a:t> </a:t>
            </a:r>
            <a:r>
              <a:rPr lang="en-US" dirty="0" err="1"/>
              <a:t>ẩm</a:t>
            </a:r>
            <a:r>
              <a:rPr lang="en-US" dirty="0"/>
              <a:t> </a:t>
            </a:r>
            <a:r>
              <a:rPr lang="en-US" dirty="0" err="1"/>
              <a:t>thực</a:t>
            </a:r>
            <a:r>
              <a:rPr lang="en-US" dirty="0"/>
              <a:t> </a:t>
            </a:r>
            <a:r>
              <a:rPr lang="en-US" dirty="0" err="1"/>
              <a:t>Hàn</a:t>
            </a:r>
            <a:r>
              <a:rPr lang="en-US" dirty="0"/>
              <a:t> </a:t>
            </a:r>
            <a:r>
              <a:rPr lang="en-US" dirty="0" err="1"/>
              <a:t>Quốc</a:t>
            </a:r>
            <a:r>
              <a:rPr lang="en-US" dirty="0"/>
              <a:t>; </a:t>
            </a:r>
            <a:r>
              <a:rPr lang="en-US" dirty="0" err="1"/>
              <a:t>ra</a:t>
            </a:r>
            <a:r>
              <a:rPr lang="en-US" dirty="0"/>
              <a:t> </a:t>
            </a:r>
            <a:r>
              <a:rPr lang="en-US" dirty="0" err="1"/>
              <a:t>đời</a:t>
            </a:r>
            <a:r>
              <a:rPr lang="en-US" dirty="0"/>
              <a:t> </a:t>
            </a:r>
            <a:r>
              <a:rPr lang="en-US" dirty="0" err="1"/>
              <a:t>vào</a:t>
            </a:r>
            <a:r>
              <a:rPr lang="en-US" dirty="0"/>
              <a:t> </a:t>
            </a:r>
            <a:r>
              <a:rPr lang="en-US" dirty="0" err="1"/>
              <a:t>khoảng</a:t>
            </a:r>
            <a:r>
              <a:rPr lang="en-US" dirty="0"/>
              <a:t> </a:t>
            </a:r>
            <a:r>
              <a:rPr lang="en-US" dirty="0" err="1" smtClean="0"/>
              <a:t>thế</a:t>
            </a:r>
            <a:r>
              <a:rPr lang="en-US" dirty="0"/>
              <a:t> </a:t>
            </a:r>
            <a:r>
              <a:rPr lang="en-US" dirty="0" err="1" smtClean="0"/>
              <a:t>kỷ</a:t>
            </a:r>
            <a:r>
              <a:rPr lang="en-US" dirty="0" smtClean="0"/>
              <a:t> </a:t>
            </a:r>
            <a:r>
              <a:rPr lang="en-US" dirty="0" err="1"/>
              <a:t>thứ</a:t>
            </a:r>
            <a:r>
              <a:rPr lang="en-US" dirty="0"/>
              <a:t> VII </a:t>
            </a:r>
            <a:r>
              <a:rPr lang="en-US" dirty="0" err="1"/>
              <a:t>chỉ</a:t>
            </a:r>
            <a:r>
              <a:rPr lang="en-US" dirty="0"/>
              <a:t> </a:t>
            </a:r>
            <a:r>
              <a:rPr lang="en-US" dirty="0" err="1"/>
              <a:t>là</a:t>
            </a:r>
            <a:r>
              <a:rPr lang="en-US" dirty="0"/>
              <a:t> </a:t>
            </a:r>
            <a:r>
              <a:rPr lang="en-US" dirty="0" err="1"/>
              <a:t>một</a:t>
            </a:r>
            <a:r>
              <a:rPr lang="en-US" dirty="0"/>
              <a:t> </a:t>
            </a:r>
            <a:r>
              <a:rPr lang="en-US" dirty="0" err="1"/>
              <a:t>loại</a:t>
            </a:r>
            <a:r>
              <a:rPr lang="en-US" dirty="0"/>
              <a:t> </a:t>
            </a:r>
            <a:r>
              <a:rPr lang="en-US" dirty="0" err="1"/>
              <a:t>rau</a:t>
            </a:r>
            <a:r>
              <a:rPr lang="en-US" dirty="0"/>
              <a:t> </a:t>
            </a:r>
            <a:r>
              <a:rPr lang="en-US" dirty="0" err="1"/>
              <a:t>cải</a:t>
            </a:r>
            <a:r>
              <a:rPr lang="en-US" dirty="0"/>
              <a:t> </a:t>
            </a:r>
            <a:r>
              <a:rPr lang="en-US" dirty="0" err="1"/>
              <a:t>muối</a:t>
            </a:r>
            <a:r>
              <a:rPr lang="en-US" dirty="0"/>
              <a:t> </a:t>
            </a:r>
            <a:r>
              <a:rPr lang="en-US" dirty="0" err="1"/>
              <a:t>và</a:t>
            </a:r>
            <a:r>
              <a:rPr lang="en-US" dirty="0"/>
              <a:t> </a:t>
            </a:r>
            <a:r>
              <a:rPr lang="en-US" dirty="0" err="1"/>
              <a:t>cho</a:t>
            </a:r>
            <a:r>
              <a:rPr lang="en-US" dirty="0"/>
              <a:t> </a:t>
            </a:r>
            <a:r>
              <a:rPr lang="en-US" dirty="0" err="1"/>
              <a:t>tới</a:t>
            </a:r>
            <a:r>
              <a:rPr lang="en-US" dirty="0"/>
              <a:t> </a:t>
            </a:r>
            <a:r>
              <a:rPr lang="en-US" dirty="0" err="1"/>
              <a:t>ngày</a:t>
            </a:r>
            <a:r>
              <a:rPr lang="en-US" dirty="0"/>
              <a:t> nay </a:t>
            </a:r>
            <a:r>
              <a:rPr lang="en-US" dirty="0" err="1"/>
              <a:t>đã</a:t>
            </a:r>
            <a:r>
              <a:rPr lang="en-US" dirty="0"/>
              <a:t> </a:t>
            </a:r>
            <a:r>
              <a:rPr lang="en-US" dirty="0" err="1"/>
              <a:t>có</a:t>
            </a:r>
            <a:r>
              <a:rPr lang="en-US" dirty="0"/>
              <a:t> </a:t>
            </a:r>
            <a:r>
              <a:rPr lang="en-US" dirty="0" err="1"/>
              <a:t>hàng</a:t>
            </a:r>
            <a:r>
              <a:rPr lang="en-US" dirty="0"/>
              <a:t> </a:t>
            </a:r>
            <a:r>
              <a:rPr lang="en-US" dirty="0" err="1"/>
              <a:t>trăm</a:t>
            </a:r>
            <a:r>
              <a:rPr lang="en-US" dirty="0"/>
              <a:t> </a:t>
            </a:r>
            <a:r>
              <a:rPr lang="en-US" dirty="0" err="1" smtClean="0"/>
              <a:t>loại</a:t>
            </a:r>
            <a:r>
              <a:rPr lang="en-US" dirty="0"/>
              <a:t> </a:t>
            </a:r>
            <a:r>
              <a:rPr lang="en-US" dirty="0" err="1" smtClean="0"/>
              <a:t>khác</a:t>
            </a:r>
            <a:r>
              <a:rPr lang="en-US" dirty="0" smtClean="0"/>
              <a:t> </a:t>
            </a:r>
            <a:r>
              <a:rPr lang="en-US" dirty="0" err="1" smtClean="0"/>
              <a:t>nhau</a:t>
            </a:r>
            <a:r>
              <a:rPr lang="en-US" dirty="0" smtClean="0"/>
              <a:t>.</a:t>
            </a:r>
            <a:endParaRPr lang="en-US" dirty="0"/>
          </a:p>
        </p:txBody>
      </p:sp>
      <p:sp>
        <p:nvSpPr>
          <p:cNvPr id="4"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328612287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95400" y="1295400"/>
            <a:ext cx="6404113" cy="5369603"/>
          </a:xfrm>
          <a:prstGeom prst="rect">
            <a:avLst/>
          </a:prstGeom>
        </p:spPr>
      </p:pic>
      <p:sp>
        <p:nvSpPr>
          <p:cNvPr id="5"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187690490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419100" y="1600200"/>
            <a:ext cx="8498404" cy="4627114"/>
          </a:xfrm>
          <a:prstGeom prst="rect">
            <a:avLst/>
          </a:prstGeom>
        </p:spPr>
      </p:pic>
      <p:sp>
        <p:nvSpPr>
          <p:cNvPr id="5"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181930592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b="1" i="1" dirty="0" err="1" smtClean="0"/>
              <a:t>Các</a:t>
            </a:r>
            <a:r>
              <a:rPr lang="en-US" b="1" i="1" dirty="0" smtClean="0"/>
              <a:t> </a:t>
            </a:r>
            <a:r>
              <a:rPr lang="en-US" b="1" i="1" dirty="0" err="1"/>
              <a:t>món</a:t>
            </a:r>
            <a:r>
              <a:rPr lang="en-US" b="1" i="1" dirty="0"/>
              <a:t> </a:t>
            </a:r>
            <a:r>
              <a:rPr lang="en-US" b="1" i="1" dirty="0" err="1"/>
              <a:t>ăn</a:t>
            </a:r>
            <a:r>
              <a:rPr lang="en-US" b="1" i="1" dirty="0"/>
              <a:t> </a:t>
            </a:r>
            <a:r>
              <a:rPr lang="en-US" b="1" i="1" dirty="0" err="1"/>
              <a:t>đặc</a:t>
            </a:r>
            <a:r>
              <a:rPr lang="en-US" b="1" i="1" dirty="0"/>
              <a:t> </a:t>
            </a:r>
            <a:r>
              <a:rPr lang="en-US" b="1" i="1" dirty="0" err="1"/>
              <a:t>sắc</a:t>
            </a:r>
            <a:r>
              <a:rPr lang="en-US" b="1" i="1" dirty="0"/>
              <a:t>:</a:t>
            </a:r>
            <a:endParaRPr lang="en-US" dirty="0"/>
          </a:p>
          <a:p>
            <a:r>
              <a:rPr lang="en-US" dirty="0" err="1" smtClean="0"/>
              <a:t>Thành</a:t>
            </a:r>
            <a:r>
              <a:rPr lang="en-US" dirty="0" smtClean="0"/>
              <a:t> </a:t>
            </a:r>
            <a:r>
              <a:rPr lang="en-US" dirty="0" err="1"/>
              <a:t>phần</a:t>
            </a:r>
            <a:r>
              <a:rPr lang="en-US" dirty="0"/>
              <a:t> </a:t>
            </a:r>
            <a:r>
              <a:rPr lang="en-US" dirty="0" err="1"/>
              <a:t>nguyên</a:t>
            </a:r>
            <a:r>
              <a:rPr lang="en-US" dirty="0"/>
              <a:t> </a:t>
            </a:r>
            <a:r>
              <a:rPr lang="en-US" dirty="0" err="1"/>
              <a:t>liệu</a:t>
            </a:r>
            <a:r>
              <a:rPr lang="en-US" dirty="0"/>
              <a:t> </a:t>
            </a:r>
            <a:r>
              <a:rPr lang="en-US" dirty="0" err="1"/>
              <a:t>để</a:t>
            </a:r>
            <a:r>
              <a:rPr lang="en-US" dirty="0"/>
              <a:t> </a:t>
            </a:r>
            <a:r>
              <a:rPr lang="en-US" dirty="0" err="1"/>
              <a:t>chế</a:t>
            </a:r>
            <a:r>
              <a:rPr lang="en-US" dirty="0"/>
              <a:t> </a:t>
            </a:r>
            <a:r>
              <a:rPr lang="en-US" dirty="0" err="1"/>
              <a:t>biến</a:t>
            </a:r>
            <a:r>
              <a:rPr lang="en-US" dirty="0"/>
              <a:t> </a:t>
            </a:r>
            <a:r>
              <a:rPr lang="en-US" dirty="0" err="1"/>
              <a:t>kim</a:t>
            </a:r>
            <a:r>
              <a:rPr lang="en-US" dirty="0"/>
              <a:t> chi </a:t>
            </a:r>
            <a:r>
              <a:rPr lang="en-US" dirty="0" err="1"/>
              <a:t>gồm</a:t>
            </a:r>
            <a:r>
              <a:rPr lang="en-US" dirty="0"/>
              <a:t>: </a:t>
            </a:r>
            <a:r>
              <a:rPr lang="en-US" dirty="0" err="1"/>
              <a:t>cải</a:t>
            </a:r>
            <a:r>
              <a:rPr lang="en-US" dirty="0"/>
              <a:t> </a:t>
            </a:r>
            <a:r>
              <a:rPr lang="en-US" dirty="0" err="1"/>
              <a:t>thảo</a:t>
            </a:r>
            <a:r>
              <a:rPr lang="en-US" dirty="0"/>
              <a:t>, </a:t>
            </a:r>
            <a:r>
              <a:rPr lang="en-US" dirty="0" err="1"/>
              <a:t>củ</a:t>
            </a:r>
            <a:r>
              <a:rPr lang="en-US" dirty="0"/>
              <a:t> </a:t>
            </a:r>
            <a:r>
              <a:rPr lang="en-US" dirty="0" err="1"/>
              <a:t>cải</a:t>
            </a:r>
            <a:r>
              <a:rPr lang="en-US" dirty="0"/>
              <a:t>, </a:t>
            </a:r>
            <a:r>
              <a:rPr lang="en-US" dirty="0" err="1" smtClean="0"/>
              <a:t>ớt</a:t>
            </a:r>
            <a:r>
              <a:rPr lang="en-US" dirty="0" smtClean="0"/>
              <a:t>, </a:t>
            </a:r>
            <a:r>
              <a:rPr lang="en-US" dirty="0" err="1" smtClean="0"/>
              <a:t>tỏi</a:t>
            </a:r>
            <a:r>
              <a:rPr lang="en-US" dirty="0"/>
              <a:t>, </a:t>
            </a:r>
            <a:r>
              <a:rPr lang="en-US" dirty="0" err="1"/>
              <a:t>hành</a:t>
            </a:r>
            <a:r>
              <a:rPr lang="en-US" dirty="0"/>
              <a:t>, </a:t>
            </a:r>
            <a:r>
              <a:rPr lang="en-US" dirty="0" err="1"/>
              <a:t>cá</a:t>
            </a:r>
            <a:r>
              <a:rPr lang="en-US" dirty="0"/>
              <a:t> </a:t>
            </a:r>
            <a:r>
              <a:rPr lang="en-US" dirty="0" err="1"/>
              <a:t>mực</a:t>
            </a:r>
            <a:r>
              <a:rPr lang="en-US" dirty="0"/>
              <a:t>, </a:t>
            </a:r>
            <a:r>
              <a:rPr lang="en-US" dirty="0" err="1"/>
              <a:t>tôm</a:t>
            </a:r>
            <a:r>
              <a:rPr lang="en-US" dirty="0"/>
              <a:t>, </a:t>
            </a:r>
            <a:r>
              <a:rPr lang="en-US" dirty="0" err="1"/>
              <a:t>sò</a:t>
            </a:r>
            <a:r>
              <a:rPr lang="en-US" dirty="0"/>
              <a:t> </a:t>
            </a:r>
            <a:r>
              <a:rPr lang="en-US" dirty="0" err="1"/>
              <a:t>hoặc</a:t>
            </a:r>
            <a:r>
              <a:rPr lang="en-US" dirty="0"/>
              <a:t> </a:t>
            </a:r>
            <a:r>
              <a:rPr lang="en-US" dirty="0" err="1"/>
              <a:t>các</a:t>
            </a:r>
            <a:r>
              <a:rPr lang="en-US" dirty="0"/>
              <a:t> </a:t>
            </a:r>
            <a:r>
              <a:rPr lang="en-US" dirty="0" err="1"/>
              <a:t>loại</a:t>
            </a:r>
            <a:r>
              <a:rPr lang="en-US" dirty="0"/>
              <a:t> </a:t>
            </a:r>
            <a:r>
              <a:rPr lang="en-US" dirty="0" err="1"/>
              <a:t>hải</a:t>
            </a:r>
            <a:r>
              <a:rPr lang="en-US" dirty="0"/>
              <a:t> </a:t>
            </a:r>
            <a:r>
              <a:rPr lang="en-US" dirty="0" err="1"/>
              <a:t>sản</a:t>
            </a:r>
            <a:r>
              <a:rPr lang="en-US" dirty="0"/>
              <a:t> </a:t>
            </a:r>
            <a:r>
              <a:rPr lang="en-US" dirty="0" err="1"/>
              <a:t>khác</a:t>
            </a:r>
            <a:r>
              <a:rPr lang="en-US" dirty="0"/>
              <a:t>, </a:t>
            </a:r>
            <a:r>
              <a:rPr lang="en-US" dirty="0" err="1"/>
              <a:t>gừng</a:t>
            </a:r>
            <a:r>
              <a:rPr lang="en-US" dirty="0"/>
              <a:t>, </a:t>
            </a:r>
            <a:r>
              <a:rPr lang="en-US" dirty="0" err="1"/>
              <a:t>muối</a:t>
            </a:r>
            <a:r>
              <a:rPr lang="en-US" dirty="0"/>
              <a:t> </a:t>
            </a:r>
            <a:r>
              <a:rPr lang="en-US" dirty="0" err="1"/>
              <a:t>ăn</a:t>
            </a:r>
            <a:r>
              <a:rPr lang="en-US" dirty="0"/>
              <a:t> </a:t>
            </a:r>
            <a:r>
              <a:rPr lang="en-US" dirty="0" err="1"/>
              <a:t>và</a:t>
            </a:r>
            <a:r>
              <a:rPr lang="en-US" dirty="0"/>
              <a:t> </a:t>
            </a:r>
            <a:r>
              <a:rPr lang="en-US" dirty="0" err="1" smtClean="0"/>
              <a:t>đường</a:t>
            </a:r>
            <a:r>
              <a:rPr lang="en-US" dirty="0" smtClean="0"/>
              <a:t>. Kim </a:t>
            </a:r>
            <a:r>
              <a:rPr lang="en-US" dirty="0"/>
              <a:t>chi </a:t>
            </a:r>
            <a:r>
              <a:rPr lang="en-US" dirty="0" err="1"/>
              <a:t>từng</a:t>
            </a:r>
            <a:r>
              <a:rPr lang="en-US" dirty="0"/>
              <a:t> </a:t>
            </a:r>
            <a:r>
              <a:rPr lang="en-US" dirty="0" err="1"/>
              <a:t>được</a:t>
            </a:r>
            <a:r>
              <a:rPr lang="en-US" dirty="0"/>
              <a:t> </a:t>
            </a:r>
            <a:r>
              <a:rPr lang="en-US" dirty="0" err="1"/>
              <a:t>coi</a:t>
            </a:r>
            <a:r>
              <a:rPr lang="en-US" dirty="0"/>
              <a:t> </a:t>
            </a:r>
            <a:r>
              <a:rPr lang="en-US" dirty="0" err="1"/>
              <a:t>là</a:t>
            </a:r>
            <a:r>
              <a:rPr lang="en-US" dirty="0"/>
              <a:t> </a:t>
            </a:r>
            <a:r>
              <a:rPr lang="en-US" dirty="0" err="1"/>
              <a:t>một</a:t>
            </a:r>
            <a:r>
              <a:rPr lang="en-US" dirty="0"/>
              <a:t> </a:t>
            </a:r>
            <a:r>
              <a:rPr lang="en-US" dirty="0" err="1"/>
              <a:t>trong</a:t>
            </a:r>
            <a:r>
              <a:rPr lang="en-US" dirty="0"/>
              <a:t> </a:t>
            </a:r>
            <a:r>
              <a:rPr lang="en-US" dirty="0" err="1"/>
              <a:t>năm</a:t>
            </a:r>
            <a:r>
              <a:rPr lang="en-US" dirty="0"/>
              <a:t> </a:t>
            </a:r>
            <a:r>
              <a:rPr lang="en-US" dirty="0" err="1"/>
              <a:t>thực</a:t>
            </a:r>
            <a:r>
              <a:rPr lang="en-US" dirty="0"/>
              <a:t> </a:t>
            </a:r>
            <a:r>
              <a:rPr lang="en-US" dirty="0" err="1"/>
              <a:t>phẩm</a:t>
            </a:r>
            <a:r>
              <a:rPr lang="en-US" dirty="0"/>
              <a:t> </a:t>
            </a:r>
            <a:r>
              <a:rPr lang="en-US" dirty="0" err="1"/>
              <a:t>có</a:t>
            </a:r>
            <a:r>
              <a:rPr lang="en-US" dirty="0"/>
              <a:t> </a:t>
            </a:r>
            <a:r>
              <a:rPr lang="en-US" dirty="0" err="1"/>
              <a:t>lợi</a:t>
            </a:r>
            <a:r>
              <a:rPr lang="en-US" dirty="0"/>
              <a:t> </a:t>
            </a:r>
            <a:r>
              <a:rPr lang="en-US" dirty="0" err="1"/>
              <a:t>cho</a:t>
            </a:r>
            <a:r>
              <a:rPr lang="en-US" dirty="0"/>
              <a:t> </a:t>
            </a:r>
            <a:r>
              <a:rPr lang="en-US" dirty="0" err="1"/>
              <a:t>sức</a:t>
            </a:r>
            <a:r>
              <a:rPr lang="en-US" dirty="0"/>
              <a:t> </a:t>
            </a:r>
            <a:r>
              <a:rPr lang="en-US" dirty="0" err="1"/>
              <a:t>khỏe</a:t>
            </a:r>
            <a:r>
              <a:rPr lang="en-US" dirty="0"/>
              <a:t> </a:t>
            </a:r>
            <a:r>
              <a:rPr lang="en-US" dirty="0" err="1"/>
              <a:t>nhất</a:t>
            </a:r>
            <a:r>
              <a:rPr lang="en-US" dirty="0"/>
              <a:t> </a:t>
            </a:r>
            <a:r>
              <a:rPr lang="en-US" dirty="0" err="1" smtClean="0"/>
              <a:t>của</a:t>
            </a:r>
            <a:r>
              <a:rPr lang="en-US" dirty="0"/>
              <a:t> </a:t>
            </a:r>
            <a:r>
              <a:rPr lang="en-US" dirty="0" err="1" smtClean="0"/>
              <a:t>thế</a:t>
            </a:r>
            <a:r>
              <a:rPr lang="en-US" dirty="0" smtClean="0"/>
              <a:t> </a:t>
            </a:r>
            <a:r>
              <a:rPr lang="en-US" dirty="0" err="1"/>
              <a:t>giới</a:t>
            </a:r>
            <a:r>
              <a:rPr lang="en-US" dirty="0"/>
              <a:t>. </a:t>
            </a:r>
          </a:p>
        </p:txBody>
      </p:sp>
      <p:sp>
        <p:nvSpPr>
          <p:cNvPr id="4"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243539746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953000"/>
          </a:xfrm>
        </p:spPr>
        <p:txBody>
          <a:bodyPr>
            <a:normAutofit fontScale="92500"/>
          </a:bodyPr>
          <a:lstStyle/>
          <a:p>
            <a:r>
              <a:rPr lang="en-US" b="1" i="1" dirty="0"/>
              <a:t>Kim bap </a:t>
            </a:r>
            <a:r>
              <a:rPr lang="en-US" dirty="0"/>
              <a:t>– “</a:t>
            </a:r>
            <a:r>
              <a:rPr lang="en-US" dirty="0" err="1"/>
              <a:t>kim</a:t>
            </a:r>
            <a:r>
              <a:rPr lang="en-US" dirty="0"/>
              <a:t>” </a:t>
            </a:r>
            <a:r>
              <a:rPr lang="en-US" dirty="0" err="1"/>
              <a:t>là</a:t>
            </a:r>
            <a:r>
              <a:rPr lang="en-US" dirty="0"/>
              <a:t> </a:t>
            </a:r>
            <a:r>
              <a:rPr lang="en-US" dirty="0" err="1"/>
              <a:t>tên</a:t>
            </a:r>
            <a:r>
              <a:rPr lang="en-US" dirty="0"/>
              <a:t> </a:t>
            </a:r>
            <a:r>
              <a:rPr lang="en-US" dirty="0" err="1"/>
              <a:t>gọi</a:t>
            </a:r>
            <a:r>
              <a:rPr lang="en-US" dirty="0"/>
              <a:t> </a:t>
            </a:r>
            <a:r>
              <a:rPr lang="en-US" dirty="0" err="1"/>
              <a:t>của</a:t>
            </a:r>
            <a:r>
              <a:rPr lang="en-US" dirty="0"/>
              <a:t> </a:t>
            </a:r>
            <a:r>
              <a:rPr lang="en-US" dirty="0" err="1"/>
              <a:t>lá</a:t>
            </a:r>
            <a:r>
              <a:rPr lang="en-US" dirty="0"/>
              <a:t> </a:t>
            </a:r>
            <a:r>
              <a:rPr lang="en-US" dirty="0" err="1"/>
              <a:t>rong</a:t>
            </a:r>
            <a:r>
              <a:rPr lang="en-US" dirty="0"/>
              <a:t> </a:t>
            </a:r>
            <a:r>
              <a:rPr lang="en-US" dirty="0" err="1"/>
              <a:t>biển</a:t>
            </a:r>
            <a:r>
              <a:rPr lang="en-US" dirty="0"/>
              <a:t> </a:t>
            </a:r>
            <a:r>
              <a:rPr lang="en-US" dirty="0" err="1"/>
              <a:t>khô</a:t>
            </a:r>
            <a:r>
              <a:rPr lang="en-US" dirty="0"/>
              <a:t>; “bap” </a:t>
            </a:r>
            <a:r>
              <a:rPr lang="en-US" dirty="0" err="1"/>
              <a:t>đơn</a:t>
            </a:r>
            <a:r>
              <a:rPr lang="en-US" dirty="0"/>
              <a:t> </a:t>
            </a:r>
            <a:r>
              <a:rPr lang="en-US" dirty="0" err="1"/>
              <a:t>giản</a:t>
            </a:r>
            <a:r>
              <a:rPr lang="en-US" dirty="0"/>
              <a:t> </a:t>
            </a:r>
            <a:r>
              <a:rPr lang="en-US" dirty="0" err="1"/>
              <a:t>là</a:t>
            </a:r>
            <a:r>
              <a:rPr lang="en-US" dirty="0"/>
              <a:t> “</a:t>
            </a:r>
            <a:r>
              <a:rPr lang="en-US" dirty="0" err="1"/>
              <a:t>cơm</a:t>
            </a:r>
            <a:r>
              <a:rPr lang="en-US" dirty="0"/>
              <a:t>”.</a:t>
            </a:r>
          </a:p>
          <a:p>
            <a:r>
              <a:rPr lang="en-US" dirty="0" err="1"/>
              <a:t>Tên</a:t>
            </a:r>
            <a:r>
              <a:rPr lang="en-US" dirty="0"/>
              <a:t> </a:t>
            </a:r>
            <a:r>
              <a:rPr lang="en-US" dirty="0" err="1"/>
              <a:t>gọi</a:t>
            </a:r>
            <a:r>
              <a:rPr lang="en-US" dirty="0"/>
              <a:t> </a:t>
            </a:r>
            <a:r>
              <a:rPr lang="en-US" dirty="0" err="1"/>
              <a:t>của</a:t>
            </a:r>
            <a:r>
              <a:rPr lang="en-US" dirty="0"/>
              <a:t> </a:t>
            </a:r>
            <a:r>
              <a:rPr lang="en-US" dirty="0" err="1"/>
              <a:t>món</a:t>
            </a:r>
            <a:r>
              <a:rPr lang="en-US" dirty="0"/>
              <a:t> </a:t>
            </a:r>
            <a:r>
              <a:rPr lang="en-US" dirty="0" err="1"/>
              <a:t>ăn</a:t>
            </a:r>
            <a:r>
              <a:rPr lang="en-US" dirty="0"/>
              <a:t> </a:t>
            </a:r>
            <a:r>
              <a:rPr lang="en-US" dirty="0" err="1"/>
              <a:t>rất</a:t>
            </a:r>
            <a:r>
              <a:rPr lang="en-US" dirty="0"/>
              <a:t> </a:t>
            </a:r>
            <a:r>
              <a:rPr lang="en-US" dirty="0" err="1"/>
              <a:t>đơn</a:t>
            </a:r>
            <a:r>
              <a:rPr lang="en-US" dirty="0"/>
              <a:t> </a:t>
            </a:r>
            <a:r>
              <a:rPr lang="en-US" dirty="0" err="1"/>
              <a:t>giản</a:t>
            </a:r>
            <a:r>
              <a:rPr lang="en-US" dirty="0"/>
              <a:t>, </a:t>
            </a:r>
            <a:r>
              <a:rPr lang="en-US" dirty="0" err="1"/>
              <a:t>cơm</a:t>
            </a:r>
            <a:r>
              <a:rPr lang="en-US" dirty="0"/>
              <a:t> </a:t>
            </a:r>
            <a:r>
              <a:rPr lang="en-US" dirty="0" err="1"/>
              <a:t>gói</a:t>
            </a:r>
            <a:r>
              <a:rPr lang="en-US" dirty="0"/>
              <a:t> </a:t>
            </a:r>
            <a:r>
              <a:rPr lang="en-US" dirty="0" err="1"/>
              <a:t>trong</a:t>
            </a:r>
            <a:r>
              <a:rPr lang="en-US" dirty="0"/>
              <a:t> </a:t>
            </a:r>
            <a:r>
              <a:rPr lang="en-US" dirty="0" err="1"/>
              <a:t>lá</a:t>
            </a:r>
            <a:r>
              <a:rPr lang="en-US" dirty="0"/>
              <a:t> </a:t>
            </a:r>
            <a:r>
              <a:rPr lang="en-US" dirty="0" err="1"/>
              <a:t>rong</a:t>
            </a:r>
            <a:r>
              <a:rPr lang="en-US" dirty="0"/>
              <a:t> </a:t>
            </a:r>
            <a:r>
              <a:rPr lang="en-US" dirty="0" err="1"/>
              <a:t>biển</a:t>
            </a:r>
            <a:r>
              <a:rPr lang="en-US" dirty="0"/>
              <a:t>. </a:t>
            </a:r>
            <a:r>
              <a:rPr lang="en-US" dirty="0" err="1"/>
              <a:t>Về</a:t>
            </a:r>
            <a:r>
              <a:rPr lang="en-US" dirty="0"/>
              <a:t> </a:t>
            </a:r>
            <a:r>
              <a:rPr lang="en-US" dirty="0" err="1"/>
              <a:t>hình</a:t>
            </a:r>
            <a:r>
              <a:rPr lang="en-US" dirty="0"/>
              <a:t> </a:t>
            </a:r>
            <a:r>
              <a:rPr lang="en-US" dirty="0" err="1"/>
              <a:t>dạng</a:t>
            </a:r>
            <a:r>
              <a:rPr lang="en-US" dirty="0"/>
              <a:t>, </a:t>
            </a:r>
            <a:r>
              <a:rPr lang="en-US" dirty="0" err="1"/>
              <a:t>kimbap</a:t>
            </a:r>
            <a:r>
              <a:rPr lang="en-US" dirty="0"/>
              <a:t> “</a:t>
            </a:r>
            <a:r>
              <a:rPr lang="en-US" dirty="0" err="1"/>
              <a:t>có</a:t>
            </a:r>
            <a:r>
              <a:rPr lang="en-US" dirty="0"/>
              <a:t> </a:t>
            </a:r>
            <a:r>
              <a:rPr lang="en-US" dirty="0" err="1"/>
              <a:t>vẻ</a:t>
            </a:r>
            <a:r>
              <a:rPr lang="en-US" dirty="0"/>
              <a:t>” </a:t>
            </a:r>
            <a:r>
              <a:rPr lang="en-US" dirty="0" err="1"/>
              <a:t>giống</a:t>
            </a:r>
            <a:r>
              <a:rPr lang="en-US" dirty="0"/>
              <a:t> </a:t>
            </a:r>
            <a:r>
              <a:rPr lang="en-US" dirty="0" err="1"/>
              <a:t>món</a:t>
            </a:r>
            <a:r>
              <a:rPr lang="en-US" dirty="0"/>
              <a:t> </a:t>
            </a:r>
            <a:r>
              <a:rPr lang="en-US" dirty="0" err="1"/>
              <a:t>món</a:t>
            </a:r>
            <a:r>
              <a:rPr lang="en-US" dirty="0"/>
              <a:t> </a:t>
            </a:r>
            <a:r>
              <a:rPr lang="en-US" dirty="0" err="1"/>
              <a:t>cơm</a:t>
            </a:r>
            <a:r>
              <a:rPr lang="en-US" dirty="0"/>
              <a:t> </a:t>
            </a:r>
            <a:r>
              <a:rPr lang="en-US" dirty="0" err="1"/>
              <a:t>cuốn</a:t>
            </a:r>
            <a:r>
              <a:rPr lang="en-US" dirty="0"/>
              <a:t> </a:t>
            </a:r>
            <a:r>
              <a:rPr lang="en-US" dirty="0" err="1"/>
              <a:t>trong</a:t>
            </a:r>
            <a:r>
              <a:rPr lang="en-US" dirty="0"/>
              <a:t> </a:t>
            </a:r>
            <a:r>
              <a:rPr lang="en-US" dirty="0" err="1"/>
              <a:t>lá</a:t>
            </a:r>
            <a:r>
              <a:rPr lang="en-US" dirty="0"/>
              <a:t> </a:t>
            </a:r>
            <a:r>
              <a:rPr lang="en-US" dirty="0" err="1"/>
              <a:t>rong</a:t>
            </a:r>
            <a:r>
              <a:rPr lang="en-US" dirty="0"/>
              <a:t> </a:t>
            </a:r>
            <a:r>
              <a:rPr lang="en-US" dirty="0" err="1"/>
              <a:t>biển</a:t>
            </a:r>
            <a:r>
              <a:rPr lang="en-US" dirty="0"/>
              <a:t>, </a:t>
            </a:r>
            <a:r>
              <a:rPr lang="en-US" dirty="0" err="1"/>
              <a:t>của</a:t>
            </a:r>
            <a:r>
              <a:rPr lang="en-US" dirty="0"/>
              <a:t> </a:t>
            </a:r>
            <a:r>
              <a:rPr lang="en-US" dirty="0" err="1"/>
              <a:t>Nhật</a:t>
            </a:r>
            <a:r>
              <a:rPr lang="en-US" dirty="0"/>
              <a:t>. </a:t>
            </a:r>
            <a:r>
              <a:rPr lang="en-US" dirty="0" err="1"/>
              <a:t>Nhưng</a:t>
            </a:r>
            <a:r>
              <a:rPr lang="en-US" dirty="0"/>
              <a:t> </a:t>
            </a:r>
            <a:r>
              <a:rPr lang="en-US" dirty="0" err="1"/>
              <a:t>để</a:t>
            </a:r>
            <a:r>
              <a:rPr lang="en-US" dirty="0"/>
              <a:t> ý </a:t>
            </a:r>
            <a:r>
              <a:rPr lang="en-US" dirty="0" err="1"/>
              <a:t>thêm</a:t>
            </a:r>
            <a:r>
              <a:rPr lang="en-US" dirty="0"/>
              <a:t> </a:t>
            </a:r>
            <a:r>
              <a:rPr lang="en-US" dirty="0" err="1"/>
              <a:t>thì</a:t>
            </a:r>
            <a:r>
              <a:rPr lang="en-US" dirty="0"/>
              <a:t> </a:t>
            </a:r>
            <a:r>
              <a:rPr lang="en-US" dirty="0" err="1"/>
              <a:t>sẽ</a:t>
            </a:r>
            <a:r>
              <a:rPr lang="en-US" dirty="0"/>
              <a:t> </a:t>
            </a:r>
            <a:r>
              <a:rPr lang="en-US" dirty="0" err="1"/>
              <a:t>thấy</a:t>
            </a:r>
            <a:r>
              <a:rPr lang="en-US" dirty="0"/>
              <a:t>, </a:t>
            </a:r>
            <a:r>
              <a:rPr lang="en-US" dirty="0" err="1"/>
              <a:t>kimbap</a:t>
            </a:r>
            <a:r>
              <a:rPr lang="en-US" dirty="0"/>
              <a:t> </a:t>
            </a:r>
            <a:r>
              <a:rPr lang="en-US" dirty="0" err="1"/>
              <a:t>thường</a:t>
            </a:r>
            <a:r>
              <a:rPr lang="en-US" dirty="0"/>
              <a:t> to </a:t>
            </a:r>
            <a:r>
              <a:rPr lang="en-US" dirty="0" err="1"/>
              <a:t>hơn</a:t>
            </a:r>
            <a:r>
              <a:rPr lang="en-US" dirty="0"/>
              <a:t> (</a:t>
            </a:r>
            <a:r>
              <a:rPr lang="en-US" dirty="0" err="1"/>
              <a:t>béo</a:t>
            </a:r>
            <a:r>
              <a:rPr lang="en-US" dirty="0"/>
              <a:t> </a:t>
            </a:r>
            <a:r>
              <a:rPr lang="en-US" dirty="0" err="1"/>
              <a:t>hơn</a:t>
            </a:r>
            <a:r>
              <a:rPr lang="en-US" dirty="0"/>
              <a:t>) </a:t>
            </a:r>
            <a:r>
              <a:rPr lang="en-US" dirty="0" err="1"/>
              <a:t>vì</a:t>
            </a:r>
            <a:r>
              <a:rPr lang="en-US" dirty="0"/>
              <a:t> </a:t>
            </a:r>
            <a:r>
              <a:rPr lang="en-US" dirty="0" err="1"/>
              <a:t>bên</a:t>
            </a:r>
            <a:r>
              <a:rPr lang="en-US" dirty="0"/>
              <a:t> </a:t>
            </a:r>
            <a:r>
              <a:rPr lang="en-US" dirty="0" err="1"/>
              <a:t>trong</a:t>
            </a:r>
            <a:r>
              <a:rPr lang="en-US" dirty="0"/>
              <a:t>, “</a:t>
            </a:r>
            <a:r>
              <a:rPr lang="en-US" dirty="0" err="1"/>
              <a:t>nhân</a:t>
            </a:r>
            <a:r>
              <a:rPr lang="en-US" dirty="0"/>
              <a:t>” </a:t>
            </a:r>
            <a:r>
              <a:rPr lang="en-US" dirty="0" err="1"/>
              <a:t>gồm</a:t>
            </a:r>
            <a:r>
              <a:rPr lang="en-US" dirty="0"/>
              <a:t> </a:t>
            </a:r>
            <a:r>
              <a:rPr lang="en-US" dirty="0" err="1"/>
              <a:t>nhiều</a:t>
            </a:r>
            <a:r>
              <a:rPr lang="en-US" dirty="0"/>
              <a:t> </a:t>
            </a:r>
            <a:r>
              <a:rPr lang="en-US" dirty="0" err="1"/>
              <a:t>loại</a:t>
            </a:r>
            <a:r>
              <a:rPr lang="en-US" dirty="0"/>
              <a:t> </a:t>
            </a:r>
            <a:r>
              <a:rPr lang="en-US" dirty="0" err="1"/>
              <a:t>thực</a:t>
            </a:r>
            <a:r>
              <a:rPr lang="en-US" dirty="0"/>
              <a:t> </a:t>
            </a:r>
            <a:r>
              <a:rPr lang="en-US" dirty="0" err="1"/>
              <a:t>phẩm</a:t>
            </a:r>
            <a:r>
              <a:rPr lang="en-US" dirty="0"/>
              <a:t> </a:t>
            </a:r>
            <a:r>
              <a:rPr lang="en-US" dirty="0" err="1"/>
              <a:t>khác</a:t>
            </a:r>
            <a:r>
              <a:rPr lang="en-US" dirty="0"/>
              <a:t> </a:t>
            </a:r>
            <a:r>
              <a:rPr lang="en-US" dirty="0" err="1"/>
              <a:t>nhau</a:t>
            </a:r>
            <a:r>
              <a:rPr lang="en-US" dirty="0"/>
              <a:t>. </a:t>
            </a:r>
            <a:r>
              <a:rPr lang="en-US" dirty="0" err="1"/>
              <a:t>Kimbap</a:t>
            </a:r>
            <a:r>
              <a:rPr lang="en-US" dirty="0"/>
              <a:t> </a:t>
            </a:r>
            <a:r>
              <a:rPr lang="en-US" dirty="0" err="1"/>
              <a:t>cũng</a:t>
            </a:r>
            <a:r>
              <a:rPr lang="en-US" dirty="0"/>
              <a:t> </a:t>
            </a:r>
            <a:r>
              <a:rPr lang="en-US" dirty="0" err="1"/>
              <a:t>được</a:t>
            </a:r>
            <a:r>
              <a:rPr lang="en-US" dirty="0"/>
              <a:t> </a:t>
            </a:r>
            <a:r>
              <a:rPr lang="en-US" dirty="0" err="1"/>
              <a:t>cắt</a:t>
            </a:r>
            <a:r>
              <a:rPr lang="en-US" dirty="0"/>
              <a:t> </a:t>
            </a:r>
            <a:r>
              <a:rPr lang="en-US" dirty="0" err="1"/>
              <a:t>khoanh</a:t>
            </a:r>
            <a:r>
              <a:rPr lang="en-US" dirty="0"/>
              <a:t> </a:t>
            </a:r>
            <a:r>
              <a:rPr lang="en-US" dirty="0" err="1"/>
              <a:t>tròn</a:t>
            </a:r>
            <a:r>
              <a:rPr lang="en-US" dirty="0"/>
              <a:t> </a:t>
            </a:r>
            <a:r>
              <a:rPr lang="en-US" dirty="0" err="1"/>
              <a:t>được</a:t>
            </a:r>
            <a:r>
              <a:rPr lang="en-US" dirty="0"/>
              <a:t> </a:t>
            </a:r>
            <a:r>
              <a:rPr lang="en-US" dirty="0" err="1"/>
              <a:t>cắt</a:t>
            </a:r>
            <a:r>
              <a:rPr lang="en-US" dirty="0"/>
              <a:t> </a:t>
            </a:r>
            <a:r>
              <a:rPr lang="en-US" dirty="0" err="1"/>
              <a:t>thành</a:t>
            </a:r>
            <a:r>
              <a:rPr lang="en-US" dirty="0"/>
              <a:t> 12 </a:t>
            </a:r>
            <a:r>
              <a:rPr lang="en-US" dirty="0" err="1"/>
              <a:t>khoanh</a:t>
            </a:r>
            <a:r>
              <a:rPr lang="en-US" dirty="0"/>
              <a:t> </a:t>
            </a:r>
            <a:r>
              <a:rPr lang="en-US" dirty="0" err="1"/>
              <a:t>hoặc</a:t>
            </a:r>
            <a:r>
              <a:rPr lang="en-US" dirty="0"/>
              <a:t> </a:t>
            </a:r>
            <a:r>
              <a:rPr lang="en-US" dirty="0" err="1"/>
              <a:t>hơn</a:t>
            </a:r>
            <a:r>
              <a:rPr lang="en-US" dirty="0"/>
              <a:t>.</a:t>
            </a:r>
          </a:p>
          <a:p>
            <a:endParaRPr lang="en-US" dirty="0"/>
          </a:p>
        </p:txBody>
      </p:sp>
      <p:sp>
        <p:nvSpPr>
          <p:cNvPr id="4"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220647944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844827" y="1448087"/>
            <a:ext cx="7526288" cy="4413224"/>
          </a:xfrm>
          <a:prstGeom prst="rect">
            <a:avLst/>
          </a:prstGeom>
        </p:spPr>
      </p:pic>
      <p:sp>
        <p:nvSpPr>
          <p:cNvPr id="5"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5064625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876800"/>
          </a:xfrm>
        </p:spPr>
        <p:txBody>
          <a:bodyPr/>
          <a:lstStyle/>
          <a:p>
            <a:r>
              <a:rPr lang="en-US" b="1" i="1" dirty="0" err="1"/>
              <a:t>Mì</a:t>
            </a:r>
            <a:r>
              <a:rPr lang="en-US" b="1" i="1" dirty="0"/>
              <a:t> </a:t>
            </a:r>
            <a:r>
              <a:rPr lang="en-US" b="1" i="1" dirty="0" err="1"/>
              <a:t>lạnh</a:t>
            </a:r>
            <a:r>
              <a:rPr lang="en-US" b="1" i="1" dirty="0"/>
              <a:t>: </a:t>
            </a:r>
            <a:r>
              <a:rPr lang="en-US" dirty="0" err="1"/>
              <a:t>Mì</a:t>
            </a:r>
            <a:r>
              <a:rPr lang="en-US" dirty="0"/>
              <a:t> </a:t>
            </a:r>
            <a:r>
              <a:rPr lang="en-US" dirty="0" err="1"/>
              <a:t>lạnh</a:t>
            </a:r>
            <a:r>
              <a:rPr lang="en-US" dirty="0"/>
              <a:t> </a:t>
            </a:r>
            <a:r>
              <a:rPr lang="en-US" dirty="0" err="1"/>
              <a:t>với</a:t>
            </a:r>
            <a:r>
              <a:rPr lang="en-US" dirty="0"/>
              <a:t> </a:t>
            </a:r>
            <a:r>
              <a:rPr lang="en-US" dirty="0" err="1"/>
              <a:t>sợi</a:t>
            </a:r>
            <a:r>
              <a:rPr lang="en-US" dirty="0"/>
              <a:t> </a:t>
            </a:r>
            <a:r>
              <a:rPr lang="en-US" dirty="0" err="1"/>
              <a:t>mì</a:t>
            </a:r>
            <a:r>
              <a:rPr lang="en-US" dirty="0"/>
              <a:t> </a:t>
            </a:r>
            <a:r>
              <a:rPr lang="en-US" dirty="0" err="1"/>
              <a:t>mỏng</a:t>
            </a:r>
            <a:r>
              <a:rPr lang="en-US" dirty="0"/>
              <a:t> </a:t>
            </a:r>
            <a:r>
              <a:rPr lang="en-US" dirty="0" err="1"/>
              <a:t>làm</a:t>
            </a:r>
            <a:r>
              <a:rPr lang="en-US" dirty="0"/>
              <a:t> </a:t>
            </a:r>
            <a:r>
              <a:rPr lang="en-US" dirty="0" err="1"/>
              <a:t>từ</a:t>
            </a:r>
            <a:r>
              <a:rPr lang="en-US" dirty="0"/>
              <a:t> </a:t>
            </a:r>
            <a:r>
              <a:rPr lang="en-US" dirty="0" err="1"/>
              <a:t>bột</a:t>
            </a:r>
            <a:r>
              <a:rPr lang="en-US" dirty="0"/>
              <a:t> </a:t>
            </a:r>
            <a:r>
              <a:rPr lang="en-US" dirty="0" err="1"/>
              <a:t>kiều</a:t>
            </a:r>
            <a:r>
              <a:rPr lang="en-US" dirty="0"/>
              <a:t> </a:t>
            </a:r>
            <a:r>
              <a:rPr lang="en-US" dirty="0" err="1"/>
              <a:t>mạch</a:t>
            </a:r>
            <a:r>
              <a:rPr lang="en-US" dirty="0"/>
              <a:t> </a:t>
            </a:r>
            <a:r>
              <a:rPr lang="en-US" dirty="0" err="1"/>
              <a:t>chan</a:t>
            </a:r>
            <a:r>
              <a:rPr lang="en-US" dirty="0"/>
              <a:t> </a:t>
            </a:r>
            <a:r>
              <a:rPr lang="en-US" dirty="0" err="1"/>
              <a:t>nước</a:t>
            </a:r>
            <a:r>
              <a:rPr lang="en-US" dirty="0"/>
              <a:t> </a:t>
            </a:r>
            <a:r>
              <a:rPr lang="en-US" dirty="0" err="1"/>
              <a:t>hầm</a:t>
            </a:r>
            <a:r>
              <a:rPr lang="en-US" dirty="0"/>
              <a:t> </a:t>
            </a:r>
            <a:r>
              <a:rPr lang="en-US" dirty="0" err="1"/>
              <a:t>thịt</a:t>
            </a:r>
            <a:r>
              <a:rPr lang="en-US" dirty="0"/>
              <a:t> </a:t>
            </a:r>
            <a:r>
              <a:rPr lang="en-US" dirty="0" err="1"/>
              <a:t>bò</a:t>
            </a:r>
            <a:r>
              <a:rPr lang="en-US" dirty="0"/>
              <a:t> </a:t>
            </a:r>
            <a:r>
              <a:rPr lang="en-US" dirty="0" err="1"/>
              <a:t>nêm</a:t>
            </a:r>
            <a:r>
              <a:rPr lang="en-US" dirty="0"/>
              <a:t> </a:t>
            </a:r>
            <a:r>
              <a:rPr lang="en-US" dirty="0" err="1"/>
              <a:t>nếm</a:t>
            </a:r>
            <a:r>
              <a:rPr lang="en-US" dirty="0"/>
              <a:t> </a:t>
            </a:r>
            <a:r>
              <a:rPr lang="en-US" dirty="0" err="1"/>
              <a:t>cùng</a:t>
            </a:r>
            <a:r>
              <a:rPr lang="en-US" dirty="0"/>
              <a:t> </a:t>
            </a:r>
            <a:r>
              <a:rPr lang="en-US" dirty="0" err="1"/>
              <a:t>nước</a:t>
            </a:r>
            <a:r>
              <a:rPr lang="en-US" dirty="0"/>
              <a:t> </a:t>
            </a:r>
            <a:r>
              <a:rPr lang="en-US" dirty="0" err="1"/>
              <a:t>ướp</a:t>
            </a:r>
            <a:r>
              <a:rPr lang="en-US" dirty="0"/>
              <a:t> </a:t>
            </a:r>
            <a:r>
              <a:rPr lang="en-US" dirty="0" err="1"/>
              <a:t>quả</a:t>
            </a:r>
            <a:r>
              <a:rPr lang="en-US" dirty="0"/>
              <a:t> </a:t>
            </a:r>
            <a:r>
              <a:rPr lang="en-US" dirty="0" err="1"/>
              <a:t>lê</a:t>
            </a:r>
            <a:r>
              <a:rPr lang="en-US" dirty="0"/>
              <a:t> </a:t>
            </a:r>
            <a:r>
              <a:rPr lang="en-US" dirty="0" err="1"/>
              <a:t>ướp</a:t>
            </a:r>
            <a:r>
              <a:rPr lang="en-US" dirty="0"/>
              <a:t> </a:t>
            </a:r>
            <a:r>
              <a:rPr lang="en-US" dirty="0" err="1"/>
              <a:t>lạnh</a:t>
            </a:r>
            <a:r>
              <a:rPr lang="en-US" dirty="0"/>
              <a:t>. </a:t>
            </a:r>
            <a:r>
              <a:rPr lang="en-US" dirty="0" err="1"/>
              <a:t>Mì</a:t>
            </a:r>
            <a:r>
              <a:rPr lang="en-US" dirty="0"/>
              <a:t> </a:t>
            </a:r>
            <a:r>
              <a:rPr lang="en-US" dirty="0" err="1"/>
              <a:t>lạnh</a:t>
            </a:r>
            <a:r>
              <a:rPr lang="en-US" dirty="0"/>
              <a:t> </a:t>
            </a:r>
            <a:r>
              <a:rPr lang="en-US" dirty="0" err="1"/>
              <a:t>thường</a:t>
            </a:r>
            <a:r>
              <a:rPr lang="en-US" dirty="0"/>
              <a:t> </a:t>
            </a:r>
            <a:r>
              <a:rPr lang="en-US" dirty="0" err="1"/>
              <a:t>được</a:t>
            </a:r>
            <a:r>
              <a:rPr lang="en-US" dirty="0"/>
              <a:t> </a:t>
            </a:r>
            <a:r>
              <a:rPr lang="en-US" dirty="0" err="1"/>
              <a:t>dùng</a:t>
            </a:r>
            <a:r>
              <a:rPr lang="en-US" dirty="0"/>
              <a:t> </a:t>
            </a:r>
            <a:r>
              <a:rPr lang="en-US" dirty="0" err="1"/>
              <a:t>trong</a:t>
            </a:r>
            <a:r>
              <a:rPr lang="en-US" dirty="0"/>
              <a:t> </a:t>
            </a:r>
            <a:r>
              <a:rPr lang="en-US" dirty="0" err="1"/>
              <a:t>bát</a:t>
            </a:r>
            <a:r>
              <a:rPr lang="en-US" dirty="0"/>
              <a:t> </a:t>
            </a:r>
            <a:r>
              <a:rPr lang="en-US" dirty="0" err="1"/>
              <a:t>lớn</a:t>
            </a:r>
            <a:r>
              <a:rPr lang="en-US" dirty="0"/>
              <a:t>, </a:t>
            </a:r>
            <a:r>
              <a:rPr lang="en-US" dirty="0" err="1"/>
              <a:t>có</a:t>
            </a:r>
            <a:r>
              <a:rPr lang="en-US" dirty="0"/>
              <a:t> </a:t>
            </a:r>
            <a:r>
              <a:rPr lang="en-US" dirty="0" err="1"/>
              <a:t>mùi</a:t>
            </a:r>
            <a:r>
              <a:rPr lang="en-US" dirty="0"/>
              <a:t> </a:t>
            </a:r>
            <a:r>
              <a:rPr lang="en-US" dirty="0" err="1"/>
              <a:t>nồng</a:t>
            </a:r>
            <a:r>
              <a:rPr lang="en-US" dirty="0"/>
              <a:t>, </a:t>
            </a:r>
            <a:r>
              <a:rPr lang="en-US" dirty="0" err="1"/>
              <a:t>vị</a:t>
            </a:r>
            <a:r>
              <a:rPr lang="en-US" dirty="0"/>
              <a:t> </a:t>
            </a:r>
            <a:r>
              <a:rPr lang="en-US" dirty="0" err="1"/>
              <a:t>thanh</a:t>
            </a:r>
            <a:r>
              <a:rPr lang="en-US" dirty="0"/>
              <a:t> </a:t>
            </a:r>
            <a:r>
              <a:rPr lang="en-US" dirty="0" err="1"/>
              <a:t>thanh</a:t>
            </a:r>
            <a:r>
              <a:rPr lang="en-US" dirty="0"/>
              <a:t> </a:t>
            </a:r>
            <a:r>
              <a:rPr lang="en-US" dirty="0" err="1"/>
              <a:t>ngọt</a:t>
            </a:r>
            <a:r>
              <a:rPr lang="en-US" dirty="0"/>
              <a:t> </a:t>
            </a:r>
            <a:r>
              <a:rPr lang="en-US" dirty="0" err="1"/>
              <a:t>mát</a:t>
            </a:r>
            <a:r>
              <a:rPr lang="en-US" dirty="0"/>
              <a:t> </a:t>
            </a:r>
            <a:r>
              <a:rPr lang="en-US" dirty="0" err="1"/>
              <a:t>như</a:t>
            </a:r>
            <a:r>
              <a:rPr lang="en-US" dirty="0"/>
              <a:t> </a:t>
            </a:r>
            <a:r>
              <a:rPr lang="en-US" dirty="0" err="1"/>
              <a:t>làm</a:t>
            </a:r>
            <a:r>
              <a:rPr lang="en-US" dirty="0"/>
              <a:t> tan </a:t>
            </a:r>
            <a:r>
              <a:rPr lang="en-US" dirty="0" err="1"/>
              <a:t>biến</a:t>
            </a:r>
            <a:r>
              <a:rPr lang="en-US" dirty="0"/>
              <a:t> </a:t>
            </a:r>
            <a:r>
              <a:rPr lang="en-US" dirty="0" err="1"/>
              <a:t>bầu</a:t>
            </a:r>
            <a:r>
              <a:rPr lang="en-US" dirty="0"/>
              <a:t> </a:t>
            </a:r>
            <a:r>
              <a:rPr lang="en-US" dirty="0" err="1"/>
              <a:t>không</a:t>
            </a:r>
            <a:r>
              <a:rPr lang="en-US" dirty="0"/>
              <a:t> </a:t>
            </a:r>
            <a:r>
              <a:rPr lang="en-US" dirty="0" err="1"/>
              <a:t>khí</a:t>
            </a:r>
            <a:r>
              <a:rPr lang="en-US" dirty="0"/>
              <a:t> oi </a:t>
            </a:r>
            <a:r>
              <a:rPr lang="en-US" dirty="0" err="1"/>
              <a:t>bức</a:t>
            </a:r>
            <a:r>
              <a:rPr lang="en-US" dirty="0"/>
              <a:t> </a:t>
            </a:r>
            <a:r>
              <a:rPr lang="en-US" dirty="0" err="1"/>
              <a:t>của</a:t>
            </a:r>
            <a:r>
              <a:rPr lang="en-US" dirty="0"/>
              <a:t> </a:t>
            </a:r>
            <a:r>
              <a:rPr lang="en-US" dirty="0" err="1"/>
              <a:t>mùa</a:t>
            </a:r>
            <a:r>
              <a:rPr lang="en-US" dirty="0"/>
              <a:t> </a:t>
            </a:r>
            <a:r>
              <a:rPr lang="en-US" dirty="0" err="1"/>
              <a:t>hè</a:t>
            </a:r>
            <a:endParaRPr lang="en-US" dirty="0"/>
          </a:p>
        </p:txBody>
      </p:sp>
      <p:sp>
        <p:nvSpPr>
          <p:cNvPr id="4"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343797252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38200" y="1447800"/>
            <a:ext cx="7446658" cy="4907158"/>
          </a:xfrm>
          <a:prstGeom prst="rect">
            <a:avLst/>
          </a:prstGeom>
        </p:spPr>
      </p:pic>
      <p:sp>
        <p:nvSpPr>
          <p:cNvPr id="5"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166306431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b="1" i="1" dirty="0" err="1"/>
              <a:t>Thịt</a:t>
            </a:r>
            <a:r>
              <a:rPr lang="en-US" b="1" i="1" dirty="0"/>
              <a:t> </a:t>
            </a:r>
            <a:r>
              <a:rPr lang="en-US" b="1" i="1" dirty="0" err="1"/>
              <a:t>bò</a:t>
            </a:r>
            <a:r>
              <a:rPr lang="en-US" b="1" i="1" dirty="0"/>
              <a:t> </a:t>
            </a:r>
            <a:r>
              <a:rPr lang="en-US" b="1" i="1" dirty="0" err="1"/>
              <a:t>nướng</a:t>
            </a:r>
            <a:r>
              <a:rPr lang="en-US" b="1" i="1" dirty="0"/>
              <a:t>: </a:t>
            </a:r>
            <a:r>
              <a:rPr lang="en-US" dirty="0" err="1"/>
              <a:t>Món</a:t>
            </a:r>
            <a:r>
              <a:rPr lang="en-US" dirty="0"/>
              <a:t> </a:t>
            </a:r>
            <a:r>
              <a:rPr lang="en-US" dirty="0" err="1"/>
              <a:t>ăn</a:t>
            </a:r>
            <a:r>
              <a:rPr lang="en-US" dirty="0"/>
              <a:t> </a:t>
            </a:r>
            <a:r>
              <a:rPr lang="en-US" dirty="0" err="1"/>
              <a:t>được</a:t>
            </a:r>
            <a:r>
              <a:rPr lang="en-US" dirty="0"/>
              <a:t> </a:t>
            </a:r>
            <a:r>
              <a:rPr lang="en-US" dirty="0" err="1"/>
              <a:t>chế</a:t>
            </a:r>
            <a:r>
              <a:rPr lang="en-US" dirty="0"/>
              <a:t> </a:t>
            </a:r>
            <a:r>
              <a:rPr lang="en-US" dirty="0" err="1"/>
              <a:t>biến</a:t>
            </a:r>
            <a:r>
              <a:rPr lang="en-US" dirty="0"/>
              <a:t> </a:t>
            </a:r>
            <a:r>
              <a:rPr lang="en-US" dirty="0" err="1"/>
              <a:t>bởi</a:t>
            </a:r>
            <a:r>
              <a:rPr lang="en-US" dirty="0"/>
              <a:t> </a:t>
            </a:r>
            <a:r>
              <a:rPr lang="en-US" dirty="0" err="1"/>
              <a:t>một</a:t>
            </a:r>
            <a:r>
              <a:rPr lang="en-US" dirty="0"/>
              <a:t> </a:t>
            </a:r>
            <a:r>
              <a:rPr lang="en-US" dirty="0" err="1"/>
              <a:t>loại</a:t>
            </a:r>
            <a:r>
              <a:rPr lang="en-US" dirty="0"/>
              <a:t> </a:t>
            </a:r>
            <a:r>
              <a:rPr lang="en-US" dirty="0" err="1"/>
              <a:t>nước</a:t>
            </a:r>
            <a:r>
              <a:rPr lang="en-US" dirty="0"/>
              <a:t> </a:t>
            </a:r>
            <a:r>
              <a:rPr lang="en-US" dirty="0" err="1"/>
              <a:t>tương</a:t>
            </a:r>
            <a:r>
              <a:rPr lang="en-US" dirty="0"/>
              <a:t> </a:t>
            </a:r>
            <a:r>
              <a:rPr lang="en-US" dirty="0" err="1"/>
              <a:t>riêng</a:t>
            </a:r>
            <a:r>
              <a:rPr lang="en-US" dirty="0"/>
              <a:t> </a:t>
            </a:r>
            <a:r>
              <a:rPr lang="en-US" dirty="0" err="1"/>
              <a:t>biệt</a:t>
            </a:r>
            <a:r>
              <a:rPr lang="en-US" dirty="0"/>
              <a:t> </a:t>
            </a:r>
            <a:r>
              <a:rPr lang="en-US" dirty="0" err="1"/>
              <a:t>của</a:t>
            </a:r>
            <a:r>
              <a:rPr lang="en-US" dirty="0"/>
              <a:t> </a:t>
            </a:r>
            <a:r>
              <a:rPr lang="en-US" dirty="0" err="1"/>
              <a:t>Hàn</a:t>
            </a:r>
            <a:r>
              <a:rPr lang="en-US" dirty="0"/>
              <a:t> </a:t>
            </a:r>
            <a:r>
              <a:rPr lang="en-US" dirty="0" err="1"/>
              <a:t>Quốc</a:t>
            </a:r>
            <a:r>
              <a:rPr lang="en-US" dirty="0"/>
              <a:t> </a:t>
            </a:r>
            <a:r>
              <a:rPr lang="en-US" dirty="0" err="1"/>
              <a:t>để</a:t>
            </a:r>
            <a:r>
              <a:rPr lang="en-US" dirty="0"/>
              <a:t> </a:t>
            </a:r>
            <a:r>
              <a:rPr lang="en-US" dirty="0" err="1"/>
              <a:t>làm</a:t>
            </a:r>
            <a:r>
              <a:rPr lang="en-US" dirty="0"/>
              <a:t> </a:t>
            </a:r>
            <a:r>
              <a:rPr lang="en-US" dirty="0" err="1"/>
              <a:t>tăng</a:t>
            </a:r>
            <a:r>
              <a:rPr lang="en-US" dirty="0"/>
              <a:t> </a:t>
            </a:r>
            <a:r>
              <a:rPr lang="en-US" dirty="0" err="1"/>
              <a:t>vị</a:t>
            </a:r>
            <a:r>
              <a:rPr lang="en-US" dirty="0"/>
              <a:t> </a:t>
            </a:r>
            <a:r>
              <a:rPr lang="en-US" dirty="0" err="1"/>
              <a:t>ngọt</a:t>
            </a:r>
            <a:r>
              <a:rPr lang="en-US" dirty="0"/>
              <a:t> </a:t>
            </a:r>
            <a:r>
              <a:rPr lang="en-US" dirty="0" err="1"/>
              <a:t>của</a:t>
            </a:r>
            <a:r>
              <a:rPr lang="en-US" dirty="0"/>
              <a:t> </a:t>
            </a:r>
            <a:r>
              <a:rPr lang="en-US" dirty="0" err="1"/>
              <a:t>thịt.Thịt</a:t>
            </a:r>
            <a:r>
              <a:rPr lang="en-US" dirty="0"/>
              <a:t> </a:t>
            </a:r>
            <a:r>
              <a:rPr lang="en-US" dirty="0" err="1"/>
              <a:t>bò</a:t>
            </a:r>
            <a:r>
              <a:rPr lang="en-US" dirty="0"/>
              <a:t> </a:t>
            </a:r>
            <a:r>
              <a:rPr lang="en-US" dirty="0" err="1"/>
              <a:t>thái</a:t>
            </a:r>
            <a:r>
              <a:rPr lang="en-US" dirty="0"/>
              <a:t> </a:t>
            </a:r>
            <a:r>
              <a:rPr lang="en-US" dirty="0" err="1"/>
              <a:t>mỏng</a:t>
            </a:r>
            <a:r>
              <a:rPr lang="en-US" dirty="0"/>
              <a:t> </a:t>
            </a:r>
            <a:r>
              <a:rPr lang="en-US" dirty="0" err="1"/>
              <a:t>tẩm</a:t>
            </a:r>
            <a:r>
              <a:rPr lang="en-US" dirty="0"/>
              <a:t> </a:t>
            </a:r>
            <a:r>
              <a:rPr lang="en-US" dirty="0" err="1"/>
              <a:t>sốt</a:t>
            </a:r>
            <a:r>
              <a:rPr lang="en-US" dirty="0"/>
              <a:t> </a:t>
            </a:r>
            <a:r>
              <a:rPr lang="en-US" dirty="0" err="1"/>
              <a:t>đậu</a:t>
            </a:r>
            <a:r>
              <a:rPr lang="en-US" dirty="0"/>
              <a:t> </a:t>
            </a:r>
            <a:r>
              <a:rPr lang="en-US" dirty="0" err="1"/>
              <a:t>nành</a:t>
            </a:r>
            <a:r>
              <a:rPr lang="en-US" dirty="0"/>
              <a:t>, </a:t>
            </a:r>
            <a:r>
              <a:rPr lang="en-US" dirty="0" err="1"/>
              <a:t>dầu</a:t>
            </a:r>
            <a:r>
              <a:rPr lang="en-US" dirty="0"/>
              <a:t> </a:t>
            </a:r>
            <a:r>
              <a:rPr lang="en-US" dirty="0" err="1"/>
              <a:t>vừng</a:t>
            </a:r>
            <a:r>
              <a:rPr lang="en-US" dirty="0"/>
              <a:t>, </a:t>
            </a:r>
            <a:r>
              <a:rPr lang="en-US" dirty="0" err="1"/>
              <a:t>tỏi</a:t>
            </a:r>
            <a:r>
              <a:rPr lang="en-US" dirty="0"/>
              <a:t>, </a:t>
            </a:r>
            <a:r>
              <a:rPr lang="en-US" dirty="0" err="1"/>
              <a:t>đường</a:t>
            </a:r>
            <a:r>
              <a:rPr lang="en-US" dirty="0"/>
              <a:t>, </a:t>
            </a:r>
            <a:r>
              <a:rPr lang="en-US" dirty="0" err="1"/>
              <a:t>hành</a:t>
            </a:r>
            <a:r>
              <a:rPr lang="en-US" dirty="0"/>
              <a:t> </a:t>
            </a:r>
            <a:r>
              <a:rPr lang="en-US" dirty="0" err="1"/>
              <a:t>xanh</a:t>
            </a:r>
            <a:r>
              <a:rPr lang="en-US" dirty="0"/>
              <a:t>, </a:t>
            </a:r>
            <a:r>
              <a:rPr lang="en-US" dirty="0" err="1"/>
              <a:t>tiêu</a:t>
            </a:r>
            <a:r>
              <a:rPr lang="en-US" dirty="0"/>
              <a:t> </a:t>
            </a:r>
            <a:r>
              <a:rPr lang="en-US" dirty="0" err="1"/>
              <a:t>đen</a:t>
            </a:r>
            <a:r>
              <a:rPr lang="en-US" dirty="0"/>
              <a:t>, </a:t>
            </a:r>
            <a:r>
              <a:rPr lang="en-US" dirty="0" err="1"/>
              <a:t>sau</a:t>
            </a:r>
            <a:r>
              <a:rPr lang="en-US" dirty="0"/>
              <a:t> </a:t>
            </a:r>
            <a:r>
              <a:rPr lang="en-US" dirty="0" err="1"/>
              <a:t>đó</a:t>
            </a:r>
            <a:r>
              <a:rPr lang="en-US" dirty="0"/>
              <a:t> </a:t>
            </a:r>
            <a:r>
              <a:rPr lang="en-US" dirty="0" err="1"/>
              <a:t>đem</a:t>
            </a:r>
            <a:r>
              <a:rPr lang="en-US" dirty="0"/>
              <a:t> </a:t>
            </a:r>
            <a:r>
              <a:rPr lang="en-US" dirty="0" err="1"/>
              <a:t>nướng</a:t>
            </a:r>
            <a:r>
              <a:rPr lang="en-US" dirty="0"/>
              <a:t> </a:t>
            </a:r>
            <a:r>
              <a:rPr lang="en-US" dirty="0" err="1"/>
              <a:t>vỉ</a:t>
            </a:r>
            <a:r>
              <a:rPr lang="en-US" dirty="0"/>
              <a:t> </a:t>
            </a:r>
            <a:r>
              <a:rPr lang="en-US" dirty="0" err="1"/>
              <a:t>nên</a:t>
            </a:r>
            <a:r>
              <a:rPr lang="en-US" dirty="0"/>
              <a:t> </a:t>
            </a:r>
            <a:r>
              <a:rPr lang="en-US" dirty="0" err="1"/>
              <a:t>được</a:t>
            </a:r>
            <a:r>
              <a:rPr lang="en-US" dirty="0"/>
              <a:t> </a:t>
            </a:r>
            <a:r>
              <a:rPr lang="en-US" dirty="0" err="1"/>
              <a:t>gọi</a:t>
            </a:r>
            <a:r>
              <a:rPr lang="en-US" dirty="0"/>
              <a:t> </a:t>
            </a:r>
            <a:r>
              <a:rPr lang="en-US" dirty="0" err="1"/>
              <a:t>là</a:t>
            </a:r>
            <a:r>
              <a:rPr lang="en-US" dirty="0"/>
              <a:t> </a:t>
            </a:r>
            <a:r>
              <a:rPr lang="en-US" dirty="0" err="1"/>
              <a:t>thịt</a:t>
            </a:r>
            <a:r>
              <a:rPr lang="en-US" dirty="0"/>
              <a:t> </a:t>
            </a:r>
            <a:r>
              <a:rPr lang="en-US" dirty="0" err="1"/>
              <a:t>bò</a:t>
            </a:r>
            <a:r>
              <a:rPr lang="en-US" dirty="0"/>
              <a:t> </a:t>
            </a:r>
            <a:r>
              <a:rPr lang="en-US" dirty="0" err="1"/>
              <a:t>nướng</a:t>
            </a:r>
            <a:r>
              <a:rPr lang="en-US" dirty="0"/>
              <a:t>. </a:t>
            </a:r>
            <a:r>
              <a:rPr lang="en-US" dirty="0" err="1"/>
              <a:t>Chính</a:t>
            </a:r>
            <a:r>
              <a:rPr lang="en-US" dirty="0"/>
              <a:t> </a:t>
            </a:r>
            <a:r>
              <a:rPr lang="en-US" dirty="0" err="1"/>
              <a:t>gia</a:t>
            </a:r>
            <a:r>
              <a:rPr lang="en-US" dirty="0"/>
              <a:t> </a:t>
            </a:r>
            <a:r>
              <a:rPr lang="en-US" dirty="0" err="1"/>
              <a:t>vị</a:t>
            </a:r>
            <a:r>
              <a:rPr lang="en-US" dirty="0"/>
              <a:t> </a:t>
            </a:r>
            <a:r>
              <a:rPr lang="en-US" dirty="0" err="1"/>
              <a:t>ướp</a:t>
            </a:r>
            <a:r>
              <a:rPr lang="en-US" dirty="0"/>
              <a:t> </a:t>
            </a:r>
            <a:r>
              <a:rPr lang="en-US" dirty="0" err="1"/>
              <a:t>làm</a:t>
            </a:r>
            <a:r>
              <a:rPr lang="en-US" dirty="0"/>
              <a:t> </a:t>
            </a:r>
            <a:r>
              <a:rPr lang="en-US" dirty="0" err="1"/>
              <a:t>cho</a:t>
            </a:r>
            <a:r>
              <a:rPr lang="en-US" dirty="0"/>
              <a:t> </a:t>
            </a:r>
            <a:r>
              <a:rPr lang="en-US" dirty="0" err="1"/>
              <a:t>món</a:t>
            </a:r>
            <a:r>
              <a:rPr lang="en-US" dirty="0"/>
              <a:t> </a:t>
            </a:r>
            <a:r>
              <a:rPr lang="en-US" dirty="0" err="1"/>
              <a:t>ăn</a:t>
            </a:r>
            <a:r>
              <a:rPr lang="en-US" dirty="0"/>
              <a:t> </a:t>
            </a:r>
            <a:r>
              <a:rPr lang="en-US" dirty="0" err="1"/>
              <a:t>mềm</a:t>
            </a:r>
            <a:r>
              <a:rPr lang="en-US" dirty="0"/>
              <a:t>, </a:t>
            </a:r>
            <a:r>
              <a:rPr lang="en-US" dirty="0" err="1"/>
              <a:t>thơm</a:t>
            </a:r>
            <a:r>
              <a:rPr lang="en-US" dirty="0"/>
              <a:t> </a:t>
            </a:r>
            <a:r>
              <a:rPr lang="en-US" dirty="0" err="1"/>
              <a:t>ngon</a:t>
            </a:r>
            <a:r>
              <a:rPr lang="en-US" dirty="0"/>
              <a:t> </a:t>
            </a:r>
            <a:r>
              <a:rPr lang="en-US" dirty="0" err="1"/>
              <a:t>đậm</a:t>
            </a:r>
            <a:r>
              <a:rPr lang="en-US" dirty="0"/>
              <a:t> </a:t>
            </a:r>
            <a:r>
              <a:rPr lang="en-US" dirty="0" err="1"/>
              <a:t>đà</a:t>
            </a:r>
            <a:r>
              <a:rPr lang="en-US" dirty="0"/>
              <a:t> </a:t>
            </a:r>
            <a:r>
              <a:rPr lang="en-US" dirty="0" err="1"/>
              <a:t>và</a:t>
            </a:r>
            <a:r>
              <a:rPr lang="en-US" dirty="0"/>
              <a:t> </a:t>
            </a:r>
            <a:r>
              <a:rPr lang="en-US" dirty="0" err="1"/>
              <a:t>mang</a:t>
            </a:r>
            <a:r>
              <a:rPr lang="en-US" dirty="0"/>
              <a:t> </a:t>
            </a:r>
            <a:r>
              <a:rPr lang="en-US" dirty="0" err="1"/>
              <a:t>một</a:t>
            </a:r>
            <a:r>
              <a:rPr lang="en-US" dirty="0"/>
              <a:t> </a:t>
            </a:r>
            <a:r>
              <a:rPr lang="en-US" dirty="0" err="1"/>
              <a:t>sắc</a:t>
            </a:r>
            <a:r>
              <a:rPr lang="en-US" dirty="0"/>
              <a:t> </a:t>
            </a:r>
            <a:r>
              <a:rPr lang="en-US" dirty="0" err="1"/>
              <a:t>thái</a:t>
            </a:r>
            <a:r>
              <a:rPr lang="en-US" dirty="0"/>
              <a:t> </a:t>
            </a:r>
            <a:r>
              <a:rPr lang="en-US" dirty="0" err="1"/>
              <a:t>riêng</a:t>
            </a:r>
            <a:r>
              <a:rPr lang="en-US" dirty="0"/>
              <a:t> </a:t>
            </a:r>
            <a:r>
              <a:rPr lang="en-US" dirty="0" err="1"/>
              <a:t>mà</a:t>
            </a:r>
            <a:r>
              <a:rPr lang="en-US" dirty="0"/>
              <a:t> </a:t>
            </a:r>
            <a:r>
              <a:rPr lang="en-US" dirty="0" err="1"/>
              <a:t>ai</a:t>
            </a:r>
            <a:r>
              <a:rPr lang="en-US" dirty="0"/>
              <a:t> </a:t>
            </a:r>
            <a:r>
              <a:rPr lang="en-US" dirty="0" err="1"/>
              <a:t>cũng</a:t>
            </a:r>
            <a:r>
              <a:rPr lang="en-US" dirty="0"/>
              <a:t> </a:t>
            </a:r>
            <a:r>
              <a:rPr lang="en-US" dirty="0" err="1"/>
              <a:t>có</a:t>
            </a:r>
            <a:r>
              <a:rPr lang="en-US" dirty="0"/>
              <a:t> </a:t>
            </a:r>
            <a:r>
              <a:rPr lang="en-US" dirty="0" err="1"/>
              <a:t>thể</a:t>
            </a:r>
            <a:r>
              <a:rPr lang="en-US" dirty="0"/>
              <a:t> </a:t>
            </a:r>
            <a:r>
              <a:rPr lang="en-US" dirty="0" err="1"/>
              <a:t>cảm</a:t>
            </a:r>
            <a:r>
              <a:rPr lang="en-US" dirty="0"/>
              <a:t> </a:t>
            </a:r>
            <a:r>
              <a:rPr lang="en-US" dirty="0" err="1"/>
              <a:t>nhận</a:t>
            </a:r>
            <a:r>
              <a:rPr lang="en-US" dirty="0"/>
              <a:t> </a:t>
            </a:r>
            <a:r>
              <a:rPr lang="en-US" dirty="0" err="1"/>
              <a:t>được</a:t>
            </a:r>
            <a:r>
              <a:rPr lang="en-US" dirty="0"/>
              <a:t>.</a:t>
            </a:r>
          </a:p>
          <a:p>
            <a:endParaRPr lang="en-US" dirty="0"/>
          </a:p>
        </p:txBody>
      </p:sp>
      <p:sp>
        <p:nvSpPr>
          <p:cNvPr id="4"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31261026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38200" y="1371600"/>
            <a:ext cx="7345241" cy="5227864"/>
          </a:xfrm>
          <a:prstGeom prst="rect">
            <a:avLst/>
          </a:prstGeom>
        </p:spPr>
      </p:pic>
      <p:sp>
        <p:nvSpPr>
          <p:cNvPr id="5"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398988413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b="1" i="1" dirty="0" err="1"/>
              <a:t>Gà</a:t>
            </a:r>
            <a:r>
              <a:rPr lang="en-US" b="1" i="1" dirty="0"/>
              <a:t> </a:t>
            </a:r>
            <a:r>
              <a:rPr lang="en-US" b="1" i="1" dirty="0" err="1"/>
              <a:t>hầm</a:t>
            </a:r>
            <a:r>
              <a:rPr lang="en-US" b="1" i="1" dirty="0"/>
              <a:t> </a:t>
            </a:r>
            <a:r>
              <a:rPr lang="en-US" b="1" i="1" dirty="0" err="1"/>
              <a:t>sâm</a:t>
            </a:r>
            <a:r>
              <a:rPr lang="en-US" b="1" i="1" dirty="0"/>
              <a:t>: </a:t>
            </a:r>
            <a:r>
              <a:rPr lang="en-US" dirty="0" err="1"/>
              <a:t>Cháo</a:t>
            </a:r>
            <a:r>
              <a:rPr lang="en-US" dirty="0"/>
              <a:t> </a:t>
            </a:r>
            <a:r>
              <a:rPr lang="en-US" dirty="0" err="1"/>
              <a:t>gà</a:t>
            </a:r>
            <a:r>
              <a:rPr lang="en-US" dirty="0"/>
              <a:t> </a:t>
            </a:r>
            <a:r>
              <a:rPr lang="en-US" dirty="0" err="1"/>
              <a:t>hầm</a:t>
            </a:r>
            <a:r>
              <a:rPr lang="en-US" dirty="0"/>
              <a:t> </a:t>
            </a:r>
            <a:r>
              <a:rPr lang="en-US" dirty="0" err="1"/>
              <a:t>sâm</a:t>
            </a:r>
            <a:r>
              <a:rPr lang="en-US" dirty="0"/>
              <a:t> </a:t>
            </a:r>
            <a:r>
              <a:rPr lang="en-US" dirty="0" err="1"/>
              <a:t>là</a:t>
            </a:r>
            <a:r>
              <a:rPr lang="en-US" dirty="0"/>
              <a:t> </a:t>
            </a:r>
            <a:r>
              <a:rPr lang="en-US" dirty="0" err="1"/>
              <a:t>món</a:t>
            </a:r>
            <a:r>
              <a:rPr lang="en-US" dirty="0"/>
              <a:t> </a:t>
            </a:r>
            <a:r>
              <a:rPr lang="en-US" dirty="0" err="1"/>
              <a:t>ăn</a:t>
            </a:r>
            <a:r>
              <a:rPr lang="en-US" dirty="0"/>
              <a:t> </a:t>
            </a:r>
            <a:r>
              <a:rPr lang="en-US" dirty="0" err="1"/>
              <a:t>đặc</a:t>
            </a:r>
            <a:r>
              <a:rPr lang="en-US" dirty="0"/>
              <a:t> </a:t>
            </a:r>
            <a:r>
              <a:rPr lang="en-US" dirty="0" err="1"/>
              <a:t>biệt</a:t>
            </a:r>
            <a:r>
              <a:rPr lang="en-US" dirty="0"/>
              <a:t> </a:t>
            </a:r>
            <a:r>
              <a:rPr lang="en-US" dirty="0" err="1"/>
              <a:t>bổ</a:t>
            </a:r>
            <a:r>
              <a:rPr lang="en-US" dirty="0"/>
              <a:t> </a:t>
            </a:r>
            <a:r>
              <a:rPr lang="en-US" dirty="0" err="1"/>
              <a:t>dưỡng</a:t>
            </a:r>
            <a:r>
              <a:rPr lang="en-US" dirty="0"/>
              <a:t> </a:t>
            </a:r>
            <a:r>
              <a:rPr lang="en-US" dirty="0" err="1"/>
              <a:t>trong</a:t>
            </a:r>
            <a:r>
              <a:rPr lang="en-US" dirty="0"/>
              <a:t> </a:t>
            </a:r>
            <a:r>
              <a:rPr lang="en-US" dirty="0" err="1"/>
              <a:t>mùa</a:t>
            </a:r>
            <a:r>
              <a:rPr lang="en-US" dirty="0"/>
              <a:t> </a:t>
            </a:r>
            <a:r>
              <a:rPr lang="en-US" dirty="0" err="1"/>
              <a:t>hè</a:t>
            </a:r>
            <a:r>
              <a:rPr lang="en-US" dirty="0"/>
              <a:t>. </a:t>
            </a:r>
            <a:r>
              <a:rPr lang="en-US" dirty="0" err="1"/>
              <a:t>Người</a:t>
            </a:r>
            <a:r>
              <a:rPr lang="en-US" dirty="0"/>
              <a:t> </a:t>
            </a:r>
            <a:r>
              <a:rPr lang="en-US" dirty="0" err="1"/>
              <a:t>Hàn</a:t>
            </a:r>
            <a:r>
              <a:rPr lang="en-US" dirty="0"/>
              <a:t> tin </a:t>
            </a:r>
            <a:r>
              <a:rPr lang="en-US" dirty="0" err="1"/>
              <a:t>rằng</a:t>
            </a:r>
            <a:r>
              <a:rPr lang="en-US" dirty="0"/>
              <a:t> </a:t>
            </a:r>
            <a:r>
              <a:rPr lang="en-US" dirty="0" err="1"/>
              <a:t>sâm</a:t>
            </a:r>
            <a:r>
              <a:rPr lang="en-US" dirty="0"/>
              <a:t> </a:t>
            </a:r>
            <a:r>
              <a:rPr lang="en-US" dirty="0" err="1"/>
              <a:t>có</a:t>
            </a:r>
            <a:r>
              <a:rPr lang="en-US" dirty="0"/>
              <a:t> </a:t>
            </a:r>
            <a:r>
              <a:rPr lang="en-US" dirty="0" err="1"/>
              <a:t>thể</a:t>
            </a:r>
            <a:r>
              <a:rPr lang="en-US" dirty="0"/>
              <a:t> </a:t>
            </a:r>
            <a:r>
              <a:rPr lang="en-US" dirty="0" err="1"/>
              <a:t>làm</a:t>
            </a:r>
            <a:r>
              <a:rPr lang="en-US" dirty="0"/>
              <a:t> </a:t>
            </a:r>
            <a:r>
              <a:rPr lang="en-US" dirty="0" err="1"/>
              <a:t>mát</a:t>
            </a:r>
            <a:r>
              <a:rPr lang="en-US" dirty="0"/>
              <a:t> </a:t>
            </a:r>
            <a:r>
              <a:rPr lang="en-US" dirty="0" err="1"/>
              <a:t>cơ</a:t>
            </a:r>
            <a:r>
              <a:rPr lang="en-US" dirty="0"/>
              <a:t> </a:t>
            </a:r>
            <a:r>
              <a:rPr lang="en-US" dirty="0" err="1"/>
              <a:t>thể</a:t>
            </a:r>
            <a:r>
              <a:rPr lang="en-US" dirty="0"/>
              <a:t>, </a:t>
            </a:r>
            <a:r>
              <a:rPr lang="en-US" dirty="0" err="1"/>
              <a:t>vì</a:t>
            </a:r>
            <a:r>
              <a:rPr lang="en-US" dirty="0"/>
              <a:t> </a:t>
            </a:r>
            <a:r>
              <a:rPr lang="en-US" dirty="0" err="1"/>
              <a:t>vậy</a:t>
            </a:r>
            <a:r>
              <a:rPr lang="en-US" dirty="0"/>
              <a:t> </a:t>
            </a:r>
            <a:r>
              <a:rPr lang="en-US" dirty="0" err="1"/>
              <a:t>ăn</a:t>
            </a:r>
            <a:r>
              <a:rPr lang="en-US" dirty="0"/>
              <a:t> </a:t>
            </a:r>
            <a:r>
              <a:rPr lang="en-US" dirty="0" err="1"/>
              <a:t>món</a:t>
            </a:r>
            <a:r>
              <a:rPr lang="en-US" dirty="0"/>
              <a:t> </a:t>
            </a:r>
            <a:r>
              <a:rPr lang="en-US" dirty="0" err="1"/>
              <a:t>này</a:t>
            </a:r>
            <a:r>
              <a:rPr lang="en-US" dirty="0"/>
              <a:t>, </a:t>
            </a:r>
            <a:r>
              <a:rPr lang="en-US" dirty="0" err="1"/>
              <a:t>cơ</a:t>
            </a:r>
            <a:r>
              <a:rPr lang="en-US" dirty="0"/>
              <a:t> </a:t>
            </a:r>
            <a:r>
              <a:rPr lang="en-US" dirty="0" err="1"/>
              <a:t>thể</a:t>
            </a:r>
            <a:r>
              <a:rPr lang="en-US" dirty="0"/>
              <a:t> </a:t>
            </a:r>
            <a:r>
              <a:rPr lang="en-US" dirty="0" err="1"/>
              <a:t>vừa</a:t>
            </a:r>
            <a:r>
              <a:rPr lang="en-US" dirty="0"/>
              <a:t> </a:t>
            </a:r>
            <a:r>
              <a:rPr lang="en-US" dirty="0" err="1"/>
              <a:t>được</a:t>
            </a:r>
            <a:r>
              <a:rPr lang="en-US" dirty="0"/>
              <a:t> </a:t>
            </a:r>
            <a:r>
              <a:rPr lang="en-US" dirty="0" err="1"/>
              <a:t>làm</a:t>
            </a:r>
            <a:r>
              <a:rPr lang="en-US" dirty="0"/>
              <a:t> </a:t>
            </a:r>
            <a:r>
              <a:rPr lang="en-US" dirty="0" err="1"/>
              <a:t>mát</a:t>
            </a:r>
            <a:r>
              <a:rPr lang="en-US" dirty="0"/>
              <a:t>, </a:t>
            </a:r>
            <a:r>
              <a:rPr lang="en-US" dirty="0" err="1"/>
              <a:t>vừa</a:t>
            </a:r>
            <a:r>
              <a:rPr lang="en-US" dirty="0"/>
              <a:t> </a:t>
            </a:r>
            <a:r>
              <a:rPr lang="en-US" dirty="0" err="1"/>
              <a:t>bổ</a:t>
            </a:r>
            <a:r>
              <a:rPr lang="en-US" dirty="0"/>
              <a:t> </a:t>
            </a:r>
            <a:r>
              <a:rPr lang="en-US" dirty="0" err="1"/>
              <a:t>dưỡng</a:t>
            </a:r>
            <a:r>
              <a:rPr lang="en-US" dirty="0"/>
              <a:t> </a:t>
            </a:r>
            <a:r>
              <a:rPr lang="en-US" dirty="0" err="1"/>
              <a:t>tăng</a:t>
            </a:r>
            <a:r>
              <a:rPr lang="en-US" dirty="0"/>
              <a:t> </a:t>
            </a:r>
            <a:r>
              <a:rPr lang="en-US" dirty="0" err="1"/>
              <a:t>cường</a:t>
            </a:r>
            <a:r>
              <a:rPr lang="en-US" dirty="0"/>
              <a:t> </a:t>
            </a:r>
            <a:r>
              <a:rPr lang="en-US" dirty="0" err="1"/>
              <a:t>sinh</a:t>
            </a:r>
            <a:r>
              <a:rPr lang="en-US" dirty="0"/>
              <a:t> </a:t>
            </a:r>
            <a:r>
              <a:rPr lang="en-US" dirty="0" err="1"/>
              <a:t>lực</a:t>
            </a:r>
            <a:r>
              <a:rPr lang="en-US" dirty="0"/>
              <a:t>. </a:t>
            </a:r>
            <a:r>
              <a:rPr lang="en-US" dirty="0" err="1"/>
              <a:t>Họ</a:t>
            </a:r>
            <a:r>
              <a:rPr lang="en-US" dirty="0"/>
              <a:t> </a:t>
            </a:r>
            <a:r>
              <a:rPr lang="en-US" dirty="0" err="1"/>
              <a:t>sẽ</a:t>
            </a:r>
            <a:r>
              <a:rPr lang="en-US" dirty="0"/>
              <a:t> </a:t>
            </a:r>
            <a:r>
              <a:rPr lang="en-US" dirty="0" err="1"/>
              <a:t>dễ</a:t>
            </a:r>
            <a:r>
              <a:rPr lang="en-US" dirty="0"/>
              <a:t> </a:t>
            </a:r>
            <a:r>
              <a:rPr lang="en-US" dirty="0" err="1"/>
              <a:t>dàng</a:t>
            </a:r>
            <a:r>
              <a:rPr lang="en-US" dirty="0"/>
              <a:t> </a:t>
            </a:r>
            <a:r>
              <a:rPr lang="en-US" dirty="0" err="1"/>
              <a:t>vượt</a:t>
            </a:r>
            <a:r>
              <a:rPr lang="en-US" dirty="0"/>
              <a:t> qua </a:t>
            </a:r>
            <a:r>
              <a:rPr lang="en-US" dirty="0" err="1"/>
              <a:t>được</a:t>
            </a:r>
            <a:r>
              <a:rPr lang="en-US" dirty="0"/>
              <a:t> </a:t>
            </a:r>
            <a:r>
              <a:rPr lang="en-US" dirty="0" err="1"/>
              <a:t>mùa</a:t>
            </a:r>
            <a:r>
              <a:rPr lang="en-US" dirty="0"/>
              <a:t> </a:t>
            </a:r>
            <a:r>
              <a:rPr lang="en-US" dirty="0" err="1"/>
              <a:t>hè</a:t>
            </a:r>
            <a:r>
              <a:rPr lang="en-US" dirty="0"/>
              <a:t> </a:t>
            </a:r>
            <a:r>
              <a:rPr lang="en-US" dirty="0" err="1"/>
              <a:t>nóng</a:t>
            </a:r>
            <a:r>
              <a:rPr lang="en-US" dirty="0"/>
              <a:t> </a:t>
            </a:r>
            <a:r>
              <a:rPr lang="en-US" dirty="0" err="1"/>
              <a:t>bức</a:t>
            </a:r>
            <a:r>
              <a:rPr lang="en-US" dirty="0"/>
              <a:t>, </a:t>
            </a:r>
            <a:r>
              <a:rPr lang="en-US" dirty="0" err="1"/>
              <a:t>ẩm</a:t>
            </a:r>
            <a:r>
              <a:rPr lang="en-US" dirty="0"/>
              <a:t>, </a:t>
            </a:r>
            <a:r>
              <a:rPr lang="en-US" dirty="0" err="1"/>
              <a:t>ngột</a:t>
            </a:r>
            <a:r>
              <a:rPr lang="en-US" dirty="0"/>
              <a:t> </a:t>
            </a:r>
            <a:r>
              <a:rPr lang="en-US" dirty="0" err="1"/>
              <a:t>ngạt</a:t>
            </a:r>
            <a:r>
              <a:rPr lang="en-US" dirty="0"/>
              <a:t> </a:t>
            </a:r>
            <a:r>
              <a:rPr lang="en-US" dirty="0" err="1"/>
              <a:t>và</a:t>
            </a:r>
            <a:r>
              <a:rPr lang="en-US" dirty="0"/>
              <a:t> </a:t>
            </a:r>
            <a:r>
              <a:rPr lang="en-US" dirty="0" err="1"/>
              <a:t>mệt</a:t>
            </a:r>
            <a:r>
              <a:rPr lang="en-US" dirty="0"/>
              <a:t> </a:t>
            </a:r>
            <a:r>
              <a:rPr lang="en-US" dirty="0" err="1"/>
              <a:t>mỏi</a:t>
            </a:r>
            <a:r>
              <a:rPr lang="en-US" dirty="0"/>
              <a:t>. </a:t>
            </a:r>
          </a:p>
        </p:txBody>
      </p:sp>
      <p:sp>
        <p:nvSpPr>
          <p:cNvPr id="4"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414865123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0600" y="1447800"/>
            <a:ext cx="6929008" cy="4964327"/>
          </a:xfrm>
          <a:prstGeom prst="rect">
            <a:avLst/>
          </a:prstGeom>
        </p:spPr>
      </p:pic>
      <p:sp>
        <p:nvSpPr>
          <p:cNvPr id="5"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103021125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 </a:t>
            </a:r>
            <a:r>
              <a:rPr lang="en-US" dirty="0" err="1"/>
              <a:t>Đây</a:t>
            </a:r>
            <a:r>
              <a:rPr lang="en-US" dirty="0"/>
              <a:t> </a:t>
            </a:r>
            <a:r>
              <a:rPr lang="en-US" dirty="0" err="1"/>
              <a:t>là</a:t>
            </a:r>
            <a:r>
              <a:rPr lang="en-US" dirty="0"/>
              <a:t> </a:t>
            </a:r>
            <a:r>
              <a:rPr lang="en-US" dirty="0" err="1"/>
              <a:t>món</a:t>
            </a:r>
            <a:r>
              <a:rPr lang="en-US" dirty="0"/>
              <a:t> </a:t>
            </a:r>
            <a:r>
              <a:rPr lang="en-US" dirty="0" err="1"/>
              <a:t>người</a:t>
            </a:r>
            <a:r>
              <a:rPr lang="en-US" dirty="0"/>
              <a:t> </a:t>
            </a:r>
            <a:r>
              <a:rPr lang="en-US" dirty="0" err="1"/>
              <a:t>Hàn</a:t>
            </a:r>
            <a:r>
              <a:rPr lang="en-US" dirty="0"/>
              <a:t> hay </a:t>
            </a:r>
            <a:r>
              <a:rPr lang="en-US" dirty="0" err="1"/>
              <a:t>ăn</a:t>
            </a:r>
            <a:r>
              <a:rPr lang="en-US" dirty="0"/>
              <a:t> </a:t>
            </a:r>
            <a:r>
              <a:rPr lang="en-US" dirty="0" err="1"/>
              <a:t>trong</a:t>
            </a:r>
            <a:r>
              <a:rPr lang="en-US" dirty="0"/>
              <a:t> </a:t>
            </a:r>
            <a:r>
              <a:rPr lang="en-US" dirty="0" err="1"/>
              <a:t>những</a:t>
            </a:r>
            <a:r>
              <a:rPr lang="en-US" dirty="0"/>
              <a:t> </a:t>
            </a:r>
            <a:r>
              <a:rPr lang="en-US" dirty="0" err="1"/>
              <a:t>ngày</a:t>
            </a:r>
            <a:r>
              <a:rPr lang="en-US" dirty="0"/>
              <a:t> </a:t>
            </a:r>
            <a:r>
              <a:rPr lang="en-US" dirty="0" err="1"/>
              <a:t>nóng</a:t>
            </a:r>
            <a:r>
              <a:rPr lang="en-US" dirty="0"/>
              <a:t> </a:t>
            </a:r>
            <a:r>
              <a:rPr lang="en-US" dirty="0" err="1"/>
              <a:t>bức</a:t>
            </a:r>
            <a:r>
              <a:rPr lang="en-US" dirty="0"/>
              <a:t> </a:t>
            </a:r>
            <a:r>
              <a:rPr lang="en-US" dirty="0" err="1"/>
              <a:t>nhất</a:t>
            </a:r>
            <a:r>
              <a:rPr lang="en-US" dirty="0"/>
              <a:t> </a:t>
            </a:r>
            <a:r>
              <a:rPr lang="en-US" dirty="0" err="1"/>
              <a:t>của</a:t>
            </a:r>
            <a:r>
              <a:rPr lang="en-US" dirty="0"/>
              <a:t> </a:t>
            </a:r>
            <a:r>
              <a:rPr lang="en-US" dirty="0" err="1"/>
              <a:t>mùa</a:t>
            </a:r>
            <a:r>
              <a:rPr lang="en-US" dirty="0"/>
              <a:t> </a:t>
            </a:r>
            <a:r>
              <a:rPr lang="en-US" dirty="0" err="1"/>
              <a:t>hè</a:t>
            </a:r>
            <a:r>
              <a:rPr lang="en-US" dirty="0"/>
              <a:t>. </a:t>
            </a:r>
            <a:r>
              <a:rPr lang="en-US" dirty="0" err="1"/>
              <a:t>Thậm</a:t>
            </a:r>
            <a:r>
              <a:rPr lang="en-US" dirty="0"/>
              <a:t> </a:t>
            </a:r>
            <a:r>
              <a:rPr lang="en-US" dirty="0" err="1"/>
              <a:t>chí</a:t>
            </a:r>
            <a:r>
              <a:rPr lang="en-US" dirty="0"/>
              <a:t>, </a:t>
            </a:r>
            <a:r>
              <a:rPr lang="en-US" dirty="0" err="1"/>
              <a:t>giữa</a:t>
            </a:r>
            <a:r>
              <a:rPr lang="en-US" dirty="0"/>
              <a:t> </a:t>
            </a:r>
            <a:r>
              <a:rPr lang="en-US" dirty="0" err="1"/>
              <a:t>tháng</a:t>
            </a:r>
            <a:r>
              <a:rPr lang="en-US" dirty="0"/>
              <a:t> 6 </a:t>
            </a:r>
            <a:r>
              <a:rPr lang="en-US" dirty="0" err="1"/>
              <a:t>âm</a:t>
            </a:r>
            <a:r>
              <a:rPr lang="en-US" dirty="0"/>
              <a:t> </a:t>
            </a:r>
            <a:r>
              <a:rPr lang="en-US" dirty="0" err="1"/>
              <a:t>lịch</a:t>
            </a:r>
            <a:r>
              <a:rPr lang="en-US" dirty="0"/>
              <a:t> </a:t>
            </a:r>
            <a:r>
              <a:rPr lang="en-US" dirty="0" err="1"/>
              <a:t>còn</a:t>
            </a:r>
            <a:r>
              <a:rPr lang="en-US" dirty="0"/>
              <a:t> </a:t>
            </a:r>
            <a:r>
              <a:rPr lang="en-US" dirty="0" err="1"/>
              <a:t>có</a:t>
            </a:r>
            <a:r>
              <a:rPr lang="en-US" dirty="0"/>
              <a:t> </a:t>
            </a:r>
            <a:r>
              <a:rPr lang="en-US" dirty="0" err="1"/>
              <a:t>một</a:t>
            </a:r>
            <a:r>
              <a:rPr lang="en-US" dirty="0"/>
              <a:t> </a:t>
            </a:r>
            <a:r>
              <a:rPr lang="en-US" dirty="0" err="1"/>
              <a:t>ngày</a:t>
            </a:r>
            <a:r>
              <a:rPr lang="en-US" dirty="0"/>
              <a:t> </a:t>
            </a:r>
            <a:r>
              <a:rPr lang="en-US" dirty="0" err="1"/>
              <a:t>gọi</a:t>
            </a:r>
            <a:r>
              <a:rPr lang="en-US" dirty="0"/>
              <a:t> </a:t>
            </a:r>
            <a:r>
              <a:rPr lang="en-US" dirty="0" err="1"/>
              <a:t>là</a:t>
            </a:r>
            <a:r>
              <a:rPr lang="en-US" dirty="0"/>
              <a:t> "</a:t>
            </a:r>
            <a:r>
              <a:rPr lang="en-US" dirty="0" err="1"/>
              <a:t>ngày</a:t>
            </a:r>
            <a:r>
              <a:rPr lang="en-US" dirty="0"/>
              <a:t> </a:t>
            </a:r>
            <a:r>
              <a:rPr lang="en-US" dirty="0" err="1"/>
              <a:t>gà</a:t>
            </a:r>
            <a:r>
              <a:rPr lang="en-US" dirty="0"/>
              <a:t> </a:t>
            </a:r>
            <a:r>
              <a:rPr lang="en-US" dirty="0" err="1"/>
              <a:t>hầm</a:t>
            </a:r>
            <a:r>
              <a:rPr lang="en-US" dirty="0"/>
              <a:t> </a:t>
            </a:r>
            <a:r>
              <a:rPr lang="en-US" dirty="0" err="1"/>
              <a:t>sâm</a:t>
            </a:r>
            <a:r>
              <a:rPr lang="en-US" dirty="0"/>
              <a:t>". </a:t>
            </a:r>
            <a:r>
              <a:rPr lang="en-US" dirty="0" err="1"/>
              <a:t>Tất</a:t>
            </a:r>
            <a:r>
              <a:rPr lang="en-US" dirty="0"/>
              <a:t> </a:t>
            </a:r>
            <a:r>
              <a:rPr lang="en-US" dirty="0" err="1"/>
              <a:t>cả</a:t>
            </a:r>
            <a:r>
              <a:rPr lang="en-US" dirty="0"/>
              <a:t> </a:t>
            </a:r>
            <a:r>
              <a:rPr lang="en-US" dirty="0" err="1"/>
              <a:t>mọi</a:t>
            </a:r>
            <a:r>
              <a:rPr lang="en-US" dirty="0"/>
              <a:t> </a:t>
            </a:r>
            <a:r>
              <a:rPr lang="en-US" dirty="0" err="1"/>
              <a:t>nơi</a:t>
            </a:r>
            <a:r>
              <a:rPr lang="en-US" dirty="0"/>
              <a:t> </a:t>
            </a:r>
            <a:r>
              <a:rPr lang="en-US" dirty="0" err="1"/>
              <a:t>trên</a:t>
            </a:r>
            <a:r>
              <a:rPr lang="en-US" dirty="0"/>
              <a:t> </a:t>
            </a:r>
            <a:r>
              <a:rPr lang="en-US" dirty="0" err="1"/>
              <a:t>đất</a:t>
            </a:r>
            <a:r>
              <a:rPr lang="en-US" dirty="0"/>
              <a:t> </a:t>
            </a:r>
            <a:r>
              <a:rPr lang="en-US" dirty="0" err="1"/>
              <a:t>Hàn</a:t>
            </a:r>
            <a:r>
              <a:rPr lang="en-US" dirty="0"/>
              <a:t> </a:t>
            </a:r>
            <a:r>
              <a:rPr lang="en-US" dirty="0" err="1"/>
              <a:t>đều</a:t>
            </a:r>
            <a:r>
              <a:rPr lang="en-US" dirty="0"/>
              <a:t> </a:t>
            </a:r>
            <a:r>
              <a:rPr lang="en-US" dirty="0" err="1"/>
              <a:t>ăn</a:t>
            </a:r>
            <a:r>
              <a:rPr lang="en-US" dirty="0"/>
              <a:t> </a:t>
            </a:r>
            <a:r>
              <a:rPr lang="en-US" dirty="0" err="1"/>
              <a:t>món</a:t>
            </a:r>
            <a:r>
              <a:rPr lang="en-US" dirty="0"/>
              <a:t> </a:t>
            </a:r>
            <a:r>
              <a:rPr lang="en-US" dirty="0" err="1"/>
              <a:t>này</a:t>
            </a:r>
            <a:r>
              <a:rPr lang="en-US" dirty="0"/>
              <a:t>. </a:t>
            </a:r>
            <a:r>
              <a:rPr lang="en-US" dirty="0" err="1"/>
              <a:t>Nhiều</a:t>
            </a:r>
            <a:r>
              <a:rPr lang="en-US" dirty="0"/>
              <a:t> </a:t>
            </a:r>
            <a:r>
              <a:rPr lang="en-US" dirty="0" err="1"/>
              <a:t>cửa</a:t>
            </a:r>
            <a:r>
              <a:rPr lang="en-US" dirty="0"/>
              <a:t> </a:t>
            </a:r>
            <a:r>
              <a:rPr lang="en-US" dirty="0" err="1"/>
              <a:t>hàng</a:t>
            </a:r>
            <a:r>
              <a:rPr lang="en-US" dirty="0"/>
              <a:t>, </a:t>
            </a:r>
            <a:r>
              <a:rPr lang="en-US" dirty="0" err="1"/>
              <a:t>căng</a:t>
            </a:r>
            <a:r>
              <a:rPr lang="en-US" dirty="0"/>
              <a:t> tin </a:t>
            </a:r>
            <a:r>
              <a:rPr lang="en-US" dirty="0" err="1"/>
              <a:t>giảm</a:t>
            </a:r>
            <a:r>
              <a:rPr lang="en-US" dirty="0"/>
              <a:t> </a:t>
            </a:r>
            <a:r>
              <a:rPr lang="en-US" dirty="0" err="1"/>
              <a:t>giá</a:t>
            </a:r>
            <a:r>
              <a:rPr lang="en-US" dirty="0"/>
              <a:t> </a:t>
            </a:r>
            <a:r>
              <a:rPr lang="en-US" dirty="0" err="1"/>
              <a:t>món</a:t>
            </a:r>
            <a:r>
              <a:rPr lang="en-US" dirty="0"/>
              <a:t> </a:t>
            </a:r>
            <a:r>
              <a:rPr lang="en-US" dirty="0" err="1"/>
              <a:t>đó</a:t>
            </a:r>
            <a:r>
              <a:rPr lang="en-US" dirty="0"/>
              <a:t>, </a:t>
            </a:r>
          </a:p>
        </p:txBody>
      </p:sp>
      <p:sp>
        <p:nvSpPr>
          <p:cNvPr id="4"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33827959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err="1" smtClean="0"/>
              <a:t>Sâm</a:t>
            </a:r>
            <a:r>
              <a:rPr lang="en-US" dirty="0" smtClean="0"/>
              <a:t> </a:t>
            </a:r>
            <a:r>
              <a:rPr lang="en-US" dirty="0" err="1"/>
              <a:t>trong</a:t>
            </a:r>
            <a:r>
              <a:rPr lang="en-US" dirty="0"/>
              <a:t> </a:t>
            </a:r>
            <a:r>
              <a:rPr lang="en-US" dirty="0" err="1"/>
              <a:t>món</a:t>
            </a:r>
            <a:r>
              <a:rPr lang="en-US" dirty="0"/>
              <a:t> </a:t>
            </a:r>
            <a:r>
              <a:rPr lang="en-US" dirty="0" err="1"/>
              <a:t>cháo</a:t>
            </a:r>
            <a:r>
              <a:rPr lang="en-US" dirty="0"/>
              <a:t> </a:t>
            </a:r>
            <a:r>
              <a:rPr lang="en-US" dirty="0" err="1"/>
              <a:t>mang</a:t>
            </a:r>
            <a:r>
              <a:rPr lang="en-US" dirty="0"/>
              <a:t> </a:t>
            </a:r>
            <a:r>
              <a:rPr lang="en-US" dirty="0" err="1"/>
              <a:t>lại</a:t>
            </a:r>
            <a:r>
              <a:rPr lang="en-US" dirty="0"/>
              <a:t> </a:t>
            </a:r>
            <a:r>
              <a:rPr lang="en-US" dirty="0" err="1"/>
              <a:t>vị</a:t>
            </a:r>
            <a:r>
              <a:rPr lang="en-US" dirty="0"/>
              <a:t> </a:t>
            </a:r>
            <a:r>
              <a:rPr lang="en-US" dirty="0" err="1"/>
              <a:t>hơi</a:t>
            </a:r>
            <a:r>
              <a:rPr lang="en-US" dirty="0"/>
              <a:t> </a:t>
            </a:r>
            <a:r>
              <a:rPr lang="en-US" dirty="0" err="1"/>
              <a:t>đắng</a:t>
            </a:r>
            <a:r>
              <a:rPr lang="en-US" dirty="0"/>
              <a:t> </a:t>
            </a:r>
            <a:r>
              <a:rPr lang="en-US" dirty="0" err="1"/>
              <a:t>nhẹ</a:t>
            </a:r>
            <a:r>
              <a:rPr lang="en-US" dirty="0"/>
              <a:t>, </a:t>
            </a:r>
            <a:r>
              <a:rPr lang="en-US" dirty="0" err="1"/>
              <a:t>táo</a:t>
            </a:r>
            <a:r>
              <a:rPr lang="en-US" dirty="0"/>
              <a:t> </a:t>
            </a:r>
            <a:r>
              <a:rPr lang="en-US" dirty="0" err="1"/>
              <a:t>đỏ</a:t>
            </a:r>
            <a:r>
              <a:rPr lang="en-US" dirty="0"/>
              <a:t> </a:t>
            </a:r>
            <a:r>
              <a:rPr lang="en-US" dirty="0" err="1"/>
              <a:t>và</a:t>
            </a:r>
            <a:r>
              <a:rPr lang="en-US" dirty="0"/>
              <a:t> </a:t>
            </a:r>
            <a:r>
              <a:rPr lang="en-US" dirty="0" err="1"/>
              <a:t>gạo</a:t>
            </a:r>
            <a:r>
              <a:rPr lang="en-US" dirty="0"/>
              <a:t> </a:t>
            </a:r>
            <a:r>
              <a:rPr lang="en-US" dirty="0" err="1"/>
              <a:t>nếp</a:t>
            </a:r>
            <a:r>
              <a:rPr lang="en-US" dirty="0"/>
              <a:t> </a:t>
            </a:r>
            <a:r>
              <a:rPr lang="en-US" dirty="0" err="1"/>
              <a:t>có</a:t>
            </a:r>
            <a:r>
              <a:rPr lang="en-US" dirty="0"/>
              <a:t> </a:t>
            </a:r>
            <a:r>
              <a:rPr lang="en-US" dirty="0" err="1"/>
              <a:t>vị</a:t>
            </a:r>
            <a:r>
              <a:rPr lang="en-US" dirty="0"/>
              <a:t> </a:t>
            </a:r>
            <a:r>
              <a:rPr lang="en-US" dirty="0" err="1"/>
              <a:t>ngọt</a:t>
            </a:r>
            <a:r>
              <a:rPr lang="en-US" dirty="0"/>
              <a:t> </a:t>
            </a:r>
            <a:r>
              <a:rPr lang="en-US" dirty="0" err="1"/>
              <a:t>thơm</a:t>
            </a:r>
            <a:r>
              <a:rPr lang="en-US" dirty="0"/>
              <a:t>. </a:t>
            </a:r>
            <a:r>
              <a:rPr lang="en-US" dirty="0" err="1"/>
              <a:t>Tỏi</a:t>
            </a:r>
            <a:r>
              <a:rPr lang="en-US" dirty="0"/>
              <a:t> </a:t>
            </a:r>
            <a:r>
              <a:rPr lang="en-US" dirty="0" err="1"/>
              <a:t>làm</a:t>
            </a:r>
            <a:r>
              <a:rPr lang="en-US" dirty="0"/>
              <a:t> </a:t>
            </a:r>
            <a:r>
              <a:rPr lang="en-US" dirty="0" err="1"/>
              <a:t>cho</a:t>
            </a:r>
            <a:r>
              <a:rPr lang="en-US" dirty="0"/>
              <a:t> </a:t>
            </a:r>
            <a:r>
              <a:rPr lang="en-US" dirty="0" err="1"/>
              <a:t>cháo</a:t>
            </a:r>
            <a:r>
              <a:rPr lang="en-US" dirty="0"/>
              <a:t> </a:t>
            </a:r>
            <a:r>
              <a:rPr lang="en-US" dirty="0" err="1"/>
              <a:t>có</a:t>
            </a:r>
            <a:r>
              <a:rPr lang="en-US" dirty="0"/>
              <a:t> </a:t>
            </a:r>
            <a:r>
              <a:rPr lang="en-US" dirty="0" err="1"/>
              <a:t>vị</a:t>
            </a:r>
            <a:r>
              <a:rPr lang="en-US" dirty="0"/>
              <a:t> </a:t>
            </a:r>
            <a:r>
              <a:rPr lang="en-US" dirty="0" err="1"/>
              <a:t>thanh</a:t>
            </a:r>
            <a:r>
              <a:rPr lang="en-US" dirty="0"/>
              <a:t>, </a:t>
            </a:r>
            <a:r>
              <a:rPr lang="en-US" dirty="0" err="1"/>
              <a:t>ngọt</a:t>
            </a:r>
            <a:r>
              <a:rPr lang="en-US" dirty="0"/>
              <a:t>. </a:t>
            </a:r>
            <a:r>
              <a:rPr lang="en-US" dirty="0" err="1"/>
              <a:t>Món</a:t>
            </a:r>
            <a:r>
              <a:rPr lang="en-US" dirty="0"/>
              <a:t> </a:t>
            </a:r>
            <a:r>
              <a:rPr lang="en-US" dirty="0" err="1"/>
              <a:t>gà</a:t>
            </a:r>
            <a:r>
              <a:rPr lang="en-US" dirty="0"/>
              <a:t> </a:t>
            </a:r>
            <a:r>
              <a:rPr lang="en-US" dirty="0" err="1"/>
              <a:t>hầm</a:t>
            </a:r>
            <a:r>
              <a:rPr lang="en-US" dirty="0"/>
              <a:t> </a:t>
            </a:r>
            <a:r>
              <a:rPr lang="en-US" dirty="0" err="1"/>
              <a:t>sâm</a:t>
            </a:r>
            <a:r>
              <a:rPr lang="en-US" dirty="0"/>
              <a:t> </a:t>
            </a:r>
            <a:r>
              <a:rPr lang="en-US" dirty="0" err="1"/>
              <a:t>này</a:t>
            </a:r>
            <a:r>
              <a:rPr lang="en-US" dirty="0"/>
              <a:t> </a:t>
            </a:r>
            <a:r>
              <a:rPr lang="en-US" dirty="0" err="1"/>
              <a:t>khi</a:t>
            </a:r>
            <a:r>
              <a:rPr lang="en-US" dirty="0"/>
              <a:t> </a:t>
            </a:r>
            <a:r>
              <a:rPr lang="en-US" dirty="0" err="1"/>
              <a:t>ăn</a:t>
            </a:r>
            <a:r>
              <a:rPr lang="en-US" dirty="0"/>
              <a:t>, </a:t>
            </a:r>
            <a:r>
              <a:rPr lang="en-US" dirty="0" err="1"/>
              <a:t>bạn</a:t>
            </a:r>
            <a:r>
              <a:rPr lang="en-US" dirty="0"/>
              <a:t> </a:t>
            </a:r>
            <a:r>
              <a:rPr lang="en-US" dirty="0" err="1"/>
              <a:t>sẽ</a:t>
            </a:r>
            <a:r>
              <a:rPr lang="en-US" dirty="0"/>
              <a:t> </a:t>
            </a:r>
            <a:r>
              <a:rPr lang="en-US" dirty="0" err="1"/>
              <a:t>toát</a:t>
            </a:r>
            <a:r>
              <a:rPr lang="en-US" dirty="0"/>
              <a:t> </a:t>
            </a:r>
            <a:r>
              <a:rPr lang="en-US" dirty="0" err="1"/>
              <a:t>nhiều</a:t>
            </a:r>
            <a:r>
              <a:rPr lang="en-US" dirty="0"/>
              <a:t> </a:t>
            </a:r>
            <a:r>
              <a:rPr lang="en-US" dirty="0" err="1"/>
              <a:t>mồ</a:t>
            </a:r>
            <a:r>
              <a:rPr lang="en-US" dirty="0"/>
              <a:t> </a:t>
            </a:r>
            <a:r>
              <a:rPr lang="en-US" dirty="0" err="1"/>
              <a:t>hôi</a:t>
            </a:r>
            <a:r>
              <a:rPr lang="en-US" dirty="0"/>
              <a:t>. </a:t>
            </a:r>
            <a:r>
              <a:rPr lang="en-US" dirty="0" err="1"/>
              <a:t>Thành</a:t>
            </a:r>
            <a:r>
              <a:rPr lang="en-US" dirty="0"/>
              <a:t> </a:t>
            </a:r>
            <a:r>
              <a:rPr lang="en-US" dirty="0" err="1"/>
              <a:t>phần</a:t>
            </a:r>
            <a:r>
              <a:rPr lang="en-US" dirty="0"/>
              <a:t> </a:t>
            </a:r>
            <a:r>
              <a:rPr lang="en-US" dirty="0" err="1"/>
              <a:t>chính</a:t>
            </a:r>
            <a:r>
              <a:rPr lang="en-US" dirty="0"/>
              <a:t> </a:t>
            </a:r>
            <a:r>
              <a:rPr lang="en-US" dirty="0" err="1"/>
              <a:t>trong</a:t>
            </a:r>
            <a:r>
              <a:rPr lang="en-US" dirty="0"/>
              <a:t> </a:t>
            </a:r>
            <a:r>
              <a:rPr lang="en-US" dirty="0" err="1"/>
              <a:t>món</a:t>
            </a:r>
            <a:r>
              <a:rPr lang="en-US" dirty="0"/>
              <a:t> </a:t>
            </a:r>
            <a:r>
              <a:rPr lang="en-US" dirty="0" err="1"/>
              <a:t>này</a:t>
            </a:r>
            <a:r>
              <a:rPr lang="en-US" dirty="0"/>
              <a:t> </a:t>
            </a:r>
            <a:r>
              <a:rPr lang="en-US" dirty="0" err="1"/>
              <a:t>là</a:t>
            </a:r>
            <a:r>
              <a:rPr lang="en-US" dirty="0"/>
              <a:t> </a:t>
            </a:r>
            <a:r>
              <a:rPr lang="en-US" dirty="0" err="1"/>
              <a:t>sâm</a:t>
            </a:r>
            <a:r>
              <a:rPr lang="en-US" dirty="0"/>
              <a:t>, </a:t>
            </a:r>
            <a:r>
              <a:rPr lang="en-US" dirty="0" err="1"/>
              <a:t>là</a:t>
            </a:r>
            <a:r>
              <a:rPr lang="en-US" dirty="0"/>
              <a:t> </a:t>
            </a:r>
            <a:r>
              <a:rPr lang="en-US" dirty="0" err="1"/>
              <a:t>vị</a:t>
            </a:r>
            <a:r>
              <a:rPr lang="en-US" dirty="0"/>
              <a:t> </a:t>
            </a:r>
            <a:r>
              <a:rPr lang="en-US" dirty="0" err="1"/>
              <a:t>thuốc</a:t>
            </a:r>
            <a:r>
              <a:rPr lang="en-US" dirty="0"/>
              <a:t> </a:t>
            </a:r>
            <a:r>
              <a:rPr lang="en-US" dirty="0" err="1"/>
              <a:t>làm</a:t>
            </a:r>
            <a:r>
              <a:rPr lang="en-US" dirty="0"/>
              <a:t> </a:t>
            </a:r>
            <a:r>
              <a:rPr lang="en-US" dirty="0" err="1"/>
              <a:t>toát</a:t>
            </a:r>
            <a:r>
              <a:rPr lang="en-US" dirty="0"/>
              <a:t> </a:t>
            </a:r>
            <a:r>
              <a:rPr lang="en-US" dirty="0" err="1"/>
              <a:t>mồ</a:t>
            </a:r>
            <a:r>
              <a:rPr lang="en-US" dirty="0"/>
              <a:t> </a:t>
            </a:r>
            <a:r>
              <a:rPr lang="en-US" dirty="0" err="1"/>
              <a:t>hôi</a:t>
            </a:r>
            <a:r>
              <a:rPr lang="en-US" dirty="0"/>
              <a:t>, qua </a:t>
            </a:r>
            <a:r>
              <a:rPr lang="en-US" dirty="0" err="1"/>
              <a:t>đó</a:t>
            </a:r>
            <a:r>
              <a:rPr lang="en-US" dirty="0"/>
              <a:t> "</a:t>
            </a:r>
            <a:r>
              <a:rPr lang="en-US" dirty="0" err="1"/>
              <a:t>giải</a:t>
            </a:r>
            <a:r>
              <a:rPr lang="en-US" dirty="0"/>
              <a:t> </a:t>
            </a:r>
            <a:r>
              <a:rPr lang="en-US" dirty="0" err="1"/>
              <a:t>độc</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làm</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khỏe</a:t>
            </a:r>
            <a:r>
              <a:rPr lang="en-US" dirty="0"/>
              <a:t> </a:t>
            </a:r>
            <a:r>
              <a:rPr lang="en-US" dirty="0" err="1"/>
              <a:t>lại</a:t>
            </a:r>
            <a:r>
              <a:rPr lang="en-US" dirty="0"/>
              <a:t>, </a:t>
            </a:r>
            <a:r>
              <a:rPr lang="en-US" dirty="0" err="1"/>
              <a:t>cảm</a:t>
            </a:r>
            <a:r>
              <a:rPr lang="en-US" dirty="0"/>
              <a:t> </a:t>
            </a:r>
            <a:r>
              <a:rPr lang="en-US" dirty="0" err="1"/>
              <a:t>thấy</a:t>
            </a:r>
            <a:r>
              <a:rPr lang="en-US" dirty="0"/>
              <a:t> </a:t>
            </a:r>
            <a:r>
              <a:rPr lang="en-US" dirty="0" err="1"/>
              <a:t>cơ</a:t>
            </a:r>
            <a:r>
              <a:rPr lang="en-US" dirty="0"/>
              <a:t> </a:t>
            </a:r>
            <a:r>
              <a:rPr lang="en-US" dirty="0" err="1"/>
              <a:t>thể</a:t>
            </a:r>
            <a:r>
              <a:rPr lang="en-US" dirty="0"/>
              <a:t> </a:t>
            </a:r>
            <a:r>
              <a:rPr lang="en-US" dirty="0" err="1"/>
              <a:t>nhẹ</a:t>
            </a:r>
            <a:r>
              <a:rPr lang="en-US" dirty="0"/>
              <a:t> </a:t>
            </a:r>
            <a:r>
              <a:rPr lang="en-US" dirty="0" err="1"/>
              <a:t>nhàng</a:t>
            </a:r>
            <a:r>
              <a:rPr lang="en-US" dirty="0"/>
              <a:t>.</a:t>
            </a:r>
          </a:p>
          <a:p>
            <a:endParaRPr lang="en-US" dirty="0"/>
          </a:p>
        </p:txBody>
      </p:sp>
      <p:sp>
        <p:nvSpPr>
          <p:cNvPr id="4" name="Title 1"/>
          <p:cNvSpPr>
            <a:spLocks noGrp="1"/>
          </p:cNvSpPr>
          <p:nvPr>
            <p:ph type="title"/>
          </p:nvPr>
        </p:nvSpPr>
        <p:spPr/>
        <p:txBody>
          <a:bodyPr>
            <a:normAutofit fontScale="90000"/>
          </a:bodyPr>
          <a:lstStyle/>
          <a:p>
            <a:r>
              <a:rPr lang="en-US" i="1" dirty="0" err="1" smtClean="0"/>
              <a:t>Văn</a:t>
            </a:r>
            <a:r>
              <a:rPr lang="en-US" i="1" dirty="0" smtClean="0"/>
              <a:t> </a:t>
            </a:r>
            <a:r>
              <a:rPr lang="en-US" i="1" dirty="0" err="1"/>
              <a:t>hoá</a:t>
            </a:r>
            <a:r>
              <a:rPr lang="en-US" i="1" dirty="0"/>
              <a:t> </a:t>
            </a:r>
            <a:r>
              <a:rPr lang="en-US" i="1" dirty="0" err="1"/>
              <a:t>ẩm</a:t>
            </a:r>
            <a:r>
              <a:rPr lang="en-US" i="1" dirty="0"/>
              <a:t> </a:t>
            </a:r>
            <a:r>
              <a:rPr lang="en-US" i="1" dirty="0" err="1"/>
              <a:t>thực</a:t>
            </a:r>
            <a:r>
              <a:rPr lang="en-US" i="1" dirty="0"/>
              <a:t> </a:t>
            </a:r>
            <a:r>
              <a:rPr lang="en-US" i="1" dirty="0" err="1"/>
              <a:t>Hàn</a:t>
            </a:r>
            <a:r>
              <a:rPr lang="en-US" i="1" dirty="0"/>
              <a:t> </a:t>
            </a:r>
            <a:r>
              <a:rPr lang="en-US" i="1" dirty="0" err="1" smtClean="0"/>
              <a:t>Quốc</a:t>
            </a:r>
            <a:endParaRPr lang="en-US" dirty="0"/>
          </a:p>
        </p:txBody>
      </p:sp>
    </p:spTree>
    <p:extLst>
      <p:ext uri="{BB962C8B-B14F-4D97-AF65-F5344CB8AC3E}">
        <p14:creationId xmlns:p14="http://schemas.microsoft.com/office/powerpoint/2010/main" val="24695385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GIAO BÀI</a:t>
            </a:r>
            <a:endParaRPr lang="en-US" dirty="0"/>
          </a:p>
        </p:txBody>
      </p:sp>
      <p:sp>
        <p:nvSpPr>
          <p:cNvPr id="3" name="Content Placeholder 2"/>
          <p:cNvSpPr>
            <a:spLocks noGrp="1"/>
          </p:cNvSpPr>
          <p:nvPr>
            <p:ph idx="1"/>
          </p:nvPr>
        </p:nvSpPr>
        <p:spPr/>
        <p:txBody>
          <a:bodyPr/>
          <a:lstStyle/>
          <a:p>
            <a:r>
              <a:rPr lang="en-US" dirty="0" err="1" smtClean="0"/>
              <a:t>Hãy</a:t>
            </a:r>
            <a:r>
              <a:rPr lang="en-US" dirty="0" smtClean="0"/>
              <a:t> </a:t>
            </a:r>
            <a:r>
              <a:rPr lang="en-US" dirty="0" err="1" smtClean="0"/>
              <a:t>tìm</a:t>
            </a:r>
            <a:r>
              <a:rPr lang="en-US" dirty="0" smtClean="0"/>
              <a:t> </a:t>
            </a:r>
            <a:r>
              <a:rPr lang="en-US" dirty="0" err="1" smtClean="0"/>
              <a:t>hiểu</a:t>
            </a:r>
            <a:r>
              <a:rPr lang="en-US" dirty="0" smtClean="0"/>
              <a:t> </a:t>
            </a:r>
            <a:r>
              <a:rPr lang="en-US" dirty="0" err="1" smtClean="0"/>
              <a:t>về</a:t>
            </a:r>
            <a:r>
              <a:rPr lang="en-US" dirty="0" smtClean="0"/>
              <a:t> </a:t>
            </a:r>
            <a:r>
              <a:rPr lang="vi-VN" dirty="0" smtClean="0"/>
              <a:t>văn hóa ẩm </a:t>
            </a:r>
            <a:r>
              <a:rPr lang="vi-VN" dirty="0" smtClean="0"/>
              <a:t>thực Pháp</a:t>
            </a:r>
            <a:r>
              <a:rPr lang="en-US" dirty="0" smtClean="0"/>
              <a:t>?</a:t>
            </a:r>
            <a:endParaRPr lang="en-US" dirty="0"/>
          </a:p>
        </p:txBody>
      </p:sp>
    </p:spTree>
    <p:extLst>
      <p:ext uri="{BB962C8B-B14F-4D97-AF65-F5344CB8AC3E}">
        <p14:creationId xmlns:p14="http://schemas.microsoft.com/office/powerpoint/2010/main" val="353618627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p:txBody>
          <a:bodyPr/>
          <a:lstStyle/>
          <a:p>
            <a:pPr>
              <a:defRPr/>
            </a:pPr>
            <a:fld id="{5B88DA45-32BB-4858-A0A1-983AA96BBC43}" type="slidenum">
              <a:rPr lang="en-US" smtClean="0"/>
              <a:pPr>
                <a:defRPr/>
              </a:pPr>
              <a:t>87</a:t>
            </a:fld>
            <a:endParaRPr lang="en-US" smtClean="0"/>
          </a:p>
        </p:txBody>
      </p:sp>
      <p:sp>
        <p:nvSpPr>
          <p:cNvPr id="41987" name="Subtitle 4"/>
          <p:cNvSpPr>
            <a:spLocks noGrp="1"/>
          </p:cNvSpPr>
          <p:nvPr>
            <p:ph type="subTitle" idx="1"/>
          </p:nvPr>
        </p:nvSpPr>
        <p:spPr>
          <a:ln/>
        </p:spPr>
        <p:txBody>
          <a:bodyPr/>
          <a:lstStyle/>
          <a:p>
            <a:endParaRPr lang="en-US"/>
          </a:p>
        </p:txBody>
      </p:sp>
      <p:sp>
        <p:nvSpPr>
          <p:cNvPr id="41988" name="Title 5"/>
          <p:cNvSpPr>
            <a:spLocks noGrp="1"/>
          </p:cNvSpPr>
          <p:nvPr>
            <p:ph type="ctrTitle"/>
          </p:nvPr>
        </p:nvSpPr>
        <p:spPr>
          <a:ln/>
        </p:spPr>
        <p:txBody>
          <a:bodyPr/>
          <a:lstStyle/>
          <a:p>
            <a:endParaRPr lang="en-US"/>
          </a:p>
        </p:txBody>
      </p:sp>
      <p:pic>
        <p:nvPicPr>
          <p:cNvPr id="41989" name="Picture 2" descr="E:\master\lsgd\many thanks beautiful wallpaper.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005&quot;&gt;&lt;property id=&quot;20148&quot; value=&quot;5&quot;/&gt;&lt;property id=&quot;20300&quot; value=&quot;Slide 2 - &amp;quot;NỘI DUNG&amp;quot;&quot;/&gt;&lt;property id=&quot;20307&quot; value=&quot;257&quot;/&gt;&lt;/object&gt;&lt;object type=&quot;3&quot; unique_id=&quot;10009&quot;&gt;&lt;property id=&quot;20148&quot; value=&quot;5&quot;/&gt;&lt;property id=&quot;20300&quot; value=&quot;Slide 4 - &amp;quot;II. VAI TRÒ&amp;quot;&quot;/&gt;&lt;property id=&quot;20307&quot; value=&quot;261&quot;/&gt;&lt;/object&gt;&lt;object type=&quot;3&quot; unique_id=&quot;10033&quot;&gt;&lt;property id=&quot;20148&quot; value=&quot;5&quot;/&gt;&lt;property id=&quot;20300&quot; value=&quot;Slide 36&quot;/&gt;&lt;property id=&quot;20307&quot; value=&quot;285&quot;/&gt;&lt;/object&gt;&lt;object type=&quot;3&quot; unique_id=&quot;10290&quot;&gt;&lt;property id=&quot;20148&quot; value=&quot;5&quot;/&gt;&lt;property id=&quot;20300&quot; value=&quot;Slide 3&quot;/&gt;&lt;property id=&quot;20307&quot; value=&quot;286&quot;/&gt;&lt;/object&gt;&lt;object type=&quot;3&quot; unique_id=&quot;10649&quot;&gt;&lt;property id=&quot;20148&quot; value=&quot;5&quot;/&gt;&lt;property id=&quot;20300&quot; value=&quot;Slide 5&quot;/&gt;&lt;property id=&quot;20307&quot; value=&quot;293&quot;/&gt;&lt;/object&gt;&lt;object type=&quot;3&quot; unique_id=&quot;11277&quot;&gt;&lt;property id=&quot;20148&quot; value=&quot;5&quot;/&gt;&lt;property id=&quot;20300&quot; value=&quot;Slide 6&quot;/&gt;&lt;property id=&quot;20307&quot; value=&quot;310&quot;/&gt;&lt;/object&gt;&lt;object type=&quot;3&quot; unique_id=&quot;11278&quot;&gt;&lt;property id=&quot;20148&quot; value=&quot;5&quot;/&gt;&lt;property id=&quot;20300&quot; value=&quot;Slide 7&quot;/&gt;&lt;property id=&quot;20307&quot; value=&quot;311&quot;/&gt;&lt;/object&gt;&lt;object type=&quot;3&quot; unique_id=&quot;11279&quot;&gt;&lt;property id=&quot;20148&quot; value=&quot;5&quot;/&gt;&lt;property id=&quot;20300&quot; value=&quot;Slide 8&quot;/&gt;&lt;property id=&quot;20307&quot; value=&quot;312&quot;/&gt;&lt;/object&gt;&lt;object type=&quot;3&quot; unique_id=&quot;11280&quot;&gt;&lt;property id=&quot;20148&quot; value=&quot;5&quot;/&gt;&lt;property id=&quot;20300&quot; value=&quot;Slide 9&quot;/&gt;&lt;property id=&quot;20307&quot; value=&quot;313&quot;/&gt;&lt;/object&gt;&lt;object type=&quot;3&quot; unique_id=&quot;11282&quot;&gt;&lt;property id=&quot;20148&quot; value=&quot;5&quot;/&gt;&lt;property id=&quot;20300&quot; value=&quot;Slide 10&quot;/&gt;&lt;property id=&quot;20307&quot; value=&quot;314&quot;/&gt;&lt;/object&gt;&lt;object type=&quot;3&quot; unique_id=&quot;11286&quot;&gt;&lt;property id=&quot;20148&quot; value=&quot;5&quot;/&gt;&lt;property id=&quot;20300&quot; value=&quot;Slide 11&quot;/&gt;&lt;property id=&quot;20307&quot; value=&quot;318&quot;/&gt;&lt;/object&gt;&lt;object type=&quot;3&quot; unique_id=&quot;11292&quot;&gt;&lt;property id=&quot;20148&quot; value=&quot;5&quot;/&gt;&lt;property id=&quot;20300&quot; value=&quot;Slide 12&quot;/&gt;&lt;property id=&quot;20307&quot; value=&quot;325&quot;/&gt;&lt;/object&gt;&lt;object type=&quot;3&quot; unique_id=&quot;11464&quot;&gt;&lt;property id=&quot;20148&quot; value=&quot;5&quot;/&gt;&lt;property id=&quot;20300&quot; value=&quot;Slide 13 - &amp;quot;IV. CƠ CẤU NHÂN SỰ, NHIỆM VỤ- QUYỀN HẠN Ở BỘ PHẬN QLĐH&amp;quot;&quot;/&gt;&lt;property id=&quot;20307&quot; value=&quot;326&quot;/&gt;&lt;/object&gt;&lt;object type=&quot;3&quot; unique_id=&quot;11465&quot;&gt;&lt;property id=&quot;20148&quot; value=&quot;5&quot;/&gt;&lt;property id=&quot;20300&quot; value=&quot;Slide 32 - &amp;quot;V. CÁC YẾU TỐ ẢNH HƯỞNG ĐẾN HiỆU QUẢ CÔNG ViỆC CỦA NHÂN VIÊN QLĐH&amp;quot;&quot;/&gt;&lt;property id=&quot;20307&quot; value=&quot;327&quot;/&gt;&lt;/object&gt;&lt;object type=&quot;3&quot; unique_id=&quot;11618&quot;&gt;&lt;property id=&quot;20148&quot; value=&quot;5&quot;/&gt;&lt;property id=&quot;20300&quot; value=&quot;Slide 14 - &amp;quot;IV. CƠ CẤU NHÂN SỰ, NHIỆM VỤ- QUYỀN HẠN Ở BỘ PHẬN QLĐH&amp;quot;&quot;/&gt;&lt;property id=&quot;20307&quot; value=&quot;331&quot;/&gt;&lt;/object&gt;&lt;object type=&quot;3&quot; unique_id=&quot;11619&quot;&gt;&lt;property id=&quot;20148&quot; value=&quot;5&quot;/&gt;&lt;property id=&quot;20300&quot; value=&quot;Slide 15 - &amp;quot;IV. CƠ CẤU NHÂN SỰ, NHIỆM VỤ- QUYỀN HẠN Ở BỘ PHẬN QLĐH&amp;quot;&quot;/&gt;&lt;property id=&quot;20307&quot; value=&quot;328&quot;/&gt;&lt;/object&gt;&lt;object type=&quot;3&quot; unique_id=&quot;11620&quot;&gt;&lt;property id=&quot;20148&quot; value=&quot;5&quot;/&gt;&lt;property id=&quot;20300&quot; value=&quot;Slide 16 - &amp;quot;IV. CƠ CẤU NHÂN SỰ, NHIỆM VỤ- QUYỀN HẠN Ở BỘ PHẬN QLĐH&amp;quot;&quot;/&gt;&lt;property id=&quot;20307&quot; value=&quot;329&quot;/&gt;&lt;/object&gt;&lt;object type=&quot;3&quot; unique_id=&quot;11621&quot;&gt;&lt;property id=&quot;20148&quot; value=&quot;5&quot;/&gt;&lt;property id=&quot;20300&quot; value=&quot;Slide 17 - &amp;quot;IV. CƠ CẤU NHÂN SỰ, NHIỆM VỤ- QUYỀN HẠN Ở BỘ PHẬN QLĐH&amp;quot;&quot;/&gt;&lt;property id=&quot;20307&quot; value=&quot;330&quot;/&gt;&lt;/object&gt;&lt;object type=&quot;3&quot; unique_id=&quot;11622&quot;&gt;&lt;property id=&quot;20148&quot; value=&quot;5&quot;/&gt;&lt;property id=&quot;20300&quot; value=&quot;Slide 18 - &amp;quot;IV. CƠ CẤU NHÂN SỰ, NHIỆM VỤ- QUYỀN HẠN Ở BỘ PHẬN QLĐH&amp;quot;&quot;/&gt;&lt;property id=&quot;20307&quot; value=&quot;332&quot;/&gt;&lt;/object&gt;&lt;object type=&quot;3&quot; unique_id=&quot;11623&quot;&gt;&lt;property id=&quot;20148&quot; value=&quot;5&quot;/&gt;&lt;property id=&quot;20300&quot; value=&quot;Slide 19 - &amp;quot;IV. CƠ CẤU NHÂN SỰ, NHIỆM VỤ- QUYỀN HẠN Ở BỘ PHẬN QLĐH&amp;quot;&quot;/&gt;&lt;property id=&quot;20307&quot; value=&quot;333&quot;/&gt;&lt;/object&gt;&lt;object type=&quot;3&quot; unique_id=&quot;11624&quot;&gt;&lt;property id=&quot;20148&quot; value=&quot;5&quot;/&gt;&lt;property id=&quot;20300&quot; value=&quot;Slide 20 - &amp;quot;IV. CƠ CẤU NHÂN SỰ, NHIỆM VỤ- QUYỀN HẠN Ở BỘ PHẬN QLĐH&amp;quot;&quot;/&gt;&lt;property id=&quot;20307&quot; value=&quot;334&quot;/&gt;&lt;/object&gt;&lt;object type=&quot;3&quot; unique_id=&quot;11625&quot;&gt;&lt;property id=&quot;20148&quot; value=&quot;5&quot;/&gt;&lt;property id=&quot;20300&quot; value=&quot;Slide 21 - &amp;quot;IV. CƠ CẤU NHÂN SỰ, NHIỆM VỤ- QUYỀN HẠN Ở BỘ PHẬN QLĐH&amp;quot;&quot;/&gt;&lt;property id=&quot;20307&quot; value=&quot;335&quot;/&gt;&lt;/object&gt;&lt;object type=&quot;3&quot; unique_id=&quot;11761&quot;&gt;&lt;property id=&quot;20148&quot; value=&quot;5&quot;/&gt;&lt;property id=&quot;20300&quot; value=&quot;Slide 22 - &amp;quot;IV. CƠ CẤU NHÂN SỰ, NHIỆM VỤ- QUYỀN HẠN Ở BỘ PHẬN QLĐH&amp;quot;&quot;/&gt;&lt;property id=&quot;20307&quot; value=&quot;336&quot;/&gt;&lt;/object&gt;&lt;object type=&quot;3&quot; unique_id=&quot;11762&quot;&gt;&lt;property id=&quot;20148&quot; value=&quot;5&quot;/&gt;&lt;property id=&quot;20300&quot; value=&quot;Slide 23 - &amp;quot;IV. CƠ CẤU NHÂN SỰ, NHIỆM VỤ- QUYỀN HẠN Ở BỘ PHẬN QLĐH&amp;quot;&quot;/&gt;&lt;property id=&quot;20307&quot; value=&quot;337&quot;/&gt;&lt;/object&gt;&lt;object type=&quot;3&quot; unique_id=&quot;11879&quot;&gt;&lt;property id=&quot;20148&quot; value=&quot;5&quot;/&gt;&lt;property id=&quot;20300&quot; value=&quot;Slide 24 - &amp;quot;IV. CƠ CẤU NHÂN SỰ, NHIỆM VỤ- QUYỀN HẠN Ở BỘ PHẬN QLĐH&amp;quot;&quot;/&gt;&lt;property id=&quot;20307&quot; value=&quot;338&quot;/&gt;&lt;/object&gt;&lt;object type=&quot;3&quot; unique_id=&quot;11880&quot;&gt;&lt;property id=&quot;20148&quot; value=&quot;5&quot;/&gt;&lt;property id=&quot;20300&quot; value=&quot;Slide 25 - &amp;quot;IV. CƠ CẤU NHÂN SỰ, NHIỆM VỤ- QUYỀN HẠN Ở BỘ PHẬN QLĐH&amp;quot;&quot;/&gt;&lt;property id=&quot;20307&quot; value=&quot;339&quot;/&gt;&lt;/object&gt;&lt;object type=&quot;3&quot; unique_id=&quot;11997&quot;&gt;&lt;property id=&quot;20148&quot; value=&quot;5&quot;/&gt;&lt;property id=&quot;20300&quot; value=&quot;Slide 26 - &amp;quot;IV. CƠ CẤU NHÂN SỰ, NHIỆM VỤ- QUYỀN HẠN Ở BỘ PHẬN QLĐH&amp;quot;&quot;/&gt;&lt;property id=&quot;20307&quot; value=&quot;340&quot;/&gt;&lt;/object&gt;&lt;object type=&quot;3&quot; unique_id=&quot;12088&quot;&gt;&lt;property id=&quot;20148&quot; value=&quot;5&quot;/&gt;&lt;property id=&quot;20300&quot; value=&quot;Slide 27 - &amp;quot;IV. CƠ CẤU NHÂN SỰ, NHIỆM VỤ- QUYỀN HẠN Ở BỘ PHẬN QLĐH&amp;quot;&quot;/&gt;&lt;property id=&quot;20307&quot; value=&quot;341&quot;/&gt;&lt;/object&gt;&lt;object type=&quot;3&quot; unique_id=&quot;12275&quot;&gt;&lt;property id=&quot;20148&quot; value=&quot;5&quot;/&gt;&lt;property id=&quot;20300&quot; value=&quot;Slide 28 - &amp;quot;IV. CƠ CẤU NHÂN SỰ, NHIỆM VỤ- QUYỀN HẠN Ở BỘ PHẬN QLĐH&amp;quot;&quot;/&gt;&lt;property id=&quot;20307&quot; value=&quot;342&quot;/&gt;&lt;/object&gt;&lt;object type=&quot;3&quot; unique_id=&quot;12276&quot;&gt;&lt;property id=&quot;20148&quot; value=&quot;5&quot;/&gt;&lt;property id=&quot;20300&quot; value=&quot;Slide 29 - &amp;quot;IV. CƠ CẤU NHÂN SỰ, NHIỆM VỤ- QUYỀN HẠN Ở BỘ PHẬN QLĐH&amp;quot;&quot;/&gt;&lt;property id=&quot;20307&quot; value=&quot;343&quot;/&gt;&lt;/object&gt;&lt;object type=&quot;3&quot; unique_id=&quot;12277&quot;&gt;&lt;property id=&quot;20148&quot; value=&quot;5&quot;/&gt;&lt;property id=&quot;20300&quot; value=&quot;Slide 30 - &amp;quot;IV. CƠ CẤU NHÂN SỰ, NHIỆM VỤ- QUYỀN HẠN Ở BỘ PHẬN QLĐH&amp;quot;&quot;/&gt;&lt;property id=&quot;20307&quot; value=&quot;344&quot;/&gt;&lt;/object&gt;&lt;object type=&quot;3&quot; unique_id=&quot;12278&quot;&gt;&lt;property id=&quot;20148&quot; value=&quot;5&quot;/&gt;&lt;property id=&quot;20300&quot; value=&quot;Slide 31 - &amp;quot;IV. CƠ CẤU NHÂN SỰ, NHIỆM VỤ- QUYỀN HẠN Ở BỘ PHẬN QLĐH&amp;quot;&quot;/&gt;&lt;property id=&quot;20307&quot; value=&quot;345&quot;/&gt;&lt;/object&gt;&lt;object type=&quot;3&quot; unique_id=&quot;12454&quot;&gt;&lt;property id=&quot;20148&quot; value=&quot;5&quot;/&gt;&lt;property id=&quot;20300&quot; value=&quot;Slide 33 - &amp;quot;V. CÁC YẾU TỐ ẢNH HƯỞNG ĐẾN HiỆU QUẢ CÔNG ViỆC CỦA NHÂN VIÊN QLĐH&amp;quot;&quot;/&gt;&lt;property id=&quot;20307&quot; value=&quot;346&quot;/&gt;&lt;/object&gt;&lt;object type=&quot;3&quot; unique_id=&quot;12455&quot;&gt;&lt;property id=&quot;20148&quot; value=&quot;5&quot;/&gt;&lt;property id=&quot;20300&quot; value=&quot;Slide 34 - &amp;quot;V. CÁC YẾU TỐ ẢNH HƯỞNG ĐẾN HiỆU QUẢ CÔNG ViỆC CỦA NHÂN VIÊN QLĐH&amp;quot;&quot;/&gt;&lt;property id=&quot;20307&quot; value=&quot;347&quot;/&gt;&lt;/object&gt;&lt;object type=&quot;3&quot; unique_id=&quot;12456&quot;&gt;&lt;property id=&quot;20148&quot; value=&quot;5&quot;/&gt;&lt;property id=&quot;20300&quot; value=&quot;Slide 35 - &amp;quot;V. CÁC YẾU TỐ ẢNH HƯỞNG ĐẾN HiỆU QUẢ CÔNG ViỆC CỦA NHÂN VIÊN QLĐH&amp;quot;&quot;/&gt;&lt;property id=&quot;20307&quot; value=&quot;348&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3515</TotalTime>
  <Words>3267</Words>
  <Application>Microsoft Office PowerPoint</Application>
  <PresentationFormat>On-screen Show (4:3)</PresentationFormat>
  <Paragraphs>172</Paragraphs>
  <Slides>87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87</vt:i4>
      </vt:variant>
    </vt:vector>
  </HeadingPairs>
  <TitlesOfParts>
    <vt:vector size="93" baseType="lpstr">
      <vt:lpstr>MS Mincho</vt:lpstr>
      <vt:lpstr>TimesNewRoman</vt:lpstr>
      <vt:lpstr>Arial</vt:lpstr>
      <vt:lpstr>Calibri</vt:lpstr>
      <vt:lpstr>Times New Roman</vt:lpstr>
      <vt:lpstr>871TGp_picture_light_ani</vt:lpstr>
      <vt:lpstr> </vt:lpstr>
      <vt:lpstr>Chương 3: MỘT SỐ NỀN VĂN HÓA ẨM THỰC TIÊU BIỂU KHU VỰC CHÂU Á</vt:lpstr>
      <vt:lpstr>KIỂM TRA BÀI CŨ</vt:lpstr>
      <vt:lpstr>Đây là ẩm thực của nước nào?</vt:lpstr>
      <vt:lpstr>II. NHẬT BẢN</vt:lpstr>
      <vt:lpstr>II. NHẬT BẢN</vt:lpstr>
      <vt:lpstr>II. NHẬT BẢN</vt:lpstr>
      <vt:lpstr>II. NHẬT BẢN</vt:lpstr>
      <vt:lpstr>II. NHẬT BẢN</vt:lpstr>
      <vt:lpstr>II. NHẬT BẢN</vt:lpstr>
      <vt:lpstr>II. NHẬT BẢN</vt:lpstr>
      <vt:lpstr>II. NHẬT BẢN</vt:lpstr>
      <vt:lpstr>II. NHẬT BẢN</vt:lpstr>
      <vt:lpstr>II. NHẬT BẢN</vt:lpstr>
      <vt:lpstr>II. NHẬT BẢN</vt:lpstr>
      <vt:lpstr>II. NHẬT BẢN</vt:lpstr>
      <vt:lpstr>II.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TRÀ ĐẠO</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Các món ăn truyền thống Nhật Bản</vt:lpstr>
      <vt:lpstr>HÀN QUỐC</vt:lpstr>
      <vt:lpstr>HÀN QUỐC</vt:lpstr>
      <vt:lpstr>HÀN QUỐC</vt:lpstr>
      <vt:lpstr>HÀN QUỐC</vt:lpstr>
      <vt:lpstr>HÀN QUỐC</vt:lpstr>
      <vt:lpstr>HÀN QUỐC</vt:lpstr>
      <vt:lpstr>HÀN QUỐC</vt:lpstr>
      <vt:lpstr>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Văn hoá ẩm thực Hàn Quốc</vt:lpstr>
      <vt:lpstr>GIAO BÀI</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Nguyen Hien</cp:lastModifiedBy>
  <cp:revision>225</cp:revision>
  <dcterms:created xsi:type="dcterms:W3CDTF">2013-12-02T23:45:18Z</dcterms:created>
  <dcterms:modified xsi:type="dcterms:W3CDTF">2021-04-11T15:11:16Z</dcterms:modified>
</cp:coreProperties>
</file>