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88" r:id="rId2"/>
    <p:sldId id="256" r:id="rId3"/>
    <p:sldId id="405" r:id="rId4"/>
    <p:sldId id="406" r:id="rId5"/>
    <p:sldId id="368" r:id="rId6"/>
    <p:sldId id="378" r:id="rId7"/>
    <p:sldId id="379" r:id="rId8"/>
    <p:sldId id="380" r:id="rId9"/>
    <p:sldId id="382" r:id="rId10"/>
    <p:sldId id="381" r:id="rId11"/>
    <p:sldId id="383" r:id="rId12"/>
    <p:sldId id="384" r:id="rId13"/>
    <p:sldId id="369" r:id="rId14"/>
    <p:sldId id="385" r:id="rId15"/>
    <p:sldId id="386" r:id="rId16"/>
    <p:sldId id="370" r:id="rId17"/>
    <p:sldId id="387" r:id="rId18"/>
    <p:sldId id="371" r:id="rId19"/>
    <p:sldId id="388" r:id="rId20"/>
    <p:sldId id="390" r:id="rId21"/>
    <p:sldId id="389" r:id="rId22"/>
    <p:sldId id="391" r:id="rId23"/>
    <p:sldId id="393" r:id="rId24"/>
    <p:sldId id="394" r:id="rId25"/>
    <p:sldId id="395" r:id="rId26"/>
    <p:sldId id="397" r:id="rId27"/>
    <p:sldId id="396" r:id="rId28"/>
    <p:sldId id="398" r:id="rId29"/>
    <p:sldId id="399" r:id="rId30"/>
    <p:sldId id="400" r:id="rId31"/>
    <p:sldId id="372" r:id="rId32"/>
    <p:sldId id="401" r:id="rId33"/>
    <p:sldId id="373" r:id="rId34"/>
    <p:sldId id="402" r:id="rId35"/>
    <p:sldId id="403" r:id="rId36"/>
    <p:sldId id="404" r:id="rId37"/>
    <p:sldId id="407" r:id="rId38"/>
    <p:sldId id="285" r:id="rId39"/>
  </p:sldIdLst>
  <p:sldSz cx="9144000" cy="6858000" type="screen4x3"/>
  <p:notesSz cx="6858000" cy="9144000"/>
  <p:custDataLst>
    <p:tags r:id="rId41"/>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26" autoAdjust="0"/>
    <p:restoredTop sz="94660"/>
  </p:normalViewPr>
  <p:slideViewPr>
    <p:cSldViewPr>
      <p:cViewPr varScale="1">
        <p:scale>
          <a:sx n="110" d="100"/>
          <a:sy n="110" d="100"/>
        </p:scale>
        <p:origin x="1542"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3/4/2021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31464924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p>
          <a:p>
            <a:pPr algn="ctr"/>
            <a:r>
              <a:rPr lang="en-US" sz="9000" b="1" dirty="0" smtClean="0">
                <a:solidFill>
                  <a:srgbClr val="FF0000"/>
                </a:solidFill>
              </a:rPr>
              <a:t>ẨM THỰC</a:t>
            </a:r>
            <a:endParaRPr lang="en-US" sz="9000" b="1" dirty="0">
              <a:solidFill>
                <a:srgbClr val="FF0000"/>
              </a:solidFill>
            </a:endParaRPr>
          </a:p>
        </p:txBody>
      </p:sp>
    </p:spTree>
    <p:extLst>
      <p:ext uri="{BB962C8B-B14F-4D97-AF65-F5344CB8AC3E}">
        <p14:creationId xmlns:p14="http://schemas.microsoft.com/office/powerpoint/2010/main" val="3828595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a:t>
            </a:r>
            <a:r>
              <a:rPr lang="en-US" sz="6000" b="1" kern="0" dirty="0">
                <a:solidFill>
                  <a:srgbClr val="FF0000"/>
                </a:solidFill>
                <a:latin typeface="+mj-lt"/>
                <a:ea typeface="+mj-ea"/>
                <a:cs typeface="+mj-cs"/>
              </a:rPr>
              <a:t>2</a:t>
            </a:r>
            <a:r>
              <a:rPr lang="en-US" sz="6000" b="1" kern="0" dirty="0" smtClean="0">
                <a:solidFill>
                  <a:srgbClr val="FF0000"/>
                </a:solidFill>
                <a:latin typeface="+mj-lt"/>
                <a:ea typeface="+mj-ea"/>
                <a:cs typeface="+mj-cs"/>
              </a:rPr>
              <a:t>:</a:t>
            </a:r>
            <a:r>
              <a:rPr lang="en-US" sz="6000" b="1" dirty="0" smtClean="0">
                <a:solidFill>
                  <a:srgbClr val="FF0000"/>
                </a:solidFill>
                <a:latin typeface="Arial" panose="020B0604020202020204" pitchFamily="34" charset="0"/>
                <a:cs typeface="Arial" panose="020B0604020202020204" pitchFamily="34" charset="0"/>
              </a:rPr>
              <a:t> </a:t>
            </a:r>
            <a:r>
              <a:rPr lang="en-US" sz="6000" b="1" dirty="0">
                <a:solidFill>
                  <a:srgbClr val="FF0000"/>
                </a:solidFill>
                <a:latin typeface="Arial" panose="020B0604020202020204" pitchFamily="34" charset="0"/>
                <a:cs typeface="Arial" panose="020B0604020202020204" pitchFamily="34" charset="0"/>
              </a:rPr>
              <a:t>VĂN HÓA ẨM </a:t>
            </a:r>
            <a:r>
              <a:rPr lang="en-US" sz="6000" b="1" dirty="0" smtClean="0">
                <a:solidFill>
                  <a:srgbClr val="FF0000"/>
                </a:solidFill>
                <a:latin typeface="Arial" panose="020B0604020202020204" pitchFamily="34" charset="0"/>
                <a:cs typeface="Arial" panose="020B0604020202020204" pitchFamily="34" charset="0"/>
              </a:rPr>
              <a:t>THỰC VIỆT NAM</a:t>
            </a:r>
            <a:endParaRPr lang="en-US" sz="6000" b="1" dirty="0">
              <a:solidFill>
                <a:srgbClr val="FF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500" y="228600"/>
            <a:ext cx="6477000" cy="609600"/>
          </a:xfrm>
        </p:spPr>
        <p:txBody>
          <a:bodyPr/>
          <a:lstStyle/>
          <a:p>
            <a:r>
              <a:rPr lang="en-US" dirty="0" smtClean="0">
                <a:solidFill>
                  <a:srgbClr val="FF0000"/>
                </a:solidFill>
              </a:rPr>
              <a:t>KIỂM TRA BÀI CŨ</a:t>
            </a:r>
            <a:endParaRPr lang="en-US" dirty="0">
              <a:solidFill>
                <a:srgbClr val="FF0000"/>
              </a:solidFill>
            </a:endParaRPr>
          </a:p>
        </p:txBody>
      </p:sp>
      <p:sp>
        <p:nvSpPr>
          <p:cNvPr id="3" name="Content Placeholder 2"/>
          <p:cNvSpPr>
            <a:spLocks noGrp="1"/>
          </p:cNvSpPr>
          <p:nvPr>
            <p:ph idx="1"/>
          </p:nvPr>
        </p:nvSpPr>
        <p:spPr/>
        <p:txBody>
          <a:bodyPr/>
          <a:lstStyle/>
          <a:p>
            <a:r>
              <a:rPr lang="en-US" b="1" dirty="0" err="1" smtClean="0"/>
              <a:t>Câu</a:t>
            </a:r>
            <a:r>
              <a:rPr lang="en-US" b="1" dirty="0" smtClean="0"/>
              <a:t> </a:t>
            </a:r>
            <a:r>
              <a:rPr lang="en-US" b="1" dirty="0" err="1" smtClean="0"/>
              <a:t>hỏi</a:t>
            </a:r>
            <a:r>
              <a:rPr lang="en-US" b="1" dirty="0" smtClean="0"/>
              <a:t>:</a:t>
            </a:r>
          </a:p>
          <a:p>
            <a:pPr marL="0" indent="0">
              <a:buNone/>
            </a:pPr>
            <a:r>
              <a:rPr lang="en-US" dirty="0" err="1" smtClean="0"/>
              <a:t>Hãy</a:t>
            </a:r>
            <a:r>
              <a:rPr lang="en-US" dirty="0" smtClean="0"/>
              <a:t> </a:t>
            </a:r>
            <a:r>
              <a:rPr lang="en-US" dirty="0" err="1" smtClean="0"/>
              <a:t>nêu</a:t>
            </a:r>
            <a:r>
              <a:rPr lang="en-US" dirty="0" smtClean="0"/>
              <a:t> </a:t>
            </a:r>
            <a:r>
              <a:rPr lang="en-US" dirty="0" err="1" smtClean="0"/>
              <a:t>sự</a:t>
            </a:r>
            <a:r>
              <a:rPr lang="en-US" dirty="0" smtClean="0"/>
              <a:t> </a:t>
            </a:r>
            <a:r>
              <a:rPr lang="en-US" dirty="0" err="1" smtClean="0"/>
              <a:t>tác</a:t>
            </a:r>
            <a:r>
              <a:rPr lang="en-US" dirty="0" smtClean="0"/>
              <a:t> </a:t>
            </a:r>
            <a:r>
              <a:rPr lang="en-US" dirty="0" err="1" smtClean="0"/>
              <a:t>động</a:t>
            </a:r>
            <a:r>
              <a:rPr lang="en-US" dirty="0" smtClean="0"/>
              <a:t> </a:t>
            </a:r>
            <a:r>
              <a:rPr lang="en-US" dirty="0" err="1" smtClean="0"/>
              <a:t>của</a:t>
            </a:r>
            <a:r>
              <a:rPr lang="en-US" dirty="0" smtClean="0"/>
              <a:t> </a:t>
            </a:r>
            <a:r>
              <a:rPr lang="en-US" dirty="0" err="1" smtClean="0"/>
              <a:t>lịch</a:t>
            </a:r>
            <a:r>
              <a:rPr lang="en-US" dirty="0" smtClean="0"/>
              <a:t> </a:t>
            </a:r>
            <a:r>
              <a:rPr lang="en-US" dirty="0" err="1" smtClean="0"/>
              <a:t>sử</a:t>
            </a:r>
            <a:r>
              <a:rPr lang="en-US" dirty="0" smtClean="0"/>
              <a:t> </a:t>
            </a:r>
            <a:r>
              <a:rPr lang="en-US" dirty="0" err="1" smtClean="0"/>
              <a:t>đối</a:t>
            </a:r>
            <a:r>
              <a:rPr lang="en-US" dirty="0" smtClean="0"/>
              <a:t> </a:t>
            </a:r>
            <a:r>
              <a:rPr lang="en-US" dirty="0" err="1" smtClean="0"/>
              <a:t>với</a:t>
            </a:r>
            <a:r>
              <a:rPr lang="en-US" dirty="0" smtClean="0"/>
              <a:t> </a:t>
            </a:r>
            <a:r>
              <a:rPr lang="en-US" dirty="0" err="1" smtClean="0"/>
              <a:t>ẩm</a:t>
            </a:r>
            <a:r>
              <a:rPr lang="en-US" dirty="0" smtClean="0"/>
              <a:t> </a:t>
            </a:r>
            <a:r>
              <a:rPr lang="en-US" dirty="0" err="1" smtClean="0"/>
              <a:t>thực</a:t>
            </a:r>
            <a:r>
              <a:rPr lang="en-US" dirty="0" smtClean="0"/>
              <a:t> </a:t>
            </a:r>
            <a:r>
              <a:rPr lang="en-US" dirty="0" err="1" smtClean="0"/>
              <a:t>Việt</a:t>
            </a:r>
            <a:r>
              <a:rPr lang="en-US" dirty="0" smtClean="0"/>
              <a:t> Nam?</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a:t>
            </a:fld>
            <a:endParaRPr lang="en-US"/>
          </a:p>
        </p:txBody>
      </p:sp>
    </p:spTree>
    <p:extLst>
      <p:ext uri="{BB962C8B-B14F-4D97-AF65-F5344CB8AC3E}">
        <p14:creationId xmlns:p14="http://schemas.microsoft.com/office/powerpoint/2010/main" val="3930513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3500" y="228600"/>
            <a:ext cx="6477000" cy="609600"/>
          </a:xfrm>
        </p:spPr>
        <p:txBody>
          <a:bodyPr/>
          <a:lstStyle/>
          <a:p>
            <a:r>
              <a:rPr lang="en-US" dirty="0" smtClean="0">
                <a:solidFill>
                  <a:srgbClr val="FF0000"/>
                </a:solidFill>
              </a:rPr>
              <a:t>KIỂM TRA BÀI CŨ</a:t>
            </a:r>
            <a:endParaRPr lang="en-US" dirty="0">
              <a:solidFill>
                <a:srgbClr val="FF0000"/>
              </a:solidFill>
            </a:endParaRPr>
          </a:p>
        </p:txBody>
      </p:sp>
      <p:sp>
        <p:nvSpPr>
          <p:cNvPr id="3" name="Content Placeholder 2"/>
          <p:cNvSpPr>
            <a:spLocks noGrp="1"/>
          </p:cNvSpPr>
          <p:nvPr>
            <p:ph idx="1"/>
          </p:nvPr>
        </p:nvSpPr>
        <p:spPr/>
        <p:txBody>
          <a:bodyPr/>
          <a:lstStyle/>
          <a:p>
            <a:r>
              <a:rPr lang="en-US" b="1" dirty="0" err="1" smtClean="0"/>
              <a:t>Đáp</a:t>
            </a:r>
            <a:r>
              <a:rPr lang="en-US" b="1" dirty="0" smtClean="0"/>
              <a:t> </a:t>
            </a:r>
            <a:r>
              <a:rPr lang="en-US" b="1" dirty="0" err="1" smtClean="0"/>
              <a:t>án</a:t>
            </a:r>
            <a:r>
              <a:rPr lang="en-US" b="1" dirty="0" smtClean="0"/>
              <a:t>:</a:t>
            </a:r>
          </a:p>
          <a:p>
            <a:pPr marL="0" indent="0">
              <a:buNone/>
            </a:pPr>
            <a:r>
              <a:rPr lang="vi-VN" dirty="0" smtClean="0"/>
              <a:t>Yếu </a:t>
            </a:r>
            <a:r>
              <a:rPr lang="vi-VN" dirty="0"/>
              <a:t>tố lịch sử của dân tộc đã chi phối đến nền văn hoá ăn uống của Việt  Nam rất nhiều: Chịu ảnh hưởng nhiều của văn hoá ẩm thực Trung Hoa, văn hoá ẩm thực Pháp và miền Nam bị ảnh hưởng của văn hoá ăn uống và lối sống Mỹ.</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spTree>
    <p:extLst>
      <p:ext uri="{BB962C8B-B14F-4D97-AF65-F5344CB8AC3E}">
        <p14:creationId xmlns:p14="http://schemas.microsoft.com/office/powerpoint/2010/main" val="281658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4800"/>
            <a:ext cx="7406878" cy="753499"/>
          </a:xfrm>
        </p:spPr>
        <p:txBody>
          <a:bodyPr/>
          <a:lstStyle/>
          <a:p>
            <a:r>
              <a:rPr lang="vi-VN" dirty="0" smtClean="0"/>
              <a:t>II. </a:t>
            </a:r>
            <a:r>
              <a:rPr lang="en-US" dirty="0" smtClean="0"/>
              <a:t>VĂN HÓA ẨM THỰC </a:t>
            </a:r>
            <a:r>
              <a:rPr lang="vi-VN" dirty="0" smtClean="0"/>
              <a:t>VN</a:t>
            </a:r>
            <a:endParaRPr lang="en-US" dirty="0"/>
          </a:p>
        </p:txBody>
      </p:sp>
      <p:sp>
        <p:nvSpPr>
          <p:cNvPr id="3" name="Content Placeholder 2"/>
          <p:cNvSpPr>
            <a:spLocks noGrp="1"/>
          </p:cNvSpPr>
          <p:nvPr>
            <p:ph idx="1"/>
          </p:nvPr>
        </p:nvSpPr>
        <p:spPr>
          <a:xfrm>
            <a:off x="844827" y="1500187"/>
            <a:ext cx="3441423"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Cơ</a:t>
            </a:r>
            <a:r>
              <a:rPr lang="en-US" b="1" i="1" dirty="0" smtClean="0"/>
              <a:t> </a:t>
            </a:r>
            <a:r>
              <a:rPr lang="en-US" b="1" i="1" dirty="0" err="1" smtClean="0"/>
              <a:t>cấu</a:t>
            </a:r>
            <a:r>
              <a:rPr lang="en-US" b="1" i="1" dirty="0" smtClean="0"/>
              <a:t> </a:t>
            </a:r>
            <a:r>
              <a:rPr lang="en-US" b="1" i="1" dirty="0" err="1" smtClean="0"/>
              <a:t>bữa</a:t>
            </a:r>
            <a:r>
              <a:rPr lang="en-US" b="1" i="1" dirty="0" smtClean="0"/>
              <a:t> </a:t>
            </a:r>
            <a:r>
              <a:rPr lang="en-US" b="1" i="1" dirty="0" err="1" smtClean="0"/>
              <a:t>ăn</a:t>
            </a:r>
            <a:r>
              <a:rPr lang="en-US" b="1" i="1" dirty="0" smtClean="0"/>
              <a:t>:</a:t>
            </a:r>
          </a:p>
          <a:p>
            <a:pPr marL="0" indent="0">
              <a:buNone/>
            </a:pPr>
            <a:r>
              <a:rPr lang="en-US" b="1" i="1" dirty="0" smtClean="0"/>
              <a:t>- 3 </a:t>
            </a:r>
            <a:r>
              <a:rPr lang="en-US" b="1" i="1" dirty="0" err="1" smtClean="0"/>
              <a:t>bữa</a:t>
            </a:r>
            <a:r>
              <a:rPr lang="en-US" b="1" i="1" dirty="0" smtClean="0"/>
              <a:t>: </a:t>
            </a:r>
            <a:r>
              <a:rPr lang="en-US" b="1" i="1" dirty="0" err="1" smtClean="0"/>
              <a:t>Sáng</a:t>
            </a:r>
            <a:r>
              <a:rPr lang="en-US" b="1" i="1" dirty="0" smtClean="0"/>
              <a:t>, </a:t>
            </a:r>
            <a:r>
              <a:rPr lang="en-US" b="1" i="1" dirty="0" err="1" smtClean="0"/>
              <a:t>trưa</a:t>
            </a:r>
            <a:r>
              <a:rPr lang="en-US" b="1" i="1" dirty="0" smtClean="0"/>
              <a:t>, </a:t>
            </a:r>
            <a:r>
              <a:rPr lang="en-US" b="1" i="1" dirty="0" err="1" smtClean="0"/>
              <a:t>tối</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49340" y="2743200"/>
            <a:ext cx="4857750" cy="2728913"/>
          </a:xfrm>
          <a:prstGeom prst="rect">
            <a:avLst/>
          </a:prstGeom>
        </p:spPr>
      </p:pic>
    </p:spTree>
    <p:extLst>
      <p:ext uri="{BB962C8B-B14F-4D97-AF65-F5344CB8AC3E}">
        <p14:creationId xmlns:p14="http://schemas.microsoft.com/office/powerpoint/2010/main" val="35905507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4800"/>
            <a:ext cx="7406878" cy="753499"/>
          </a:xfrm>
        </p:spPr>
        <p:txBody>
          <a:bodyPr/>
          <a:lstStyle/>
          <a:p>
            <a:r>
              <a:rPr lang="vi-VN" dirty="0" smtClean="0"/>
              <a:t>II. </a:t>
            </a:r>
            <a:r>
              <a:rPr lang="en-US" dirty="0" smtClean="0"/>
              <a:t>VĂN HÓA ẨM THỰC </a:t>
            </a:r>
            <a:r>
              <a:rPr lang="vi-VN" dirty="0" smtClean="0"/>
              <a:t>VN</a:t>
            </a:r>
            <a:endParaRPr lang="en-US" dirty="0"/>
          </a:p>
        </p:txBody>
      </p:sp>
      <p:sp>
        <p:nvSpPr>
          <p:cNvPr id="3" name="Content Placeholder 2"/>
          <p:cNvSpPr>
            <a:spLocks noGrp="1"/>
          </p:cNvSpPr>
          <p:nvPr>
            <p:ph idx="1"/>
          </p:nvPr>
        </p:nvSpPr>
        <p:spPr>
          <a:xfrm>
            <a:off x="844827" y="1500187"/>
            <a:ext cx="7705051"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Cơ</a:t>
            </a:r>
            <a:r>
              <a:rPr lang="en-US" b="1" i="1" dirty="0" smtClean="0"/>
              <a:t> </a:t>
            </a:r>
            <a:r>
              <a:rPr lang="en-US" b="1" i="1" dirty="0" err="1" smtClean="0"/>
              <a:t>cấu</a:t>
            </a:r>
            <a:r>
              <a:rPr lang="en-US" b="1" i="1" dirty="0" smtClean="0"/>
              <a:t> </a:t>
            </a:r>
            <a:r>
              <a:rPr lang="en-US" b="1" i="1" dirty="0" err="1" smtClean="0"/>
              <a:t>bữa</a:t>
            </a:r>
            <a:r>
              <a:rPr lang="en-US" b="1" i="1" dirty="0" smtClean="0"/>
              <a:t> </a:t>
            </a:r>
            <a:r>
              <a:rPr lang="en-US" b="1" i="1" dirty="0" err="1" smtClean="0"/>
              <a:t>ăn</a:t>
            </a:r>
            <a:r>
              <a:rPr lang="en-US" b="1" i="1" dirty="0" smtClean="0"/>
              <a:t>:</a:t>
            </a:r>
          </a:p>
          <a:p>
            <a:pPr marL="0" indent="0">
              <a:buNone/>
            </a:pPr>
            <a:r>
              <a:rPr lang="en-US" b="1" i="1" dirty="0" smtClean="0"/>
              <a:t>- </a:t>
            </a:r>
            <a:r>
              <a:rPr lang="en-US" dirty="0" err="1" smtClean="0"/>
              <a:t>Bữa</a:t>
            </a:r>
            <a:r>
              <a:rPr lang="en-US" dirty="0" smtClean="0"/>
              <a:t> </a:t>
            </a:r>
            <a:r>
              <a:rPr lang="en-US" dirty="0" err="1" smtClean="0"/>
              <a:t>sáng</a:t>
            </a:r>
            <a:r>
              <a:rPr lang="en-US" dirty="0" smtClean="0"/>
              <a:t>: </a:t>
            </a:r>
            <a:r>
              <a:rPr lang="en-US" dirty="0" err="1" smtClean="0"/>
              <a:t>thường</a:t>
            </a:r>
            <a:r>
              <a:rPr lang="en-US" dirty="0" smtClean="0"/>
              <a:t> </a:t>
            </a:r>
            <a:r>
              <a:rPr lang="en-US" dirty="0" err="1" smtClean="0"/>
              <a:t>ăn</a:t>
            </a:r>
            <a:r>
              <a:rPr lang="en-US" dirty="0" smtClean="0"/>
              <a:t> </a:t>
            </a:r>
            <a:r>
              <a:rPr lang="en-US" dirty="0" err="1" smtClean="0"/>
              <a:t>các</a:t>
            </a:r>
            <a:r>
              <a:rPr lang="en-US" dirty="0" smtClean="0"/>
              <a:t> </a:t>
            </a:r>
            <a:r>
              <a:rPr lang="en-US" dirty="0" err="1" smtClean="0"/>
              <a:t>món</a:t>
            </a:r>
            <a:r>
              <a:rPr lang="en-US" dirty="0" smtClean="0"/>
              <a:t> </a:t>
            </a:r>
            <a:r>
              <a:rPr lang="en-US" dirty="0" err="1" smtClean="0"/>
              <a:t>điểm</a:t>
            </a:r>
            <a:r>
              <a:rPr lang="en-US" dirty="0" smtClean="0"/>
              <a:t> </a:t>
            </a:r>
            <a:r>
              <a:rPr lang="en-US" dirty="0" err="1" smtClean="0"/>
              <a:t>tâm</a:t>
            </a:r>
            <a:r>
              <a:rPr lang="en-US" dirty="0" smtClean="0"/>
              <a:t> </a:t>
            </a:r>
            <a:r>
              <a:rPr lang="en-US" dirty="0" err="1" smtClean="0"/>
              <a:t>như</a:t>
            </a:r>
            <a:r>
              <a:rPr lang="en-US" dirty="0" smtClean="0"/>
              <a:t> </a:t>
            </a:r>
            <a:r>
              <a:rPr lang="en-US" dirty="0" err="1" smtClean="0"/>
              <a:t>bún</a:t>
            </a:r>
            <a:r>
              <a:rPr lang="en-US" dirty="0" smtClean="0"/>
              <a:t>, </a:t>
            </a:r>
            <a:r>
              <a:rPr lang="en-US" dirty="0" err="1" smtClean="0"/>
              <a:t>phở</a:t>
            </a:r>
            <a:r>
              <a:rPr lang="en-US" dirty="0" smtClean="0"/>
              <a:t>, </a:t>
            </a:r>
            <a:r>
              <a:rPr lang="en-US" dirty="0" err="1" smtClean="0"/>
              <a:t>bánh</a:t>
            </a:r>
            <a:r>
              <a:rPr lang="en-US" dirty="0" smtClean="0"/>
              <a:t> </a:t>
            </a:r>
            <a:r>
              <a:rPr lang="en-US" dirty="0" err="1" smtClean="0"/>
              <a:t>cuốn</a:t>
            </a:r>
            <a:r>
              <a:rPr lang="en-US" dirty="0" smtClean="0"/>
              <a:t>, </a:t>
            </a:r>
            <a:r>
              <a:rPr lang="en-US" dirty="0" err="1" smtClean="0"/>
              <a:t>bánh</a:t>
            </a:r>
            <a:r>
              <a:rPr lang="en-US" dirty="0" smtClean="0"/>
              <a:t> </a:t>
            </a:r>
            <a:r>
              <a:rPr lang="en-US" dirty="0" err="1" smtClean="0"/>
              <a:t>mì</a:t>
            </a:r>
            <a:r>
              <a:rPr lang="en-US" dirty="0" smtClean="0"/>
              <a:t>, </a:t>
            </a:r>
            <a:r>
              <a:rPr lang="en-US" dirty="0" err="1" smtClean="0"/>
              <a:t>cơm</a:t>
            </a:r>
            <a:r>
              <a:rPr lang="en-US" dirty="0" smtClean="0"/>
              <a:t> </a:t>
            </a:r>
            <a:r>
              <a:rPr lang="en-US" dirty="0" err="1" smtClean="0"/>
              <a:t>tấm</a:t>
            </a:r>
            <a:r>
              <a:rPr lang="en-US" dirty="0" smtClean="0"/>
              <a:t>, </a:t>
            </a:r>
            <a:r>
              <a:rPr lang="en-US" dirty="0" err="1" smtClean="0"/>
              <a:t>hủ</a:t>
            </a:r>
            <a:r>
              <a:rPr lang="en-US" dirty="0" smtClean="0"/>
              <a:t> </a:t>
            </a:r>
            <a:r>
              <a:rPr lang="en-US" dirty="0" err="1" smtClean="0"/>
              <a:t>tiếu</a:t>
            </a:r>
            <a:r>
              <a:rPr lang="en-US" dirty="0" smtClean="0"/>
              <a:t>…</a:t>
            </a:r>
            <a:endParaRPr lang="en-US" dirty="0"/>
          </a:p>
        </p:txBody>
      </p:sp>
    </p:spTree>
    <p:extLst>
      <p:ext uri="{BB962C8B-B14F-4D97-AF65-F5344CB8AC3E}">
        <p14:creationId xmlns:p14="http://schemas.microsoft.com/office/powerpoint/2010/main" val="18707120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4800"/>
            <a:ext cx="7406878" cy="753499"/>
          </a:xfrm>
        </p:spPr>
        <p:txBody>
          <a:bodyPr/>
          <a:lstStyle/>
          <a:p>
            <a:r>
              <a:rPr lang="vi-VN" dirty="0" smtClean="0"/>
              <a:t>II. </a:t>
            </a:r>
            <a:r>
              <a:rPr lang="en-US" dirty="0" smtClean="0"/>
              <a:t>VĂN HÓA ẨM THỰC </a:t>
            </a:r>
            <a:r>
              <a:rPr lang="vi-VN" dirty="0" smtClean="0"/>
              <a:t>VN</a:t>
            </a:r>
            <a:endParaRPr lang="en-US" dirty="0"/>
          </a:p>
        </p:txBody>
      </p:sp>
      <p:sp>
        <p:nvSpPr>
          <p:cNvPr id="3" name="Content Placeholder 2"/>
          <p:cNvSpPr>
            <a:spLocks noGrp="1"/>
          </p:cNvSpPr>
          <p:nvPr>
            <p:ph idx="1"/>
          </p:nvPr>
        </p:nvSpPr>
        <p:spPr>
          <a:xfrm>
            <a:off x="844827" y="1500187"/>
            <a:ext cx="7705051"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Cơ</a:t>
            </a:r>
            <a:r>
              <a:rPr lang="en-US" b="1" i="1" dirty="0" smtClean="0"/>
              <a:t> </a:t>
            </a:r>
            <a:r>
              <a:rPr lang="en-US" b="1" i="1" dirty="0" err="1" smtClean="0"/>
              <a:t>cấu</a:t>
            </a:r>
            <a:r>
              <a:rPr lang="en-US" b="1" i="1" dirty="0" smtClean="0"/>
              <a:t> </a:t>
            </a:r>
            <a:r>
              <a:rPr lang="en-US" b="1" i="1" dirty="0" err="1" smtClean="0"/>
              <a:t>bữa</a:t>
            </a:r>
            <a:r>
              <a:rPr lang="en-US" b="1" i="1" dirty="0" smtClean="0"/>
              <a:t> </a:t>
            </a:r>
            <a:r>
              <a:rPr lang="en-US" b="1" i="1" dirty="0" err="1" smtClean="0"/>
              <a:t>ăn</a:t>
            </a:r>
            <a:r>
              <a:rPr lang="en-US" b="1" i="1" dirty="0" smtClean="0"/>
              <a:t>:</a:t>
            </a:r>
          </a:p>
          <a:p>
            <a:pPr marL="0" indent="0">
              <a:buNone/>
            </a:pPr>
            <a:r>
              <a:rPr lang="en-US" b="1" i="1" dirty="0" smtClean="0"/>
              <a:t>- </a:t>
            </a:r>
            <a:r>
              <a:rPr lang="en-US" dirty="0" err="1" smtClean="0"/>
              <a:t>Bữa</a:t>
            </a:r>
            <a:r>
              <a:rPr lang="en-US" dirty="0" smtClean="0"/>
              <a:t> </a:t>
            </a:r>
            <a:r>
              <a:rPr lang="en-US" dirty="0" err="1" smtClean="0"/>
              <a:t>sáng</a:t>
            </a:r>
            <a:r>
              <a:rPr lang="en-US" dirty="0" smtClean="0"/>
              <a:t>: </a:t>
            </a:r>
            <a:r>
              <a:rPr lang="en-US" dirty="0" err="1" smtClean="0"/>
              <a:t>thường</a:t>
            </a:r>
            <a:r>
              <a:rPr lang="en-US" dirty="0" smtClean="0"/>
              <a:t> </a:t>
            </a:r>
            <a:r>
              <a:rPr lang="en-US" dirty="0" err="1" smtClean="0"/>
              <a:t>ăn</a:t>
            </a:r>
            <a:r>
              <a:rPr lang="en-US" dirty="0" smtClean="0"/>
              <a:t> </a:t>
            </a:r>
            <a:r>
              <a:rPr lang="en-US" dirty="0" err="1" smtClean="0"/>
              <a:t>các</a:t>
            </a:r>
            <a:r>
              <a:rPr lang="en-US" dirty="0" smtClean="0"/>
              <a:t> </a:t>
            </a:r>
            <a:r>
              <a:rPr lang="en-US" dirty="0" err="1" smtClean="0"/>
              <a:t>món</a:t>
            </a:r>
            <a:r>
              <a:rPr lang="en-US" dirty="0" smtClean="0"/>
              <a:t> </a:t>
            </a:r>
            <a:r>
              <a:rPr lang="en-US" dirty="0" err="1" smtClean="0"/>
              <a:t>điểm</a:t>
            </a:r>
            <a:r>
              <a:rPr lang="en-US" dirty="0" smtClean="0"/>
              <a:t> </a:t>
            </a:r>
            <a:r>
              <a:rPr lang="en-US" dirty="0" err="1" smtClean="0"/>
              <a:t>tâm</a:t>
            </a:r>
            <a:r>
              <a:rPr lang="en-US" dirty="0" smtClean="0"/>
              <a:t> </a:t>
            </a:r>
            <a:r>
              <a:rPr lang="en-US" dirty="0" err="1" smtClean="0"/>
              <a:t>như</a:t>
            </a:r>
            <a:r>
              <a:rPr lang="en-US" dirty="0" smtClean="0"/>
              <a:t> </a:t>
            </a:r>
            <a:r>
              <a:rPr lang="en-US" dirty="0" err="1" smtClean="0"/>
              <a:t>bún</a:t>
            </a:r>
            <a:r>
              <a:rPr lang="en-US" dirty="0" smtClean="0"/>
              <a:t>, </a:t>
            </a:r>
            <a:r>
              <a:rPr lang="en-US" dirty="0" err="1" smtClean="0"/>
              <a:t>phở</a:t>
            </a:r>
            <a:r>
              <a:rPr lang="en-US" dirty="0" smtClean="0"/>
              <a:t>, </a:t>
            </a:r>
            <a:r>
              <a:rPr lang="en-US" dirty="0" err="1" smtClean="0"/>
              <a:t>bánh</a:t>
            </a:r>
            <a:r>
              <a:rPr lang="en-US" dirty="0" smtClean="0"/>
              <a:t> </a:t>
            </a:r>
            <a:r>
              <a:rPr lang="en-US" dirty="0" err="1" smtClean="0"/>
              <a:t>cuốn</a:t>
            </a:r>
            <a:r>
              <a:rPr lang="en-US" dirty="0" smtClean="0"/>
              <a:t>, </a:t>
            </a:r>
            <a:r>
              <a:rPr lang="en-US" dirty="0" err="1" smtClean="0"/>
              <a:t>bánh</a:t>
            </a:r>
            <a:r>
              <a:rPr lang="en-US" dirty="0" smtClean="0"/>
              <a:t> </a:t>
            </a:r>
            <a:r>
              <a:rPr lang="en-US" dirty="0" err="1" smtClean="0"/>
              <a:t>mì</a:t>
            </a:r>
            <a:r>
              <a:rPr lang="en-US" dirty="0" smtClean="0"/>
              <a:t>, </a:t>
            </a:r>
            <a:r>
              <a:rPr lang="en-US" dirty="0" err="1" smtClean="0"/>
              <a:t>cơm</a:t>
            </a:r>
            <a:r>
              <a:rPr lang="en-US" dirty="0" smtClean="0"/>
              <a:t> </a:t>
            </a:r>
            <a:r>
              <a:rPr lang="en-US" dirty="0" err="1" smtClean="0"/>
              <a:t>tấm</a:t>
            </a:r>
            <a:r>
              <a:rPr lang="en-US" dirty="0" smtClean="0"/>
              <a:t>, </a:t>
            </a:r>
            <a:r>
              <a:rPr lang="en-US" dirty="0" err="1" smtClean="0"/>
              <a:t>hủ</a:t>
            </a:r>
            <a:r>
              <a:rPr lang="en-US" dirty="0" smtClean="0"/>
              <a:t> </a:t>
            </a:r>
            <a:r>
              <a:rPr lang="en-US" dirty="0" err="1" smtClean="0"/>
              <a:t>tiếu</a:t>
            </a:r>
            <a:r>
              <a:rPr lang="en-US" dirty="0" smtClean="0"/>
              <a:t>…</a:t>
            </a:r>
            <a:endParaRPr lang="en-US" dirty="0"/>
          </a:p>
        </p:txBody>
      </p:sp>
    </p:spTree>
    <p:extLst>
      <p:ext uri="{BB962C8B-B14F-4D97-AF65-F5344CB8AC3E}">
        <p14:creationId xmlns:p14="http://schemas.microsoft.com/office/powerpoint/2010/main" val="35151661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8</a:t>
            </a:fld>
            <a:endParaRPr lang="en-US"/>
          </a:p>
        </p:txBody>
      </p:sp>
      <p:pic>
        <p:nvPicPr>
          <p:cNvPr id="5" name="Picture 4"/>
          <p:cNvPicPr>
            <a:picLocks noChangeAspect="1"/>
          </p:cNvPicPr>
          <p:nvPr/>
        </p:nvPicPr>
        <p:blipFill>
          <a:blip r:embed="rId2"/>
          <a:stretch>
            <a:fillRect/>
          </a:stretch>
        </p:blipFill>
        <p:spPr>
          <a:xfrm>
            <a:off x="1219200" y="1295400"/>
            <a:ext cx="3686689" cy="1943371"/>
          </a:xfrm>
          <a:prstGeom prst="rect">
            <a:avLst/>
          </a:prstGeom>
        </p:spPr>
      </p:pic>
      <p:sp>
        <p:nvSpPr>
          <p:cNvPr id="7"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pic>
        <p:nvPicPr>
          <p:cNvPr id="8" name="Picture 7"/>
          <p:cNvPicPr>
            <a:picLocks noChangeAspect="1"/>
          </p:cNvPicPr>
          <p:nvPr/>
        </p:nvPicPr>
        <p:blipFill>
          <a:blip r:embed="rId3"/>
          <a:stretch>
            <a:fillRect/>
          </a:stretch>
        </p:blipFill>
        <p:spPr>
          <a:xfrm>
            <a:off x="5019441" y="1309687"/>
            <a:ext cx="3077004" cy="1943371"/>
          </a:xfrm>
          <a:prstGeom prst="rect">
            <a:avLst/>
          </a:prstGeom>
        </p:spPr>
      </p:pic>
      <p:pic>
        <p:nvPicPr>
          <p:cNvPr id="9" name="Picture 8"/>
          <p:cNvPicPr>
            <a:picLocks noChangeAspect="1"/>
          </p:cNvPicPr>
          <p:nvPr/>
        </p:nvPicPr>
        <p:blipFill>
          <a:blip r:embed="rId4"/>
          <a:stretch>
            <a:fillRect/>
          </a:stretch>
        </p:blipFill>
        <p:spPr>
          <a:xfrm>
            <a:off x="549998" y="3478484"/>
            <a:ext cx="4450393" cy="2827066"/>
          </a:xfrm>
          <a:prstGeom prst="rect">
            <a:avLst/>
          </a:prstGeom>
        </p:spPr>
      </p:pic>
      <p:pic>
        <p:nvPicPr>
          <p:cNvPr id="10" name="Picture 9"/>
          <p:cNvPicPr>
            <a:picLocks noChangeAspect="1"/>
          </p:cNvPicPr>
          <p:nvPr/>
        </p:nvPicPr>
        <p:blipFill>
          <a:blip r:embed="rId5"/>
          <a:stretch>
            <a:fillRect/>
          </a:stretch>
        </p:blipFill>
        <p:spPr>
          <a:xfrm>
            <a:off x="5086125" y="3253058"/>
            <a:ext cx="3010320" cy="3419952"/>
          </a:xfrm>
          <a:prstGeom prst="rect">
            <a:avLst/>
          </a:prstGeom>
        </p:spPr>
      </p:pic>
    </p:spTree>
    <p:extLst>
      <p:ext uri="{BB962C8B-B14F-4D97-AF65-F5344CB8AC3E}">
        <p14:creationId xmlns:p14="http://schemas.microsoft.com/office/powerpoint/2010/main" val="2940607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4800"/>
            <a:ext cx="7406878" cy="753499"/>
          </a:xfrm>
        </p:spPr>
        <p:txBody>
          <a:bodyPr/>
          <a:lstStyle/>
          <a:p>
            <a:r>
              <a:rPr lang="vi-VN" dirty="0" smtClean="0"/>
              <a:t>II. </a:t>
            </a:r>
            <a:r>
              <a:rPr lang="en-US" dirty="0" smtClean="0"/>
              <a:t>VĂN HÓA ẨM THỰC </a:t>
            </a:r>
            <a:r>
              <a:rPr lang="vi-VN" dirty="0" smtClean="0"/>
              <a:t>VN</a:t>
            </a:r>
            <a:endParaRPr lang="en-US" dirty="0"/>
          </a:p>
        </p:txBody>
      </p:sp>
      <p:sp>
        <p:nvSpPr>
          <p:cNvPr id="3" name="Content Placeholder 2"/>
          <p:cNvSpPr>
            <a:spLocks noGrp="1"/>
          </p:cNvSpPr>
          <p:nvPr>
            <p:ph idx="1"/>
          </p:nvPr>
        </p:nvSpPr>
        <p:spPr>
          <a:xfrm>
            <a:off x="844827" y="1500187"/>
            <a:ext cx="7705051"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Cơ</a:t>
            </a:r>
            <a:r>
              <a:rPr lang="en-US" b="1" i="1" dirty="0" smtClean="0"/>
              <a:t> </a:t>
            </a:r>
            <a:r>
              <a:rPr lang="en-US" b="1" i="1" dirty="0" err="1" smtClean="0"/>
              <a:t>cấu</a:t>
            </a:r>
            <a:r>
              <a:rPr lang="en-US" b="1" i="1" dirty="0" smtClean="0"/>
              <a:t> </a:t>
            </a:r>
            <a:r>
              <a:rPr lang="en-US" b="1" i="1" dirty="0" err="1" smtClean="0"/>
              <a:t>bữa</a:t>
            </a:r>
            <a:r>
              <a:rPr lang="en-US" b="1" i="1" dirty="0" smtClean="0"/>
              <a:t> </a:t>
            </a:r>
            <a:r>
              <a:rPr lang="en-US" b="1" i="1" dirty="0" err="1" smtClean="0"/>
              <a:t>ăn</a:t>
            </a:r>
            <a:r>
              <a:rPr lang="en-US" b="1" i="1" dirty="0" smtClean="0"/>
              <a:t>:</a:t>
            </a:r>
          </a:p>
          <a:p>
            <a:pPr marL="0" indent="0">
              <a:buNone/>
            </a:pPr>
            <a:r>
              <a:rPr lang="en-US" b="1" i="1" dirty="0" smtClean="0"/>
              <a:t>- </a:t>
            </a:r>
            <a:r>
              <a:rPr lang="en-US" dirty="0" err="1" smtClean="0"/>
              <a:t>Bữa</a:t>
            </a:r>
            <a:r>
              <a:rPr lang="en-US" dirty="0" smtClean="0"/>
              <a:t> </a:t>
            </a:r>
            <a:r>
              <a:rPr lang="en-US" dirty="0" err="1" smtClean="0"/>
              <a:t>trưa</a:t>
            </a:r>
            <a:r>
              <a:rPr lang="en-US" dirty="0" smtClean="0"/>
              <a:t> </a:t>
            </a:r>
            <a:r>
              <a:rPr lang="en-US" dirty="0" err="1" smtClean="0"/>
              <a:t>người</a:t>
            </a:r>
            <a:r>
              <a:rPr lang="en-US" dirty="0" smtClean="0"/>
              <a:t> </a:t>
            </a:r>
            <a:r>
              <a:rPr lang="en-US" dirty="0" err="1"/>
              <a:t>Việt</a:t>
            </a:r>
            <a:r>
              <a:rPr lang="en-US" dirty="0"/>
              <a:t> Nam </a:t>
            </a:r>
            <a:r>
              <a:rPr lang="en-US" dirty="0" err="1"/>
              <a:t>thường</a:t>
            </a:r>
            <a:r>
              <a:rPr lang="en-US" dirty="0"/>
              <a:t> </a:t>
            </a:r>
            <a:r>
              <a:rPr lang="en-US" dirty="0" err="1"/>
              <a:t>ăn</a:t>
            </a:r>
            <a:r>
              <a:rPr lang="en-US" dirty="0"/>
              <a:t> </a:t>
            </a:r>
            <a:r>
              <a:rPr lang="en-US" dirty="0" err="1"/>
              <a:t>mang</a:t>
            </a:r>
            <a:r>
              <a:rPr lang="en-US" dirty="0"/>
              <a:t> </a:t>
            </a:r>
            <a:r>
              <a:rPr lang="en-US" dirty="0" err="1"/>
              <a:t>tính</a:t>
            </a:r>
            <a:r>
              <a:rPr lang="en-US" dirty="0"/>
              <a:t> </a:t>
            </a:r>
            <a:r>
              <a:rPr lang="en-US" dirty="0" err="1"/>
              <a:t>chất</a:t>
            </a:r>
            <a:r>
              <a:rPr lang="en-US" dirty="0"/>
              <a:t> </a:t>
            </a:r>
            <a:r>
              <a:rPr lang="en-US" dirty="0" err="1"/>
              <a:t>ăn</a:t>
            </a:r>
            <a:r>
              <a:rPr lang="en-US" dirty="0"/>
              <a:t> no: </a:t>
            </a:r>
            <a:r>
              <a:rPr lang="en-US" dirty="0" err="1"/>
              <a:t>ăn</a:t>
            </a:r>
            <a:r>
              <a:rPr lang="en-US" dirty="0"/>
              <a:t> </a:t>
            </a:r>
            <a:r>
              <a:rPr lang="en-US" dirty="0" err="1"/>
              <a:t>cơm</a:t>
            </a:r>
            <a:r>
              <a:rPr lang="en-US" dirty="0"/>
              <a:t> + </a:t>
            </a:r>
            <a:r>
              <a:rPr lang="en-US" dirty="0" err="1"/>
              <a:t>thịt</a:t>
            </a:r>
            <a:r>
              <a:rPr lang="en-US" dirty="0"/>
              <a:t> + </a:t>
            </a:r>
            <a:r>
              <a:rPr lang="en-US" dirty="0" err="1"/>
              <a:t>rau</a:t>
            </a:r>
            <a:r>
              <a:rPr lang="en-US" dirty="0"/>
              <a:t>…</a:t>
            </a:r>
          </a:p>
        </p:txBody>
      </p:sp>
    </p:spTree>
    <p:extLst>
      <p:ext uri="{BB962C8B-B14F-4D97-AF65-F5344CB8AC3E}">
        <p14:creationId xmlns:p14="http://schemas.microsoft.com/office/powerpoint/2010/main" val="35699104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10</a:t>
            </a:fld>
            <a:endParaRPr lang="en-US"/>
          </a:p>
        </p:txBody>
      </p:sp>
      <p:sp>
        <p:nvSpPr>
          <p:cNvPr id="5"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pic>
        <p:nvPicPr>
          <p:cNvPr id="6" name="Picture 5"/>
          <p:cNvPicPr>
            <a:picLocks noChangeAspect="1"/>
          </p:cNvPicPr>
          <p:nvPr/>
        </p:nvPicPr>
        <p:blipFill>
          <a:blip r:embed="rId2"/>
          <a:stretch>
            <a:fillRect/>
          </a:stretch>
        </p:blipFill>
        <p:spPr>
          <a:xfrm>
            <a:off x="992675" y="1160424"/>
            <a:ext cx="3766833" cy="2601494"/>
          </a:xfrm>
          <a:prstGeom prst="rect">
            <a:avLst/>
          </a:prstGeom>
        </p:spPr>
      </p:pic>
      <p:pic>
        <p:nvPicPr>
          <p:cNvPr id="7" name="Picture 6"/>
          <p:cNvPicPr>
            <a:picLocks noChangeAspect="1"/>
          </p:cNvPicPr>
          <p:nvPr/>
        </p:nvPicPr>
        <p:blipFill>
          <a:blip r:embed="rId3"/>
          <a:stretch>
            <a:fillRect/>
          </a:stretch>
        </p:blipFill>
        <p:spPr>
          <a:xfrm>
            <a:off x="842962" y="3678774"/>
            <a:ext cx="3933215" cy="3071276"/>
          </a:xfrm>
          <a:prstGeom prst="rect">
            <a:avLst/>
          </a:prstGeom>
        </p:spPr>
      </p:pic>
      <p:pic>
        <p:nvPicPr>
          <p:cNvPr id="8" name="Picture 7"/>
          <p:cNvPicPr>
            <a:picLocks noChangeAspect="1"/>
          </p:cNvPicPr>
          <p:nvPr/>
        </p:nvPicPr>
        <p:blipFill>
          <a:blip r:embed="rId4"/>
          <a:stretch>
            <a:fillRect/>
          </a:stretch>
        </p:blipFill>
        <p:spPr>
          <a:xfrm>
            <a:off x="4707155" y="1154297"/>
            <a:ext cx="3400900" cy="2524477"/>
          </a:xfrm>
          <a:prstGeom prst="rect">
            <a:avLst/>
          </a:prstGeom>
        </p:spPr>
      </p:pic>
      <p:pic>
        <p:nvPicPr>
          <p:cNvPr id="9" name="Picture 8"/>
          <p:cNvPicPr>
            <a:picLocks noChangeAspect="1"/>
          </p:cNvPicPr>
          <p:nvPr/>
        </p:nvPicPr>
        <p:blipFill>
          <a:blip r:embed="rId5"/>
          <a:stretch>
            <a:fillRect/>
          </a:stretch>
        </p:blipFill>
        <p:spPr>
          <a:xfrm>
            <a:off x="4811861" y="3567595"/>
            <a:ext cx="3329532" cy="3293634"/>
          </a:xfrm>
          <a:prstGeom prst="rect">
            <a:avLst/>
          </a:prstGeom>
        </p:spPr>
      </p:pic>
    </p:spTree>
    <p:extLst>
      <p:ext uri="{BB962C8B-B14F-4D97-AF65-F5344CB8AC3E}">
        <p14:creationId xmlns:p14="http://schemas.microsoft.com/office/powerpoint/2010/main" val="2808360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4800"/>
            <a:ext cx="7406878" cy="753499"/>
          </a:xfrm>
        </p:spPr>
        <p:txBody>
          <a:bodyPr/>
          <a:lstStyle/>
          <a:p>
            <a:r>
              <a:rPr lang="vi-VN" dirty="0" smtClean="0"/>
              <a:t>II. </a:t>
            </a:r>
            <a:r>
              <a:rPr lang="en-US" dirty="0" smtClean="0"/>
              <a:t>VĂN HÓA ẨM THỰC </a:t>
            </a:r>
            <a:r>
              <a:rPr lang="vi-VN" dirty="0" smtClean="0"/>
              <a:t>VN</a:t>
            </a:r>
            <a:endParaRPr lang="en-US" dirty="0"/>
          </a:p>
        </p:txBody>
      </p:sp>
      <p:sp>
        <p:nvSpPr>
          <p:cNvPr id="3" name="Content Placeholder 2"/>
          <p:cNvSpPr>
            <a:spLocks noGrp="1"/>
          </p:cNvSpPr>
          <p:nvPr>
            <p:ph idx="1"/>
          </p:nvPr>
        </p:nvSpPr>
        <p:spPr>
          <a:xfrm>
            <a:off x="844827" y="1500187"/>
            <a:ext cx="7705051"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Cơ</a:t>
            </a:r>
            <a:r>
              <a:rPr lang="en-US" b="1" i="1" dirty="0" smtClean="0"/>
              <a:t> </a:t>
            </a:r>
            <a:r>
              <a:rPr lang="en-US" b="1" i="1" dirty="0" err="1" smtClean="0"/>
              <a:t>cấu</a:t>
            </a:r>
            <a:r>
              <a:rPr lang="en-US" b="1" i="1" dirty="0" smtClean="0"/>
              <a:t> </a:t>
            </a:r>
            <a:r>
              <a:rPr lang="en-US" b="1" i="1" dirty="0" err="1" smtClean="0"/>
              <a:t>bữa</a:t>
            </a:r>
            <a:r>
              <a:rPr lang="en-US" b="1" i="1" dirty="0" smtClean="0"/>
              <a:t> </a:t>
            </a:r>
            <a:r>
              <a:rPr lang="en-US" b="1" i="1" dirty="0" err="1" smtClean="0"/>
              <a:t>ăn</a:t>
            </a:r>
            <a:r>
              <a:rPr lang="en-US" b="1" i="1" dirty="0" smtClean="0"/>
              <a:t>:</a:t>
            </a:r>
          </a:p>
          <a:p>
            <a:pPr marL="0" indent="0">
              <a:buNone/>
            </a:pPr>
            <a:r>
              <a:rPr lang="en-US" b="1" i="1" dirty="0" smtClean="0"/>
              <a:t>- </a:t>
            </a:r>
            <a:r>
              <a:rPr lang="en-US" dirty="0" err="1"/>
              <a:t>Bữa</a:t>
            </a:r>
            <a:r>
              <a:rPr lang="en-US" dirty="0"/>
              <a:t> </a:t>
            </a:r>
            <a:r>
              <a:rPr lang="en-US" dirty="0" err="1"/>
              <a:t>tối</a:t>
            </a:r>
            <a:r>
              <a:rPr lang="en-US" dirty="0"/>
              <a:t> </a:t>
            </a:r>
            <a:r>
              <a:rPr lang="en-US" dirty="0" err="1"/>
              <a:t>mang</a:t>
            </a:r>
            <a:r>
              <a:rPr lang="en-US" dirty="0"/>
              <a:t> </a:t>
            </a:r>
            <a:r>
              <a:rPr lang="en-US" dirty="0" err="1"/>
              <a:t>tính</a:t>
            </a:r>
            <a:r>
              <a:rPr lang="en-US" dirty="0"/>
              <a:t> </a:t>
            </a:r>
            <a:r>
              <a:rPr lang="en-US" dirty="0" err="1"/>
              <a:t>chất</a:t>
            </a:r>
            <a:r>
              <a:rPr lang="en-US" dirty="0"/>
              <a:t> </a:t>
            </a:r>
            <a:r>
              <a:rPr lang="en-US" dirty="0" err="1"/>
              <a:t>ăn</a:t>
            </a:r>
            <a:r>
              <a:rPr lang="en-US" dirty="0"/>
              <a:t> no </a:t>
            </a:r>
            <a:r>
              <a:rPr lang="en-US" dirty="0" err="1"/>
              <a:t>và</a:t>
            </a:r>
            <a:r>
              <a:rPr lang="en-US" dirty="0"/>
              <a:t> </a:t>
            </a:r>
            <a:r>
              <a:rPr lang="en-US" dirty="0" err="1"/>
              <a:t>thường</a:t>
            </a:r>
            <a:r>
              <a:rPr lang="en-US" dirty="0"/>
              <a:t> </a:t>
            </a:r>
            <a:r>
              <a:rPr lang="en-US" dirty="0" err="1"/>
              <a:t>phần</a:t>
            </a:r>
            <a:r>
              <a:rPr lang="en-US" dirty="0"/>
              <a:t> </a:t>
            </a:r>
            <a:r>
              <a:rPr lang="en-US" dirty="0" err="1"/>
              <a:t>lớn</a:t>
            </a:r>
            <a:r>
              <a:rPr lang="en-US" dirty="0"/>
              <a:t> </a:t>
            </a:r>
            <a:r>
              <a:rPr lang="en-US" dirty="0" err="1"/>
              <a:t>các</a:t>
            </a:r>
            <a:r>
              <a:rPr lang="en-US" dirty="0"/>
              <a:t> </a:t>
            </a:r>
            <a:r>
              <a:rPr lang="en-US" dirty="0" err="1"/>
              <a:t>gia</a:t>
            </a:r>
            <a:r>
              <a:rPr lang="en-US" dirty="0"/>
              <a:t> </a:t>
            </a:r>
            <a:r>
              <a:rPr lang="en-US" dirty="0" err="1"/>
              <a:t>đình</a:t>
            </a:r>
            <a:r>
              <a:rPr lang="en-US" dirty="0"/>
              <a:t> </a:t>
            </a:r>
            <a:r>
              <a:rPr lang="en-US" dirty="0" err="1"/>
              <a:t>là</a:t>
            </a:r>
            <a:r>
              <a:rPr lang="en-US" dirty="0"/>
              <a:t> </a:t>
            </a:r>
            <a:r>
              <a:rPr lang="en-US" dirty="0" err="1"/>
              <a:t>bữa</a:t>
            </a:r>
            <a:r>
              <a:rPr lang="en-US" dirty="0"/>
              <a:t> </a:t>
            </a:r>
            <a:r>
              <a:rPr lang="en-US" dirty="0" err="1"/>
              <a:t>ăn</a:t>
            </a:r>
            <a:r>
              <a:rPr lang="en-US" dirty="0"/>
              <a:t> </a:t>
            </a:r>
            <a:r>
              <a:rPr lang="en-US" dirty="0" err="1"/>
              <a:t>chính</a:t>
            </a:r>
            <a:r>
              <a:rPr lang="en-US" dirty="0"/>
              <a:t> </a:t>
            </a:r>
            <a:r>
              <a:rPr lang="en-US" dirty="0" err="1"/>
              <a:t>thức</a:t>
            </a:r>
            <a:r>
              <a:rPr lang="en-US" dirty="0"/>
              <a:t> </a:t>
            </a:r>
            <a:r>
              <a:rPr lang="en-US" dirty="0" err="1"/>
              <a:t>trong</a:t>
            </a:r>
            <a:r>
              <a:rPr lang="en-US" dirty="0"/>
              <a:t> </a:t>
            </a:r>
            <a:r>
              <a:rPr lang="en-US" dirty="0" err="1"/>
              <a:t>ngày</a:t>
            </a:r>
            <a:r>
              <a:rPr lang="en-US" dirty="0"/>
              <a:t>, </a:t>
            </a:r>
            <a:r>
              <a:rPr lang="en-US" dirty="0" err="1"/>
              <a:t>cũng</a:t>
            </a:r>
            <a:r>
              <a:rPr lang="en-US" dirty="0"/>
              <a:t> </a:t>
            </a:r>
            <a:r>
              <a:rPr lang="en-US" dirty="0" err="1"/>
              <a:t>là</a:t>
            </a:r>
            <a:r>
              <a:rPr lang="en-US" dirty="0"/>
              <a:t> </a:t>
            </a:r>
            <a:r>
              <a:rPr lang="en-US" dirty="0" err="1"/>
              <a:t>lúc</a:t>
            </a:r>
            <a:r>
              <a:rPr lang="en-US" dirty="0"/>
              <a:t> </a:t>
            </a:r>
            <a:r>
              <a:rPr lang="en-US" dirty="0" err="1"/>
              <a:t>mọi</a:t>
            </a:r>
            <a:r>
              <a:rPr lang="en-US" dirty="0"/>
              <a:t> </a:t>
            </a:r>
            <a:r>
              <a:rPr lang="en-US" dirty="0" err="1"/>
              <a:t>người</a:t>
            </a:r>
            <a:r>
              <a:rPr lang="en-US" dirty="0"/>
              <a:t> </a:t>
            </a:r>
            <a:r>
              <a:rPr lang="en-US" dirty="0" err="1"/>
              <a:t>trong</a:t>
            </a:r>
            <a:r>
              <a:rPr lang="en-US" dirty="0"/>
              <a:t> </a:t>
            </a:r>
            <a:r>
              <a:rPr lang="en-US" dirty="0" err="1"/>
              <a:t>nhà</a:t>
            </a:r>
            <a:r>
              <a:rPr lang="en-US" dirty="0"/>
              <a:t> </a:t>
            </a:r>
            <a:r>
              <a:rPr lang="en-US" dirty="0" err="1"/>
              <a:t>tụ</a:t>
            </a:r>
            <a:r>
              <a:rPr lang="en-US" dirty="0"/>
              <a:t> </a:t>
            </a:r>
            <a:r>
              <a:rPr lang="en-US" dirty="0" err="1"/>
              <a:t>họp</a:t>
            </a:r>
            <a:r>
              <a:rPr lang="en-US" dirty="0"/>
              <a:t> </a:t>
            </a:r>
            <a:r>
              <a:rPr lang="en-US" dirty="0" err="1"/>
              <a:t>đông</a:t>
            </a:r>
            <a:r>
              <a:rPr lang="en-US" dirty="0"/>
              <a:t> </a:t>
            </a:r>
            <a:r>
              <a:rPr lang="en-US" dirty="0" err="1"/>
              <a:t>đủ</a:t>
            </a:r>
            <a:r>
              <a:rPr lang="en-US" dirty="0"/>
              <a:t> </a:t>
            </a:r>
            <a:r>
              <a:rPr lang="en-US" dirty="0" err="1"/>
              <a:t>sau</a:t>
            </a:r>
            <a:r>
              <a:rPr lang="en-US" dirty="0"/>
              <a:t> </a:t>
            </a:r>
            <a:r>
              <a:rPr lang="en-US" dirty="0" err="1"/>
              <a:t>một</a:t>
            </a:r>
            <a:r>
              <a:rPr lang="en-US" dirty="0"/>
              <a:t> </a:t>
            </a:r>
            <a:r>
              <a:rPr lang="en-US" dirty="0" err="1"/>
              <a:t>ngày</a:t>
            </a:r>
            <a:r>
              <a:rPr lang="en-US" dirty="0"/>
              <a:t> </a:t>
            </a:r>
            <a:r>
              <a:rPr lang="en-US" dirty="0" err="1"/>
              <a:t>làm</a:t>
            </a:r>
            <a:r>
              <a:rPr lang="en-US" dirty="0"/>
              <a:t> </a:t>
            </a:r>
            <a:r>
              <a:rPr lang="en-US" dirty="0" err="1"/>
              <a:t>việc</a:t>
            </a:r>
            <a:endParaRPr lang="en-US" dirty="0"/>
          </a:p>
        </p:txBody>
      </p:sp>
    </p:spTree>
    <p:extLst>
      <p:ext uri="{BB962C8B-B14F-4D97-AF65-F5344CB8AC3E}">
        <p14:creationId xmlns:p14="http://schemas.microsoft.com/office/powerpoint/2010/main" val="42784538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12</a:t>
            </a:fld>
            <a:endParaRPr lang="en-US"/>
          </a:p>
        </p:txBody>
      </p:sp>
      <p:sp>
        <p:nvSpPr>
          <p:cNvPr id="5"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152400" y="1295400"/>
            <a:ext cx="4267796" cy="2819794"/>
          </a:xfrm>
          <a:prstGeom prst="rect">
            <a:avLst/>
          </a:prstGeom>
        </p:spPr>
      </p:pic>
      <p:pic>
        <p:nvPicPr>
          <p:cNvPr id="3" name="Picture 2"/>
          <p:cNvPicPr>
            <a:picLocks noChangeAspect="1"/>
          </p:cNvPicPr>
          <p:nvPr/>
        </p:nvPicPr>
        <p:blipFill>
          <a:blip r:embed="rId3"/>
          <a:stretch>
            <a:fillRect/>
          </a:stretch>
        </p:blipFill>
        <p:spPr>
          <a:xfrm>
            <a:off x="4133151" y="3339628"/>
            <a:ext cx="5010849" cy="3381847"/>
          </a:xfrm>
          <a:prstGeom prst="rect">
            <a:avLst/>
          </a:prstGeom>
        </p:spPr>
      </p:pic>
    </p:spTree>
    <p:extLst>
      <p:ext uri="{BB962C8B-B14F-4D97-AF65-F5344CB8AC3E}">
        <p14:creationId xmlns:p14="http://schemas.microsoft.com/office/powerpoint/2010/main" val="36760326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Nguyên</a:t>
            </a:r>
            <a:r>
              <a:rPr lang="en-US" b="1" i="1" dirty="0" smtClean="0"/>
              <a:t> </a:t>
            </a:r>
            <a:r>
              <a:rPr lang="en-US" b="1" i="1" dirty="0" err="1" smtClean="0"/>
              <a:t>liệu</a:t>
            </a:r>
            <a:r>
              <a:rPr lang="en-US" b="1" i="1" dirty="0" smtClean="0"/>
              <a:t> </a:t>
            </a:r>
            <a:r>
              <a:rPr lang="en-US" b="1" i="1" dirty="0" err="1" smtClean="0"/>
              <a:t>chế</a:t>
            </a:r>
            <a:r>
              <a:rPr lang="en-US" b="1" i="1" dirty="0" smtClean="0"/>
              <a:t> </a:t>
            </a:r>
            <a:r>
              <a:rPr lang="en-US" b="1" i="1" dirty="0" err="1" smtClean="0"/>
              <a:t>biến</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8400" y="3429000"/>
            <a:ext cx="4697017" cy="3047168"/>
          </a:xfrm>
          <a:prstGeom prst="rect">
            <a:avLst/>
          </a:prstGeom>
        </p:spPr>
      </p:pic>
      <p:sp>
        <p:nvSpPr>
          <p:cNvPr id="7"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8668552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fontScale="925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Nguyên</a:t>
            </a:r>
            <a:r>
              <a:rPr lang="en-US" b="1" i="1" dirty="0" smtClean="0"/>
              <a:t> </a:t>
            </a:r>
            <a:r>
              <a:rPr lang="en-US" b="1" i="1" dirty="0" err="1" smtClean="0"/>
              <a:t>liệu</a:t>
            </a:r>
            <a:r>
              <a:rPr lang="en-US" b="1" i="1" dirty="0" smtClean="0"/>
              <a:t> </a:t>
            </a:r>
            <a:r>
              <a:rPr lang="en-US" b="1" i="1" dirty="0" err="1" smtClean="0"/>
              <a:t>chế</a:t>
            </a:r>
            <a:r>
              <a:rPr lang="en-US" b="1" i="1" dirty="0" smtClean="0"/>
              <a:t> </a:t>
            </a:r>
            <a:r>
              <a:rPr lang="en-US" b="1" i="1" dirty="0" err="1" smtClean="0"/>
              <a:t>biến</a:t>
            </a:r>
            <a:r>
              <a:rPr lang="en-US" b="1" i="1" dirty="0" smtClean="0"/>
              <a:t>: </a:t>
            </a:r>
            <a:r>
              <a:rPr lang="en-US" dirty="0" err="1"/>
              <a:t>N</a:t>
            </a:r>
            <a:r>
              <a:rPr lang="en-US" dirty="0" err="1" smtClean="0"/>
              <a:t>goài</a:t>
            </a:r>
            <a:r>
              <a:rPr lang="en-US" dirty="0" smtClean="0"/>
              <a:t> </a:t>
            </a:r>
            <a:r>
              <a:rPr lang="en-US" dirty="0" err="1"/>
              <a:t>cơm</a:t>
            </a:r>
            <a:r>
              <a:rPr lang="en-US" dirty="0"/>
              <a:t> (</a:t>
            </a:r>
            <a:r>
              <a:rPr lang="en-US" dirty="0" err="1"/>
              <a:t>lương</a:t>
            </a:r>
            <a:r>
              <a:rPr lang="en-US" dirty="0"/>
              <a:t> </a:t>
            </a:r>
            <a:r>
              <a:rPr lang="en-US" dirty="0" err="1"/>
              <a:t>thực</a:t>
            </a:r>
            <a:r>
              <a:rPr lang="en-US" dirty="0"/>
              <a:t>) </a:t>
            </a:r>
            <a:r>
              <a:rPr lang="en-US" dirty="0" err="1"/>
              <a:t>còn</a:t>
            </a:r>
            <a:r>
              <a:rPr lang="en-US" dirty="0"/>
              <a:t> </a:t>
            </a:r>
            <a:r>
              <a:rPr lang="en-US" dirty="0" err="1"/>
              <a:t>sử</a:t>
            </a:r>
            <a:r>
              <a:rPr lang="en-US" dirty="0"/>
              <a:t> </a:t>
            </a:r>
            <a:r>
              <a:rPr lang="en-US" dirty="0" err="1"/>
              <a:t>dụng</a:t>
            </a:r>
            <a:r>
              <a:rPr lang="en-US" dirty="0"/>
              <a:t> </a:t>
            </a:r>
            <a:r>
              <a:rPr lang="en-US" dirty="0" err="1"/>
              <a:t>rất</a:t>
            </a:r>
            <a:r>
              <a:rPr lang="en-US" dirty="0"/>
              <a:t> </a:t>
            </a:r>
            <a:r>
              <a:rPr lang="en-US" dirty="0" err="1"/>
              <a:t>nhiều</a:t>
            </a:r>
            <a:r>
              <a:rPr lang="en-US" dirty="0"/>
              <a:t> </a:t>
            </a:r>
            <a:r>
              <a:rPr lang="en-US" dirty="0" err="1"/>
              <a:t>loại</a:t>
            </a:r>
            <a:r>
              <a:rPr lang="en-US" dirty="0"/>
              <a:t> </a:t>
            </a:r>
            <a:r>
              <a:rPr lang="en-US" dirty="0" err="1"/>
              <a:t>rau</a:t>
            </a:r>
            <a:r>
              <a:rPr lang="en-US" dirty="0"/>
              <a:t> (</a:t>
            </a:r>
            <a:r>
              <a:rPr lang="en-US" dirty="0" err="1"/>
              <a:t>luộc</a:t>
            </a:r>
            <a:r>
              <a:rPr lang="en-US" dirty="0"/>
              <a:t>, </a:t>
            </a:r>
            <a:r>
              <a:rPr lang="en-US" dirty="0" err="1"/>
              <a:t>xào</a:t>
            </a:r>
            <a:r>
              <a:rPr lang="en-US" dirty="0"/>
              <a:t>, </a:t>
            </a:r>
            <a:r>
              <a:rPr lang="en-US" dirty="0" err="1"/>
              <a:t>làm</a:t>
            </a:r>
            <a:r>
              <a:rPr lang="en-US" dirty="0"/>
              <a:t> </a:t>
            </a:r>
            <a:r>
              <a:rPr lang="en-US" dirty="0" err="1"/>
              <a:t>dưa</a:t>
            </a:r>
            <a:r>
              <a:rPr lang="en-US" dirty="0"/>
              <a:t>, </a:t>
            </a:r>
            <a:r>
              <a:rPr lang="en-US" dirty="0" err="1"/>
              <a:t>ăn</a:t>
            </a:r>
            <a:r>
              <a:rPr lang="en-US" dirty="0"/>
              <a:t> </a:t>
            </a:r>
            <a:r>
              <a:rPr lang="en-US" dirty="0" err="1"/>
              <a:t>sống</a:t>
            </a:r>
            <a:r>
              <a:rPr lang="en-US" dirty="0"/>
              <a:t>); </a:t>
            </a:r>
            <a:r>
              <a:rPr lang="en-US" dirty="0" err="1"/>
              <a:t>nhiều</a:t>
            </a:r>
            <a:r>
              <a:rPr lang="en-US" dirty="0"/>
              <a:t> </a:t>
            </a:r>
            <a:r>
              <a:rPr lang="en-US" dirty="0" err="1"/>
              <a:t>loại</a:t>
            </a:r>
            <a:r>
              <a:rPr lang="en-US" dirty="0"/>
              <a:t> </a:t>
            </a:r>
            <a:r>
              <a:rPr lang="en-US" dirty="0" err="1"/>
              <a:t>nước</a:t>
            </a:r>
            <a:r>
              <a:rPr lang="en-US" dirty="0"/>
              <a:t> </a:t>
            </a:r>
            <a:r>
              <a:rPr lang="en-US" dirty="0" err="1"/>
              <a:t>canh</a:t>
            </a:r>
            <a:r>
              <a:rPr lang="en-US" dirty="0"/>
              <a:t> </a:t>
            </a:r>
            <a:r>
              <a:rPr lang="en-US" dirty="0" err="1"/>
              <a:t>đặc</a:t>
            </a:r>
            <a:r>
              <a:rPr lang="en-US" dirty="0"/>
              <a:t> </a:t>
            </a:r>
            <a:r>
              <a:rPr lang="en-US" dirty="0" err="1"/>
              <a:t>biệt</a:t>
            </a:r>
            <a:r>
              <a:rPr lang="en-US" dirty="0"/>
              <a:t> </a:t>
            </a:r>
            <a:r>
              <a:rPr lang="en-US" dirty="0" err="1"/>
              <a:t>là</a:t>
            </a:r>
            <a:r>
              <a:rPr lang="en-US" dirty="0"/>
              <a:t> </a:t>
            </a:r>
            <a:r>
              <a:rPr lang="en-US" dirty="0" err="1"/>
              <a:t>canh</a:t>
            </a:r>
            <a:r>
              <a:rPr lang="en-US" dirty="0"/>
              <a:t> </a:t>
            </a:r>
            <a:r>
              <a:rPr lang="en-US" dirty="0" err="1"/>
              <a:t>chua</a:t>
            </a:r>
            <a:r>
              <a:rPr lang="en-US" dirty="0" smtClean="0"/>
              <a:t>,</a:t>
            </a:r>
          </a:p>
          <a:p>
            <a:pPr marL="0" indent="0">
              <a:buNone/>
            </a:pPr>
            <a:r>
              <a:rPr lang="en-US" dirty="0" smtClean="0"/>
              <a:t> </a:t>
            </a:r>
            <a:r>
              <a:rPr lang="en-US" dirty="0" err="1"/>
              <a:t>T</a:t>
            </a:r>
            <a:r>
              <a:rPr lang="en-US" dirty="0" err="1" smtClean="0"/>
              <a:t>rong</a:t>
            </a:r>
            <a:r>
              <a:rPr lang="en-US" dirty="0" smtClean="0"/>
              <a:t> </a:t>
            </a:r>
            <a:r>
              <a:rPr lang="en-US" dirty="0" err="1"/>
              <a:t>khi</a:t>
            </a:r>
            <a:r>
              <a:rPr lang="en-US" dirty="0"/>
              <a:t> </a:t>
            </a:r>
            <a:r>
              <a:rPr lang="en-US" dirty="0" err="1"/>
              <a:t>đó</a:t>
            </a:r>
            <a:r>
              <a:rPr lang="en-US" dirty="0"/>
              <a:t> </a:t>
            </a:r>
            <a:r>
              <a:rPr lang="en-US" dirty="0" err="1"/>
              <a:t>số</a:t>
            </a:r>
            <a:r>
              <a:rPr lang="en-US" dirty="0"/>
              <a:t> </a:t>
            </a:r>
            <a:r>
              <a:rPr lang="en-US" dirty="0" err="1"/>
              <a:t>lượng</a:t>
            </a:r>
            <a:r>
              <a:rPr lang="en-US" dirty="0"/>
              <a:t> </a:t>
            </a:r>
            <a:r>
              <a:rPr lang="en-US" dirty="0" err="1"/>
              <a:t>các</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dinh</a:t>
            </a:r>
            <a:r>
              <a:rPr lang="en-US" dirty="0"/>
              <a:t> </a:t>
            </a:r>
            <a:r>
              <a:rPr lang="en-US" dirty="0" err="1"/>
              <a:t>dưỡng</a:t>
            </a:r>
            <a:r>
              <a:rPr lang="en-US" dirty="0"/>
              <a:t> </a:t>
            </a:r>
            <a:r>
              <a:rPr lang="en-US" dirty="0" err="1"/>
              <a:t>từ</a:t>
            </a:r>
            <a:r>
              <a:rPr lang="en-US" dirty="0"/>
              <a:t> </a:t>
            </a:r>
            <a:r>
              <a:rPr lang="en-US" dirty="0" err="1"/>
              <a:t>động</a:t>
            </a:r>
            <a:r>
              <a:rPr lang="en-US" dirty="0"/>
              <a:t> </a:t>
            </a:r>
            <a:r>
              <a:rPr lang="en-US" dirty="0" err="1"/>
              <a:t>vật</a:t>
            </a:r>
            <a:r>
              <a:rPr lang="en-US" dirty="0"/>
              <a:t> </a:t>
            </a:r>
            <a:r>
              <a:rPr lang="en-US" dirty="0" err="1"/>
              <a:t>thường</a:t>
            </a:r>
            <a:r>
              <a:rPr lang="en-US" dirty="0"/>
              <a:t> </a:t>
            </a:r>
            <a:r>
              <a:rPr lang="en-US" dirty="0" err="1"/>
              <a:t>ít</a:t>
            </a:r>
            <a:r>
              <a:rPr lang="en-US" dirty="0"/>
              <a:t> </a:t>
            </a:r>
            <a:r>
              <a:rPr lang="en-US" dirty="0" err="1"/>
              <a:t>hơn</a:t>
            </a:r>
            <a:r>
              <a:rPr lang="en-US" dirty="0"/>
              <a:t>. </a:t>
            </a:r>
            <a:r>
              <a:rPr lang="en-US" dirty="0" err="1"/>
              <a:t>Những</a:t>
            </a:r>
            <a:r>
              <a:rPr lang="en-US" dirty="0"/>
              <a:t> </a:t>
            </a:r>
            <a:r>
              <a:rPr lang="en-US" dirty="0" err="1"/>
              <a:t>loại</a:t>
            </a:r>
            <a:r>
              <a:rPr lang="en-US" dirty="0"/>
              <a:t> </a:t>
            </a:r>
            <a:r>
              <a:rPr lang="en-US" dirty="0" err="1"/>
              <a:t>thịt</a:t>
            </a:r>
            <a:r>
              <a:rPr lang="en-US" dirty="0"/>
              <a:t> </a:t>
            </a:r>
            <a:r>
              <a:rPr lang="en-US" dirty="0" err="1"/>
              <a:t>được</a:t>
            </a:r>
            <a:r>
              <a:rPr lang="en-US" dirty="0"/>
              <a:t> </a:t>
            </a:r>
            <a:r>
              <a:rPr lang="en-US" dirty="0" err="1"/>
              <a:t>dùng</a:t>
            </a:r>
            <a:r>
              <a:rPr lang="en-US" dirty="0"/>
              <a:t> </a:t>
            </a:r>
            <a:r>
              <a:rPr lang="en-US" dirty="0" err="1"/>
              <a:t>phổ</a:t>
            </a:r>
            <a:r>
              <a:rPr lang="en-US" dirty="0"/>
              <a:t> </a:t>
            </a:r>
            <a:r>
              <a:rPr lang="en-US" dirty="0" err="1"/>
              <a:t>biến</a:t>
            </a:r>
            <a:r>
              <a:rPr lang="en-US" dirty="0"/>
              <a:t> </a:t>
            </a:r>
            <a:r>
              <a:rPr lang="en-US" dirty="0" err="1"/>
              <a:t>nhất</a:t>
            </a:r>
            <a:r>
              <a:rPr lang="en-US" dirty="0"/>
              <a:t> </a:t>
            </a:r>
            <a:r>
              <a:rPr lang="en-US" dirty="0" err="1"/>
              <a:t>là</a:t>
            </a:r>
            <a:r>
              <a:rPr lang="en-US" dirty="0"/>
              <a:t> </a:t>
            </a:r>
            <a:r>
              <a:rPr lang="en-US" dirty="0" err="1"/>
              <a:t>thịt</a:t>
            </a:r>
            <a:r>
              <a:rPr lang="en-US" dirty="0"/>
              <a:t> </a:t>
            </a:r>
            <a:r>
              <a:rPr lang="en-US" dirty="0" err="1"/>
              <a:t>lợn</a:t>
            </a:r>
            <a:r>
              <a:rPr lang="en-US" dirty="0"/>
              <a:t>, </a:t>
            </a:r>
            <a:r>
              <a:rPr lang="en-US" dirty="0" err="1"/>
              <a:t>bò</a:t>
            </a:r>
            <a:r>
              <a:rPr lang="en-US" dirty="0"/>
              <a:t>, </a:t>
            </a:r>
            <a:r>
              <a:rPr lang="en-US" dirty="0" err="1"/>
              <a:t>gà</a:t>
            </a:r>
            <a:r>
              <a:rPr lang="en-US" dirty="0"/>
              <a:t>, </a:t>
            </a:r>
            <a:r>
              <a:rPr lang="en-US" dirty="0" err="1"/>
              <a:t>ngan</a:t>
            </a:r>
            <a:r>
              <a:rPr lang="en-US" dirty="0"/>
              <a:t>, </a:t>
            </a:r>
            <a:r>
              <a:rPr lang="en-US" dirty="0" err="1"/>
              <a:t>vịt</a:t>
            </a:r>
            <a:r>
              <a:rPr lang="en-US" dirty="0"/>
              <a:t>, </a:t>
            </a:r>
            <a:r>
              <a:rPr lang="en-US" dirty="0" err="1"/>
              <a:t>các</a:t>
            </a:r>
            <a:r>
              <a:rPr lang="en-US" dirty="0"/>
              <a:t> </a:t>
            </a:r>
            <a:r>
              <a:rPr lang="en-US" dirty="0" err="1"/>
              <a:t>loại</a:t>
            </a:r>
            <a:r>
              <a:rPr lang="en-US" dirty="0"/>
              <a:t> </a:t>
            </a:r>
            <a:r>
              <a:rPr lang="en-US" dirty="0" err="1"/>
              <a:t>tôm</a:t>
            </a:r>
            <a:r>
              <a:rPr lang="en-US" dirty="0"/>
              <a:t>, </a:t>
            </a:r>
            <a:r>
              <a:rPr lang="en-US" dirty="0" err="1"/>
              <a:t>cá</a:t>
            </a:r>
            <a:r>
              <a:rPr lang="en-US" dirty="0"/>
              <a:t>, </a:t>
            </a:r>
            <a:r>
              <a:rPr lang="en-US" dirty="0" err="1"/>
              <a:t>cua</a:t>
            </a:r>
            <a:r>
              <a:rPr lang="en-US" dirty="0"/>
              <a:t>, </a:t>
            </a:r>
            <a:r>
              <a:rPr lang="en-US" dirty="0" err="1"/>
              <a:t>ốc</a:t>
            </a:r>
            <a:r>
              <a:rPr lang="en-US" dirty="0"/>
              <a:t>, </a:t>
            </a:r>
            <a:r>
              <a:rPr lang="en-US" dirty="0" err="1"/>
              <a:t>hến</a:t>
            </a:r>
            <a:r>
              <a:rPr lang="en-US" dirty="0"/>
              <a:t>, </a:t>
            </a:r>
            <a:r>
              <a:rPr lang="en-US" dirty="0" err="1"/>
              <a:t>trai</a:t>
            </a:r>
            <a:r>
              <a:rPr lang="en-US" dirty="0"/>
              <a:t>, </a:t>
            </a:r>
            <a:r>
              <a:rPr lang="en-US" dirty="0" err="1"/>
              <a:t>sò</a:t>
            </a:r>
            <a:r>
              <a:rPr lang="en-US" dirty="0"/>
              <a:t> </a:t>
            </a:r>
            <a:endParaRPr lang="en-US" b="1" i="1" dirty="0" smtClean="0"/>
          </a:p>
          <a:p>
            <a:pPr marL="0" indent="0">
              <a:buNone/>
            </a:pPr>
            <a:endParaRPr lang="en-US" dirty="0"/>
          </a:p>
        </p:txBody>
      </p:sp>
      <p:sp>
        <p:nvSpPr>
          <p:cNvPr id="7"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9123442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Nguyên</a:t>
            </a:r>
            <a:r>
              <a:rPr lang="en-US" b="1" i="1" dirty="0" smtClean="0"/>
              <a:t> </a:t>
            </a:r>
            <a:r>
              <a:rPr lang="en-US" b="1" i="1" dirty="0" err="1" smtClean="0"/>
              <a:t>liệu</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en-US" dirty="0" err="1"/>
              <a:t>Những</a:t>
            </a:r>
            <a:r>
              <a:rPr lang="en-US" dirty="0"/>
              <a:t> </a:t>
            </a:r>
            <a:r>
              <a:rPr lang="en-US" dirty="0" err="1"/>
              <a:t>món</a:t>
            </a:r>
            <a:r>
              <a:rPr lang="en-US" dirty="0"/>
              <a:t> </a:t>
            </a:r>
            <a:r>
              <a:rPr lang="en-US" dirty="0" err="1"/>
              <a:t>ăn</a:t>
            </a:r>
            <a:r>
              <a:rPr lang="en-US" dirty="0"/>
              <a:t> </a:t>
            </a:r>
            <a:r>
              <a:rPr lang="en-US" dirty="0" err="1"/>
              <a:t>chế</a:t>
            </a:r>
            <a:r>
              <a:rPr lang="en-US" dirty="0"/>
              <a:t> </a:t>
            </a:r>
            <a:r>
              <a:rPr lang="en-US" dirty="0" err="1"/>
              <a:t>biến</a:t>
            </a:r>
            <a:r>
              <a:rPr lang="en-US" dirty="0"/>
              <a:t> </a:t>
            </a:r>
            <a:r>
              <a:rPr lang="en-US" dirty="0" err="1"/>
              <a:t>từ</a:t>
            </a:r>
            <a:r>
              <a:rPr lang="en-US" dirty="0"/>
              <a:t> </a:t>
            </a:r>
            <a:r>
              <a:rPr lang="en-US" dirty="0" err="1"/>
              <a:t>những</a:t>
            </a:r>
            <a:r>
              <a:rPr lang="en-US" dirty="0"/>
              <a:t> </a:t>
            </a:r>
            <a:r>
              <a:rPr lang="en-US" dirty="0" err="1"/>
              <a:t>loại</a:t>
            </a:r>
            <a:r>
              <a:rPr lang="en-US" dirty="0"/>
              <a:t> </a:t>
            </a:r>
            <a:r>
              <a:rPr lang="en-US" dirty="0" err="1"/>
              <a:t>thịt</a:t>
            </a:r>
            <a:r>
              <a:rPr lang="en-US" dirty="0"/>
              <a:t> </a:t>
            </a:r>
            <a:r>
              <a:rPr lang="en-US" dirty="0" err="1"/>
              <a:t>ít</a:t>
            </a:r>
            <a:r>
              <a:rPr lang="en-US" dirty="0"/>
              <a:t> </a:t>
            </a:r>
            <a:r>
              <a:rPr lang="en-US" dirty="0" err="1"/>
              <a:t>thông</a:t>
            </a:r>
            <a:r>
              <a:rPr lang="en-US" dirty="0"/>
              <a:t> </a:t>
            </a:r>
            <a:r>
              <a:rPr lang="en-US" dirty="0" err="1"/>
              <a:t>dụng</a:t>
            </a:r>
            <a:r>
              <a:rPr lang="en-US" dirty="0"/>
              <a:t> </a:t>
            </a:r>
            <a:r>
              <a:rPr lang="en-US" dirty="0" err="1"/>
              <a:t>hơn</a:t>
            </a:r>
            <a:r>
              <a:rPr lang="en-US" dirty="0"/>
              <a:t> </a:t>
            </a:r>
            <a:r>
              <a:rPr lang="en-US" dirty="0" err="1"/>
              <a:t>như</a:t>
            </a:r>
            <a:r>
              <a:rPr lang="en-US" dirty="0"/>
              <a:t> </a:t>
            </a:r>
            <a:r>
              <a:rPr lang="en-US" dirty="0" err="1"/>
              <a:t>chó</a:t>
            </a:r>
            <a:r>
              <a:rPr lang="en-US" dirty="0"/>
              <a:t>, </a:t>
            </a:r>
            <a:r>
              <a:rPr lang="en-US" dirty="0" err="1"/>
              <a:t>dê</a:t>
            </a:r>
            <a:r>
              <a:rPr lang="en-US" dirty="0"/>
              <a:t>, </a:t>
            </a:r>
            <a:r>
              <a:rPr lang="en-US" dirty="0" err="1"/>
              <a:t>rùa</a:t>
            </a:r>
            <a:r>
              <a:rPr lang="en-US" dirty="0"/>
              <a:t>, </a:t>
            </a:r>
            <a:r>
              <a:rPr lang="en-US" dirty="0" err="1"/>
              <a:t>thịt</a:t>
            </a:r>
            <a:r>
              <a:rPr lang="en-US" dirty="0"/>
              <a:t> </a:t>
            </a:r>
            <a:r>
              <a:rPr lang="en-US" dirty="0" err="1"/>
              <a:t>rắn</a:t>
            </a:r>
            <a:r>
              <a:rPr lang="en-US" dirty="0"/>
              <a:t>, </a:t>
            </a:r>
            <a:r>
              <a:rPr lang="en-US" dirty="0" err="1"/>
              <a:t>ba</a:t>
            </a:r>
            <a:r>
              <a:rPr lang="en-US" dirty="0"/>
              <a:t>  </a:t>
            </a:r>
            <a:r>
              <a:rPr lang="en-US" dirty="0" err="1"/>
              <a:t>ba</a:t>
            </a:r>
            <a:r>
              <a:rPr lang="en-US" dirty="0"/>
              <a:t> </a:t>
            </a:r>
            <a:r>
              <a:rPr lang="en-US" dirty="0" err="1"/>
              <a:t>thường</a:t>
            </a:r>
            <a:r>
              <a:rPr lang="en-US" dirty="0"/>
              <a:t> </a:t>
            </a:r>
            <a:r>
              <a:rPr lang="en-US" dirty="0" err="1"/>
              <a:t>không</a:t>
            </a:r>
            <a:r>
              <a:rPr lang="en-US" dirty="0"/>
              <a:t> </a:t>
            </a:r>
            <a:r>
              <a:rPr lang="en-US" dirty="0" err="1"/>
              <a:t>phải</a:t>
            </a:r>
            <a:r>
              <a:rPr lang="en-US" dirty="0"/>
              <a:t> </a:t>
            </a:r>
            <a:r>
              <a:rPr lang="en-US" dirty="0" err="1"/>
              <a:t>là</a:t>
            </a:r>
            <a:r>
              <a:rPr lang="en-US" dirty="0"/>
              <a:t> </a:t>
            </a:r>
            <a:r>
              <a:rPr lang="en-US" dirty="0" err="1"/>
              <a:t>nguồn</a:t>
            </a:r>
            <a:r>
              <a:rPr lang="en-US" dirty="0"/>
              <a:t> </a:t>
            </a:r>
            <a:r>
              <a:rPr lang="en-US" dirty="0" err="1"/>
              <a:t>thịt</a:t>
            </a:r>
            <a:r>
              <a:rPr lang="en-US" dirty="0"/>
              <a:t> </a:t>
            </a:r>
            <a:r>
              <a:rPr lang="en-US" dirty="0" err="1"/>
              <a:t>chính</a:t>
            </a:r>
            <a:r>
              <a:rPr lang="en-US" dirty="0"/>
              <a:t>, </a:t>
            </a:r>
            <a:r>
              <a:rPr lang="en-US" dirty="0" err="1"/>
              <a:t>nhiều</a:t>
            </a:r>
            <a:r>
              <a:rPr lang="en-US" dirty="0"/>
              <a:t> </a:t>
            </a:r>
            <a:r>
              <a:rPr lang="en-US" dirty="0" err="1"/>
              <a:t>khi</a:t>
            </a:r>
            <a:r>
              <a:rPr lang="en-US" dirty="0"/>
              <a:t> </a:t>
            </a:r>
            <a:r>
              <a:rPr lang="en-US" dirty="0" err="1"/>
              <a:t>được</a:t>
            </a:r>
            <a:r>
              <a:rPr lang="en-US" dirty="0"/>
              <a:t> </a:t>
            </a:r>
            <a:r>
              <a:rPr lang="en-US" dirty="0" err="1"/>
              <a:t>coi</a:t>
            </a:r>
            <a:r>
              <a:rPr lang="en-US" dirty="0"/>
              <a:t> </a:t>
            </a:r>
            <a:r>
              <a:rPr lang="en-US" dirty="0" err="1"/>
              <a:t>là</a:t>
            </a:r>
            <a:r>
              <a:rPr lang="en-US" dirty="0"/>
              <a:t> </a:t>
            </a:r>
            <a:r>
              <a:rPr lang="en-US" dirty="0" err="1"/>
              <a:t>đặc</a:t>
            </a:r>
            <a:r>
              <a:rPr lang="en-US" dirty="0"/>
              <a:t> </a:t>
            </a:r>
            <a:r>
              <a:rPr lang="en-US" dirty="0" err="1"/>
              <a:t>sản</a:t>
            </a:r>
            <a:r>
              <a:rPr lang="en-US" dirty="0"/>
              <a:t> </a:t>
            </a:r>
            <a:r>
              <a:rPr lang="en-US" dirty="0" err="1"/>
              <a:t>và</a:t>
            </a:r>
            <a:r>
              <a:rPr lang="en-US" dirty="0"/>
              <a:t> </a:t>
            </a:r>
            <a:r>
              <a:rPr lang="en-US" dirty="0" err="1"/>
              <a:t>chỉ</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trong</a:t>
            </a:r>
            <a:r>
              <a:rPr lang="en-US" dirty="0"/>
              <a:t> </a:t>
            </a:r>
            <a:r>
              <a:rPr lang="en-US" dirty="0" err="1"/>
              <a:t>một</a:t>
            </a:r>
            <a:r>
              <a:rPr lang="en-US" dirty="0"/>
              <a:t> </a:t>
            </a:r>
            <a:r>
              <a:rPr lang="en-US" dirty="0" err="1"/>
              <a:t>dịp</a:t>
            </a:r>
            <a:r>
              <a:rPr lang="en-US" dirty="0"/>
              <a:t> </a:t>
            </a:r>
            <a:r>
              <a:rPr lang="en-US" dirty="0" err="1"/>
              <a:t>liên</a:t>
            </a:r>
            <a:r>
              <a:rPr lang="en-US" dirty="0"/>
              <a:t> </a:t>
            </a:r>
            <a:r>
              <a:rPr lang="en-US" dirty="0" err="1"/>
              <a:t>hoan</a:t>
            </a:r>
            <a:r>
              <a:rPr lang="en-US" dirty="0"/>
              <a:t> </a:t>
            </a:r>
            <a:r>
              <a:rPr lang="en-US" dirty="0" err="1"/>
              <a:t>nào</a:t>
            </a:r>
            <a:r>
              <a:rPr lang="en-US" dirty="0"/>
              <a:t> </a:t>
            </a:r>
            <a:r>
              <a:rPr lang="en-US" dirty="0" err="1"/>
              <a:t>đó</a:t>
            </a:r>
            <a:r>
              <a:rPr lang="en-US" dirty="0"/>
              <a:t> </a:t>
            </a:r>
            <a:r>
              <a:rPr lang="en-US" dirty="0" err="1"/>
              <a:t>với</a:t>
            </a:r>
            <a:r>
              <a:rPr lang="en-US" dirty="0"/>
              <a:t> </a:t>
            </a:r>
            <a:r>
              <a:rPr lang="en-US" dirty="0" err="1"/>
              <a:t>rượu</a:t>
            </a:r>
            <a:r>
              <a:rPr lang="en-US" dirty="0"/>
              <a:t> </a:t>
            </a:r>
            <a:r>
              <a:rPr lang="en-US" dirty="0" err="1"/>
              <a:t>uống</a:t>
            </a:r>
            <a:r>
              <a:rPr lang="en-US" dirty="0"/>
              <a:t> </a:t>
            </a:r>
            <a:r>
              <a:rPr lang="en-US" dirty="0" err="1"/>
              <a:t>kèm</a:t>
            </a:r>
            <a:endParaRPr lang="en-US" dirty="0"/>
          </a:p>
        </p:txBody>
      </p:sp>
      <p:sp>
        <p:nvSpPr>
          <p:cNvPr id="7"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027161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smtClean="0"/>
              <a:t>Gia </a:t>
            </a:r>
            <a:r>
              <a:rPr lang="en-US" b="1" i="1" dirty="0" err="1" smtClean="0"/>
              <a:t>vị</a:t>
            </a:r>
            <a:r>
              <a:rPr lang="en-US" b="1" i="1" dirty="0" smtClean="0"/>
              <a:t>:</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3425002"/>
            <a:ext cx="4322544" cy="323773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8800" y="2655232"/>
            <a:ext cx="2848015" cy="4023386"/>
          </a:xfrm>
          <a:prstGeom prst="rect">
            <a:avLst/>
          </a:prstGeom>
        </p:spPr>
      </p:pic>
      <p:sp>
        <p:nvSpPr>
          <p:cNvPr id="7"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9364320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fontScale="92500"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smtClean="0"/>
              <a:t>Gia </a:t>
            </a:r>
            <a:r>
              <a:rPr lang="en-US" b="1" i="1" dirty="0" err="1" smtClean="0"/>
              <a:t>vị</a:t>
            </a:r>
            <a:r>
              <a:rPr lang="en-US" b="1" i="1" dirty="0" smtClean="0"/>
              <a:t>:</a:t>
            </a:r>
          </a:p>
          <a:p>
            <a:pPr marL="0" indent="0">
              <a:buNone/>
            </a:pPr>
            <a:r>
              <a:rPr lang="en-US" dirty="0" err="1"/>
              <a:t>Các</a:t>
            </a:r>
            <a:r>
              <a:rPr lang="en-US" dirty="0"/>
              <a:t> </a:t>
            </a:r>
            <a:r>
              <a:rPr lang="en-US" dirty="0" err="1" smtClean="0"/>
              <a:t>gia</a:t>
            </a:r>
            <a:r>
              <a:rPr lang="en-US" dirty="0" smtClean="0"/>
              <a:t> </a:t>
            </a:r>
            <a:r>
              <a:rPr lang="en-US" dirty="0" err="1" smtClean="0"/>
              <a:t>vị</a:t>
            </a:r>
            <a:r>
              <a:rPr lang="en-US" dirty="0" smtClean="0"/>
              <a:t> </a:t>
            </a:r>
            <a:r>
              <a:rPr lang="en-US" dirty="0" err="1"/>
              <a:t>để</a:t>
            </a:r>
            <a:r>
              <a:rPr lang="en-US" dirty="0"/>
              <a:t> </a:t>
            </a:r>
            <a:r>
              <a:rPr lang="en-US" dirty="0" err="1"/>
              <a:t>chế</a:t>
            </a:r>
            <a:r>
              <a:rPr lang="en-US" dirty="0"/>
              <a:t> </a:t>
            </a:r>
            <a:r>
              <a:rPr lang="en-US" dirty="0" err="1"/>
              <a:t>biến</a:t>
            </a:r>
            <a:r>
              <a:rPr lang="en-US" dirty="0"/>
              <a:t> </a:t>
            </a:r>
            <a:r>
              <a:rPr lang="en-US" dirty="0" err="1"/>
              <a:t>món</a:t>
            </a:r>
            <a:r>
              <a:rPr lang="en-US" dirty="0"/>
              <a:t> </a:t>
            </a:r>
            <a:r>
              <a:rPr lang="en-US" dirty="0" err="1"/>
              <a:t>ăn</a:t>
            </a:r>
            <a:r>
              <a:rPr lang="en-US" dirty="0"/>
              <a:t> </a:t>
            </a:r>
            <a:r>
              <a:rPr lang="en-US" dirty="0" err="1"/>
              <a:t>Việt</a:t>
            </a:r>
            <a:r>
              <a:rPr lang="en-US" dirty="0"/>
              <a:t> Nam </a:t>
            </a:r>
            <a:r>
              <a:rPr lang="en-US" dirty="0" err="1"/>
              <a:t>rất</a:t>
            </a:r>
            <a:r>
              <a:rPr lang="en-US" dirty="0"/>
              <a:t> </a:t>
            </a:r>
            <a:r>
              <a:rPr lang="en-US" dirty="0" err="1"/>
              <a:t>phong</a:t>
            </a:r>
            <a:r>
              <a:rPr lang="en-US" dirty="0"/>
              <a:t> </a:t>
            </a:r>
            <a:r>
              <a:rPr lang="en-US" dirty="0" err="1"/>
              <a:t>phú</a:t>
            </a:r>
            <a:r>
              <a:rPr lang="en-US" dirty="0"/>
              <a:t>, </a:t>
            </a:r>
            <a:r>
              <a:rPr lang="en-US" dirty="0" err="1"/>
              <a:t>bao</a:t>
            </a:r>
            <a:r>
              <a:rPr lang="en-US" dirty="0"/>
              <a:t> </a:t>
            </a:r>
            <a:r>
              <a:rPr lang="en-US" dirty="0" err="1"/>
              <a:t>gồm</a:t>
            </a:r>
            <a:r>
              <a:rPr lang="en-US" dirty="0"/>
              <a:t> </a:t>
            </a:r>
            <a:r>
              <a:rPr lang="en-US" dirty="0" err="1"/>
              <a:t>nhiều</a:t>
            </a:r>
            <a:r>
              <a:rPr lang="en-US" dirty="0"/>
              <a:t> </a:t>
            </a:r>
            <a:r>
              <a:rPr lang="en-US" dirty="0" err="1"/>
              <a:t>loại</a:t>
            </a:r>
            <a:r>
              <a:rPr lang="en-US" dirty="0"/>
              <a:t> </a:t>
            </a:r>
            <a:r>
              <a:rPr lang="en-US" dirty="0" err="1"/>
              <a:t>rau</a:t>
            </a:r>
            <a:r>
              <a:rPr lang="en-US" dirty="0"/>
              <a:t> </a:t>
            </a:r>
            <a:r>
              <a:rPr lang="en-US" dirty="0" err="1"/>
              <a:t>thơm</a:t>
            </a:r>
            <a:r>
              <a:rPr lang="en-US" dirty="0"/>
              <a:t> </a:t>
            </a:r>
            <a:r>
              <a:rPr lang="en-US" dirty="0" err="1"/>
              <a:t>như</a:t>
            </a:r>
            <a:r>
              <a:rPr lang="en-US" dirty="0"/>
              <a:t> </a:t>
            </a:r>
            <a:r>
              <a:rPr lang="en-US" dirty="0" err="1"/>
              <a:t>húng</a:t>
            </a:r>
            <a:r>
              <a:rPr lang="en-US" dirty="0"/>
              <a:t> </a:t>
            </a:r>
            <a:r>
              <a:rPr lang="en-US" dirty="0" err="1"/>
              <a:t>thơm</a:t>
            </a:r>
            <a:r>
              <a:rPr lang="en-US" dirty="0"/>
              <a:t>, </a:t>
            </a:r>
            <a:r>
              <a:rPr lang="en-US" dirty="0" err="1"/>
              <a:t>tía</a:t>
            </a:r>
            <a:r>
              <a:rPr lang="en-US" dirty="0"/>
              <a:t> </a:t>
            </a:r>
            <a:r>
              <a:rPr lang="en-US" dirty="0" err="1"/>
              <a:t>tô</a:t>
            </a:r>
            <a:r>
              <a:rPr lang="en-US" dirty="0"/>
              <a:t>, </a:t>
            </a:r>
            <a:r>
              <a:rPr lang="en-US" dirty="0" err="1"/>
              <a:t>kinh</a:t>
            </a:r>
            <a:r>
              <a:rPr lang="en-US" dirty="0"/>
              <a:t> </a:t>
            </a:r>
            <a:r>
              <a:rPr lang="en-US" dirty="0" err="1"/>
              <a:t>giới</a:t>
            </a:r>
            <a:r>
              <a:rPr lang="en-US" dirty="0"/>
              <a:t>, </a:t>
            </a:r>
            <a:r>
              <a:rPr lang="en-US" dirty="0" err="1"/>
              <a:t>hành</a:t>
            </a:r>
            <a:r>
              <a:rPr lang="en-US" dirty="0"/>
              <a:t>, </a:t>
            </a:r>
            <a:r>
              <a:rPr lang="en-US" dirty="0" err="1"/>
              <a:t>thìa</a:t>
            </a:r>
            <a:r>
              <a:rPr lang="en-US" dirty="0"/>
              <a:t> </a:t>
            </a:r>
            <a:r>
              <a:rPr lang="en-US" dirty="0" err="1"/>
              <a:t>là</a:t>
            </a:r>
            <a:r>
              <a:rPr lang="en-US" dirty="0"/>
              <a:t>, </a:t>
            </a:r>
            <a:r>
              <a:rPr lang="en-US" dirty="0" err="1"/>
              <a:t>mùi</a:t>
            </a:r>
            <a:r>
              <a:rPr lang="en-US" dirty="0"/>
              <a:t> </a:t>
            </a:r>
            <a:r>
              <a:rPr lang="en-US" dirty="0" err="1"/>
              <a:t>tàu</a:t>
            </a:r>
            <a:r>
              <a:rPr lang="en-US" dirty="0"/>
              <a:t> v.v.; </a:t>
            </a:r>
            <a:r>
              <a:rPr lang="en-US" dirty="0" err="1"/>
              <a:t>gia</a:t>
            </a:r>
            <a:r>
              <a:rPr lang="en-US" dirty="0"/>
              <a:t> </a:t>
            </a:r>
            <a:r>
              <a:rPr lang="en-US" dirty="0" err="1"/>
              <a:t>vị</a:t>
            </a:r>
            <a:r>
              <a:rPr lang="en-US" dirty="0"/>
              <a:t> </a:t>
            </a:r>
            <a:r>
              <a:rPr lang="en-US" dirty="0" err="1"/>
              <a:t>thực</a:t>
            </a:r>
            <a:r>
              <a:rPr lang="en-US" dirty="0"/>
              <a:t> </a:t>
            </a:r>
            <a:r>
              <a:rPr lang="en-US" dirty="0" err="1"/>
              <a:t>vật</a:t>
            </a:r>
            <a:r>
              <a:rPr lang="en-US" dirty="0"/>
              <a:t> </a:t>
            </a:r>
            <a:r>
              <a:rPr lang="en-US" dirty="0" err="1"/>
              <a:t>như</a:t>
            </a:r>
            <a:r>
              <a:rPr lang="en-US" dirty="0"/>
              <a:t> </a:t>
            </a:r>
            <a:r>
              <a:rPr lang="en-US" dirty="0" err="1"/>
              <a:t>ớt</a:t>
            </a:r>
            <a:r>
              <a:rPr lang="en-US" dirty="0"/>
              <a:t>, </a:t>
            </a:r>
            <a:r>
              <a:rPr lang="en-US" dirty="0" err="1"/>
              <a:t>hạt</a:t>
            </a:r>
            <a:r>
              <a:rPr lang="en-US" dirty="0"/>
              <a:t> </a:t>
            </a:r>
            <a:r>
              <a:rPr lang="en-US" dirty="0" err="1"/>
              <a:t>tiêu</a:t>
            </a:r>
            <a:r>
              <a:rPr lang="en-US" dirty="0"/>
              <a:t>, </a:t>
            </a:r>
            <a:r>
              <a:rPr lang="en-US" dirty="0" err="1"/>
              <a:t>sả</a:t>
            </a:r>
            <a:r>
              <a:rPr lang="en-US" dirty="0"/>
              <a:t>, </a:t>
            </a:r>
            <a:r>
              <a:rPr lang="en-US" dirty="0" err="1"/>
              <a:t>hẹ</a:t>
            </a:r>
            <a:r>
              <a:rPr lang="en-US" dirty="0"/>
              <a:t>, </a:t>
            </a:r>
            <a:r>
              <a:rPr lang="en-US" dirty="0" err="1"/>
              <a:t>tỏi</a:t>
            </a:r>
            <a:r>
              <a:rPr lang="en-US" dirty="0"/>
              <a:t>, </a:t>
            </a:r>
            <a:r>
              <a:rPr lang="en-US" dirty="0" err="1"/>
              <a:t>gừng</a:t>
            </a:r>
            <a:r>
              <a:rPr lang="en-US" dirty="0"/>
              <a:t>, </a:t>
            </a:r>
            <a:r>
              <a:rPr lang="en-US" dirty="0" err="1"/>
              <a:t>chanh</a:t>
            </a:r>
            <a:r>
              <a:rPr lang="en-US" dirty="0"/>
              <a:t> </a:t>
            </a:r>
            <a:r>
              <a:rPr lang="en-US" dirty="0" err="1"/>
              <a:t>quả</a:t>
            </a:r>
            <a:r>
              <a:rPr lang="en-US" dirty="0"/>
              <a:t> </a:t>
            </a:r>
            <a:r>
              <a:rPr lang="en-US" dirty="0" err="1"/>
              <a:t>hoặc</a:t>
            </a:r>
            <a:r>
              <a:rPr lang="en-US" dirty="0"/>
              <a:t> </a:t>
            </a:r>
            <a:r>
              <a:rPr lang="en-US" dirty="0" err="1"/>
              <a:t>lá</a:t>
            </a:r>
            <a:r>
              <a:rPr lang="en-US" dirty="0"/>
              <a:t> non; </a:t>
            </a:r>
            <a:r>
              <a:rPr lang="en-US" dirty="0" err="1"/>
              <a:t>các</a:t>
            </a:r>
            <a:r>
              <a:rPr lang="en-US" dirty="0"/>
              <a:t> </a:t>
            </a:r>
            <a:r>
              <a:rPr lang="en-US" dirty="0" err="1"/>
              <a:t>gia</a:t>
            </a:r>
            <a:r>
              <a:rPr lang="en-US" dirty="0"/>
              <a:t> </a:t>
            </a:r>
            <a:r>
              <a:rPr lang="en-US" dirty="0" err="1"/>
              <a:t>vị</a:t>
            </a:r>
            <a:r>
              <a:rPr lang="en-US" dirty="0"/>
              <a:t> </a:t>
            </a:r>
            <a:r>
              <a:rPr lang="en-US" dirty="0" err="1"/>
              <a:t>lên</a:t>
            </a:r>
            <a:r>
              <a:rPr lang="en-US" dirty="0"/>
              <a:t> men </a:t>
            </a:r>
            <a:r>
              <a:rPr lang="en-US" dirty="0" err="1"/>
              <a:t>như</a:t>
            </a:r>
            <a:r>
              <a:rPr lang="en-US" dirty="0"/>
              <a:t> </a:t>
            </a:r>
            <a:r>
              <a:rPr lang="en-US" dirty="0" err="1"/>
              <a:t>mẻ</a:t>
            </a:r>
            <a:r>
              <a:rPr lang="en-US" dirty="0"/>
              <a:t>, </a:t>
            </a:r>
            <a:r>
              <a:rPr lang="en-US" dirty="0" err="1"/>
              <a:t>mắm</a:t>
            </a:r>
            <a:r>
              <a:rPr lang="en-US" dirty="0"/>
              <a:t> </a:t>
            </a:r>
            <a:r>
              <a:rPr lang="en-US" dirty="0" err="1"/>
              <a:t>tôm</a:t>
            </a:r>
            <a:r>
              <a:rPr lang="en-US" dirty="0"/>
              <a:t>, </a:t>
            </a:r>
            <a:r>
              <a:rPr lang="en-US" dirty="0" err="1"/>
              <a:t>bỗng</a:t>
            </a:r>
            <a:r>
              <a:rPr lang="en-US" dirty="0"/>
              <a:t> </a:t>
            </a:r>
            <a:r>
              <a:rPr lang="en-US" dirty="0" err="1"/>
              <a:t>rượu</a:t>
            </a:r>
            <a:r>
              <a:rPr lang="en-US" dirty="0"/>
              <a:t>, </a:t>
            </a:r>
            <a:r>
              <a:rPr lang="en-US" dirty="0" err="1"/>
              <a:t>dấm</a:t>
            </a:r>
            <a:r>
              <a:rPr lang="en-US" dirty="0"/>
              <a:t> </a:t>
            </a:r>
            <a:r>
              <a:rPr lang="en-US" dirty="0" err="1"/>
              <a:t>thanh</a:t>
            </a:r>
            <a:r>
              <a:rPr lang="en-US" dirty="0"/>
              <a:t> </a:t>
            </a:r>
            <a:r>
              <a:rPr lang="en-US" dirty="0" err="1"/>
              <a:t>hoặc</a:t>
            </a:r>
            <a:r>
              <a:rPr lang="en-US" dirty="0"/>
              <a:t> </a:t>
            </a:r>
            <a:r>
              <a:rPr lang="en-US" dirty="0" err="1"/>
              <a:t>kẹo</a:t>
            </a:r>
            <a:r>
              <a:rPr lang="en-US" dirty="0"/>
              <a:t> </a:t>
            </a:r>
            <a:r>
              <a:rPr lang="en-US" dirty="0" err="1"/>
              <a:t>đắng</a:t>
            </a:r>
            <a:r>
              <a:rPr lang="en-US" dirty="0"/>
              <a:t>, </a:t>
            </a:r>
            <a:r>
              <a:rPr lang="en-US" dirty="0" err="1"/>
              <a:t>nước</a:t>
            </a:r>
            <a:r>
              <a:rPr lang="en-US" dirty="0"/>
              <a:t> </a:t>
            </a:r>
            <a:r>
              <a:rPr lang="en-US" dirty="0" err="1"/>
              <a:t>cốt</a:t>
            </a:r>
            <a:r>
              <a:rPr lang="en-US" dirty="0"/>
              <a:t> </a:t>
            </a:r>
            <a:r>
              <a:rPr lang="en-US" dirty="0" err="1"/>
              <a:t>dừa</a:t>
            </a:r>
            <a:r>
              <a:rPr lang="en-US" dirty="0"/>
              <a:t> </a:t>
            </a:r>
            <a:r>
              <a:rPr lang="en-US" dirty="0" err="1"/>
              <a:t>v.v</a:t>
            </a:r>
            <a:endParaRPr lang="en-US" dirty="0"/>
          </a:p>
        </p:txBody>
      </p:sp>
      <p:sp>
        <p:nvSpPr>
          <p:cNvPr id="7"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6451497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en-US" dirty="0" err="1"/>
              <a:t>Trong</a:t>
            </a:r>
            <a:r>
              <a:rPr lang="en-US" dirty="0"/>
              <a:t> </a:t>
            </a:r>
            <a:r>
              <a:rPr lang="en-US" dirty="0" err="1"/>
              <a:t>ăn</a:t>
            </a:r>
            <a:r>
              <a:rPr lang="en-US" dirty="0"/>
              <a:t> </a:t>
            </a:r>
            <a:r>
              <a:rPr lang="en-US" dirty="0" err="1"/>
              <a:t>uống</a:t>
            </a:r>
            <a:r>
              <a:rPr lang="en-US" dirty="0"/>
              <a:t>, </a:t>
            </a:r>
            <a:r>
              <a:rPr lang="en-US" dirty="0" err="1"/>
              <a:t>người</a:t>
            </a:r>
            <a:r>
              <a:rPr lang="en-US" dirty="0"/>
              <a:t> </a:t>
            </a:r>
            <a:r>
              <a:rPr lang="en-US" dirty="0" err="1"/>
              <a:t>Việt</a:t>
            </a:r>
            <a:r>
              <a:rPr lang="en-US" dirty="0"/>
              <a:t> Nam </a:t>
            </a:r>
            <a:r>
              <a:rPr lang="en-US" dirty="0" err="1"/>
              <a:t>rất</a:t>
            </a:r>
            <a:r>
              <a:rPr lang="en-US" dirty="0"/>
              <a:t> </a:t>
            </a:r>
            <a:r>
              <a:rPr lang="en-US" dirty="0" err="1"/>
              <a:t>trọng</a:t>
            </a:r>
            <a:r>
              <a:rPr lang="en-US" dirty="0"/>
              <a:t> </a:t>
            </a:r>
            <a:r>
              <a:rPr lang="en-US" dirty="0" err="1"/>
              <a:t>triết</a:t>
            </a:r>
            <a:r>
              <a:rPr lang="en-US" dirty="0"/>
              <a:t> </a:t>
            </a:r>
            <a:r>
              <a:rPr lang="en-US" dirty="0" err="1"/>
              <a:t>lý</a:t>
            </a:r>
            <a:r>
              <a:rPr lang="en-US" dirty="0"/>
              <a:t> </a:t>
            </a:r>
            <a:r>
              <a:rPr lang="en-US" dirty="0" err="1"/>
              <a:t>âm</a:t>
            </a:r>
            <a:r>
              <a:rPr lang="en-US" dirty="0"/>
              <a:t> </a:t>
            </a:r>
            <a:r>
              <a:rPr lang="en-US" dirty="0" err="1"/>
              <a:t>dương</a:t>
            </a:r>
            <a:r>
              <a:rPr lang="en-US" dirty="0"/>
              <a:t> </a:t>
            </a:r>
            <a:r>
              <a:rPr lang="en-US" dirty="0" err="1"/>
              <a:t>ngũ</a:t>
            </a:r>
            <a:r>
              <a:rPr lang="en-US" dirty="0"/>
              <a:t> </a:t>
            </a:r>
            <a:r>
              <a:rPr lang="en-US" dirty="0" err="1"/>
              <a:t>hành</a:t>
            </a:r>
            <a:r>
              <a:rPr lang="en-US" dirty="0"/>
              <a:t> </a:t>
            </a:r>
            <a:r>
              <a:rPr lang="en-US" dirty="0" err="1"/>
              <a:t>của</a:t>
            </a:r>
            <a:r>
              <a:rPr lang="en-US" dirty="0"/>
              <a:t> </a:t>
            </a:r>
            <a:r>
              <a:rPr lang="en-US" dirty="0" err="1"/>
              <a:t>các</a:t>
            </a:r>
            <a:r>
              <a:rPr lang="en-US" dirty="0"/>
              <a:t> </a:t>
            </a:r>
            <a:r>
              <a:rPr lang="en-US" dirty="0" err="1"/>
              <a:t>món</a:t>
            </a:r>
            <a:r>
              <a:rPr lang="en-US" dirty="0"/>
              <a:t> </a:t>
            </a:r>
            <a:r>
              <a:rPr lang="en-US" dirty="0" err="1"/>
              <a:t>ăn</a:t>
            </a:r>
            <a:r>
              <a:rPr lang="en-US" dirty="0"/>
              <a:t>; </a:t>
            </a:r>
            <a:r>
              <a:rPr lang="en-US" dirty="0" err="1"/>
              <a:t>sự</a:t>
            </a:r>
            <a:r>
              <a:rPr lang="en-US" dirty="0"/>
              <a:t> </a:t>
            </a:r>
            <a:r>
              <a:rPr lang="en-US" dirty="0" err="1"/>
              <a:t>âm</a:t>
            </a:r>
            <a:r>
              <a:rPr lang="en-US" dirty="0"/>
              <a:t> </a:t>
            </a:r>
            <a:r>
              <a:rPr lang="en-US" dirty="0" err="1"/>
              <a:t>dương</a:t>
            </a:r>
            <a:r>
              <a:rPr lang="en-US" dirty="0"/>
              <a:t> </a:t>
            </a:r>
            <a:r>
              <a:rPr lang="en-US" dirty="0" err="1"/>
              <a:t>trong</a:t>
            </a:r>
            <a:r>
              <a:rPr lang="en-US" dirty="0"/>
              <a:t> </a:t>
            </a:r>
            <a:r>
              <a:rPr lang="en-US" dirty="0" err="1"/>
              <a:t>cơ</a:t>
            </a:r>
            <a:r>
              <a:rPr lang="en-US" dirty="0"/>
              <a:t> </a:t>
            </a:r>
            <a:r>
              <a:rPr lang="en-US" dirty="0" err="1"/>
              <a:t>thể</a:t>
            </a:r>
            <a:r>
              <a:rPr lang="en-US" dirty="0"/>
              <a:t> con </a:t>
            </a:r>
            <a:r>
              <a:rPr lang="en-US" dirty="0" err="1"/>
              <a:t>người</a:t>
            </a:r>
            <a:r>
              <a:rPr lang="en-US" dirty="0"/>
              <a:t> </a:t>
            </a:r>
            <a:r>
              <a:rPr lang="en-US" dirty="0" err="1"/>
              <a:t>và</a:t>
            </a:r>
            <a:r>
              <a:rPr lang="en-US" dirty="0"/>
              <a:t> </a:t>
            </a:r>
            <a:r>
              <a:rPr lang="en-US" dirty="0" err="1"/>
              <a:t>sự</a:t>
            </a:r>
            <a:r>
              <a:rPr lang="en-US" dirty="0"/>
              <a:t> </a:t>
            </a:r>
            <a:r>
              <a:rPr lang="en-US" dirty="0" err="1"/>
              <a:t>cân</a:t>
            </a:r>
            <a:r>
              <a:rPr lang="en-US" dirty="0"/>
              <a:t> </a:t>
            </a:r>
            <a:r>
              <a:rPr lang="en-US" dirty="0" err="1"/>
              <a:t>bằng</a:t>
            </a:r>
            <a:r>
              <a:rPr lang="en-US" dirty="0"/>
              <a:t> </a:t>
            </a:r>
            <a:r>
              <a:rPr lang="en-US" dirty="0" err="1"/>
              <a:t>âm</a:t>
            </a:r>
            <a:r>
              <a:rPr lang="en-US" dirty="0"/>
              <a:t> </a:t>
            </a:r>
            <a:r>
              <a:rPr lang="en-US" dirty="0" err="1"/>
              <a:t>dương</a:t>
            </a:r>
            <a:r>
              <a:rPr lang="en-US" dirty="0"/>
              <a:t> </a:t>
            </a:r>
            <a:r>
              <a:rPr lang="en-US" dirty="0" err="1"/>
              <a:t>giữa</a:t>
            </a:r>
            <a:r>
              <a:rPr lang="en-US" dirty="0"/>
              <a:t> con </a:t>
            </a:r>
            <a:r>
              <a:rPr lang="en-US" dirty="0" err="1"/>
              <a:t>người</a:t>
            </a:r>
            <a:r>
              <a:rPr lang="en-US" dirty="0"/>
              <a:t> </a:t>
            </a:r>
            <a:r>
              <a:rPr lang="en-US" dirty="0" err="1"/>
              <a:t>với</a:t>
            </a:r>
            <a:r>
              <a:rPr lang="en-US" dirty="0"/>
              <a:t> </a:t>
            </a:r>
            <a:r>
              <a:rPr lang="en-US" dirty="0" err="1"/>
              <a:t>môi</a:t>
            </a:r>
            <a:r>
              <a:rPr lang="en-US" dirty="0"/>
              <a:t> </a:t>
            </a:r>
            <a:r>
              <a:rPr lang="en-US" dirty="0" err="1"/>
              <a:t>trường</a:t>
            </a:r>
            <a:r>
              <a:rPr lang="en-US" dirty="0"/>
              <a:t> </a:t>
            </a:r>
            <a:r>
              <a:rPr lang="en-US" dirty="0" err="1"/>
              <a:t>tự</a:t>
            </a:r>
            <a:r>
              <a:rPr lang="en-US" dirty="0"/>
              <a:t> </a:t>
            </a:r>
            <a:r>
              <a:rPr lang="en-US" dirty="0" err="1"/>
              <a:t>nhiên</a:t>
            </a:r>
            <a:endParaRPr lang="en-US" dirty="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1759628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en-US" dirty="0" err="1"/>
              <a:t>Trong</a:t>
            </a:r>
            <a:r>
              <a:rPr lang="en-US" dirty="0"/>
              <a:t> </a:t>
            </a:r>
            <a:r>
              <a:rPr lang="en-US" dirty="0" err="1"/>
              <a:t>quá</a:t>
            </a:r>
            <a:r>
              <a:rPr lang="en-US" dirty="0"/>
              <a:t> </a:t>
            </a:r>
            <a:r>
              <a:rPr lang="en-US" dirty="0" err="1"/>
              <a:t>trình</a:t>
            </a:r>
            <a:r>
              <a:rPr lang="en-US" dirty="0"/>
              <a:t> </a:t>
            </a:r>
            <a:r>
              <a:rPr lang="en-US" dirty="0" err="1"/>
              <a:t>sống</a:t>
            </a:r>
            <a:r>
              <a:rPr lang="en-US" dirty="0"/>
              <a:t>, </a:t>
            </a:r>
            <a:r>
              <a:rPr lang="en-US" dirty="0" err="1"/>
              <a:t>người</a:t>
            </a:r>
            <a:r>
              <a:rPr lang="en-US" dirty="0"/>
              <a:t> </a:t>
            </a:r>
            <a:r>
              <a:rPr lang="en-US" dirty="0" err="1"/>
              <a:t>Việt</a:t>
            </a:r>
            <a:r>
              <a:rPr lang="en-US" dirty="0"/>
              <a:t> Nam </a:t>
            </a:r>
            <a:r>
              <a:rPr lang="en-US" dirty="0" err="1"/>
              <a:t>phân</a:t>
            </a:r>
            <a:r>
              <a:rPr lang="en-US" dirty="0"/>
              <a:t> </a:t>
            </a:r>
            <a:r>
              <a:rPr lang="en-US" dirty="0" err="1"/>
              <a:t>biệt</a:t>
            </a:r>
            <a:r>
              <a:rPr lang="en-US" dirty="0"/>
              <a:t> </a:t>
            </a:r>
            <a:r>
              <a:rPr lang="en-US" dirty="0" err="1"/>
              <a:t>thức</a:t>
            </a:r>
            <a:r>
              <a:rPr lang="en-US" dirty="0"/>
              <a:t> </a:t>
            </a:r>
            <a:r>
              <a:rPr lang="en-US" dirty="0" err="1"/>
              <a:t>ăn</a:t>
            </a:r>
            <a:r>
              <a:rPr lang="en-US" dirty="0"/>
              <a:t> </a:t>
            </a:r>
            <a:r>
              <a:rPr lang="en-US" dirty="0" err="1"/>
              <a:t>theo</a:t>
            </a:r>
            <a:r>
              <a:rPr lang="en-US" dirty="0"/>
              <a:t> 5 </a:t>
            </a:r>
            <a:r>
              <a:rPr lang="en-US" dirty="0" err="1"/>
              <a:t>mức</a:t>
            </a:r>
            <a:r>
              <a:rPr lang="en-US" dirty="0"/>
              <a:t> </a:t>
            </a:r>
            <a:r>
              <a:rPr lang="en-US" dirty="0" err="1"/>
              <a:t>âm</a:t>
            </a:r>
            <a:r>
              <a:rPr lang="en-US" dirty="0"/>
              <a:t> </a:t>
            </a:r>
            <a:r>
              <a:rPr lang="en-US" dirty="0" err="1"/>
              <a:t>dương</a:t>
            </a:r>
            <a:r>
              <a:rPr lang="en-US" dirty="0"/>
              <a:t>, </a:t>
            </a:r>
            <a:r>
              <a:rPr lang="en-US" dirty="0" err="1"/>
              <a:t>tương</a:t>
            </a:r>
            <a:r>
              <a:rPr lang="en-US" dirty="0"/>
              <a:t> </a:t>
            </a:r>
            <a:r>
              <a:rPr lang="en-US" dirty="0" err="1"/>
              <a:t>ứng</a:t>
            </a:r>
            <a:r>
              <a:rPr lang="en-US" dirty="0"/>
              <a:t> </a:t>
            </a:r>
            <a:r>
              <a:rPr lang="en-US" dirty="0" err="1"/>
              <a:t>với</a:t>
            </a:r>
            <a:r>
              <a:rPr lang="en-US" dirty="0"/>
              <a:t> </a:t>
            </a:r>
            <a:r>
              <a:rPr lang="en-US" dirty="0" err="1"/>
              <a:t>ngũ</a:t>
            </a:r>
            <a:r>
              <a:rPr lang="en-US" dirty="0"/>
              <a:t> </a:t>
            </a:r>
            <a:r>
              <a:rPr lang="en-US" dirty="0" err="1"/>
              <a:t>hành</a:t>
            </a:r>
            <a:r>
              <a:rPr lang="en-US" dirty="0"/>
              <a:t>: </a:t>
            </a:r>
            <a:r>
              <a:rPr lang="en-US" dirty="0" err="1"/>
              <a:t>Hàn</a:t>
            </a:r>
            <a:r>
              <a:rPr lang="en-US" dirty="0"/>
              <a:t> (</a:t>
            </a:r>
            <a:r>
              <a:rPr lang="en-US" dirty="0" err="1"/>
              <a:t>lạnh</a:t>
            </a:r>
            <a:r>
              <a:rPr lang="en-US" dirty="0"/>
              <a:t>, </a:t>
            </a:r>
            <a:r>
              <a:rPr lang="en-US" dirty="0" err="1"/>
              <a:t>âm</a:t>
            </a:r>
            <a:r>
              <a:rPr lang="en-US" dirty="0"/>
              <a:t> </a:t>
            </a:r>
            <a:r>
              <a:rPr lang="en-US" dirty="0" err="1"/>
              <a:t>nhiều</a:t>
            </a:r>
            <a:r>
              <a:rPr lang="en-US" dirty="0"/>
              <a:t> </a:t>
            </a:r>
            <a:r>
              <a:rPr lang="en-US" dirty="0" err="1"/>
              <a:t>là</a:t>
            </a:r>
            <a:r>
              <a:rPr lang="en-US" dirty="0"/>
              <a:t> </a:t>
            </a:r>
            <a:r>
              <a:rPr lang="en-US" dirty="0" err="1"/>
              <a:t>thuỷ</a:t>
            </a:r>
            <a:r>
              <a:rPr lang="en-US" dirty="0"/>
              <a:t> ); </a:t>
            </a:r>
            <a:r>
              <a:rPr lang="en-US" dirty="0" err="1"/>
              <a:t>nhiệt</a:t>
            </a:r>
            <a:r>
              <a:rPr lang="en-US" dirty="0"/>
              <a:t> (</a:t>
            </a:r>
            <a:r>
              <a:rPr lang="en-US" dirty="0" err="1"/>
              <a:t>nóng</a:t>
            </a:r>
            <a:r>
              <a:rPr lang="en-US" dirty="0"/>
              <a:t>, </a:t>
            </a:r>
            <a:r>
              <a:rPr lang="en-US" dirty="0" err="1"/>
              <a:t>dương</a:t>
            </a:r>
            <a:r>
              <a:rPr lang="en-US" dirty="0"/>
              <a:t> </a:t>
            </a:r>
            <a:r>
              <a:rPr lang="en-US" dirty="0" err="1"/>
              <a:t>nhiều</a:t>
            </a:r>
            <a:r>
              <a:rPr lang="en-US" dirty="0"/>
              <a:t> </a:t>
            </a:r>
            <a:r>
              <a:rPr lang="en-US" dirty="0" err="1"/>
              <a:t>là</a:t>
            </a:r>
            <a:r>
              <a:rPr lang="en-US" dirty="0"/>
              <a:t> </a:t>
            </a:r>
            <a:r>
              <a:rPr lang="en-US" dirty="0" err="1"/>
              <a:t>hoả</a:t>
            </a:r>
            <a:r>
              <a:rPr lang="en-US" dirty="0"/>
              <a:t>); </a:t>
            </a:r>
            <a:r>
              <a:rPr lang="en-US" dirty="0" err="1"/>
              <a:t>ôn</a:t>
            </a:r>
            <a:r>
              <a:rPr lang="en-US" dirty="0"/>
              <a:t> (</a:t>
            </a:r>
            <a:r>
              <a:rPr lang="en-US" dirty="0" err="1"/>
              <a:t>ấm</a:t>
            </a:r>
            <a:r>
              <a:rPr lang="en-US" dirty="0"/>
              <a:t>, </a:t>
            </a:r>
            <a:r>
              <a:rPr lang="en-US" dirty="0" err="1"/>
              <a:t>dương</a:t>
            </a:r>
            <a:r>
              <a:rPr lang="en-US" dirty="0"/>
              <a:t> </a:t>
            </a:r>
            <a:r>
              <a:rPr lang="en-US" dirty="0" err="1"/>
              <a:t>ít</a:t>
            </a:r>
            <a:r>
              <a:rPr lang="en-US" dirty="0"/>
              <a:t> </a:t>
            </a:r>
            <a:r>
              <a:rPr lang="en-US" dirty="0" err="1"/>
              <a:t>lạnh</a:t>
            </a:r>
            <a:r>
              <a:rPr lang="en-US" dirty="0"/>
              <a:t>); </a:t>
            </a:r>
            <a:r>
              <a:rPr lang="en-US" dirty="0" err="1"/>
              <a:t>bình</a:t>
            </a:r>
            <a:r>
              <a:rPr lang="en-US" dirty="0"/>
              <a:t>(</a:t>
            </a:r>
            <a:r>
              <a:rPr lang="en-US" dirty="0" err="1"/>
              <a:t>mát</a:t>
            </a:r>
            <a:r>
              <a:rPr lang="en-US" dirty="0"/>
              <a:t>, </a:t>
            </a:r>
            <a:r>
              <a:rPr lang="en-US" dirty="0" err="1"/>
              <a:t>âm</a:t>
            </a:r>
            <a:r>
              <a:rPr lang="en-US" dirty="0"/>
              <a:t> </a:t>
            </a:r>
            <a:r>
              <a:rPr lang="en-US" dirty="0" err="1"/>
              <a:t>ít</a:t>
            </a:r>
            <a:r>
              <a:rPr lang="en-US" dirty="0"/>
              <a:t> </a:t>
            </a:r>
            <a:r>
              <a:rPr lang="en-US" dirty="0" err="1"/>
              <a:t>là</a:t>
            </a:r>
            <a:r>
              <a:rPr lang="en-US" dirty="0"/>
              <a:t> </a:t>
            </a:r>
            <a:r>
              <a:rPr lang="en-US" dirty="0" err="1"/>
              <a:t>kim</a:t>
            </a:r>
            <a:r>
              <a:rPr lang="en-US" dirty="0"/>
              <a:t> ) </a:t>
            </a:r>
            <a:r>
              <a:rPr lang="en-US" dirty="0" err="1"/>
              <a:t>và</a:t>
            </a:r>
            <a:r>
              <a:rPr lang="en-US" dirty="0"/>
              <a:t> </a:t>
            </a:r>
            <a:r>
              <a:rPr lang="en-US" dirty="0" err="1"/>
              <a:t>trung</a:t>
            </a:r>
            <a:r>
              <a:rPr lang="en-US" dirty="0"/>
              <a:t> </a:t>
            </a:r>
            <a:r>
              <a:rPr lang="en-US" dirty="0" err="1"/>
              <a:t>tính</a:t>
            </a:r>
            <a:r>
              <a:rPr lang="en-US" dirty="0"/>
              <a:t>(</a:t>
            </a:r>
            <a:r>
              <a:rPr lang="en-US" dirty="0" err="1"/>
              <a:t>vừa</a:t>
            </a:r>
            <a:r>
              <a:rPr lang="en-US" dirty="0"/>
              <a:t> </a:t>
            </a:r>
            <a:r>
              <a:rPr lang="en-US" dirty="0" err="1"/>
              <a:t>phải</a:t>
            </a:r>
            <a:r>
              <a:rPr lang="en-US" dirty="0"/>
              <a:t> </a:t>
            </a:r>
            <a:r>
              <a:rPr lang="en-US" dirty="0" err="1"/>
              <a:t>âm</a:t>
            </a:r>
            <a:r>
              <a:rPr lang="en-US" dirty="0"/>
              <a:t> </a:t>
            </a:r>
            <a:r>
              <a:rPr lang="en-US" dirty="0" err="1"/>
              <a:t>dương</a:t>
            </a:r>
            <a:r>
              <a:rPr lang="en-US" dirty="0"/>
              <a:t> </a:t>
            </a:r>
            <a:r>
              <a:rPr lang="en-US" dirty="0" err="1"/>
              <a:t>điều</a:t>
            </a:r>
            <a:r>
              <a:rPr lang="en-US" dirty="0"/>
              <a:t> </a:t>
            </a:r>
            <a:r>
              <a:rPr lang="en-US" dirty="0" err="1"/>
              <a:t>hoà</a:t>
            </a:r>
            <a:r>
              <a:rPr lang="en-US" dirty="0"/>
              <a:t> </a:t>
            </a:r>
            <a:r>
              <a:rPr lang="en-US" dirty="0" err="1"/>
              <a:t>là</a:t>
            </a:r>
            <a:r>
              <a:rPr lang="en-US" dirty="0"/>
              <a:t> </a:t>
            </a:r>
            <a:r>
              <a:rPr lang="en-US" dirty="0" err="1"/>
              <a:t>thổ</a:t>
            </a:r>
            <a:r>
              <a:rPr lang="en-US" dirty="0"/>
              <a:t>). </a:t>
            </a:r>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41529659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en-US" dirty="0" err="1"/>
              <a:t>Dựa</a:t>
            </a:r>
            <a:r>
              <a:rPr lang="en-US" dirty="0"/>
              <a:t> </a:t>
            </a:r>
            <a:r>
              <a:rPr lang="en-US" dirty="0" err="1"/>
              <a:t>trên</a:t>
            </a:r>
            <a:r>
              <a:rPr lang="en-US" dirty="0"/>
              <a:t> </a:t>
            </a:r>
            <a:r>
              <a:rPr lang="en-US" dirty="0" err="1"/>
              <a:t>cơ</a:t>
            </a:r>
            <a:r>
              <a:rPr lang="en-US" dirty="0"/>
              <a:t> </a:t>
            </a:r>
            <a:r>
              <a:rPr lang="en-US" dirty="0" err="1" smtClean="0"/>
              <a:t>sở</a:t>
            </a:r>
            <a:r>
              <a:rPr lang="en-US" dirty="0" smtClean="0"/>
              <a:t> </a:t>
            </a:r>
            <a:r>
              <a:rPr lang="en-US" dirty="0" err="1" smtClean="0"/>
              <a:t>trên</a:t>
            </a:r>
            <a:r>
              <a:rPr lang="en-US" dirty="0" smtClean="0"/>
              <a:t> </a:t>
            </a:r>
            <a:r>
              <a:rPr lang="en-US" dirty="0" err="1"/>
              <a:t>đã</a:t>
            </a:r>
            <a:r>
              <a:rPr lang="en-US" dirty="0"/>
              <a:t> </a:t>
            </a:r>
            <a:r>
              <a:rPr lang="en-US" dirty="0" err="1"/>
              <a:t>người</a:t>
            </a:r>
            <a:r>
              <a:rPr lang="en-US" dirty="0"/>
              <a:t> </a:t>
            </a:r>
            <a:r>
              <a:rPr lang="en-US" dirty="0" err="1"/>
              <a:t>Việt</a:t>
            </a:r>
            <a:r>
              <a:rPr lang="en-US" dirty="0"/>
              <a:t> Nam </a:t>
            </a:r>
            <a:r>
              <a:rPr lang="en-US" dirty="0" err="1"/>
              <a:t>từ</a:t>
            </a:r>
            <a:r>
              <a:rPr lang="en-US" dirty="0"/>
              <a:t> </a:t>
            </a:r>
            <a:r>
              <a:rPr lang="en-US" dirty="0" err="1"/>
              <a:t>bao</a:t>
            </a:r>
            <a:r>
              <a:rPr lang="en-US" dirty="0"/>
              <a:t> </a:t>
            </a:r>
            <a:r>
              <a:rPr lang="en-US" dirty="0" err="1"/>
              <a:t>đời</a:t>
            </a:r>
            <a:r>
              <a:rPr lang="en-US" dirty="0"/>
              <a:t> nay </a:t>
            </a:r>
            <a:r>
              <a:rPr lang="en-US" dirty="0" err="1"/>
              <a:t>đã</a:t>
            </a:r>
            <a:r>
              <a:rPr lang="en-US" dirty="0"/>
              <a:t> </a:t>
            </a:r>
            <a:r>
              <a:rPr lang="en-US" dirty="0" err="1"/>
              <a:t>biết</a:t>
            </a:r>
            <a:r>
              <a:rPr lang="en-US" dirty="0"/>
              <a:t> </a:t>
            </a:r>
            <a:r>
              <a:rPr lang="en-US" dirty="0" err="1"/>
              <a:t>điều</a:t>
            </a:r>
            <a:r>
              <a:rPr lang="en-US" dirty="0"/>
              <a:t> </a:t>
            </a:r>
            <a:r>
              <a:rPr lang="en-US" dirty="0" err="1"/>
              <a:t>chỉnh</a:t>
            </a:r>
            <a:r>
              <a:rPr lang="en-US" dirty="0"/>
              <a:t> </a:t>
            </a:r>
            <a:r>
              <a:rPr lang="en-US" dirty="0" err="1"/>
              <a:t>theo</a:t>
            </a:r>
            <a:r>
              <a:rPr lang="en-US" dirty="0"/>
              <a:t> qui </a:t>
            </a:r>
            <a:r>
              <a:rPr lang="en-US" dirty="0" err="1"/>
              <a:t>luật</a:t>
            </a:r>
            <a:r>
              <a:rPr lang="en-US" dirty="0"/>
              <a:t> </a:t>
            </a:r>
            <a:r>
              <a:rPr lang="en-US" dirty="0" err="1"/>
              <a:t>âm</a:t>
            </a:r>
            <a:r>
              <a:rPr lang="en-US" dirty="0"/>
              <a:t> </a:t>
            </a:r>
            <a:r>
              <a:rPr lang="en-US" dirty="0" err="1"/>
              <a:t>dương</a:t>
            </a:r>
            <a:r>
              <a:rPr lang="en-US" dirty="0"/>
              <a:t> </a:t>
            </a:r>
            <a:r>
              <a:rPr lang="en-US" dirty="0" err="1"/>
              <a:t>bù</a:t>
            </a:r>
            <a:r>
              <a:rPr lang="en-US" dirty="0"/>
              <a:t> </a:t>
            </a:r>
            <a:r>
              <a:rPr lang="en-US" dirty="0" err="1"/>
              <a:t>trừ</a:t>
            </a:r>
            <a:r>
              <a:rPr lang="en-US" dirty="0"/>
              <a:t> </a:t>
            </a:r>
            <a:r>
              <a:rPr lang="en-US" dirty="0" err="1"/>
              <a:t>và</a:t>
            </a:r>
            <a:r>
              <a:rPr lang="en-US" dirty="0"/>
              <a:t> </a:t>
            </a:r>
            <a:r>
              <a:rPr lang="en-US" dirty="0" err="1"/>
              <a:t>chuyển</a:t>
            </a:r>
            <a:r>
              <a:rPr lang="en-US" dirty="0"/>
              <a:t> </a:t>
            </a:r>
            <a:r>
              <a:rPr lang="en-US" dirty="0" err="1"/>
              <a:t>hoá</a:t>
            </a:r>
            <a:r>
              <a:rPr lang="en-US" dirty="0"/>
              <a:t> </a:t>
            </a:r>
            <a:r>
              <a:rPr lang="en-US" dirty="0" err="1"/>
              <a:t>lẫn</a:t>
            </a:r>
            <a:r>
              <a:rPr lang="en-US" dirty="0"/>
              <a:t> </a:t>
            </a:r>
            <a:r>
              <a:rPr lang="en-US" dirty="0" err="1"/>
              <a:t>nhau</a:t>
            </a:r>
            <a:r>
              <a:rPr lang="en-US" dirty="0"/>
              <a:t> </a:t>
            </a:r>
            <a:r>
              <a:rPr lang="en-US" dirty="0" err="1"/>
              <a:t>để</a:t>
            </a:r>
            <a:r>
              <a:rPr lang="en-US" dirty="0"/>
              <a:t> </a:t>
            </a:r>
            <a:r>
              <a:rPr lang="en-US" dirty="0" err="1"/>
              <a:t>chế</a:t>
            </a:r>
            <a:r>
              <a:rPr lang="en-US" dirty="0"/>
              <a:t> </a:t>
            </a:r>
            <a:r>
              <a:rPr lang="en-US" dirty="0" err="1"/>
              <a:t>biến</a:t>
            </a:r>
            <a:r>
              <a:rPr lang="en-US" dirty="0"/>
              <a:t> </a:t>
            </a:r>
            <a:r>
              <a:rPr lang="en-US" dirty="0" err="1"/>
              <a:t>ra</a:t>
            </a:r>
            <a:r>
              <a:rPr lang="en-US" dirty="0"/>
              <a:t> </a:t>
            </a:r>
            <a:r>
              <a:rPr lang="en-US" dirty="0" err="1"/>
              <a:t>những</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sự</a:t>
            </a:r>
            <a:r>
              <a:rPr lang="en-US" dirty="0"/>
              <a:t> </a:t>
            </a:r>
            <a:r>
              <a:rPr lang="en-US" dirty="0" err="1"/>
              <a:t>cân</a:t>
            </a:r>
            <a:r>
              <a:rPr lang="en-US" dirty="0"/>
              <a:t> </a:t>
            </a:r>
            <a:r>
              <a:rPr lang="en-US" dirty="0" err="1"/>
              <a:t>bằng</a:t>
            </a:r>
            <a:r>
              <a:rPr lang="en-US" dirty="0"/>
              <a:t> </a:t>
            </a:r>
            <a:r>
              <a:rPr lang="en-US" dirty="0" err="1"/>
              <a:t>âm</a:t>
            </a:r>
            <a:r>
              <a:rPr lang="en-US" dirty="0"/>
              <a:t> </a:t>
            </a:r>
            <a:r>
              <a:rPr lang="en-US" dirty="0" err="1"/>
              <a:t>dương</a:t>
            </a:r>
            <a:r>
              <a:rPr lang="en-US" dirty="0"/>
              <a:t>. </a:t>
            </a:r>
            <a:endParaRPr lang="en-US" b="1" i="1" dirty="0" smtClean="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18959478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fontScale="92500"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en-US" dirty="0" smtClean="0"/>
              <a:t>VD: </a:t>
            </a:r>
            <a:r>
              <a:rPr lang="en-US" dirty="0" err="1" smtClean="0"/>
              <a:t>gừng</a:t>
            </a:r>
            <a:r>
              <a:rPr lang="en-US" dirty="0" smtClean="0"/>
              <a:t> (</a:t>
            </a:r>
            <a:r>
              <a:rPr lang="en-US" dirty="0" err="1"/>
              <a:t>dương</a:t>
            </a:r>
            <a:r>
              <a:rPr lang="en-US" dirty="0"/>
              <a:t>) </a:t>
            </a:r>
            <a:r>
              <a:rPr lang="en-US" dirty="0" err="1"/>
              <a:t>có</a:t>
            </a:r>
            <a:r>
              <a:rPr lang="en-US" dirty="0"/>
              <a:t> </a:t>
            </a:r>
            <a:r>
              <a:rPr lang="en-US" dirty="0" err="1"/>
              <a:t>tác</a:t>
            </a:r>
            <a:r>
              <a:rPr lang="en-US" dirty="0"/>
              <a:t> </a:t>
            </a:r>
            <a:r>
              <a:rPr lang="en-US" dirty="0" err="1"/>
              <a:t>dụng</a:t>
            </a:r>
            <a:r>
              <a:rPr lang="en-US" dirty="0"/>
              <a:t> </a:t>
            </a:r>
            <a:r>
              <a:rPr lang="en-US" dirty="0" err="1"/>
              <a:t>làm</a:t>
            </a:r>
            <a:r>
              <a:rPr lang="en-US" dirty="0"/>
              <a:t> </a:t>
            </a:r>
            <a:r>
              <a:rPr lang="en-US" dirty="0" err="1"/>
              <a:t>thanh</a:t>
            </a:r>
            <a:r>
              <a:rPr lang="en-US" dirty="0"/>
              <a:t> </a:t>
            </a:r>
            <a:r>
              <a:rPr lang="en-US" dirty="0" err="1"/>
              <a:t>hàn</a:t>
            </a:r>
            <a:r>
              <a:rPr lang="en-US" dirty="0"/>
              <a:t>, </a:t>
            </a:r>
            <a:r>
              <a:rPr lang="en-US" dirty="0" err="1"/>
              <a:t>giải</a:t>
            </a:r>
            <a:r>
              <a:rPr lang="en-US" dirty="0"/>
              <a:t> </a:t>
            </a:r>
            <a:r>
              <a:rPr lang="en-US" dirty="0" err="1"/>
              <a:t>cảm</a:t>
            </a:r>
            <a:r>
              <a:rPr lang="en-US" dirty="0"/>
              <a:t>, </a:t>
            </a:r>
            <a:r>
              <a:rPr lang="en-US" dirty="0" err="1"/>
              <a:t>giải</a:t>
            </a:r>
            <a:r>
              <a:rPr lang="en-US" dirty="0"/>
              <a:t> </a:t>
            </a:r>
            <a:r>
              <a:rPr lang="en-US" dirty="0" err="1"/>
              <a:t>độc</a:t>
            </a:r>
            <a:r>
              <a:rPr lang="en-US" dirty="0"/>
              <a:t>, </a:t>
            </a:r>
            <a:r>
              <a:rPr lang="en-US" dirty="0" err="1"/>
              <a:t>cho</a:t>
            </a:r>
            <a:r>
              <a:rPr lang="en-US" dirty="0"/>
              <a:t> </a:t>
            </a:r>
            <a:r>
              <a:rPr lang="en-US" dirty="0" err="1"/>
              <a:t>nên</a:t>
            </a:r>
            <a:r>
              <a:rPr lang="en-US" dirty="0"/>
              <a:t> </a:t>
            </a:r>
            <a:r>
              <a:rPr lang="en-US" dirty="0" err="1"/>
              <a:t>được</a:t>
            </a:r>
            <a:r>
              <a:rPr lang="en-US" dirty="0"/>
              <a:t> </a:t>
            </a:r>
            <a:r>
              <a:rPr lang="en-US" dirty="0" err="1"/>
              <a:t>dùng</a:t>
            </a:r>
            <a:r>
              <a:rPr lang="en-US" dirty="0"/>
              <a:t> </a:t>
            </a:r>
            <a:r>
              <a:rPr lang="en-US" dirty="0" err="1"/>
              <a:t>làm</a:t>
            </a:r>
            <a:r>
              <a:rPr lang="en-US" dirty="0"/>
              <a:t> </a:t>
            </a:r>
            <a:r>
              <a:rPr lang="en-US" dirty="0" err="1"/>
              <a:t>gia</a:t>
            </a:r>
            <a:r>
              <a:rPr lang="en-US" dirty="0"/>
              <a:t> </a:t>
            </a:r>
            <a:r>
              <a:rPr lang="en-US" dirty="0" err="1"/>
              <a:t>vị</a:t>
            </a:r>
            <a:r>
              <a:rPr lang="en-US" dirty="0"/>
              <a:t> </a:t>
            </a:r>
            <a:r>
              <a:rPr lang="en-US" dirty="0" err="1"/>
              <a:t>đi</a:t>
            </a:r>
            <a:r>
              <a:rPr lang="en-US" dirty="0"/>
              <a:t> </a:t>
            </a:r>
            <a:r>
              <a:rPr lang="en-US" dirty="0" err="1"/>
              <a:t>kèm</a:t>
            </a:r>
            <a:r>
              <a:rPr lang="en-US" dirty="0"/>
              <a:t> </a:t>
            </a:r>
            <a:r>
              <a:rPr lang="en-US" dirty="0" err="1"/>
              <a:t>với</a:t>
            </a:r>
            <a:r>
              <a:rPr lang="en-US" dirty="0"/>
              <a:t> </a:t>
            </a:r>
            <a:r>
              <a:rPr lang="en-US" dirty="0" err="1"/>
              <a:t>những</a:t>
            </a:r>
            <a:r>
              <a:rPr lang="en-US" dirty="0"/>
              <a:t> </a:t>
            </a:r>
            <a:r>
              <a:rPr lang="en-US" dirty="0" err="1"/>
              <a:t>thực</a:t>
            </a:r>
            <a:r>
              <a:rPr lang="en-US" dirty="0"/>
              <a:t> </a:t>
            </a:r>
            <a:r>
              <a:rPr lang="en-US" dirty="0" err="1"/>
              <a:t>phẩm</a:t>
            </a:r>
            <a:r>
              <a:rPr lang="en-US" dirty="0"/>
              <a:t> </a:t>
            </a:r>
            <a:r>
              <a:rPr lang="en-US" dirty="0" err="1"/>
              <a:t>có</a:t>
            </a:r>
            <a:r>
              <a:rPr lang="en-US" dirty="0"/>
              <a:t> </a:t>
            </a:r>
            <a:r>
              <a:rPr lang="en-US" dirty="0" err="1"/>
              <a:t>tính</a:t>
            </a:r>
            <a:r>
              <a:rPr lang="en-US" dirty="0"/>
              <a:t> </a:t>
            </a:r>
            <a:r>
              <a:rPr lang="en-US" dirty="0" err="1"/>
              <a:t>hàn</a:t>
            </a:r>
            <a:r>
              <a:rPr lang="en-US" dirty="0"/>
              <a:t> (</a:t>
            </a:r>
            <a:r>
              <a:rPr lang="en-US" dirty="0" err="1"/>
              <a:t>âm</a:t>
            </a:r>
            <a:r>
              <a:rPr lang="en-US" dirty="0"/>
              <a:t>) </a:t>
            </a:r>
            <a:r>
              <a:rPr lang="en-US" dirty="0" err="1"/>
              <a:t>như</a:t>
            </a:r>
            <a:r>
              <a:rPr lang="en-US" dirty="0"/>
              <a:t> </a:t>
            </a:r>
            <a:r>
              <a:rPr lang="en-US" dirty="0" err="1"/>
              <a:t>bí</a:t>
            </a:r>
            <a:r>
              <a:rPr lang="en-US" dirty="0"/>
              <a:t> </a:t>
            </a:r>
            <a:r>
              <a:rPr lang="en-US" dirty="0" err="1"/>
              <a:t>đao</a:t>
            </a:r>
            <a:r>
              <a:rPr lang="en-US" dirty="0"/>
              <a:t>, </a:t>
            </a:r>
            <a:r>
              <a:rPr lang="en-US" dirty="0" err="1"/>
              <a:t>rau</a:t>
            </a:r>
            <a:r>
              <a:rPr lang="en-US" dirty="0"/>
              <a:t> </a:t>
            </a:r>
            <a:r>
              <a:rPr lang="en-US" dirty="0" err="1"/>
              <a:t>cải</a:t>
            </a:r>
            <a:r>
              <a:rPr lang="en-US" dirty="0"/>
              <a:t>, </a:t>
            </a:r>
            <a:r>
              <a:rPr lang="en-US" dirty="0" err="1"/>
              <a:t>cải</a:t>
            </a:r>
            <a:r>
              <a:rPr lang="en-US" dirty="0"/>
              <a:t> </a:t>
            </a:r>
            <a:r>
              <a:rPr lang="en-US" dirty="0" err="1"/>
              <a:t>bắp</a:t>
            </a:r>
            <a:r>
              <a:rPr lang="en-US" dirty="0"/>
              <a:t>, </a:t>
            </a:r>
            <a:r>
              <a:rPr lang="en-US" dirty="0" err="1"/>
              <a:t>cá</a:t>
            </a:r>
            <a:r>
              <a:rPr lang="en-US" dirty="0"/>
              <a:t>, </a:t>
            </a:r>
            <a:r>
              <a:rPr lang="en-US" dirty="0" err="1"/>
              <a:t>thịt</a:t>
            </a:r>
            <a:r>
              <a:rPr lang="en-US" dirty="0"/>
              <a:t> </a:t>
            </a:r>
            <a:r>
              <a:rPr lang="en-US" dirty="0" err="1"/>
              <a:t>bò</a:t>
            </a:r>
            <a:r>
              <a:rPr lang="en-US" dirty="0"/>
              <a:t>… </a:t>
            </a:r>
            <a:endParaRPr lang="en-US" dirty="0" smtClean="0"/>
          </a:p>
          <a:p>
            <a:pPr marL="0" indent="0">
              <a:buNone/>
            </a:pPr>
            <a:r>
              <a:rPr lang="en-US" dirty="0" err="1" smtClean="0"/>
              <a:t>Ớt</a:t>
            </a:r>
            <a:r>
              <a:rPr lang="en-US" dirty="0" smtClean="0"/>
              <a:t> (</a:t>
            </a:r>
            <a:r>
              <a:rPr lang="en-US" dirty="0" err="1"/>
              <a:t>dương</a:t>
            </a:r>
            <a:r>
              <a:rPr lang="en-US" dirty="0"/>
              <a:t>), </a:t>
            </a:r>
            <a:r>
              <a:rPr lang="en-US" dirty="0" err="1"/>
              <a:t>cho</a:t>
            </a:r>
            <a:r>
              <a:rPr lang="en-US" dirty="0"/>
              <a:t> </a:t>
            </a:r>
            <a:r>
              <a:rPr lang="en-US" dirty="0" err="1"/>
              <a:t>nên</a:t>
            </a:r>
            <a:r>
              <a:rPr lang="en-US" dirty="0"/>
              <a:t> </a:t>
            </a:r>
            <a:r>
              <a:rPr lang="en-US" dirty="0" err="1"/>
              <a:t>được</a:t>
            </a:r>
            <a:r>
              <a:rPr lang="en-US" dirty="0"/>
              <a:t> </a:t>
            </a:r>
            <a:r>
              <a:rPr lang="en-US" dirty="0" err="1"/>
              <a:t>dùng</a:t>
            </a:r>
            <a:r>
              <a:rPr lang="en-US" dirty="0"/>
              <a:t> </a:t>
            </a:r>
            <a:r>
              <a:rPr lang="en-US" dirty="0" err="1"/>
              <a:t>nhiều</a:t>
            </a:r>
            <a:r>
              <a:rPr lang="en-US" dirty="0"/>
              <a:t> </a:t>
            </a:r>
            <a:r>
              <a:rPr lang="en-US" dirty="0" err="1"/>
              <a:t>trong</a:t>
            </a:r>
            <a:r>
              <a:rPr lang="en-US" dirty="0"/>
              <a:t> </a:t>
            </a:r>
            <a:r>
              <a:rPr lang="en-US" dirty="0" err="1"/>
              <a:t>các</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thủy</a:t>
            </a:r>
            <a:r>
              <a:rPr lang="en-US" dirty="0"/>
              <a:t> </a:t>
            </a:r>
            <a:r>
              <a:rPr lang="en-US" dirty="0" err="1"/>
              <a:t>sản</a:t>
            </a:r>
            <a:r>
              <a:rPr lang="en-US" dirty="0"/>
              <a:t> (</a:t>
            </a:r>
            <a:r>
              <a:rPr lang="en-US" dirty="0" err="1"/>
              <a:t>cá</a:t>
            </a:r>
            <a:r>
              <a:rPr lang="en-US" dirty="0"/>
              <a:t>, </a:t>
            </a:r>
            <a:r>
              <a:rPr lang="en-US" dirty="0" err="1"/>
              <a:t>tôm</a:t>
            </a:r>
            <a:r>
              <a:rPr lang="en-US" dirty="0"/>
              <a:t>, </a:t>
            </a:r>
            <a:r>
              <a:rPr lang="en-US" dirty="0" err="1"/>
              <a:t>cua</a:t>
            </a:r>
            <a:r>
              <a:rPr lang="en-US" dirty="0"/>
              <a:t>, </a:t>
            </a:r>
            <a:r>
              <a:rPr lang="en-US" dirty="0" err="1"/>
              <a:t>mắm</a:t>
            </a:r>
            <a:r>
              <a:rPr lang="en-US" dirty="0"/>
              <a:t>, </a:t>
            </a:r>
            <a:r>
              <a:rPr lang="en-US" dirty="0" err="1"/>
              <a:t>gỏi</a:t>
            </a:r>
            <a:r>
              <a:rPr lang="en-US" dirty="0"/>
              <a:t>…. ) </a:t>
            </a:r>
            <a:r>
              <a:rPr lang="en-US" dirty="0" err="1"/>
              <a:t>là</a:t>
            </a:r>
            <a:r>
              <a:rPr lang="en-US" dirty="0"/>
              <a:t> </a:t>
            </a:r>
            <a:r>
              <a:rPr lang="en-US" dirty="0" err="1"/>
              <a:t>những</a:t>
            </a:r>
            <a:r>
              <a:rPr lang="en-US" dirty="0"/>
              <a:t> </a:t>
            </a:r>
            <a:r>
              <a:rPr lang="en-US" dirty="0" err="1"/>
              <a:t>thứ</a:t>
            </a:r>
            <a:r>
              <a:rPr lang="en-US" dirty="0"/>
              <a:t> </a:t>
            </a:r>
            <a:r>
              <a:rPr lang="en-US" dirty="0" err="1"/>
              <a:t>vừa</a:t>
            </a:r>
            <a:r>
              <a:rPr lang="en-US" dirty="0"/>
              <a:t> </a:t>
            </a:r>
            <a:r>
              <a:rPr lang="en-US" dirty="0" err="1"/>
              <a:t>hàn</a:t>
            </a:r>
            <a:r>
              <a:rPr lang="en-US" dirty="0"/>
              <a:t> </a:t>
            </a:r>
            <a:r>
              <a:rPr lang="en-US" dirty="0" err="1"/>
              <a:t>bình</a:t>
            </a:r>
            <a:r>
              <a:rPr lang="en-US" dirty="0"/>
              <a:t>, </a:t>
            </a:r>
            <a:r>
              <a:rPr lang="en-US" dirty="0" err="1"/>
              <a:t>lại</a:t>
            </a:r>
            <a:r>
              <a:rPr lang="en-US" dirty="0"/>
              <a:t> </a:t>
            </a:r>
            <a:r>
              <a:rPr lang="en-US" dirty="0" err="1"/>
              <a:t>có</a:t>
            </a:r>
            <a:r>
              <a:rPr lang="en-US" dirty="0"/>
              <a:t> </a:t>
            </a:r>
            <a:r>
              <a:rPr lang="en-US" dirty="0" err="1"/>
              <a:t>mùi</a:t>
            </a:r>
            <a:r>
              <a:rPr lang="en-US" dirty="0"/>
              <a:t> </a:t>
            </a:r>
            <a:r>
              <a:rPr lang="en-US" dirty="0" err="1"/>
              <a:t>tanh</a:t>
            </a:r>
            <a:r>
              <a:rPr lang="en-US" dirty="0"/>
              <a:t>. </a:t>
            </a:r>
            <a:endParaRPr lang="en-US" dirty="0" smtClean="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13857803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en-US" dirty="0" err="1" smtClean="0"/>
              <a:t>Lá</a:t>
            </a:r>
            <a:r>
              <a:rPr lang="en-US" dirty="0" smtClean="0"/>
              <a:t> </a:t>
            </a:r>
            <a:r>
              <a:rPr lang="en-US" dirty="0" err="1"/>
              <a:t>lốt</a:t>
            </a:r>
            <a:r>
              <a:rPr lang="en-US" dirty="0"/>
              <a:t> </a:t>
            </a:r>
            <a:r>
              <a:rPr lang="en-US" dirty="0" err="1"/>
              <a:t>thuộc</a:t>
            </a:r>
            <a:r>
              <a:rPr lang="en-US" dirty="0"/>
              <a:t> </a:t>
            </a:r>
            <a:r>
              <a:rPr lang="en-US" dirty="0" err="1"/>
              <a:t>loại</a:t>
            </a:r>
            <a:r>
              <a:rPr lang="en-US" dirty="0"/>
              <a:t> </a:t>
            </a:r>
            <a:r>
              <a:rPr lang="en-US" dirty="0" err="1"/>
              <a:t>hàn</a:t>
            </a:r>
            <a:r>
              <a:rPr lang="en-US" dirty="0"/>
              <a:t> (</a:t>
            </a:r>
            <a:r>
              <a:rPr lang="en-US" dirty="0" err="1"/>
              <a:t>âm</a:t>
            </a:r>
            <a:r>
              <a:rPr lang="en-US" dirty="0"/>
              <a:t>) </a:t>
            </a:r>
            <a:r>
              <a:rPr lang="en-US" dirty="0" err="1"/>
              <a:t>đi</a:t>
            </a:r>
            <a:r>
              <a:rPr lang="en-US" dirty="0"/>
              <a:t> </a:t>
            </a:r>
            <a:r>
              <a:rPr lang="en-US" dirty="0" err="1"/>
              <a:t>với</a:t>
            </a:r>
            <a:r>
              <a:rPr lang="en-US" dirty="0"/>
              <a:t> </a:t>
            </a:r>
            <a:r>
              <a:rPr lang="en-US" dirty="0" err="1"/>
              <a:t>mít</a:t>
            </a:r>
            <a:r>
              <a:rPr lang="en-US" dirty="0"/>
              <a:t> </a:t>
            </a:r>
            <a:r>
              <a:rPr lang="en-US" dirty="0" err="1"/>
              <a:t>loại</a:t>
            </a:r>
            <a:r>
              <a:rPr lang="en-US" dirty="0"/>
              <a:t> </a:t>
            </a:r>
            <a:r>
              <a:rPr lang="en-US" dirty="0" err="1"/>
              <a:t>nhiệt</a:t>
            </a:r>
            <a:r>
              <a:rPr lang="en-US" dirty="0"/>
              <a:t> (</a:t>
            </a:r>
            <a:r>
              <a:rPr lang="en-US" dirty="0" err="1"/>
              <a:t>dương</a:t>
            </a:r>
            <a:r>
              <a:rPr lang="en-US" dirty="0"/>
              <a:t>). </a:t>
            </a:r>
            <a:endParaRPr lang="en-US" dirty="0" smtClean="0"/>
          </a:p>
          <a:p>
            <a:pPr marL="0" indent="0">
              <a:buNone/>
            </a:pPr>
            <a:r>
              <a:rPr lang="en-US" dirty="0" smtClean="0"/>
              <a:t>Rau </a:t>
            </a:r>
            <a:r>
              <a:rPr lang="en-US" dirty="0" err="1"/>
              <a:t>răm</a:t>
            </a:r>
            <a:r>
              <a:rPr lang="en-US" dirty="0"/>
              <a:t> </a:t>
            </a:r>
            <a:r>
              <a:rPr lang="en-US" dirty="0" err="1"/>
              <a:t>thuộc</a:t>
            </a:r>
            <a:r>
              <a:rPr lang="en-US" dirty="0"/>
              <a:t> </a:t>
            </a:r>
            <a:r>
              <a:rPr lang="en-US" dirty="0" err="1"/>
              <a:t>loại</a:t>
            </a:r>
            <a:r>
              <a:rPr lang="en-US" dirty="0"/>
              <a:t> </a:t>
            </a:r>
            <a:r>
              <a:rPr lang="en-US" dirty="0" err="1"/>
              <a:t>nhiệt</a:t>
            </a:r>
            <a:r>
              <a:rPr lang="en-US" dirty="0"/>
              <a:t> (</a:t>
            </a:r>
            <a:r>
              <a:rPr lang="en-US" dirty="0" err="1"/>
              <a:t>dương</a:t>
            </a:r>
            <a:r>
              <a:rPr lang="en-US" dirty="0"/>
              <a:t>) </a:t>
            </a:r>
            <a:r>
              <a:rPr lang="en-US" dirty="0" err="1"/>
              <a:t>đi</a:t>
            </a:r>
            <a:r>
              <a:rPr lang="en-US" dirty="0"/>
              <a:t> </a:t>
            </a:r>
            <a:r>
              <a:rPr lang="en-US" dirty="0" err="1"/>
              <a:t>với</a:t>
            </a:r>
            <a:r>
              <a:rPr lang="en-US" dirty="0"/>
              <a:t> </a:t>
            </a:r>
            <a:r>
              <a:rPr lang="en-US" dirty="0" err="1"/>
              <a:t>trứng</a:t>
            </a:r>
            <a:r>
              <a:rPr lang="en-US" dirty="0"/>
              <a:t> </a:t>
            </a:r>
            <a:r>
              <a:rPr lang="en-US" dirty="0" err="1"/>
              <a:t>lộn</a:t>
            </a:r>
            <a:r>
              <a:rPr lang="en-US" dirty="0"/>
              <a:t> </a:t>
            </a:r>
            <a:r>
              <a:rPr lang="en-US" dirty="0" err="1"/>
              <a:t>thuộc</a:t>
            </a:r>
            <a:r>
              <a:rPr lang="en-US" dirty="0"/>
              <a:t> </a:t>
            </a:r>
            <a:r>
              <a:rPr lang="en-US" dirty="0" err="1"/>
              <a:t>loại</a:t>
            </a:r>
            <a:r>
              <a:rPr lang="en-US" dirty="0"/>
              <a:t> </a:t>
            </a:r>
            <a:r>
              <a:rPr lang="en-US" dirty="0" err="1"/>
              <a:t>hàn</a:t>
            </a:r>
            <a:r>
              <a:rPr lang="en-US" dirty="0"/>
              <a:t> (</a:t>
            </a:r>
            <a:r>
              <a:rPr lang="en-US" dirty="0" err="1"/>
              <a:t>âm</a:t>
            </a:r>
            <a:r>
              <a:rPr lang="en-US" dirty="0"/>
              <a:t>). </a:t>
            </a:r>
            <a:endParaRPr lang="en-US" b="1" i="1" dirty="0" smtClean="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1530986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fontScale="92500"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r>
              <a:rPr lang="en-US" dirty="0"/>
              <a:t>N</a:t>
            </a:r>
            <a:r>
              <a:rPr lang="vi-VN" dirty="0" smtClean="0"/>
              <a:t>gười </a:t>
            </a:r>
            <a:r>
              <a:rPr lang="vi-VN" dirty="0"/>
              <a:t>Việt Nam còn sử dụng thức ăn như những vị thuốc để điều chỉnh sự mất quân bình âm dương trong cơ thể</a:t>
            </a:r>
            <a:r>
              <a:rPr lang="vi-VN" dirty="0" smtClean="0"/>
              <a:t>.</a:t>
            </a:r>
            <a:endParaRPr lang="en-US" dirty="0" smtClean="0"/>
          </a:p>
          <a:p>
            <a:r>
              <a:rPr lang="vi-VN" dirty="0" smtClean="0"/>
              <a:t> </a:t>
            </a:r>
            <a:r>
              <a:rPr lang="en-US" dirty="0" err="1" smtClean="0"/>
              <a:t>Quan</a:t>
            </a:r>
            <a:r>
              <a:rPr lang="en-US" dirty="0" smtClean="0"/>
              <a:t> </a:t>
            </a:r>
            <a:r>
              <a:rPr lang="en-US" dirty="0" err="1" smtClean="0"/>
              <a:t>niệm</a:t>
            </a:r>
            <a:r>
              <a:rPr lang="en-US" dirty="0" smtClean="0"/>
              <a:t> </a:t>
            </a:r>
            <a:r>
              <a:rPr lang="en-US" dirty="0"/>
              <a:t>m</a:t>
            </a:r>
            <a:r>
              <a:rPr lang="vi-VN" dirty="0" smtClean="0"/>
              <a:t>ọi </a:t>
            </a:r>
            <a:r>
              <a:rPr lang="vi-VN" dirty="0"/>
              <a:t>bệnh tật đều do mất quân bình âm </a:t>
            </a:r>
            <a:r>
              <a:rPr lang="vi-VN" dirty="0" smtClean="0"/>
              <a:t>dương</a:t>
            </a:r>
            <a:r>
              <a:rPr lang="vi-VN" dirty="0"/>
              <a:t> vì vậy, một người bị ốm do quá âm cần ăn đồ dương và ngược lại, ốm do quá dương cần ăn đồ âm để khôi phục lại sự thăng bằng đã mất. </a:t>
            </a:r>
            <a:endParaRPr lang="en-US" dirty="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36938342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fontScale="92500" lnSpcReduction="2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r>
              <a:rPr lang="vi-VN" dirty="0" smtClean="0"/>
              <a:t>Ví </a:t>
            </a:r>
            <a:r>
              <a:rPr lang="vi-VN" dirty="0"/>
              <a:t>dụ : đau bụng nhiệt (dương) thì cần ăn những thứ hàn (âm) như chè đậu đen, nước sắc đậu đen (màu đen âm), trứng gà, lá mơ… </a:t>
            </a:r>
            <a:endParaRPr lang="en-US" dirty="0" smtClean="0"/>
          </a:p>
          <a:p>
            <a:r>
              <a:rPr lang="vi-VN" dirty="0" smtClean="0"/>
              <a:t>Đau </a:t>
            </a:r>
            <a:r>
              <a:rPr lang="vi-VN" dirty="0"/>
              <a:t>bụng hàn (âm) thì dùng các thứ nhiệt (dương) như gừng, riềng… </a:t>
            </a:r>
            <a:endParaRPr lang="en-US" dirty="0" smtClean="0"/>
          </a:p>
          <a:p>
            <a:r>
              <a:rPr lang="vi-VN" dirty="0" smtClean="0"/>
              <a:t>Bệnh </a:t>
            </a:r>
            <a:r>
              <a:rPr lang="vi-VN" dirty="0"/>
              <a:t>sốt cảm lạnh (âm) thì ăn cháo gừng, tía tô (dương), còn sốt cảm nắng (dương) thì ăn cháo hành (âm)…</a:t>
            </a:r>
            <a:endParaRPr lang="en-US" dirty="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41677622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r>
              <a:rPr lang="vi-VN" dirty="0"/>
              <a:t>Để đảm bảo sự quân bình âm dương giữa con người với môi trường tự nhiên, người Việt Nam có tập quán ăn uống theo vùng khí hậu, theo mùa.</a:t>
            </a:r>
            <a:endParaRPr lang="en-US" dirty="0"/>
          </a:p>
          <a:p>
            <a:r>
              <a:rPr lang="en-US" dirty="0" err="1"/>
              <a:t>Việt</a:t>
            </a:r>
            <a:r>
              <a:rPr lang="en-US" dirty="0"/>
              <a:t> Nam </a:t>
            </a:r>
            <a:r>
              <a:rPr lang="en-US" dirty="0" err="1"/>
              <a:t>là</a:t>
            </a:r>
            <a:r>
              <a:rPr lang="en-US" dirty="0"/>
              <a:t> </a:t>
            </a:r>
            <a:r>
              <a:rPr lang="en-US" dirty="0" err="1"/>
              <a:t>xứ</a:t>
            </a:r>
            <a:r>
              <a:rPr lang="en-US" dirty="0"/>
              <a:t> </a:t>
            </a:r>
            <a:r>
              <a:rPr lang="en-US" dirty="0" err="1"/>
              <a:t>nóng</a:t>
            </a:r>
            <a:r>
              <a:rPr lang="en-US" dirty="0"/>
              <a:t> (</a:t>
            </a:r>
            <a:r>
              <a:rPr lang="en-US" dirty="0" err="1"/>
              <a:t>dương</a:t>
            </a:r>
            <a:r>
              <a:rPr lang="en-US" dirty="0"/>
              <a:t>), </a:t>
            </a:r>
            <a:r>
              <a:rPr lang="en-US" dirty="0" err="1"/>
              <a:t>cho</a:t>
            </a:r>
            <a:r>
              <a:rPr lang="en-US" dirty="0"/>
              <a:t> </a:t>
            </a:r>
            <a:r>
              <a:rPr lang="en-US" dirty="0" err="1"/>
              <a:t>nên</a:t>
            </a:r>
            <a:r>
              <a:rPr lang="en-US" dirty="0"/>
              <a:t> </a:t>
            </a:r>
            <a:r>
              <a:rPr lang="en-US" dirty="0" err="1"/>
              <a:t>phần</a:t>
            </a:r>
            <a:r>
              <a:rPr lang="en-US" dirty="0"/>
              <a:t> </a:t>
            </a:r>
            <a:r>
              <a:rPr lang="en-US" dirty="0" err="1"/>
              <a:t>lớn</a:t>
            </a:r>
            <a:r>
              <a:rPr lang="en-US" dirty="0"/>
              <a:t> </a:t>
            </a:r>
            <a:r>
              <a:rPr lang="en-US" dirty="0" err="1"/>
              <a:t>thức</a:t>
            </a:r>
            <a:r>
              <a:rPr lang="en-US" dirty="0"/>
              <a:t> </a:t>
            </a:r>
            <a:r>
              <a:rPr lang="en-US" dirty="0" err="1"/>
              <a:t>ăn</a:t>
            </a:r>
            <a:r>
              <a:rPr lang="en-US" dirty="0"/>
              <a:t> </a:t>
            </a:r>
            <a:r>
              <a:rPr lang="en-US" dirty="0" err="1"/>
              <a:t>đều</a:t>
            </a:r>
            <a:r>
              <a:rPr lang="en-US" dirty="0"/>
              <a:t> </a:t>
            </a:r>
            <a:r>
              <a:rPr lang="en-US" dirty="0" err="1"/>
              <a:t>thuộc</a:t>
            </a:r>
            <a:r>
              <a:rPr lang="en-US" dirty="0"/>
              <a:t> </a:t>
            </a:r>
            <a:r>
              <a:rPr lang="en-US" dirty="0" err="1"/>
              <a:t>loại</a:t>
            </a:r>
            <a:r>
              <a:rPr lang="en-US" dirty="0"/>
              <a:t> </a:t>
            </a:r>
            <a:r>
              <a:rPr lang="en-US" dirty="0" err="1"/>
              <a:t>bình</a:t>
            </a:r>
            <a:r>
              <a:rPr lang="en-US" dirty="0"/>
              <a:t>, </a:t>
            </a:r>
            <a:r>
              <a:rPr lang="en-US" dirty="0" err="1"/>
              <a:t>hàn</a:t>
            </a:r>
            <a:r>
              <a:rPr lang="en-US" dirty="0"/>
              <a:t> (</a:t>
            </a:r>
            <a:r>
              <a:rPr lang="en-US" dirty="0" err="1"/>
              <a:t>âm</a:t>
            </a:r>
            <a:r>
              <a:rPr lang="en-US" dirty="0"/>
              <a:t>). </a:t>
            </a:r>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30772531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vi-VN" dirty="0"/>
              <a:t>Mùa hè nóng, người Việt thích ăn rau quả, tôm cá (là những thứ âm) hơn là mỡ thịt. </a:t>
            </a:r>
            <a:r>
              <a:rPr lang="vi-VN" dirty="0" smtClean="0"/>
              <a:t>Khi </a:t>
            </a:r>
            <a:r>
              <a:rPr lang="vi-VN" dirty="0"/>
              <a:t>chế biến, người ta thường luộc, nấu canh, làm nộm, làm dưa, tạo nên thức ăn có nhiều nước (âm) và vị chua (âm) vừa dễ ăn, vừa dễ tiêu, vừa giải nhiệt. </a:t>
            </a:r>
            <a:endParaRPr lang="en-US" dirty="0" smtClean="0"/>
          </a:p>
          <a:p>
            <a:pPr marL="0" indent="0">
              <a:buNone/>
            </a:pPr>
            <a:endParaRPr lang="en-US" b="1" i="1" dirty="0" smtClean="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16232629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en-US" dirty="0"/>
              <a:t>N</a:t>
            </a:r>
            <a:r>
              <a:rPr lang="vi-VN" dirty="0" smtClean="0"/>
              <a:t>gười </a:t>
            </a:r>
            <a:r>
              <a:rPr lang="vi-VN" dirty="0"/>
              <a:t>Việt Nam rất thích ăn đồ chua, đắng – cái chua của dưa cà, của quả khế, quả sấu, quả me, quả chanh, quả chay, lá bứa; cái đắng của mướp  </a:t>
            </a:r>
            <a:r>
              <a:rPr lang="vi-VN" dirty="0" smtClean="0"/>
              <a:t>đắng </a:t>
            </a:r>
            <a:r>
              <a:rPr lang="vi-VN" dirty="0"/>
              <a:t>(khổ qua). Canh khổ qua là món được người Nam </a:t>
            </a:r>
            <a:r>
              <a:rPr lang="vi-VN" dirty="0" smtClean="0"/>
              <a:t>bộ </a:t>
            </a:r>
            <a:r>
              <a:rPr lang="vi-VN" dirty="0"/>
              <a:t>đặc biệt ưa chuộng.</a:t>
            </a:r>
            <a:endParaRPr lang="en-US" dirty="0"/>
          </a:p>
          <a:p>
            <a:pPr marL="0" indent="0">
              <a:buNone/>
            </a:pPr>
            <a:endParaRPr lang="en-US" b="1" i="1" dirty="0" smtClean="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42092863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en-US" dirty="0"/>
              <a:t>N</a:t>
            </a:r>
            <a:r>
              <a:rPr lang="vi-VN" dirty="0" smtClean="0"/>
              <a:t>gười </a:t>
            </a:r>
            <a:r>
              <a:rPr lang="vi-VN" dirty="0"/>
              <a:t>Việt Nam rất thích ăn đồ chua, đắng – cái chua của dưa cà, của quả khế, quả sấu, quả me, quả chanh, quả chay, lá bứa; cái đắng của mướp  </a:t>
            </a:r>
            <a:r>
              <a:rPr lang="vi-VN" dirty="0" smtClean="0"/>
              <a:t>đắng </a:t>
            </a:r>
            <a:r>
              <a:rPr lang="vi-VN" dirty="0"/>
              <a:t>(khổ qua). Canh khổ qua là món được người Nam </a:t>
            </a:r>
            <a:r>
              <a:rPr lang="vi-VN" dirty="0" smtClean="0"/>
              <a:t>bộ </a:t>
            </a:r>
            <a:r>
              <a:rPr lang="vi-VN" dirty="0"/>
              <a:t>đặc biệt ưa chuộng.</a:t>
            </a:r>
            <a:endParaRPr lang="en-US" dirty="0"/>
          </a:p>
          <a:p>
            <a:pPr marL="0" indent="0">
              <a:buNone/>
            </a:pPr>
            <a:endParaRPr lang="en-US" b="1" i="1" dirty="0" smtClean="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5629866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fontScale="925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vi-VN" dirty="0"/>
              <a:t>Mùa đông lạnh, người Việt ở các tỉnh phía Bắc thích ăn thịt, mỡ là những thức ăn dương tính giúp cơ thể chống lạnh. Phù hợp với mùa này là các kiểu chế biến khô, dùng nhiều mỡ hơn (dương tính hơn) như xào, rán, rim, kho… Gia vị phổ biến của mùa này cũng là nhưng thứ dương tính như ớt, tiêu, gừng, tỏi</a:t>
            </a:r>
            <a:r>
              <a:rPr lang="vi-VN" dirty="0" smtClean="0"/>
              <a:t>…</a:t>
            </a:r>
            <a:endParaRPr lang="en-US" dirty="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32868966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Cách</a:t>
            </a:r>
            <a:r>
              <a:rPr lang="en-US" b="1" i="1" dirty="0" smtClean="0"/>
              <a:t> </a:t>
            </a:r>
            <a:r>
              <a:rPr lang="en-US" b="1" i="1" dirty="0" err="1" smtClean="0"/>
              <a:t>chế</a:t>
            </a:r>
            <a:r>
              <a:rPr lang="en-US" b="1" i="1" dirty="0" smtClean="0"/>
              <a:t> </a:t>
            </a:r>
            <a:r>
              <a:rPr lang="en-US" b="1" i="1" dirty="0" err="1" smtClean="0"/>
              <a:t>biến</a:t>
            </a:r>
            <a:r>
              <a:rPr lang="en-US" b="1" i="1" dirty="0" smtClean="0"/>
              <a:t>:</a:t>
            </a:r>
          </a:p>
          <a:p>
            <a:pPr marL="0" indent="0">
              <a:buNone/>
            </a:pPr>
            <a:r>
              <a:rPr lang="vi-VN" dirty="0" smtClean="0"/>
              <a:t>Dân </a:t>
            </a:r>
            <a:r>
              <a:rPr lang="vi-VN" dirty="0"/>
              <a:t>miền Trung sở dĩ ăn ớt (dương) nhiều là vì thức ăn phổ biến ở dải đất này là các thứ hải sản mang tín hàn, bình (âm) và con người thường phải ngâm mình trong nước biển</a:t>
            </a:r>
            <a:r>
              <a:rPr lang="vi-VN" dirty="0" smtClean="0"/>
              <a:t>.</a:t>
            </a:r>
            <a:endParaRPr lang="en-US" dirty="0"/>
          </a:p>
        </p:txBody>
      </p:sp>
      <p:sp>
        <p:nvSpPr>
          <p:cNvPr id="6" name="Title 1"/>
          <p:cNvSpPr>
            <a:spLocks noGrp="1"/>
          </p:cNvSpPr>
          <p:nvPr>
            <p:ph type="title"/>
          </p:nvPr>
        </p:nvSpPr>
        <p:spPr>
          <a:xfrm>
            <a:off x="1066800" y="255747"/>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38916465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Đồ</a:t>
            </a:r>
            <a:r>
              <a:rPr lang="en-US" b="1" i="1" dirty="0" smtClean="0"/>
              <a:t> </a:t>
            </a:r>
            <a:r>
              <a:rPr lang="en-US" b="1" i="1" dirty="0" err="1" smtClean="0"/>
              <a:t>dùng</a:t>
            </a:r>
            <a:r>
              <a:rPr lang="en-US" b="1" i="1" dirty="0" smtClean="0"/>
              <a:t> </a:t>
            </a:r>
            <a:r>
              <a:rPr lang="en-US" b="1" i="1" dirty="0" err="1" smtClean="0"/>
              <a:t>trong</a:t>
            </a:r>
            <a:r>
              <a:rPr lang="en-US" b="1" i="1" dirty="0" smtClean="0"/>
              <a:t> </a:t>
            </a:r>
            <a:r>
              <a:rPr lang="en-US" b="1" i="1" dirty="0" err="1" smtClean="0"/>
              <a:t>ẩm</a:t>
            </a:r>
            <a:r>
              <a:rPr lang="en-US" b="1" i="1" dirty="0" smtClean="0"/>
              <a:t> </a:t>
            </a:r>
            <a:r>
              <a:rPr lang="en-US" b="1" i="1" dirty="0" err="1" smtClean="0"/>
              <a:t>thực</a:t>
            </a:r>
            <a:r>
              <a:rPr lang="en-US" b="1" i="1" dirty="0" smtClean="0"/>
              <a:t>:</a:t>
            </a: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7366" y="3429000"/>
            <a:ext cx="4395867" cy="2914651"/>
          </a:xfrm>
          <a:prstGeom prst="rect">
            <a:avLst/>
          </a:prstGeom>
        </p:spPr>
      </p:pic>
      <p:sp>
        <p:nvSpPr>
          <p:cNvPr id="7" name="Title 1"/>
          <p:cNvSpPr>
            <a:spLocks noGrp="1"/>
          </p:cNvSpPr>
          <p:nvPr>
            <p:ph type="title"/>
          </p:nvPr>
        </p:nvSpPr>
        <p:spPr>
          <a:xfrm>
            <a:off x="10668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6881411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Đồ</a:t>
            </a:r>
            <a:r>
              <a:rPr lang="en-US" b="1" i="1" dirty="0" smtClean="0"/>
              <a:t> </a:t>
            </a:r>
            <a:r>
              <a:rPr lang="en-US" b="1" i="1" dirty="0" err="1" smtClean="0"/>
              <a:t>dùng</a:t>
            </a:r>
            <a:r>
              <a:rPr lang="en-US" b="1" i="1" dirty="0" smtClean="0"/>
              <a:t> </a:t>
            </a:r>
            <a:r>
              <a:rPr lang="en-US" b="1" i="1" dirty="0" err="1" smtClean="0"/>
              <a:t>trong</a:t>
            </a:r>
            <a:r>
              <a:rPr lang="en-US" b="1" i="1" dirty="0" smtClean="0"/>
              <a:t> </a:t>
            </a:r>
            <a:r>
              <a:rPr lang="en-US" b="1" i="1" dirty="0" err="1" smtClean="0"/>
              <a:t>ẩm</a:t>
            </a:r>
            <a:r>
              <a:rPr lang="en-US" b="1" i="1" dirty="0" smtClean="0"/>
              <a:t> </a:t>
            </a:r>
            <a:r>
              <a:rPr lang="en-US" b="1" i="1" dirty="0" err="1" smtClean="0"/>
              <a:t>thực</a:t>
            </a:r>
            <a:r>
              <a:rPr lang="en-US" b="1" i="1" dirty="0" smtClean="0"/>
              <a:t>:</a:t>
            </a:r>
          </a:p>
          <a:p>
            <a:pPr marL="0" indent="0">
              <a:buNone/>
            </a:pPr>
            <a:r>
              <a:rPr lang="en-US" dirty="0" err="1"/>
              <a:t>Các</a:t>
            </a:r>
            <a:r>
              <a:rPr lang="en-US" dirty="0"/>
              <a:t> </a:t>
            </a:r>
            <a:r>
              <a:rPr lang="en-US" dirty="0" err="1"/>
              <a:t>món</a:t>
            </a:r>
            <a:r>
              <a:rPr lang="en-US" dirty="0"/>
              <a:t> </a:t>
            </a:r>
            <a:r>
              <a:rPr lang="en-US" dirty="0" err="1"/>
              <a:t>ăn</a:t>
            </a:r>
            <a:r>
              <a:rPr lang="en-US" dirty="0"/>
              <a:t> </a:t>
            </a:r>
            <a:r>
              <a:rPr lang="en-US" dirty="0" err="1"/>
              <a:t>của</a:t>
            </a:r>
            <a:r>
              <a:rPr lang="en-US" dirty="0"/>
              <a:t> </a:t>
            </a:r>
            <a:r>
              <a:rPr lang="en-US" dirty="0" err="1"/>
              <a:t>người</a:t>
            </a:r>
            <a:r>
              <a:rPr lang="en-US" dirty="0"/>
              <a:t> </a:t>
            </a:r>
            <a:r>
              <a:rPr lang="en-US" dirty="0" err="1"/>
              <a:t>Việt</a:t>
            </a:r>
            <a:r>
              <a:rPr lang="en-US" dirty="0"/>
              <a:t> Nam </a:t>
            </a:r>
            <a:r>
              <a:rPr lang="en-US" dirty="0" err="1"/>
              <a:t>thường</a:t>
            </a:r>
            <a:r>
              <a:rPr lang="en-US" dirty="0"/>
              <a:t> </a:t>
            </a:r>
            <a:r>
              <a:rPr lang="en-US" dirty="0" err="1"/>
              <a:t>được</a:t>
            </a:r>
            <a:r>
              <a:rPr lang="en-US" dirty="0"/>
              <a:t> </a:t>
            </a:r>
            <a:r>
              <a:rPr lang="en-US" dirty="0" err="1"/>
              <a:t>bày</a:t>
            </a:r>
            <a:r>
              <a:rPr lang="en-US" dirty="0"/>
              <a:t> </a:t>
            </a:r>
            <a:r>
              <a:rPr lang="en-US" dirty="0" err="1"/>
              <a:t>ra</a:t>
            </a:r>
            <a:r>
              <a:rPr lang="en-US" dirty="0"/>
              <a:t> </a:t>
            </a:r>
            <a:r>
              <a:rPr lang="en-US" dirty="0" err="1"/>
              <a:t>mâm</a:t>
            </a:r>
            <a:r>
              <a:rPr lang="en-US" dirty="0"/>
              <a:t>, </a:t>
            </a:r>
            <a:r>
              <a:rPr lang="en-US" dirty="0" err="1"/>
              <a:t>bàn</a:t>
            </a:r>
            <a:r>
              <a:rPr lang="en-US" dirty="0"/>
              <a:t>. </a:t>
            </a:r>
            <a:r>
              <a:rPr lang="en-US" dirty="0" err="1"/>
              <a:t>Dụng</a:t>
            </a:r>
            <a:r>
              <a:rPr lang="en-US" dirty="0"/>
              <a:t> </a:t>
            </a:r>
            <a:r>
              <a:rPr lang="en-US" dirty="0" err="1"/>
              <a:t>cụ</a:t>
            </a:r>
            <a:r>
              <a:rPr lang="en-US" dirty="0"/>
              <a:t> </a:t>
            </a:r>
            <a:r>
              <a:rPr lang="en-US" dirty="0" err="1"/>
              <a:t>chủ</a:t>
            </a:r>
            <a:r>
              <a:rPr lang="en-US" dirty="0"/>
              <a:t> </a:t>
            </a:r>
            <a:r>
              <a:rPr lang="en-US" dirty="0" err="1"/>
              <a:t>yếu</a:t>
            </a:r>
            <a:r>
              <a:rPr lang="en-US" dirty="0"/>
              <a:t> </a:t>
            </a:r>
            <a:r>
              <a:rPr lang="en-US" dirty="0" err="1"/>
              <a:t>là</a:t>
            </a:r>
            <a:r>
              <a:rPr lang="en-US" dirty="0"/>
              <a:t> </a:t>
            </a:r>
            <a:r>
              <a:rPr lang="en-US" dirty="0" err="1"/>
              <a:t>bát</a:t>
            </a:r>
            <a:r>
              <a:rPr lang="en-US" dirty="0"/>
              <a:t> </a:t>
            </a:r>
            <a:r>
              <a:rPr lang="en-US" dirty="0" err="1"/>
              <a:t>và</a:t>
            </a:r>
            <a:r>
              <a:rPr lang="en-US" dirty="0"/>
              <a:t> </a:t>
            </a:r>
            <a:r>
              <a:rPr lang="en-US" dirty="0" err="1"/>
              <a:t>đũa</a:t>
            </a:r>
            <a:r>
              <a:rPr lang="en-US" dirty="0"/>
              <a:t>. </a:t>
            </a:r>
            <a:endParaRPr lang="en-US" dirty="0" smtClean="0"/>
          </a:p>
          <a:p>
            <a:pPr marL="0" indent="0">
              <a:buNone/>
            </a:pPr>
            <a:r>
              <a:rPr lang="en-US" dirty="0" err="1"/>
              <a:t>Khi</a:t>
            </a:r>
            <a:r>
              <a:rPr lang="en-US" dirty="0"/>
              <a:t> </a:t>
            </a:r>
            <a:r>
              <a:rPr lang="en-US" dirty="0" err="1"/>
              <a:t>ăn</a:t>
            </a:r>
            <a:r>
              <a:rPr lang="en-US" dirty="0"/>
              <a:t>, </a:t>
            </a:r>
            <a:r>
              <a:rPr lang="en-US" dirty="0" err="1"/>
              <a:t>người</a:t>
            </a:r>
            <a:r>
              <a:rPr lang="en-US" dirty="0"/>
              <a:t> </a:t>
            </a:r>
            <a:r>
              <a:rPr lang="en-US" dirty="0" err="1"/>
              <a:t>Việt</a:t>
            </a:r>
            <a:r>
              <a:rPr lang="en-US" dirty="0"/>
              <a:t> Nam </a:t>
            </a:r>
            <a:r>
              <a:rPr lang="en-US" dirty="0" err="1"/>
              <a:t>thường</a:t>
            </a:r>
            <a:r>
              <a:rPr lang="en-US" dirty="0"/>
              <a:t> </a:t>
            </a:r>
            <a:r>
              <a:rPr lang="en-US" dirty="0" err="1"/>
              <a:t>ngồi</a:t>
            </a:r>
            <a:r>
              <a:rPr lang="en-US" dirty="0"/>
              <a:t> </a:t>
            </a:r>
            <a:r>
              <a:rPr lang="en-US" dirty="0" err="1"/>
              <a:t>chiếu</a:t>
            </a:r>
            <a:r>
              <a:rPr lang="en-US" dirty="0"/>
              <a:t> </a:t>
            </a:r>
            <a:r>
              <a:rPr lang="en-US" dirty="0" err="1"/>
              <a:t>hoặc</a:t>
            </a:r>
            <a:r>
              <a:rPr lang="en-US" dirty="0"/>
              <a:t> </a:t>
            </a:r>
            <a:r>
              <a:rPr lang="en-US" dirty="0" err="1"/>
              <a:t>ngồi</a:t>
            </a:r>
            <a:r>
              <a:rPr lang="en-US" dirty="0"/>
              <a:t> </a:t>
            </a:r>
            <a:r>
              <a:rPr lang="en-US" dirty="0" err="1"/>
              <a:t>ghế</a:t>
            </a:r>
            <a:r>
              <a:rPr lang="en-US" dirty="0"/>
              <a:t>. </a:t>
            </a:r>
            <a:r>
              <a:rPr lang="en-US" dirty="0" err="1"/>
              <a:t>Mọi</a:t>
            </a:r>
            <a:r>
              <a:rPr lang="en-US" dirty="0"/>
              <a:t> </a:t>
            </a:r>
            <a:r>
              <a:rPr lang="en-US" dirty="0" err="1"/>
              <a:t>người</a:t>
            </a:r>
            <a:r>
              <a:rPr lang="en-US" dirty="0"/>
              <a:t> </a:t>
            </a:r>
            <a:r>
              <a:rPr lang="en-US" dirty="0" err="1"/>
              <a:t>quây</a:t>
            </a:r>
            <a:r>
              <a:rPr lang="en-US" dirty="0"/>
              <a:t> </a:t>
            </a:r>
            <a:r>
              <a:rPr lang="en-US" dirty="0" err="1"/>
              <a:t>quanh</a:t>
            </a:r>
            <a:r>
              <a:rPr lang="en-US" dirty="0"/>
              <a:t> </a:t>
            </a:r>
            <a:r>
              <a:rPr lang="en-US" dirty="0" err="1"/>
              <a:t>mâm</a:t>
            </a:r>
            <a:r>
              <a:rPr lang="en-US" dirty="0"/>
              <a:t> </a:t>
            </a:r>
            <a:r>
              <a:rPr lang="en-US" dirty="0" err="1"/>
              <a:t>cơm</a:t>
            </a:r>
            <a:r>
              <a:rPr lang="en-US" dirty="0"/>
              <a:t> </a:t>
            </a:r>
            <a:r>
              <a:rPr lang="en-US" dirty="0" err="1"/>
              <a:t>thể</a:t>
            </a:r>
            <a:r>
              <a:rPr lang="en-US" dirty="0"/>
              <a:t> </a:t>
            </a:r>
            <a:r>
              <a:rPr lang="en-US" dirty="0" err="1"/>
              <a:t>hiện</a:t>
            </a:r>
            <a:r>
              <a:rPr lang="en-US" dirty="0"/>
              <a:t> </a:t>
            </a:r>
            <a:r>
              <a:rPr lang="en-US" dirty="0" err="1"/>
              <a:t>sự</a:t>
            </a:r>
            <a:r>
              <a:rPr lang="en-US" dirty="0"/>
              <a:t> </a:t>
            </a:r>
            <a:r>
              <a:rPr lang="en-US" dirty="0" err="1"/>
              <a:t>đầm</a:t>
            </a:r>
            <a:r>
              <a:rPr lang="en-US" dirty="0"/>
              <a:t> </a:t>
            </a:r>
            <a:r>
              <a:rPr lang="en-US" dirty="0" err="1"/>
              <a:t>ấm</a:t>
            </a:r>
            <a:r>
              <a:rPr lang="en-US" dirty="0"/>
              <a:t>.</a:t>
            </a:r>
          </a:p>
          <a:p>
            <a:pPr marL="0" indent="0">
              <a:buNone/>
            </a:pPr>
            <a:endParaRPr lang="en-US" dirty="0"/>
          </a:p>
        </p:txBody>
      </p:sp>
      <p:sp>
        <p:nvSpPr>
          <p:cNvPr id="7" name="Title 1"/>
          <p:cNvSpPr>
            <a:spLocks noGrp="1"/>
          </p:cNvSpPr>
          <p:nvPr>
            <p:ph type="title"/>
          </p:nvPr>
        </p:nvSpPr>
        <p:spPr>
          <a:xfrm>
            <a:off x="10668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3422190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Phép</a:t>
            </a:r>
            <a:r>
              <a:rPr lang="en-US" b="1" i="1" dirty="0" smtClean="0"/>
              <a:t> </a:t>
            </a:r>
            <a:r>
              <a:rPr lang="en-US" b="1" i="1" dirty="0" err="1" smtClean="0"/>
              <a:t>ứng</a:t>
            </a:r>
            <a:r>
              <a:rPr lang="en-US" b="1" i="1" dirty="0" smtClean="0"/>
              <a:t> </a:t>
            </a:r>
            <a:r>
              <a:rPr lang="en-US" b="1" i="1" dirty="0" err="1" smtClean="0"/>
              <a:t>xử</a:t>
            </a:r>
            <a:r>
              <a:rPr lang="en-US" b="1" i="1" dirty="0" smtClean="0"/>
              <a:t> qua </a:t>
            </a:r>
            <a:r>
              <a:rPr lang="en-US" b="1" i="1" dirty="0" err="1" smtClean="0"/>
              <a:t>văn</a:t>
            </a:r>
            <a:r>
              <a:rPr lang="en-US" b="1" i="1" dirty="0" smtClean="0"/>
              <a:t> </a:t>
            </a:r>
            <a:r>
              <a:rPr lang="en-US" b="1" i="1" dirty="0" err="1" smtClean="0"/>
              <a:t>hóa</a:t>
            </a:r>
            <a:r>
              <a:rPr lang="en-US" b="1" i="1" dirty="0" smtClean="0"/>
              <a:t> </a:t>
            </a:r>
            <a:r>
              <a:rPr lang="en-US" b="1" i="1" dirty="0" err="1" smtClean="0"/>
              <a:t>ẩm</a:t>
            </a:r>
            <a:r>
              <a:rPr lang="en-US" b="1" i="1" dirty="0" smtClean="0"/>
              <a:t> </a:t>
            </a:r>
            <a:r>
              <a:rPr lang="en-US" b="1" i="1" dirty="0" err="1" smtClean="0"/>
              <a:t>thực</a:t>
            </a:r>
            <a:r>
              <a:rPr lang="en-US" b="1" i="1" dirty="0" smtClean="0"/>
              <a:t>:</a:t>
            </a:r>
          </a:p>
          <a:p>
            <a:pPr marL="0" indent="0">
              <a:buNone/>
            </a:pPr>
            <a:r>
              <a:rPr lang="en-US" dirty="0" err="1"/>
              <a:t>Lịch</a:t>
            </a:r>
            <a:r>
              <a:rPr lang="en-US" dirty="0"/>
              <a:t> </a:t>
            </a:r>
            <a:r>
              <a:rPr lang="en-US" dirty="0" err="1"/>
              <a:t>sự</a:t>
            </a:r>
            <a:r>
              <a:rPr lang="en-US" dirty="0"/>
              <a:t>, </a:t>
            </a:r>
            <a:r>
              <a:rPr lang="en-US" dirty="0" err="1"/>
              <a:t>mực</a:t>
            </a:r>
            <a:r>
              <a:rPr lang="en-US" dirty="0"/>
              <a:t> </a:t>
            </a:r>
            <a:r>
              <a:rPr lang="en-US" dirty="0" err="1"/>
              <a:t>thước</a:t>
            </a:r>
            <a:r>
              <a:rPr lang="en-US" dirty="0"/>
              <a:t> </a:t>
            </a:r>
            <a:r>
              <a:rPr lang="en-US" dirty="0" err="1"/>
              <a:t>trong</a:t>
            </a:r>
            <a:r>
              <a:rPr lang="en-US" dirty="0"/>
              <a:t> </a:t>
            </a:r>
            <a:r>
              <a:rPr lang="en-US" dirty="0" err="1"/>
              <a:t>ăn</a:t>
            </a:r>
            <a:r>
              <a:rPr lang="en-US" dirty="0"/>
              <a:t> </a:t>
            </a:r>
            <a:r>
              <a:rPr lang="en-US" dirty="0" err="1"/>
              <a:t>uống</a:t>
            </a:r>
            <a:r>
              <a:rPr lang="en-US" dirty="0"/>
              <a:t>, </a:t>
            </a:r>
            <a:r>
              <a:rPr lang="en-US" dirty="0" err="1"/>
              <a:t>coi</a:t>
            </a:r>
            <a:r>
              <a:rPr lang="en-US" dirty="0"/>
              <a:t> </a:t>
            </a:r>
            <a:r>
              <a:rPr lang="en-US" dirty="0" err="1"/>
              <a:t>trọng</a:t>
            </a:r>
            <a:r>
              <a:rPr lang="en-US" dirty="0"/>
              <a:t> </a:t>
            </a:r>
            <a:r>
              <a:rPr lang="en-US" dirty="0" err="1"/>
              <a:t>tình</a:t>
            </a:r>
            <a:r>
              <a:rPr lang="en-US" dirty="0"/>
              <a:t> </a:t>
            </a:r>
            <a:r>
              <a:rPr lang="en-US" dirty="0" err="1"/>
              <a:t>nghĩa</a:t>
            </a:r>
            <a:r>
              <a:rPr lang="en-US" dirty="0"/>
              <a:t>, </a:t>
            </a:r>
            <a:r>
              <a:rPr lang="en-US" dirty="0" err="1"/>
              <a:t>lễ</a:t>
            </a:r>
            <a:r>
              <a:rPr lang="en-US" dirty="0"/>
              <a:t> </a:t>
            </a:r>
            <a:r>
              <a:rPr lang="en-US" dirty="0" err="1"/>
              <a:t>nghi</a:t>
            </a:r>
            <a:r>
              <a:rPr lang="en-US" dirty="0"/>
              <a:t> </a:t>
            </a:r>
            <a:r>
              <a:rPr lang="en-US" dirty="0" err="1"/>
              <a:t>trong</a:t>
            </a:r>
            <a:r>
              <a:rPr lang="en-US" dirty="0"/>
              <a:t> </a:t>
            </a:r>
            <a:r>
              <a:rPr lang="en-US" dirty="0" err="1"/>
              <a:t>ẩm</a:t>
            </a:r>
            <a:r>
              <a:rPr lang="en-US" dirty="0"/>
              <a:t> </a:t>
            </a:r>
            <a:r>
              <a:rPr lang="en-US" dirty="0" err="1"/>
              <a:t>thực</a:t>
            </a:r>
            <a:endParaRPr lang="en-US" dirty="0"/>
          </a:p>
          <a:p>
            <a:pPr marL="0" indent="0">
              <a:buNone/>
            </a:pPr>
            <a:endParaRPr lang="en-US" dirty="0"/>
          </a:p>
        </p:txBody>
      </p:sp>
      <p:sp>
        <p:nvSpPr>
          <p:cNvPr id="5" name="Title 1"/>
          <p:cNvSpPr>
            <a:spLocks noGrp="1"/>
          </p:cNvSpPr>
          <p:nvPr>
            <p:ph type="title"/>
          </p:nvPr>
        </p:nvSpPr>
        <p:spPr>
          <a:xfrm>
            <a:off x="1066800" y="2286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53022267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053013"/>
          </a:xfrm>
        </p:spPr>
        <p:txBody>
          <a:bodyPr>
            <a:normAutofit fontScale="92500"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Phép</a:t>
            </a:r>
            <a:r>
              <a:rPr lang="en-US" b="1" i="1" dirty="0" smtClean="0"/>
              <a:t> </a:t>
            </a:r>
            <a:r>
              <a:rPr lang="en-US" b="1" i="1" dirty="0" err="1" smtClean="0"/>
              <a:t>ứng</a:t>
            </a:r>
            <a:r>
              <a:rPr lang="en-US" b="1" i="1" dirty="0" smtClean="0"/>
              <a:t> </a:t>
            </a:r>
            <a:r>
              <a:rPr lang="en-US" b="1" i="1" dirty="0" err="1" smtClean="0"/>
              <a:t>xử</a:t>
            </a:r>
            <a:r>
              <a:rPr lang="en-US" b="1" i="1" dirty="0" smtClean="0"/>
              <a:t> qua </a:t>
            </a:r>
            <a:r>
              <a:rPr lang="en-US" b="1" i="1" dirty="0" err="1" smtClean="0"/>
              <a:t>văn</a:t>
            </a:r>
            <a:r>
              <a:rPr lang="en-US" b="1" i="1" dirty="0" smtClean="0"/>
              <a:t> </a:t>
            </a:r>
            <a:r>
              <a:rPr lang="en-US" b="1" i="1" dirty="0" err="1" smtClean="0"/>
              <a:t>hóa</a:t>
            </a:r>
            <a:r>
              <a:rPr lang="en-US" b="1" i="1" dirty="0" smtClean="0"/>
              <a:t> </a:t>
            </a:r>
            <a:r>
              <a:rPr lang="en-US" b="1" i="1" dirty="0" err="1" smtClean="0"/>
              <a:t>ẩm</a:t>
            </a:r>
            <a:r>
              <a:rPr lang="en-US" b="1" i="1" dirty="0" smtClean="0"/>
              <a:t> </a:t>
            </a:r>
            <a:r>
              <a:rPr lang="en-US" b="1" i="1" dirty="0" err="1" smtClean="0"/>
              <a:t>thực</a:t>
            </a:r>
            <a:r>
              <a:rPr lang="en-US" b="1" i="1" dirty="0" smtClean="0"/>
              <a:t>:</a:t>
            </a:r>
          </a:p>
          <a:p>
            <a:pPr marL="0" indent="0">
              <a:buNone/>
            </a:pPr>
            <a:r>
              <a:rPr lang="en-US" dirty="0" err="1"/>
              <a:t>Trước</a:t>
            </a:r>
            <a:r>
              <a:rPr lang="en-US" dirty="0"/>
              <a:t> </a:t>
            </a:r>
            <a:r>
              <a:rPr lang="en-US" dirty="0" err="1"/>
              <a:t>và</a:t>
            </a:r>
            <a:r>
              <a:rPr lang="en-US" dirty="0"/>
              <a:t> </a:t>
            </a:r>
            <a:r>
              <a:rPr lang="en-US" dirty="0" err="1"/>
              <a:t>sau</a:t>
            </a:r>
            <a:r>
              <a:rPr lang="en-US" dirty="0"/>
              <a:t> </a:t>
            </a:r>
            <a:r>
              <a:rPr lang="en-US" dirty="0" err="1"/>
              <a:t>khi</a:t>
            </a:r>
            <a:r>
              <a:rPr lang="en-US" dirty="0"/>
              <a:t> </a:t>
            </a:r>
            <a:r>
              <a:rPr lang="en-US" dirty="0" err="1"/>
              <a:t>ăn</a:t>
            </a:r>
            <a:r>
              <a:rPr lang="en-US" dirty="0"/>
              <a:t>, </a:t>
            </a:r>
            <a:r>
              <a:rPr lang="en-US" dirty="0" err="1"/>
              <a:t>người</a:t>
            </a:r>
            <a:r>
              <a:rPr lang="en-US" dirty="0"/>
              <a:t> </a:t>
            </a:r>
            <a:r>
              <a:rPr lang="en-US" dirty="0" err="1"/>
              <a:t>Việt</a:t>
            </a:r>
            <a:r>
              <a:rPr lang="en-US" dirty="0"/>
              <a:t> </a:t>
            </a:r>
            <a:r>
              <a:rPr lang="en-US" dirty="0" err="1"/>
              <a:t>thường</a:t>
            </a:r>
            <a:r>
              <a:rPr lang="en-US" dirty="0"/>
              <a:t> hay </a:t>
            </a:r>
            <a:r>
              <a:rPr lang="en-US" dirty="0" err="1"/>
              <a:t>mời</a:t>
            </a:r>
            <a:r>
              <a:rPr lang="en-US" dirty="0"/>
              <a:t> </a:t>
            </a:r>
            <a:r>
              <a:rPr lang="en-US" dirty="0" err="1"/>
              <a:t>ăn</a:t>
            </a:r>
            <a:r>
              <a:rPr lang="en-US" dirty="0"/>
              <a:t>- </a:t>
            </a:r>
            <a:r>
              <a:rPr lang="en-US" dirty="0" err="1"/>
              <a:t>điều</a:t>
            </a:r>
            <a:r>
              <a:rPr lang="en-US" dirty="0"/>
              <a:t> </a:t>
            </a:r>
            <a:r>
              <a:rPr lang="en-US" dirty="0" err="1"/>
              <a:t>này</a:t>
            </a:r>
            <a:r>
              <a:rPr lang="en-US" dirty="0"/>
              <a:t> </a:t>
            </a:r>
            <a:r>
              <a:rPr lang="en-US" dirty="0" err="1" smtClean="0"/>
              <a:t>thể</a:t>
            </a:r>
            <a:r>
              <a:rPr lang="en-US" dirty="0" smtClean="0"/>
              <a:t> </a:t>
            </a:r>
            <a:r>
              <a:rPr lang="en-US" dirty="0" err="1" smtClean="0"/>
              <a:t>hiện</a:t>
            </a:r>
            <a:r>
              <a:rPr lang="en-US" dirty="0" smtClean="0"/>
              <a:t> </a:t>
            </a:r>
            <a:r>
              <a:rPr lang="en-US" dirty="0" err="1" smtClean="0"/>
              <a:t>sự</a:t>
            </a:r>
            <a:r>
              <a:rPr lang="en-US" dirty="0" smtClean="0"/>
              <a:t> </a:t>
            </a:r>
            <a:r>
              <a:rPr lang="en-US" dirty="0" err="1" smtClean="0"/>
              <a:t>lễ</a:t>
            </a:r>
            <a:r>
              <a:rPr lang="en-US" dirty="0" smtClean="0"/>
              <a:t> </a:t>
            </a:r>
            <a:r>
              <a:rPr lang="en-US" dirty="0" err="1" smtClean="0"/>
              <a:t>phép</a:t>
            </a:r>
            <a:r>
              <a:rPr lang="en-US" dirty="0" smtClean="0"/>
              <a:t> </a:t>
            </a:r>
            <a:r>
              <a:rPr lang="en-US" dirty="0" err="1" smtClean="0"/>
              <a:t>và</a:t>
            </a:r>
            <a:r>
              <a:rPr lang="en-US" dirty="0" smtClean="0"/>
              <a:t> </a:t>
            </a:r>
            <a:r>
              <a:rPr lang="en-US" dirty="0" err="1"/>
              <a:t>sự</a:t>
            </a:r>
            <a:r>
              <a:rPr lang="en-US" dirty="0"/>
              <a:t> </a:t>
            </a:r>
            <a:r>
              <a:rPr lang="en-US" dirty="0" err="1"/>
              <a:t>kính</a:t>
            </a:r>
            <a:r>
              <a:rPr lang="en-US" dirty="0"/>
              <a:t> </a:t>
            </a:r>
            <a:r>
              <a:rPr lang="en-US" dirty="0" err="1"/>
              <a:t>kính</a:t>
            </a:r>
            <a:r>
              <a:rPr lang="en-US" dirty="0"/>
              <a:t> </a:t>
            </a:r>
            <a:r>
              <a:rPr lang="en-US" dirty="0" err="1"/>
              <a:t>trọng</a:t>
            </a:r>
            <a:r>
              <a:rPr lang="en-US" dirty="0"/>
              <a:t> </a:t>
            </a:r>
            <a:r>
              <a:rPr lang="en-US" dirty="0" err="1"/>
              <a:t>với</a:t>
            </a:r>
            <a:r>
              <a:rPr lang="en-US" dirty="0"/>
              <a:t> </a:t>
            </a:r>
            <a:r>
              <a:rPr lang="en-US" dirty="0" err="1"/>
              <a:t>người</a:t>
            </a:r>
            <a:r>
              <a:rPr lang="en-US" dirty="0"/>
              <a:t> </a:t>
            </a:r>
            <a:r>
              <a:rPr lang="en-US" dirty="0" err="1"/>
              <a:t>trên</a:t>
            </a:r>
            <a:r>
              <a:rPr lang="en-US" dirty="0"/>
              <a:t>. </a:t>
            </a:r>
            <a:endParaRPr lang="en-US" dirty="0" smtClean="0"/>
          </a:p>
          <a:p>
            <a:pPr marL="0" indent="0">
              <a:buNone/>
            </a:pPr>
            <a:r>
              <a:rPr lang="en-US" dirty="0" err="1" smtClean="0"/>
              <a:t>Trong</a:t>
            </a:r>
            <a:r>
              <a:rPr lang="en-US" dirty="0" smtClean="0"/>
              <a:t> </a:t>
            </a:r>
            <a:r>
              <a:rPr lang="en-US" dirty="0" err="1"/>
              <a:t>khi</a:t>
            </a:r>
            <a:r>
              <a:rPr lang="en-US" dirty="0"/>
              <a:t> </a:t>
            </a:r>
            <a:r>
              <a:rPr lang="en-US" dirty="0" err="1"/>
              <a:t>ăn</a:t>
            </a:r>
            <a:r>
              <a:rPr lang="en-US" dirty="0"/>
              <a:t>, </a:t>
            </a:r>
            <a:r>
              <a:rPr lang="en-US" dirty="0" err="1"/>
              <a:t>người</a:t>
            </a:r>
            <a:r>
              <a:rPr lang="en-US" dirty="0"/>
              <a:t> </a:t>
            </a:r>
            <a:r>
              <a:rPr lang="en-US" dirty="0" err="1"/>
              <a:t>Việt</a:t>
            </a:r>
            <a:r>
              <a:rPr lang="en-US" dirty="0"/>
              <a:t> </a:t>
            </a:r>
            <a:r>
              <a:rPr lang="en-US" dirty="0" err="1"/>
              <a:t>thường</a:t>
            </a:r>
            <a:r>
              <a:rPr lang="en-US" dirty="0"/>
              <a:t> </a:t>
            </a:r>
            <a:r>
              <a:rPr lang="en-US" dirty="0" err="1"/>
              <a:t>chú</a:t>
            </a:r>
            <a:r>
              <a:rPr lang="en-US" dirty="0"/>
              <a:t> ý </a:t>
            </a:r>
            <a:r>
              <a:rPr lang="en-US" dirty="0" err="1"/>
              <a:t>đến</a:t>
            </a:r>
            <a:r>
              <a:rPr lang="en-US" dirty="0"/>
              <a:t> </a:t>
            </a:r>
            <a:r>
              <a:rPr lang="en-US" dirty="0" err="1"/>
              <a:t>cách</a:t>
            </a:r>
            <a:r>
              <a:rPr lang="en-US" dirty="0"/>
              <a:t> </a:t>
            </a:r>
            <a:r>
              <a:rPr lang="en-US" dirty="0" err="1"/>
              <a:t>nói</a:t>
            </a:r>
            <a:r>
              <a:rPr lang="en-US" dirty="0"/>
              <a:t> </a:t>
            </a:r>
            <a:r>
              <a:rPr lang="en-US" dirty="0" err="1"/>
              <a:t>năng</a:t>
            </a:r>
            <a:r>
              <a:rPr lang="en-US" dirty="0"/>
              <a:t>, ý </a:t>
            </a:r>
            <a:r>
              <a:rPr lang="en-US" dirty="0" err="1"/>
              <a:t>tứ</a:t>
            </a:r>
            <a:r>
              <a:rPr lang="en-US" dirty="0"/>
              <a:t> </a:t>
            </a:r>
            <a:r>
              <a:rPr lang="en-US" dirty="0" err="1"/>
              <a:t>khi</a:t>
            </a:r>
            <a:r>
              <a:rPr lang="en-US" dirty="0"/>
              <a:t> </a:t>
            </a:r>
            <a:r>
              <a:rPr lang="en-US" dirty="0" err="1"/>
              <a:t>ngồi</a:t>
            </a:r>
            <a:r>
              <a:rPr lang="en-US" dirty="0"/>
              <a:t> </a:t>
            </a:r>
            <a:r>
              <a:rPr lang="en-US" dirty="0" err="1"/>
              <a:t>và</a:t>
            </a:r>
            <a:r>
              <a:rPr lang="en-US" dirty="0"/>
              <a:t> </a:t>
            </a:r>
            <a:r>
              <a:rPr lang="en-US" dirty="0" err="1"/>
              <a:t>ăn</a:t>
            </a:r>
            <a:r>
              <a:rPr lang="en-US" dirty="0"/>
              <a:t> </a:t>
            </a:r>
            <a:r>
              <a:rPr lang="en-US" dirty="0" err="1"/>
              <a:t>phải</a:t>
            </a:r>
            <a:r>
              <a:rPr lang="en-US" dirty="0"/>
              <a:t> </a:t>
            </a:r>
            <a:r>
              <a:rPr lang="en-US" dirty="0" err="1"/>
              <a:t>đúng</a:t>
            </a:r>
            <a:r>
              <a:rPr lang="en-US" dirty="0"/>
              <a:t> </a:t>
            </a:r>
            <a:r>
              <a:rPr lang="en-US" dirty="0" err="1"/>
              <a:t>mực</a:t>
            </a:r>
            <a:r>
              <a:rPr lang="en-US" dirty="0"/>
              <a:t>: </a:t>
            </a:r>
            <a:r>
              <a:rPr lang="en-US" dirty="0" err="1"/>
              <a:t>không</a:t>
            </a:r>
            <a:r>
              <a:rPr lang="en-US" dirty="0"/>
              <a:t> </a:t>
            </a:r>
            <a:r>
              <a:rPr lang="en-US" dirty="0" err="1"/>
              <a:t>ăn</a:t>
            </a:r>
            <a:r>
              <a:rPr lang="en-US" dirty="0"/>
              <a:t> </a:t>
            </a:r>
            <a:r>
              <a:rPr lang="en-US" dirty="0" err="1"/>
              <a:t>quá</a:t>
            </a:r>
            <a:r>
              <a:rPr lang="en-US" dirty="0"/>
              <a:t> </a:t>
            </a:r>
            <a:r>
              <a:rPr lang="en-US" dirty="0" err="1"/>
              <a:t>nhanh</a:t>
            </a:r>
            <a:r>
              <a:rPr lang="en-US" dirty="0"/>
              <a:t> </a:t>
            </a:r>
            <a:r>
              <a:rPr lang="en-US" dirty="0" err="1"/>
              <a:t>hoặc</a:t>
            </a:r>
            <a:r>
              <a:rPr lang="en-US" dirty="0"/>
              <a:t> </a:t>
            </a:r>
            <a:r>
              <a:rPr lang="en-US" dirty="0" err="1"/>
              <a:t>quá</a:t>
            </a:r>
            <a:r>
              <a:rPr lang="en-US" dirty="0"/>
              <a:t> </a:t>
            </a:r>
            <a:r>
              <a:rPr lang="en-US" dirty="0" err="1"/>
              <a:t>chậm</a:t>
            </a:r>
            <a:r>
              <a:rPr lang="en-US" dirty="0"/>
              <a:t>, </a:t>
            </a:r>
            <a:r>
              <a:rPr lang="en-US" dirty="0" err="1"/>
              <a:t>không</a:t>
            </a:r>
            <a:r>
              <a:rPr lang="en-US" dirty="0"/>
              <a:t> </a:t>
            </a:r>
            <a:r>
              <a:rPr lang="en-US" dirty="0" err="1"/>
              <a:t>ngồi</a:t>
            </a:r>
            <a:r>
              <a:rPr lang="en-US" dirty="0"/>
              <a:t> </a:t>
            </a:r>
            <a:r>
              <a:rPr lang="en-US" dirty="0" err="1"/>
              <a:t>quá</a:t>
            </a:r>
            <a:r>
              <a:rPr lang="en-US" dirty="0"/>
              <a:t> </a:t>
            </a:r>
            <a:r>
              <a:rPr lang="en-US" dirty="0" err="1"/>
              <a:t>lâu</a:t>
            </a:r>
            <a:r>
              <a:rPr lang="en-US" dirty="0"/>
              <a:t> </a:t>
            </a:r>
            <a:r>
              <a:rPr lang="en-US" dirty="0" err="1"/>
              <a:t>và</a:t>
            </a:r>
            <a:r>
              <a:rPr lang="en-US" dirty="0"/>
              <a:t> </a:t>
            </a:r>
            <a:r>
              <a:rPr lang="en-US" dirty="0" err="1"/>
              <a:t>ăn</a:t>
            </a:r>
            <a:r>
              <a:rPr lang="en-US" dirty="0"/>
              <a:t> </a:t>
            </a:r>
            <a:r>
              <a:rPr lang="en-US" dirty="0" err="1"/>
              <a:t>quá</a:t>
            </a:r>
            <a:r>
              <a:rPr lang="en-US" dirty="0"/>
              <a:t> </a:t>
            </a:r>
            <a:r>
              <a:rPr lang="en-US" dirty="0" err="1"/>
              <a:t>nhiều</a:t>
            </a:r>
            <a:r>
              <a:rPr lang="en-US" dirty="0"/>
              <a:t> </a:t>
            </a:r>
            <a:r>
              <a:rPr lang="en-US" dirty="0" err="1"/>
              <a:t>hoặc</a:t>
            </a:r>
            <a:r>
              <a:rPr lang="en-US" dirty="0"/>
              <a:t> </a:t>
            </a:r>
            <a:r>
              <a:rPr lang="en-US" dirty="0" err="1"/>
              <a:t>quá</a:t>
            </a:r>
            <a:r>
              <a:rPr lang="en-US" dirty="0"/>
              <a:t> </a:t>
            </a:r>
            <a:r>
              <a:rPr lang="en-US" dirty="0" err="1"/>
              <a:t>ít</a:t>
            </a:r>
            <a:r>
              <a:rPr lang="en-US" dirty="0"/>
              <a:t>, </a:t>
            </a:r>
            <a:r>
              <a:rPr lang="en-US" dirty="0" err="1"/>
              <a:t>không</a:t>
            </a:r>
            <a:r>
              <a:rPr lang="en-US" dirty="0"/>
              <a:t> </a:t>
            </a:r>
            <a:r>
              <a:rPr lang="en-US" dirty="0" err="1"/>
              <a:t>ăn</a:t>
            </a:r>
            <a:r>
              <a:rPr lang="en-US" dirty="0"/>
              <a:t> </a:t>
            </a:r>
            <a:r>
              <a:rPr lang="en-US" dirty="0" err="1"/>
              <a:t>hết</a:t>
            </a:r>
            <a:r>
              <a:rPr lang="en-US" dirty="0"/>
              <a:t> </a:t>
            </a:r>
            <a:r>
              <a:rPr lang="en-US" dirty="0" err="1"/>
              <a:t>nhẵn</a:t>
            </a:r>
            <a:r>
              <a:rPr lang="en-US" dirty="0"/>
              <a:t> </a:t>
            </a:r>
            <a:r>
              <a:rPr lang="en-US" dirty="0" err="1"/>
              <a:t>hoặc</a:t>
            </a:r>
            <a:r>
              <a:rPr lang="en-US" dirty="0"/>
              <a:t> </a:t>
            </a:r>
            <a:r>
              <a:rPr lang="en-US" dirty="0" err="1"/>
              <a:t>bỏ</a:t>
            </a:r>
            <a:r>
              <a:rPr lang="en-US" dirty="0"/>
              <a:t> </a:t>
            </a:r>
            <a:r>
              <a:rPr lang="en-US" dirty="0" err="1"/>
              <a:t>dở</a:t>
            </a:r>
            <a:r>
              <a:rPr lang="en-US" dirty="0"/>
              <a:t>.</a:t>
            </a:r>
          </a:p>
        </p:txBody>
      </p:sp>
      <p:sp>
        <p:nvSpPr>
          <p:cNvPr id="5" name="Title 1"/>
          <p:cNvSpPr>
            <a:spLocks noGrp="1"/>
          </p:cNvSpPr>
          <p:nvPr>
            <p:ph type="title"/>
          </p:nvPr>
        </p:nvSpPr>
        <p:spPr>
          <a:xfrm>
            <a:off x="1066800" y="2286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42397546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0530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a:t> </a:t>
            </a:r>
            <a:r>
              <a:rPr lang="en-US" b="1" i="1" dirty="0" err="1" smtClean="0"/>
              <a:t>Phép</a:t>
            </a:r>
            <a:r>
              <a:rPr lang="en-US" b="1" i="1" dirty="0" smtClean="0"/>
              <a:t> </a:t>
            </a:r>
            <a:r>
              <a:rPr lang="en-US" b="1" i="1" dirty="0" err="1" smtClean="0"/>
              <a:t>ứng</a:t>
            </a:r>
            <a:r>
              <a:rPr lang="en-US" b="1" i="1" dirty="0" smtClean="0"/>
              <a:t> </a:t>
            </a:r>
            <a:r>
              <a:rPr lang="en-US" b="1" i="1" dirty="0" err="1" smtClean="0"/>
              <a:t>xử</a:t>
            </a:r>
            <a:r>
              <a:rPr lang="en-US" b="1" i="1" dirty="0" smtClean="0"/>
              <a:t> qua </a:t>
            </a:r>
            <a:r>
              <a:rPr lang="en-US" b="1" i="1" dirty="0" err="1" smtClean="0"/>
              <a:t>văn</a:t>
            </a:r>
            <a:r>
              <a:rPr lang="en-US" b="1" i="1" dirty="0" smtClean="0"/>
              <a:t> </a:t>
            </a:r>
            <a:r>
              <a:rPr lang="en-US" b="1" i="1" dirty="0" err="1" smtClean="0"/>
              <a:t>hóa</a:t>
            </a:r>
            <a:r>
              <a:rPr lang="en-US" b="1" i="1" dirty="0" smtClean="0"/>
              <a:t> </a:t>
            </a:r>
            <a:r>
              <a:rPr lang="en-US" b="1" i="1" dirty="0" err="1" smtClean="0"/>
              <a:t>ẩm</a:t>
            </a:r>
            <a:r>
              <a:rPr lang="en-US" b="1" i="1" dirty="0" smtClean="0"/>
              <a:t> </a:t>
            </a:r>
            <a:r>
              <a:rPr lang="en-US" b="1" i="1" dirty="0" err="1" smtClean="0"/>
              <a:t>thực</a:t>
            </a:r>
            <a:r>
              <a:rPr lang="en-US" b="1" i="1" dirty="0" smtClean="0"/>
              <a:t>:</a:t>
            </a:r>
          </a:p>
          <a:p>
            <a:pPr marL="0" indent="0">
              <a:buNone/>
            </a:pPr>
            <a:r>
              <a:rPr lang="vi-VN" dirty="0"/>
              <a:t>Trong ăn uống thể hiện tính cộng đồng rất rõ, bao giờ trong bữa cơm cũng có bát nước mắm chấm chung, hoặc múc riêng ra từng bát nhỏ từ bát chung ấy.</a:t>
            </a:r>
            <a:endParaRPr lang="en-US" dirty="0"/>
          </a:p>
          <a:p>
            <a:pPr marL="0" indent="0">
              <a:buNone/>
            </a:pPr>
            <a:endParaRPr lang="en-US" b="1" i="1" dirty="0" smtClean="0"/>
          </a:p>
        </p:txBody>
      </p:sp>
      <p:sp>
        <p:nvSpPr>
          <p:cNvPr id="5" name="Title 1"/>
          <p:cNvSpPr>
            <a:spLocks noGrp="1"/>
          </p:cNvSpPr>
          <p:nvPr>
            <p:ph type="title"/>
          </p:nvPr>
        </p:nvSpPr>
        <p:spPr>
          <a:xfrm>
            <a:off x="1066800" y="2286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192044690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36</a:t>
            </a:fld>
            <a:endParaRPr lang="en-US"/>
          </a:p>
        </p:txBody>
      </p:sp>
      <p:pic>
        <p:nvPicPr>
          <p:cNvPr id="5" name="Picture 4"/>
          <p:cNvPicPr>
            <a:picLocks noChangeAspect="1"/>
          </p:cNvPicPr>
          <p:nvPr/>
        </p:nvPicPr>
        <p:blipFill>
          <a:blip r:embed="rId2"/>
          <a:stretch>
            <a:fillRect/>
          </a:stretch>
        </p:blipFill>
        <p:spPr>
          <a:xfrm>
            <a:off x="779781" y="1171828"/>
            <a:ext cx="7754619" cy="5511548"/>
          </a:xfrm>
          <a:prstGeom prst="rect">
            <a:avLst/>
          </a:prstGeom>
        </p:spPr>
      </p:pic>
      <p:sp>
        <p:nvSpPr>
          <p:cNvPr id="6"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42907089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GIAO BÀI</a:t>
            </a:r>
            <a:endParaRPr lang="en-US" dirty="0"/>
          </a:p>
        </p:txBody>
      </p:sp>
      <p:sp>
        <p:nvSpPr>
          <p:cNvPr id="3" name="Content Placeholder 2"/>
          <p:cNvSpPr>
            <a:spLocks noGrp="1"/>
          </p:cNvSpPr>
          <p:nvPr>
            <p:ph idx="1"/>
          </p:nvPr>
        </p:nvSpPr>
        <p:spPr/>
        <p:txBody>
          <a:bodyPr/>
          <a:lstStyle/>
          <a:p>
            <a:r>
              <a:rPr lang="en-US" dirty="0" err="1" smtClean="0"/>
              <a:t>Tìm</a:t>
            </a:r>
            <a:r>
              <a:rPr lang="en-US" dirty="0" smtClean="0"/>
              <a:t> </a:t>
            </a:r>
            <a:r>
              <a:rPr lang="en-US" dirty="0" err="1" smtClean="0"/>
              <a:t>hiểu</a:t>
            </a:r>
            <a:r>
              <a:rPr lang="en-US" dirty="0" smtClean="0"/>
              <a:t> </a:t>
            </a:r>
            <a:r>
              <a:rPr lang="en-US" dirty="0" err="1" smtClean="0"/>
              <a:t>về</a:t>
            </a:r>
            <a:r>
              <a:rPr lang="en-US" dirty="0" smtClean="0"/>
              <a:t> </a:t>
            </a:r>
            <a:r>
              <a:rPr lang="en-US" dirty="0" err="1" smtClean="0"/>
              <a:t>các</a:t>
            </a:r>
            <a:r>
              <a:rPr lang="en-US" dirty="0" smtClean="0"/>
              <a:t> </a:t>
            </a:r>
            <a:r>
              <a:rPr lang="en-US" dirty="0" err="1" smtClean="0"/>
              <a:t>loại</a:t>
            </a:r>
            <a:r>
              <a:rPr lang="en-US" dirty="0" smtClean="0"/>
              <a:t> </a:t>
            </a:r>
            <a:r>
              <a:rPr lang="en-US" dirty="0" err="1" smtClean="0"/>
              <a:t>đồ</a:t>
            </a:r>
            <a:r>
              <a:rPr lang="en-US" dirty="0" smtClean="0"/>
              <a:t> </a:t>
            </a:r>
            <a:r>
              <a:rPr lang="en-US" dirty="0" err="1" smtClean="0"/>
              <a:t>uống</a:t>
            </a:r>
            <a:r>
              <a:rPr lang="en-US" dirty="0" smtClean="0"/>
              <a:t> </a:t>
            </a:r>
            <a:r>
              <a:rPr lang="en-US" dirty="0" err="1" smtClean="0"/>
              <a:t>đặc</a:t>
            </a:r>
            <a:r>
              <a:rPr lang="en-US" dirty="0" smtClean="0"/>
              <a:t> </a:t>
            </a:r>
            <a:r>
              <a:rPr lang="en-US" dirty="0" err="1" smtClean="0"/>
              <a:t>trưng</a:t>
            </a:r>
            <a:r>
              <a:rPr lang="en-US" dirty="0" smtClean="0"/>
              <a:t> </a:t>
            </a:r>
            <a:r>
              <a:rPr lang="en-US" dirty="0" err="1" smtClean="0"/>
              <a:t>của</a:t>
            </a:r>
            <a:r>
              <a:rPr lang="en-US" dirty="0" smtClean="0"/>
              <a:t> </a:t>
            </a:r>
            <a:r>
              <a:rPr lang="en-US" dirty="0" err="1" smtClean="0"/>
              <a:t>Việt</a:t>
            </a:r>
            <a:r>
              <a:rPr lang="en-US" dirty="0" smtClean="0"/>
              <a:t> Nam?</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37</a:t>
            </a:fld>
            <a:endParaRPr lang="en-US"/>
          </a:p>
        </p:txBody>
      </p:sp>
    </p:spTree>
    <p:extLst>
      <p:ext uri="{BB962C8B-B14F-4D97-AF65-F5344CB8AC3E}">
        <p14:creationId xmlns:p14="http://schemas.microsoft.com/office/powerpoint/2010/main" val="3925388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38</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2334</TotalTime>
  <Words>2205</Words>
  <Application>Microsoft Office PowerPoint</Application>
  <PresentationFormat>On-screen Show (4:3)</PresentationFormat>
  <Paragraphs>172</Paragraphs>
  <Slides>38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Calibri</vt:lpstr>
      <vt:lpstr>Wingdings</vt:lpstr>
      <vt:lpstr>871TGp_picture_light_ani</vt:lpstr>
      <vt:lpstr>PowerPoint Presentation</vt:lpstr>
      <vt:lpstr>GV: Nguyễn Thị Hiền</vt:lpstr>
      <vt:lpstr>KIỂM TRA BÀI CŨ</vt:lpstr>
      <vt:lpstr>KIỂM TRA BÀI CŨ</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GIAO BÀI</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User</cp:lastModifiedBy>
  <cp:revision>147</cp:revision>
  <dcterms:created xsi:type="dcterms:W3CDTF">2013-12-02T23:45:18Z</dcterms:created>
  <dcterms:modified xsi:type="dcterms:W3CDTF">2021-03-04T04:23:48Z</dcterms:modified>
</cp:coreProperties>
</file>