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03" r:id="rId2"/>
    <p:sldMasterId id="2147483715" r:id="rId3"/>
    <p:sldMasterId id="2147483843" r:id="rId4"/>
  </p:sldMasterIdLst>
  <p:notesMasterIdLst>
    <p:notesMasterId r:id="rId60"/>
  </p:notesMasterIdLst>
  <p:sldIdLst>
    <p:sldId id="350" r:id="rId5"/>
    <p:sldId id="277" r:id="rId6"/>
    <p:sldId id="347" r:id="rId7"/>
    <p:sldId id="333" r:id="rId8"/>
    <p:sldId id="334" r:id="rId9"/>
    <p:sldId id="335" r:id="rId10"/>
    <p:sldId id="336" r:id="rId11"/>
    <p:sldId id="337" r:id="rId12"/>
    <p:sldId id="338" r:id="rId13"/>
    <p:sldId id="339" r:id="rId14"/>
    <p:sldId id="340" r:id="rId15"/>
    <p:sldId id="341" r:id="rId16"/>
    <p:sldId id="342" r:id="rId17"/>
    <p:sldId id="343" r:id="rId18"/>
    <p:sldId id="344" r:id="rId19"/>
    <p:sldId id="345" r:id="rId20"/>
    <p:sldId id="346" r:id="rId21"/>
    <p:sldId id="348" r:id="rId22"/>
    <p:sldId id="325" r:id="rId23"/>
    <p:sldId id="259" r:id="rId24"/>
    <p:sldId id="291"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49" r:id="rId41"/>
    <p:sldId id="326" r:id="rId42"/>
    <p:sldId id="309" r:id="rId43"/>
    <p:sldId id="310" r:id="rId44"/>
    <p:sldId id="312" r:id="rId45"/>
    <p:sldId id="313" r:id="rId46"/>
    <p:sldId id="328" r:id="rId47"/>
    <p:sldId id="314" r:id="rId48"/>
    <p:sldId id="315" r:id="rId49"/>
    <p:sldId id="316" r:id="rId50"/>
    <p:sldId id="318" r:id="rId51"/>
    <p:sldId id="319" r:id="rId52"/>
    <p:sldId id="320" r:id="rId53"/>
    <p:sldId id="321" r:id="rId54"/>
    <p:sldId id="323" r:id="rId55"/>
    <p:sldId id="324" r:id="rId56"/>
    <p:sldId id="329" r:id="rId57"/>
    <p:sldId id="330" r:id="rId58"/>
    <p:sldId id="276" r:id="rId5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2A4F86"/>
    <a:srgbClr val="8FAFE9"/>
    <a:srgbClr val="3E68D0"/>
    <a:srgbClr val="6C89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44" autoAdjust="0"/>
    <p:restoredTop sz="94667" autoAdjust="0"/>
  </p:normalViewPr>
  <p:slideViewPr>
    <p:cSldViewPr>
      <p:cViewPr>
        <p:scale>
          <a:sx n="66" d="100"/>
          <a:sy n="66" d="100"/>
        </p:scale>
        <p:origin x="-1578" y="-18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ghia Trong Nguyen" userId="f547d808-343f-4490-a64d-aac0b14ba2b8" providerId="ADAL" clId="{2B2DE6EB-CD9A-3C43-8E3C-940B3360E882}"/>
    <pc:docChg chg="custSel modSld">
      <pc:chgData name="Nghia Trong Nguyen" userId="f547d808-343f-4490-a64d-aac0b14ba2b8" providerId="ADAL" clId="{2B2DE6EB-CD9A-3C43-8E3C-940B3360E882}" dt="2021-04-19T02:20:16.343" v="87" actId="20577"/>
      <pc:docMkLst>
        <pc:docMk/>
      </pc:docMkLst>
      <pc:sldChg chg="modSp">
        <pc:chgData name="Nghia Trong Nguyen" userId="f547d808-343f-4490-a64d-aac0b14ba2b8" providerId="ADAL" clId="{2B2DE6EB-CD9A-3C43-8E3C-940B3360E882}" dt="2021-04-19T02:20:16.343" v="87" actId="20577"/>
        <pc:sldMkLst>
          <pc:docMk/>
          <pc:sldMk cId="0" sldId="333"/>
        </pc:sldMkLst>
        <pc:spChg chg="mod">
          <ac:chgData name="Nghia Trong Nguyen" userId="f547d808-343f-4490-a64d-aac0b14ba2b8" providerId="ADAL" clId="{2B2DE6EB-CD9A-3C43-8E3C-940B3360E882}" dt="2021-04-19T02:20:16.343" v="87" actId="20577"/>
          <ac:spMkLst>
            <pc:docMk/>
            <pc:sldMk cId="0" sldId="333"/>
            <ac:spMk id="7172" creationId="{F3A43BCD-1B42-402C-9502-EE3E34056E64}"/>
          </ac:spMkLst>
        </pc:spChg>
      </pc:sldChg>
      <pc:sldChg chg="delSp">
        <pc:chgData name="Nghia Trong Nguyen" userId="f547d808-343f-4490-a64d-aac0b14ba2b8" providerId="ADAL" clId="{2B2DE6EB-CD9A-3C43-8E3C-940B3360E882}" dt="2021-04-19T02:20:02.472" v="64" actId="478"/>
        <pc:sldMkLst>
          <pc:docMk/>
          <pc:sldMk cId="0" sldId="347"/>
        </pc:sldMkLst>
        <pc:spChg chg="del">
          <ac:chgData name="Nghia Trong Nguyen" userId="f547d808-343f-4490-a64d-aac0b14ba2b8" providerId="ADAL" clId="{2B2DE6EB-CD9A-3C43-8E3C-940B3360E882}" dt="2021-04-19T02:20:02.472" v="64" actId="478"/>
          <ac:spMkLst>
            <pc:docMk/>
            <pc:sldMk cId="0" sldId="347"/>
            <ac:spMk id="2" creationId="{4E2552F2-C77B-4A3F-943F-A26176933E79}"/>
          </ac:spMkLst>
        </pc:spChg>
      </pc:sldChg>
      <pc:sldChg chg="modSp">
        <pc:chgData name="Nghia Trong Nguyen" userId="f547d808-343f-4490-a64d-aac0b14ba2b8" providerId="ADAL" clId="{2B2DE6EB-CD9A-3C43-8E3C-940B3360E882}" dt="2021-04-19T02:19:36.575" v="63" actId="20577"/>
        <pc:sldMkLst>
          <pc:docMk/>
          <pc:sldMk cId="0" sldId="350"/>
        </pc:sldMkLst>
        <pc:spChg chg="mod">
          <ac:chgData name="Nghia Trong Nguyen" userId="f547d808-343f-4490-a64d-aac0b14ba2b8" providerId="ADAL" clId="{2B2DE6EB-CD9A-3C43-8E3C-940B3360E882}" dt="2021-04-19T02:19:36.575" v="63" actId="20577"/>
          <ac:spMkLst>
            <pc:docMk/>
            <pc:sldMk cId="0" sldId="350"/>
            <ac:spMk id="7172" creationId="{FD628432-420A-40D9-AE86-AEE518F7C47A}"/>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977E668B-515A-414C-8902-08D5A3BBE06E}"/>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xmlns="" id="{51C1381A-CDFF-4719-AECD-75142CF0856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440E3BBB-ADA7-46E7-A421-6D254A913159}" type="datetimeFigureOut">
              <a:rPr lang="en-US"/>
              <a:pPr>
                <a:defRPr/>
              </a:pPr>
              <a:t>4/29/2021</a:t>
            </a:fld>
            <a:endParaRPr lang="en-US"/>
          </a:p>
        </p:txBody>
      </p:sp>
      <p:sp>
        <p:nvSpPr>
          <p:cNvPr id="4" name="Slide Image Placeholder 3">
            <a:extLst>
              <a:ext uri="{FF2B5EF4-FFF2-40B4-BE49-F238E27FC236}">
                <a16:creationId xmlns:a16="http://schemas.microsoft.com/office/drawing/2014/main" xmlns="" id="{53C1D428-3D63-4120-A6E7-F05F9F9A582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xmlns="" id="{81C00020-8887-4390-987B-72C35D079AA7}"/>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xmlns="" id="{FBFD4876-DA9C-4D32-ADA3-654871576AF9}"/>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1DDF7089-6068-4A7B-8697-511A464C86B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69A74A8-26C8-4023-98A8-AF2A13D160AD}" type="slidenum">
              <a:rPr lang="en-US" altLang="en-US"/>
              <a:pPr/>
              <a:t>‹#›</a:t>
            </a:fld>
            <a:endParaRPr lang="en-US" altLang="en-US"/>
          </a:p>
        </p:txBody>
      </p:sp>
    </p:spTree>
    <p:extLst>
      <p:ext uri="{BB962C8B-B14F-4D97-AF65-F5344CB8AC3E}">
        <p14:creationId xmlns:p14="http://schemas.microsoft.com/office/powerpoint/2010/main" val="62943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xmlns="" id="{16080109-1B1C-4410-8D29-F4CD51E81C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xmlns="" id="{EF1E7E83-A6C4-4704-95E5-AC48D3DEBE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FR" altLang="en-US"/>
              <a:t>Thuật ngữ văn hoá bắt nguồn từ một động từ tiếng Latinh </a:t>
            </a:r>
            <a:r>
              <a:rPr lang="fr-FR" altLang="en-US" i="1"/>
              <a:t>colere, </a:t>
            </a:r>
            <a:r>
              <a:rPr lang="fr-FR" altLang="en-US"/>
              <a:t>sau chuyển thành </a:t>
            </a:r>
            <a:r>
              <a:rPr lang="fr-FR" altLang="en-US" i="1"/>
              <a:t>cultura</a:t>
            </a:r>
            <a:r>
              <a:rPr lang="fr-FR" altLang="en-US"/>
              <a:t>, có nghĩa gốc là cày cấy, vun trồng. Theo đó, </a:t>
            </a:r>
            <a:r>
              <a:rPr lang="fr-FR" altLang="en-US" i="1"/>
              <a:t>cultura agri </a:t>
            </a:r>
            <a:r>
              <a:rPr lang="fr-FR" altLang="en-US"/>
              <a:t>là trồng trọt ngoài đồng, tức lao động trong lĩnh vực nông nghiệp. Về sau, </a:t>
            </a:r>
            <a:r>
              <a:rPr lang="fr-FR" altLang="en-US" i="1"/>
              <a:t>cultura</a:t>
            </a:r>
            <a:r>
              <a:rPr lang="fr-FR" altLang="en-US"/>
              <a:t> được dùng theo nghĩa bóng để chỉ việc “trồng trọt” tinh thần (</a:t>
            </a:r>
            <a:r>
              <a:rPr lang="fr-FR" altLang="en-US" i="1"/>
              <a:t>cultura animi</a:t>
            </a:r>
            <a:r>
              <a:rPr lang="fr-FR" altLang="en-US"/>
              <a:t>) tức việc giáo dục, bồi dưỡng trí tuệ và tâm hồn con người. </a:t>
            </a:r>
            <a:endParaRPr lang="en-US" altLang="en-US"/>
          </a:p>
        </p:txBody>
      </p:sp>
      <p:sp>
        <p:nvSpPr>
          <p:cNvPr id="98308" name="Slide Number Placeholder 3">
            <a:extLst>
              <a:ext uri="{FF2B5EF4-FFF2-40B4-BE49-F238E27FC236}">
                <a16:creationId xmlns:a16="http://schemas.microsoft.com/office/drawing/2014/main" xmlns="" id="{6B7DAB49-9C27-4F9C-914A-CBDE873A6D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E012811-E515-4519-803B-A0220291A75F}" type="slidenum">
              <a:rPr lang="vi-VN" altLang="en-US">
                <a:solidFill>
                  <a:srgbClr val="000000"/>
                </a:solidFill>
              </a:rPr>
              <a:pPr eaLnBrk="1" hangingPunct="1"/>
              <a:t>6</a:t>
            </a:fld>
            <a:endParaRPr lang="vi-VN"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a:extLst>
              <a:ext uri="{FF2B5EF4-FFF2-40B4-BE49-F238E27FC236}">
                <a16:creationId xmlns:a16="http://schemas.microsoft.com/office/drawing/2014/main" xmlns="" id="{AB8C2D63-374B-46D6-BD4F-5CF3BA67C1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0822EF4-A118-4033-B624-D8DF194C0B67}" type="slidenum">
              <a:rPr lang="en-US" altLang="en-US">
                <a:solidFill>
                  <a:srgbClr val="000000"/>
                </a:solidFill>
              </a:rPr>
              <a:pPr eaLnBrk="1" hangingPunct="1"/>
              <a:t>7</a:t>
            </a:fld>
            <a:endParaRPr lang="en-US" altLang="en-US">
              <a:solidFill>
                <a:srgbClr val="000000"/>
              </a:solidFill>
            </a:endParaRPr>
          </a:p>
        </p:txBody>
      </p:sp>
      <p:sp>
        <p:nvSpPr>
          <p:cNvPr id="99331" name="Rectangle 2">
            <a:extLst>
              <a:ext uri="{FF2B5EF4-FFF2-40B4-BE49-F238E27FC236}">
                <a16:creationId xmlns:a16="http://schemas.microsoft.com/office/drawing/2014/main" xmlns="" id="{C5B1358B-B351-4C9E-9908-4053F1B5B7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2" name="Rectangle 3">
            <a:extLst>
              <a:ext uri="{FF2B5EF4-FFF2-40B4-BE49-F238E27FC236}">
                <a16:creationId xmlns:a16="http://schemas.microsoft.com/office/drawing/2014/main" xmlns="" id="{F448C532-8CBD-4295-9701-B907F4742F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xmlns="" id="{47E98953-E8D5-474E-B28A-D3D02B01F75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1F864E7-3D3C-436C-AF3F-D91847F772E3}" type="slidenum">
              <a:rPr lang="en-US" altLang="en-US">
                <a:solidFill>
                  <a:srgbClr val="000000"/>
                </a:solidFill>
              </a:rPr>
              <a:pPr eaLnBrk="1" hangingPunct="1"/>
              <a:t>9</a:t>
            </a:fld>
            <a:endParaRPr lang="en-US" altLang="en-US">
              <a:solidFill>
                <a:srgbClr val="000000"/>
              </a:solidFill>
            </a:endParaRPr>
          </a:p>
        </p:txBody>
      </p:sp>
      <p:sp>
        <p:nvSpPr>
          <p:cNvPr id="100355" name="Rectangle 2">
            <a:extLst>
              <a:ext uri="{FF2B5EF4-FFF2-40B4-BE49-F238E27FC236}">
                <a16:creationId xmlns:a16="http://schemas.microsoft.com/office/drawing/2014/main" xmlns="" id="{4B01D3D6-DBDF-48F5-87FD-5196D972CEE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6" name="Rectangle 3">
            <a:extLst>
              <a:ext uri="{FF2B5EF4-FFF2-40B4-BE49-F238E27FC236}">
                <a16:creationId xmlns:a16="http://schemas.microsoft.com/office/drawing/2014/main" xmlns="" id="{2320C081-B922-4EDE-828B-A4B36A72C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xmlns="" id="{F8C8A23A-3088-44A9-AE8F-A20A2F66F7C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39FF4F-8AC9-402C-9AF2-30C4A0E3EC13}" type="slidenum">
              <a:rPr lang="en-US" altLang="en-US">
                <a:solidFill>
                  <a:srgbClr val="000000"/>
                </a:solidFill>
              </a:rPr>
              <a:pPr eaLnBrk="1" hangingPunct="1"/>
              <a:t>10</a:t>
            </a:fld>
            <a:endParaRPr lang="en-US" altLang="en-US">
              <a:solidFill>
                <a:srgbClr val="000000"/>
              </a:solidFill>
            </a:endParaRPr>
          </a:p>
        </p:txBody>
      </p:sp>
      <p:sp>
        <p:nvSpPr>
          <p:cNvPr id="101379" name="Rectangle 2">
            <a:extLst>
              <a:ext uri="{FF2B5EF4-FFF2-40B4-BE49-F238E27FC236}">
                <a16:creationId xmlns:a16="http://schemas.microsoft.com/office/drawing/2014/main" xmlns="" id="{A6C7BCDA-F7E9-4759-98EE-43242B67A70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80" name="Rectangle 3">
            <a:extLst>
              <a:ext uri="{FF2B5EF4-FFF2-40B4-BE49-F238E27FC236}">
                <a16:creationId xmlns:a16="http://schemas.microsoft.com/office/drawing/2014/main" xmlns="" id="{3CC912A7-E6B7-46AD-93B9-AD9DB2C970D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xmlns="" id="{0BF4536E-6406-460A-8D70-11A13B74C27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5A6035E-7166-4082-B29B-61D6AC125FDA}" type="slidenum">
              <a:rPr lang="en-US" altLang="en-US">
                <a:solidFill>
                  <a:srgbClr val="000000"/>
                </a:solidFill>
              </a:rPr>
              <a:pPr eaLnBrk="1" hangingPunct="1"/>
              <a:t>11</a:t>
            </a:fld>
            <a:endParaRPr lang="en-US" altLang="en-US">
              <a:solidFill>
                <a:srgbClr val="000000"/>
              </a:solidFill>
            </a:endParaRPr>
          </a:p>
        </p:txBody>
      </p:sp>
      <p:sp>
        <p:nvSpPr>
          <p:cNvPr id="102403" name="Rectangle 2">
            <a:extLst>
              <a:ext uri="{FF2B5EF4-FFF2-40B4-BE49-F238E27FC236}">
                <a16:creationId xmlns:a16="http://schemas.microsoft.com/office/drawing/2014/main" xmlns="" id="{7E424DD4-FD5C-4EF5-A33E-B0F12815E1E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4" name="Rectangle 3">
            <a:extLst>
              <a:ext uri="{FF2B5EF4-FFF2-40B4-BE49-F238E27FC236}">
                <a16:creationId xmlns:a16="http://schemas.microsoft.com/office/drawing/2014/main" xmlns="" id="{B63BFC64-69B7-4877-9A0D-F01DA8A8BD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a:extLst>
              <a:ext uri="{FF2B5EF4-FFF2-40B4-BE49-F238E27FC236}">
                <a16:creationId xmlns:a16="http://schemas.microsoft.com/office/drawing/2014/main" xmlns="" id="{674A7650-E587-48B6-9755-C8BF7B9587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07F3A4C-AAA2-4B8F-A6D9-952D35E6E9E2}" type="slidenum">
              <a:rPr lang="en-US" altLang="en-US">
                <a:solidFill>
                  <a:srgbClr val="000000"/>
                </a:solidFill>
              </a:rPr>
              <a:pPr eaLnBrk="1" hangingPunct="1"/>
              <a:t>12</a:t>
            </a:fld>
            <a:endParaRPr lang="en-US" altLang="en-US">
              <a:solidFill>
                <a:srgbClr val="000000"/>
              </a:solidFill>
            </a:endParaRPr>
          </a:p>
        </p:txBody>
      </p:sp>
      <p:sp>
        <p:nvSpPr>
          <p:cNvPr id="103427" name="Rectangle 2">
            <a:extLst>
              <a:ext uri="{FF2B5EF4-FFF2-40B4-BE49-F238E27FC236}">
                <a16:creationId xmlns:a16="http://schemas.microsoft.com/office/drawing/2014/main" xmlns="" id="{BDC764D3-039D-4902-B49F-6B009CB32F4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8" name="Rectangle 3">
            <a:extLst>
              <a:ext uri="{FF2B5EF4-FFF2-40B4-BE49-F238E27FC236}">
                <a16:creationId xmlns:a16="http://schemas.microsoft.com/office/drawing/2014/main" xmlns="" id="{9D990FC6-86E5-48BF-8C6D-DC654662A21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8">
            <a:extLst>
              <a:ext uri="{FF2B5EF4-FFF2-40B4-BE49-F238E27FC236}">
                <a16:creationId xmlns:a16="http://schemas.microsoft.com/office/drawing/2014/main" xmlns="" id="{D9CC974B-7B8C-4039-95E0-8F79E7D81620}"/>
              </a:ext>
            </a:extLst>
          </p:cNvPr>
          <p:cNvSpPr>
            <a:spLocks noChangeArrowheads="1"/>
          </p:cNvSpPr>
          <p:nvPr/>
        </p:nvSpPr>
        <p:spPr bwMode="auto">
          <a:xfrm>
            <a:off x="381000" y="5257800"/>
            <a:ext cx="8763000" cy="16002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aphicFrame>
        <p:nvGraphicFramePr>
          <p:cNvPr id="5" name="Object 17">
            <a:extLst>
              <a:ext uri="{FF2B5EF4-FFF2-40B4-BE49-F238E27FC236}">
                <a16:creationId xmlns:a16="http://schemas.microsoft.com/office/drawing/2014/main" xmlns="" id="{421A0E22-E95F-4A53-A7F2-6C1D3270F133}"/>
              </a:ext>
            </a:extLst>
          </p:cNvPr>
          <p:cNvGraphicFramePr>
            <a:graphicFrameLocks noChangeAspect="1"/>
          </p:cNvGraphicFramePr>
          <p:nvPr/>
        </p:nvGraphicFramePr>
        <p:xfrm>
          <a:off x="395288" y="2349500"/>
          <a:ext cx="8748712" cy="2951163"/>
        </p:xfrm>
        <a:graphic>
          <a:graphicData uri="http://schemas.openxmlformats.org/presentationml/2006/ole">
            <mc:AlternateContent xmlns:mc="http://schemas.openxmlformats.org/markup-compatibility/2006">
              <mc:Choice xmlns:v="urn:schemas-microsoft-com:vml" Requires="v">
                <p:oleObj spid="_x0000_s1028" name="Image" r:id="rId3" imgW="0" imgH="0" progId="">
                  <p:embed/>
                </p:oleObj>
              </mc:Choice>
              <mc:Fallback>
                <p:oleObj name="Image" r:id="rId3" imgW="0" imgH="0" progId="">
                  <p:embed/>
                  <p:pic>
                    <p:nvPicPr>
                      <p:cNvPr id="5" name="Object 17">
                        <a:extLst>
                          <a:ext uri="{FF2B5EF4-FFF2-40B4-BE49-F238E27FC236}">
                            <a16:creationId xmlns:a16="http://schemas.microsoft.com/office/drawing/2014/main" xmlns="" id="{421A0E22-E95F-4A53-A7F2-6C1D3270F1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2349500"/>
                        <a:ext cx="8748712" cy="2951163"/>
                      </a:xfrm>
                      <a:prstGeom prst="rect">
                        <a:avLst/>
                      </a:prstGeom>
                      <a:noFill/>
                      <a:ln>
                        <a:noFill/>
                      </a:ln>
                      <a:extLst>
                        <a:ext uri="{909E8E84-426E-40DD-AFC4-6F175D3DCCD1}">
                          <a14:hiddenFill xmlns:a14="http://schemas.microsoft.com/office/drawing/2010/main">
                            <a:gradFill rotWithShape="1">
                              <a:gsLst>
                                <a:gs pos="0">
                                  <a:srgbClr val="94A9E4">
                                    <a:alpha val="39998"/>
                                  </a:srgbClr>
                                </a:gs>
                                <a:gs pos="100000">
                                  <a:schemeClr val="accent1"/>
                                </a:gs>
                              </a:gsLst>
                              <a:lin ang="5400000" scaled="1"/>
                            </a:gradFill>
                          </a14:hiddenFill>
                        </a:ext>
                        <a:ext uri="{91240B29-F687-4F45-9708-019B960494DF}">
                          <a14:hiddenLine xmlns:a14="http://schemas.microsoft.com/office/drawing/2010/main" w="0">
                            <a:solidFill>
                              <a:srgbClr val="000000"/>
                            </a:solidFill>
                            <a:miter lim="800000"/>
                            <a:headEnd/>
                            <a:tailEnd/>
                          </a14:hiddenLine>
                        </a:ext>
                      </a:extLst>
                    </p:spPr>
                  </p:pic>
                </p:oleObj>
              </mc:Fallback>
            </mc:AlternateContent>
          </a:graphicData>
        </a:graphic>
      </p:graphicFrame>
      <p:sp>
        <p:nvSpPr>
          <p:cNvPr id="6" name="Rectangle 19">
            <a:extLst>
              <a:ext uri="{FF2B5EF4-FFF2-40B4-BE49-F238E27FC236}">
                <a16:creationId xmlns:a16="http://schemas.microsoft.com/office/drawing/2014/main" xmlns="" id="{072388A2-1F44-40B1-A2E9-D9F12338DC14}"/>
              </a:ext>
            </a:extLst>
          </p:cNvPr>
          <p:cNvSpPr>
            <a:spLocks noChangeArrowheads="1"/>
          </p:cNvSpPr>
          <p:nvPr/>
        </p:nvSpPr>
        <p:spPr bwMode="gray">
          <a:xfrm>
            <a:off x="-36513" y="5138738"/>
            <a:ext cx="431801" cy="171926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7" name="Rectangle 20">
            <a:extLst>
              <a:ext uri="{FF2B5EF4-FFF2-40B4-BE49-F238E27FC236}">
                <a16:creationId xmlns:a16="http://schemas.microsoft.com/office/drawing/2014/main" xmlns="" id="{6D0D0123-D1A0-4B51-A67E-A2CE05538EF0}"/>
              </a:ext>
            </a:extLst>
          </p:cNvPr>
          <p:cNvSpPr>
            <a:spLocks noChangeArrowheads="1"/>
          </p:cNvSpPr>
          <p:nvPr/>
        </p:nvSpPr>
        <p:spPr bwMode="ltGray">
          <a:xfrm>
            <a:off x="-36513" y="4149725"/>
            <a:ext cx="431801" cy="1006475"/>
          </a:xfrm>
          <a:prstGeom prst="rect">
            <a:avLst/>
          </a:prstGeom>
          <a:solidFill>
            <a:schemeClr val="tx2"/>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 name="Rectangle 21">
            <a:extLst>
              <a:ext uri="{FF2B5EF4-FFF2-40B4-BE49-F238E27FC236}">
                <a16:creationId xmlns:a16="http://schemas.microsoft.com/office/drawing/2014/main" xmlns="" id="{5025A477-58AC-47CB-9FB2-C6B3D4727D85}"/>
              </a:ext>
            </a:extLst>
          </p:cNvPr>
          <p:cNvSpPr>
            <a:spLocks noChangeArrowheads="1"/>
          </p:cNvSpPr>
          <p:nvPr/>
        </p:nvSpPr>
        <p:spPr bwMode="ltGray">
          <a:xfrm>
            <a:off x="-36513" y="0"/>
            <a:ext cx="431801" cy="2349500"/>
          </a:xfrm>
          <a:prstGeom prst="rect">
            <a:avLst/>
          </a:prstGeom>
          <a:solidFill>
            <a:schemeClr val="bg2"/>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 name="Rectangle 22">
            <a:extLst>
              <a:ext uri="{FF2B5EF4-FFF2-40B4-BE49-F238E27FC236}">
                <a16:creationId xmlns:a16="http://schemas.microsoft.com/office/drawing/2014/main" xmlns="" id="{C59FC800-43B5-410F-BE9E-5FA384ED99E3}"/>
              </a:ext>
            </a:extLst>
          </p:cNvPr>
          <p:cNvSpPr>
            <a:spLocks noChangeArrowheads="1"/>
          </p:cNvSpPr>
          <p:nvPr/>
        </p:nvSpPr>
        <p:spPr bwMode="ltGray">
          <a:xfrm>
            <a:off x="-36513" y="2349500"/>
            <a:ext cx="431801" cy="863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nvGrpSpPr>
          <p:cNvPr id="10" name="Group 16">
            <a:extLst>
              <a:ext uri="{FF2B5EF4-FFF2-40B4-BE49-F238E27FC236}">
                <a16:creationId xmlns:a16="http://schemas.microsoft.com/office/drawing/2014/main" xmlns="" id="{CA887931-3C14-4111-AC04-8A3E398D4C45}"/>
              </a:ext>
            </a:extLst>
          </p:cNvPr>
          <p:cNvGrpSpPr>
            <a:grpSpLocks/>
          </p:cNvGrpSpPr>
          <p:nvPr/>
        </p:nvGrpSpPr>
        <p:grpSpPr bwMode="auto">
          <a:xfrm>
            <a:off x="4267200" y="5867400"/>
            <a:ext cx="1079500" cy="633413"/>
            <a:chOff x="2680" y="3678"/>
            <a:chExt cx="680" cy="399"/>
          </a:xfrm>
        </p:grpSpPr>
        <p:sp>
          <p:nvSpPr>
            <p:cNvPr id="11" name="Text Box 14">
              <a:extLst>
                <a:ext uri="{FF2B5EF4-FFF2-40B4-BE49-F238E27FC236}">
                  <a16:creationId xmlns:a16="http://schemas.microsoft.com/office/drawing/2014/main" xmlns="" id="{C408BFBD-9791-4C63-ACB9-0D08FB40A418}"/>
                </a:ext>
              </a:extLst>
            </p:cNvPr>
            <p:cNvSpPr txBox="1">
              <a:spLocks noChangeArrowheads="1"/>
            </p:cNvSpPr>
            <p:nvPr/>
          </p:nvSpPr>
          <p:spPr bwMode="white">
            <a:xfrm>
              <a:off x="2680" y="3789"/>
              <a:ext cx="6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sz="2400" b="1">
                  <a:solidFill>
                    <a:schemeClr val="bg1"/>
                  </a:solidFill>
                </a:rPr>
                <a:t>VHDN</a:t>
              </a:r>
            </a:p>
          </p:txBody>
        </p:sp>
        <p:sp>
          <p:nvSpPr>
            <p:cNvPr id="12" name="AutoShape 15">
              <a:extLst>
                <a:ext uri="{FF2B5EF4-FFF2-40B4-BE49-F238E27FC236}">
                  <a16:creationId xmlns:a16="http://schemas.microsoft.com/office/drawing/2014/main" xmlns="" id="{852DDEA4-623C-44D1-AE72-6199BDBDD714}"/>
                </a:ext>
              </a:extLst>
            </p:cNvPr>
            <p:cNvSpPr>
              <a:spLocks noChangeArrowheads="1"/>
            </p:cNvSpPr>
            <p:nvPr/>
          </p:nvSpPr>
          <p:spPr bwMode="white">
            <a:xfrm rot="5400000">
              <a:off x="2928" y="3493"/>
              <a:ext cx="172" cy="542"/>
            </a:xfrm>
            <a:prstGeom prst="moon">
              <a:avLst>
                <a:gd name="adj" fmla="val 21208"/>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13" name="Rectangle 31">
            <a:extLst>
              <a:ext uri="{FF2B5EF4-FFF2-40B4-BE49-F238E27FC236}">
                <a16:creationId xmlns:a16="http://schemas.microsoft.com/office/drawing/2014/main" xmlns="" id="{893DE868-21F9-46FF-B6D0-8B03AC66CEC7}"/>
              </a:ext>
            </a:extLst>
          </p:cNvPr>
          <p:cNvSpPr>
            <a:spLocks noChangeArrowheads="1"/>
          </p:cNvSpPr>
          <p:nvPr/>
        </p:nvSpPr>
        <p:spPr bwMode="ltGray">
          <a:xfrm>
            <a:off x="-36513" y="3200400"/>
            <a:ext cx="431801" cy="9620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074" name="Rectangle 2"/>
          <p:cNvSpPr>
            <a:spLocks noGrp="1" noChangeArrowheads="1"/>
          </p:cNvSpPr>
          <p:nvPr>
            <p:ph type="ctrTitle"/>
          </p:nvPr>
        </p:nvSpPr>
        <p:spPr bwMode="gray">
          <a:xfrm>
            <a:off x="990600" y="1219200"/>
            <a:ext cx="7239000" cy="685800"/>
          </a:xfrm>
        </p:spPr>
        <p:txBody>
          <a:bodyPr/>
          <a:lstStyle>
            <a:lvl1pPr>
              <a:defRPr sz="4000" b="1">
                <a:solidFill>
                  <a:schemeClr val="tx1"/>
                </a:solidFill>
              </a:defRPr>
            </a:lvl1pPr>
          </a:lstStyle>
          <a:p>
            <a:r>
              <a:rPr lang="en-US"/>
              <a:t>Click to edit Master title style</a:t>
            </a:r>
          </a:p>
        </p:txBody>
      </p:sp>
      <p:sp>
        <p:nvSpPr>
          <p:cNvPr id="3075" name="Rectangle 3"/>
          <p:cNvSpPr>
            <a:spLocks noGrp="1" noChangeArrowheads="1"/>
          </p:cNvSpPr>
          <p:nvPr>
            <p:ph type="subTitle" idx="1"/>
          </p:nvPr>
        </p:nvSpPr>
        <p:spPr bwMode="gray">
          <a:xfrm>
            <a:off x="1066800" y="1905000"/>
            <a:ext cx="7086600" cy="381000"/>
          </a:xfrm>
        </p:spPr>
        <p:txBody>
          <a:bodyPr/>
          <a:lstStyle>
            <a:lvl1pPr marL="0" indent="0" algn="ctr">
              <a:buFont typeface="Wingdings" pitchFamily="2" charset="2"/>
              <a:buNone/>
              <a:defRPr sz="1800" b="1">
                <a:solidFill>
                  <a:srgbClr val="8FAFE9"/>
                </a:solidFill>
                <a:latin typeface="Verdana" pitchFamily="34" charset="0"/>
              </a:defRPr>
            </a:lvl1pPr>
          </a:lstStyle>
          <a:p>
            <a:r>
              <a:rPr lang="en-US"/>
              <a:t>Click to edit Master subtitle style</a:t>
            </a:r>
          </a:p>
        </p:txBody>
      </p:sp>
    </p:spTree>
    <p:extLst>
      <p:ext uri="{BB962C8B-B14F-4D97-AF65-F5344CB8AC3E}">
        <p14:creationId xmlns:p14="http://schemas.microsoft.com/office/powerpoint/2010/main" val="263269095"/>
      </p:ext>
    </p:extLst>
  </p:cSld>
  <p:clrMapOvr>
    <a:masterClrMapping/>
  </p:clrMapOvr>
  <p:transition>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5">
            <a:extLst>
              <a:ext uri="{FF2B5EF4-FFF2-40B4-BE49-F238E27FC236}">
                <a16:creationId xmlns:a16="http://schemas.microsoft.com/office/drawing/2014/main" xmlns="" id="{13D3A4BC-74F3-47E1-96AC-53F2E2771AF5}"/>
              </a:ext>
            </a:extLst>
          </p:cNvPr>
          <p:cNvSpPr>
            <a:spLocks noGrp="1"/>
          </p:cNvSpPr>
          <p:nvPr>
            <p:ph type="dt" sz="half" idx="10"/>
          </p:nvPr>
        </p:nvSpPr>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570773026"/>
      </p:ext>
    </p:extLst>
  </p:cSld>
  <p:clrMapOvr>
    <a:masterClrMapping/>
  </p:clrMapOvr>
  <p:transition>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a:extLst>
              <a:ext uri="{FF2B5EF4-FFF2-40B4-BE49-F238E27FC236}">
                <a16:creationId xmlns:a16="http://schemas.microsoft.com/office/drawing/2014/main" xmlns="" id="{0A37EBFD-D9BB-42E3-AA50-63CA945C2B40}"/>
              </a:ext>
            </a:extLst>
          </p:cNvPr>
          <p:cNvSpPr>
            <a:spLocks noGrp="1" noChangeArrowheads="1"/>
          </p:cNvSpPr>
          <p:nvPr>
            <p:ph type="ftr" sz="quarter"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A59660D7-A2F2-44E4-A2B6-F543AC244959}"/>
              </a:ext>
            </a:extLst>
          </p:cNvPr>
          <p:cNvSpPr>
            <a:spLocks noGrp="1" noChangeArrowheads="1"/>
          </p:cNvSpPr>
          <p:nvPr>
            <p:ph type="sldNum" sz="quarter" idx="11"/>
          </p:nvPr>
        </p:nvSpPr>
        <p:spPr>
          <a:ln/>
        </p:spPr>
        <p:txBody>
          <a:bodyPr/>
          <a:lstStyle>
            <a:lvl1pPr>
              <a:defRPr/>
            </a:lvl1pPr>
          </a:lstStyle>
          <a:p>
            <a:fld id="{CDDA304A-DCA3-4849-B905-3B634B724CD6}" type="slidenum">
              <a:rPr lang="en-US" altLang="en-US"/>
              <a:pPr/>
              <a:t>‹#›</a:t>
            </a:fld>
            <a:endParaRPr lang="en-US" altLang="en-US"/>
          </a:p>
        </p:txBody>
      </p:sp>
      <p:sp>
        <p:nvSpPr>
          <p:cNvPr id="6" name="Rectangle 4">
            <a:extLst>
              <a:ext uri="{FF2B5EF4-FFF2-40B4-BE49-F238E27FC236}">
                <a16:creationId xmlns:a16="http://schemas.microsoft.com/office/drawing/2014/main" xmlns="" id="{E2E4D318-22AD-493A-9ECC-2D18161AAFE5}"/>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09744515"/>
      </p:ext>
    </p:extLst>
  </p:cSld>
  <p:clrMapOvr>
    <a:masterClrMapping/>
  </p:clrMapOvr>
  <p:transition>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366838"/>
            <a:ext cx="4038600" cy="4919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366838"/>
            <a:ext cx="4038600" cy="4919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a:ext uri="{FF2B5EF4-FFF2-40B4-BE49-F238E27FC236}">
                <a16:creationId xmlns:a16="http://schemas.microsoft.com/office/drawing/2014/main" xmlns="" id="{B50E9270-C1F4-45A4-AAA4-BE1C02E9F2F1}"/>
              </a:ext>
            </a:extLst>
          </p:cNvPr>
          <p:cNvSpPr>
            <a:spLocks noGrp="1" noChangeArrowheads="1"/>
          </p:cNvSpPr>
          <p:nvPr>
            <p:ph type="ftr" sz="quarter"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276693B8-173B-416C-9D2F-45F1E6443EBB}"/>
              </a:ext>
            </a:extLst>
          </p:cNvPr>
          <p:cNvSpPr>
            <a:spLocks noGrp="1" noChangeArrowheads="1"/>
          </p:cNvSpPr>
          <p:nvPr>
            <p:ph type="sldNum" sz="quarter" idx="11"/>
          </p:nvPr>
        </p:nvSpPr>
        <p:spPr>
          <a:ln/>
        </p:spPr>
        <p:txBody>
          <a:bodyPr/>
          <a:lstStyle>
            <a:lvl1pPr>
              <a:defRPr/>
            </a:lvl1pPr>
          </a:lstStyle>
          <a:p>
            <a:fld id="{F28D677E-D9BB-4CC3-A268-7F10593C2672}" type="slidenum">
              <a:rPr lang="en-US" altLang="en-US"/>
              <a:pPr/>
              <a:t>‹#›</a:t>
            </a:fld>
            <a:endParaRPr lang="en-US" altLang="en-US"/>
          </a:p>
        </p:txBody>
      </p:sp>
      <p:sp>
        <p:nvSpPr>
          <p:cNvPr id="7" name="Rectangle 4">
            <a:extLst>
              <a:ext uri="{FF2B5EF4-FFF2-40B4-BE49-F238E27FC236}">
                <a16:creationId xmlns:a16="http://schemas.microsoft.com/office/drawing/2014/main" xmlns="" id="{419703F2-2CC8-44B0-936D-66F601F7DC42}"/>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3571856635"/>
      </p:ext>
    </p:extLst>
  </p:cSld>
  <p:clrMapOvr>
    <a:masterClrMapping/>
  </p:clrMapOvr>
  <p:transition>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a:ext uri="{FF2B5EF4-FFF2-40B4-BE49-F238E27FC236}">
                <a16:creationId xmlns:a16="http://schemas.microsoft.com/office/drawing/2014/main" xmlns="" id="{F8A60DD0-F010-45AA-95C7-2DDF98D62B79}"/>
              </a:ext>
            </a:extLst>
          </p:cNvPr>
          <p:cNvSpPr>
            <a:spLocks noGrp="1" noChangeArrowheads="1"/>
          </p:cNvSpPr>
          <p:nvPr>
            <p:ph type="ftr" sz="quarter" idx="10"/>
          </p:nvPr>
        </p:nvSpPr>
        <p:spPr>
          <a:ln/>
        </p:spPr>
        <p:txBody>
          <a:bodyPr/>
          <a:lstStyle>
            <a:lvl1pPr>
              <a:defRPr/>
            </a:lvl1pPr>
          </a:lstStyle>
          <a:p>
            <a:pPr>
              <a:defRPr/>
            </a:pPr>
            <a:endParaRPr lang="en-US"/>
          </a:p>
        </p:txBody>
      </p:sp>
      <p:sp>
        <p:nvSpPr>
          <p:cNvPr id="8" name="Rectangle 6">
            <a:extLst>
              <a:ext uri="{FF2B5EF4-FFF2-40B4-BE49-F238E27FC236}">
                <a16:creationId xmlns:a16="http://schemas.microsoft.com/office/drawing/2014/main" xmlns="" id="{25BCA81F-DCEE-41B9-A945-DB6E2FCC057F}"/>
              </a:ext>
            </a:extLst>
          </p:cNvPr>
          <p:cNvSpPr>
            <a:spLocks noGrp="1" noChangeArrowheads="1"/>
          </p:cNvSpPr>
          <p:nvPr>
            <p:ph type="sldNum" sz="quarter" idx="11"/>
          </p:nvPr>
        </p:nvSpPr>
        <p:spPr>
          <a:ln/>
        </p:spPr>
        <p:txBody>
          <a:bodyPr/>
          <a:lstStyle>
            <a:lvl1pPr>
              <a:defRPr/>
            </a:lvl1pPr>
          </a:lstStyle>
          <a:p>
            <a:fld id="{74621ACC-98B2-4953-8FC1-2133E9757BAD}" type="slidenum">
              <a:rPr lang="en-US" altLang="en-US"/>
              <a:pPr/>
              <a:t>‹#›</a:t>
            </a:fld>
            <a:endParaRPr lang="en-US" altLang="en-US"/>
          </a:p>
        </p:txBody>
      </p:sp>
      <p:sp>
        <p:nvSpPr>
          <p:cNvPr id="9" name="Rectangle 4">
            <a:extLst>
              <a:ext uri="{FF2B5EF4-FFF2-40B4-BE49-F238E27FC236}">
                <a16:creationId xmlns:a16="http://schemas.microsoft.com/office/drawing/2014/main" xmlns="" id="{B316D9B0-DA7B-4606-BE8C-4A791F21FF10}"/>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1016726998"/>
      </p:ext>
    </p:extLst>
  </p:cSld>
  <p:clrMapOvr>
    <a:masterClrMapping/>
  </p:clrMapOvr>
  <p:transition>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a:ext uri="{FF2B5EF4-FFF2-40B4-BE49-F238E27FC236}">
                <a16:creationId xmlns:a16="http://schemas.microsoft.com/office/drawing/2014/main" xmlns="" id="{728B7349-F820-420D-9E1E-CD704E5A9131}"/>
              </a:ext>
            </a:extLst>
          </p:cNvPr>
          <p:cNvSpPr>
            <a:spLocks noGrp="1" noChangeArrowheads="1"/>
          </p:cNvSpPr>
          <p:nvPr>
            <p:ph type="ftr" sz="quarter" idx="10"/>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11076056-53FE-4D84-A172-21CC12E51263}"/>
              </a:ext>
            </a:extLst>
          </p:cNvPr>
          <p:cNvSpPr>
            <a:spLocks noGrp="1" noChangeArrowheads="1"/>
          </p:cNvSpPr>
          <p:nvPr>
            <p:ph type="sldNum" sz="quarter" idx="11"/>
          </p:nvPr>
        </p:nvSpPr>
        <p:spPr>
          <a:ln/>
        </p:spPr>
        <p:txBody>
          <a:bodyPr/>
          <a:lstStyle>
            <a:lvl1pPr>
              <a:defRPr/>
            </a:lvl1pPr>
          </a:lstStyle>
          <a:p>
            <a:fld id="{64850B4C-ADCC-4EE3-BC60-6AA83F686A71}" type="slidenum">
              <a:rPr lang="en-US" altLang="en-US"/>
              <a:pPr/>
              <a:t>‹#›</a:t>
            </a:fld>
            <a:endParaRPr lang="en-US" altLang="en-US"/>
          </a:p>
        </p:txBody>
      </p:sp>
      <p:sp>
        <p:nvSpPr>
          <p:cNvPr id="5" name="Rectangle 4">
            <a:extLst>
              <a:ext uri="{FF2B5EF4-FFF2-40B4-BE49-F238E27FC236}">
                <a16:creationId xmlns:a16="http://schemas.microsoft.com/office/drawing/2014/main" xmlns="" id="{957A51CE-28AC-462F-847A-73FFD17209F2}"/>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359432369"/>
      </p:ext>
    </p:extLst>
  </p:cSld>
  <p:clrMapOvr>
    <a:masterClrMapping/>
  </p:clrMapOvr>
  <p:transition>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xmlns="" id="{F9AF6829-7DCE-456C-BD97-61192EC462C0}"/>
              </a:ext>
            </a:extLst>
          </p:cNvPr>
          <p:cNvSpPr>
            <a:spLocks noGrp="1" noChangeArrowheads="1"/>
          </p:cNvSpPr>
          <p:nvPr>
            <p:ph type="ftr" sz="quarter" idx="10"/>
          </p:nvPr>
        </p:nvSpPr>
        <p:spPr>
          <a:ln/>
        </p:spPr>
        <p:txBody>
          <a:bodyPr/>
          <a:lstStyle>
            <a:lvl1pPr>
              <a:defRPr/>
            </a:lvl1pPr>
          </a:lstStyle>
          <a:p>
            <a:pPr>
              <a:defRPr/>
            </a:pPr>
            <a:endParaRPr lang="en-US"/>
          </a:p>
        </p:txBody>
      </p:sp>
      <p:sp>
        <p:nvSpPr>
          <p:cNvPr id="3" name="Rectangle 6">
            <a:extLst>
              <a:ext uri="{FF2B5EF4-FFF2-40B4-BE49-F238E27FC236}">
                <a16:creationId xmlns:a16="http://schemas.microsoft.com/office/drawing/2014/main" xmlns="" id="{557AB39D-842C-4FDE-9E6A-EC05BDC89339}"/>
              </a:ext>
            </a:extLst>
          </p:cNvPr>
          <p:cNvSpPr>
            <a:spLocks noGrp="1" noChangeArrowheads="1"/>
          </p:cNvSpPr>
          <p:nvPr>
            <p:ph type="sldNum" sz="quarter" idx="11"/>
          </p:nvPr>
        </p:nvSpPr>
        <p:spPr>
          <a:ln/>
        </p:spPr>
        <p:txBody>
          <a:bodyPr/>
          <a:lstStyle>
            <a:lvl1pPr>
              <a:defRPr/>
            </a:lvl1pPr>
          </a:lstStyle>
          <a:p>
            <a:fld id="{874467C1-DF6B-42AA-92F2-6F5A0C809C2E}" type="slidenum">
              <a:rPr lang="en-US" altLang="en-US"/>
              <a:pPr/>
              <a:t>‹#›</a:t>
            </a:fld>
            <a:endParaRPr lang="en-US" altLang="en-US"/>
          </a:p>
        </p:txBody>
      </p:sp>
      <p:sp>
        <p:nvSpPr>
          <p:cNvPr id="4" name="Rectangle 4">
            <a:extLst>
              <a:ext uri="{FF2B5EF4-FFF2-40B4-BE49-F238E27FC236}">
                <a16:creationId xmlns:a16="http://schemas.microsoft.com/office/drawing/2014/main" xmlns="" id="{2E3B6556-AB1F-4135-9B2B-836011420085}"/>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3315033580"/>
      </p:ext>
    </p:extLst>
  </p:cSld>
  <p:clrMapOvr>
    <a:masterClrMapping/>
  </p:clrMapOvr>
  <p:transition>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xmlns="" id="{8AD1C2F6-FA7E-4831-B6A1-13A8EDE697AD}"/>
              </a:ext>
            </a:extLst>
          </p:cNvPr>
          <p:cNvSpPr>
            <a:spLocks noGrp="1" noChangeArrowheads="1"/>
          </p:cNvSpPr>
          <p:nvPr>
            <p:ph type="ftr" sz="quarter"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717C4BDE-FEFD-4869-8684-11795119AE04}"/>
              </a:ext>
            </a:extLst>
          </p:cNvPr>
          <p:cNvSpPr>
            <a:spLocks noGrp="1" noChangeArrowheads="1"/>
          </p:cNvSpPr>
          <p:nvPr>
            <p:ph type="sldNum" sz="quarter" idx="11"/>
          </p:nvPr>
        </p:nvSpPr>
        <p:spPr>
          <a:ln/>
        </p:spPr>
        <p:txBody>
          <a:bodyPr/>
          <a:lstStyle>
            <a:lvl1pPr>
              <a:defRPr/>
            </a:lvl1pPr>
          </a:lstStyle>
          <a:p>
            <a:fld id="{14EAA4CE-0C9B-4D97-84DF-A0A82F633BCE}" type="slidenum">
              <a:rPr lang="en-US" altLang="en-US"/>
              <a:pPr/>
              <a:t>‹#›</a:t>
            </a:fld>
            <a:endParaRPr lang="en-US" altLang="en-US"/>
          </a:p>
        </p:txBody>
      </p:sp>
      <p:sp>
        <p:nvSpPr>
          <p:cNvPr id="7" name="Rectangle 4">
            <a:extLst>
              <a:ext uri="{FF2B5EF4-FFF2-40B4-BE49-F238E27FC236}">
                <a16:creationId xmlns:a16="http://schemas.microsoft.com/office/drawing/2014/main" xmlns="" id="{045F766F-2632-42AD-9D52-3B370F8DBB06}"/>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4163046755"/>
      </p:ext>
    </p:extLst>
  </p:cSld>
  <p:clrMapOvr>
    <a:masterClrMapping/>
  </p:clrMapOvr>
  <p:transition>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xmlns="" id="{C691FC0C-F936-48D5-AC8C-4F4E73CD7A9C}"/>
              </a:ext>
            </a:extLst>
          </p:cNvPr>
          <p:cNvSpPr>
            <a:spLocks noGrp="1" noChangeArrowheads="1"/>
          </p:cNvSpPr>
          <p:nvPr>
            <p:ph type="ftr" sz="quarter"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6D8AF675-BC74-4980-8C51-71CF9C5BFE40}"/>
              </a:ext>
            </a:extLst>
          </p:cNvPr>
          <p:cNvSpPr>
            <a:spLocks noGrp="1" noChangeArrowheads="1"/>
          </p:cNvSpPr>
          <p:nvPr>
            <p:ph type="sldNum" sz="quarter" idx="11"/>
          </p:nvPr>
        </p:nvSpPr>
        <p:spPr>
          <a:ln/>
        </p:spPr>
        <p:txBody>
          <a:bodyPr/>
          <a:lstStyle>
            <a:lvl1pPr>
              <a:defRPr/>
            </a:lvl1pPr>
          </a:lstStyle>
          <a:p>
            <a:fld id="{1A71BACD-2E09-41ED-BEB6-B8667D2D2446}" type="slidenum">
              <a:rPr lang="en-US" altLang="en-US"/>
              <a:pPr/>
              <a:t>‹#›</a:t>
            </a:fld>
            <a:endParaRPr lang="en-US" altLang="en-US"/>
          </a:p>
        </p:txBody>
      </p:sp>
      <p:sp>
        <p:nvSpPr>
          <p:cNvPr id="7" name="Rectangle 4">
            <a:extLst>
              <a:ext uri="{FF2B5EF4-FFF2-40B4-BE49-F238E27FC236}">
                <a16:creationId xmlns:a16="http://schemas.microsoft.com/office/drawing/2014/main" xmlns="" id="{6157BD5A-E203-4086-8845-0C918655B8A0}"/>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234752908"/>
      </p:ext>
    </p:extLst>
  </p:cSld>
  <p:clrMapOvr>
    <a:masterClrMapping/>
  </p:clrMapOvr>
  <p:transition>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xmlns="" id="{330F4E5E-6DA6-423B-8775-4F15FAA86EB4}"/>
              </a:ext>
            </a:extLst>
          </p:cNvPr>
          <p:cNvSpPr>
            <a:spLocks noGrp="1" noChangeArrowheads="1"/>
          </p:cNvSpPr>
          <p:nvPr>
            <p:ph type="ftr" sz="quarter"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508FA302-01E7-4DA7-91FB-8AF411EC0DC7}"/>
              </a:ext>
            </a:extLst>
          </p:cNvPr>
          <p:cNvSpPr>
            <a:spLocks noGrp="1" noChangeArrowheads="1"/>
          </p:cNvSpPr>
          <p:nvPr>
            <p:ph type="sldNum" sz="quarter" idx="11"/>
          </p:nvPr>
        </p:nvSpPr>
        <p:spPr>
          <a:ln/>
        </p:spPr>
        <p:txBody>
          <a:bodyPr/>
          <a:lstStyle>
            <a:lvl1pPr>
              <a:defRPr/>
            </a:lvl1pPr>
          </a:lstStyle>
          <a:p>
            <a:fld id="{8B41DD2A-EF3E-4B16-83B1-0DD0AC5D56BF}" type="slidenum">
              <a:rPr lang="en-US" altLang="en-US"/>
              <a:pPr/>
              <a:t>‹#›</a:t>
            </a:fld>
            <a:endParaRPr lang="en-US" altLang="en-US"/>
          </a:p>
        </p:txBody>
      </p:sp>
      <p:sp>
        <p:nvSpPr>
          <p:cNvPr id="6" name="Rectangle 4">
            <a:extLst>
              <a:ext uri="{FF2B5EF4-FFF2-40B4-BE49-F238E27FC236}">
                <a16:creationId xmlns:a16="http://schemas.microsoft.com/office/drawing/2014/main" xmlns="" id="{ECD7A893-314D-481A-8E5F-7BEE3F78E3E3}"/>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506145384"/>
      </p:ext>
    </p:extLst>
  </p:cSld>
  <p:clrMapOvr>
    <a:masterClrMapping/>
  </p:clrMapOvr>
  <p:transition>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829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457200"/>
            <a:ext cx="6019800" cy="582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xmlns="" id="{736226D9-401E-4BD4-A16E-E69FD4EDBA0C}"/>
              </a:ext>
            </a:extLst>
          </p:cNvPr>
          <p:cNvSpPr>
            <a:spLocks noGrp="1" noChangeArrowheads="1"/>
          </p:cNvSpPr>
          <p:nvPr>
            <p:ph type="ftr" sz="quarter"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2CB5E84F-88B3-481A-9136-EF2BBF0DB22A}"/>
              </a:ext>
            </a:extLst>
          </p:cNvPr>
          <p:cNvSpPr>
            <a:spLocks noGrp="1" noChangeArrowheads="1"/>
          </p:cNvSpPr>
          <p:nvPr>
            <p:ph type="sldNum" sz="quarter" idx="11"/>
          </p:nvPr>
        </p:nvSpPr>
        <p:spPr>
          <a:ln/>
        </p:spPr>
        <p:txBody>
          <a:bodyPr/>
          <a:lstStyle>
            <a:lvl1pPr>
              <a:defRPr/>
            </a:lvl1pPr>
          </a:lstStyle>
          <a:p>
            <a:fld id="{8750D275-6906-4672-ABA8-74F0ED82D1A5}" type="slidenum">
              <a:rPr lang="en-US" altLang="en-US"/>
              <a:pPr/>
              <a:t>‹#›</a:t>
            </a:fld>
            <a:endParaRPr lang="en-US" altLang="en-US"/>
          </a:p>
        </p:txBody>
      </p:sp>
      <p:sp>
        <p:nvSpPr>
          <p:cNvPr id="6" name="Rectangle 4">
            <a:extLst>
              <a:ext uri="{FF2B5EF4-FFF2-40B4-BE49-F238E27FC236}">
                <a16:creationId xmlns:a16="http://schemas.microsoft.com/office/drawing/2014/main" xmlns="" id="{457F227E-6008-4C6C-AA4C-2A9C6C88E500}"/>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155052811"/>
      </p:ext>
    </p:extLst>
  </p:cSld>
  <p:clrMapOvr>
    <a:masterClrMapping/>
  </p:clrMapOvr>
  <p:transition>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366838"/>
            <a:ext cx="8229600" cy="4919662"/>
          </a:xfrm>
        </p:spPr>
        <p:txBody>
          <a:bodyPr/>
          <a:lstStyle/>
          <a:p>
            <a:pPr lvl="0"/>
            <a:r>
              <a:rPr lang="en-US" noProof="0"/>
              <a:t>Click icon to add table</a:t>
            </a:r>
          </a:p>
        </p:txBody>
      </p:sp>
      <p:sp>
        <p:nvSpPr>
          <p:cNvPr id="4" name="Rectangle 5">
            <a:extLst>
              <a:ext uri="{FF2B5EF4-FFF2-40B4-BE49-F238E27FC236}">
                <a16:creationId xmlns:a16="http://schemas.microsoft.com/office/drawing/2014/main" xmlns="" id="{E2C99CD5-87F4-435B-82F6-2FA5BE7F2B8B}"/>
              </a:ext>
            </a:extLst>
          </p:cNvPr>
          <p:cNvSpPr>
            <a:spLocks noGrp="1" noChangeArrowheads="1"/>
          </p:cNvSpPr>
          <p:nvPr>
            <p:ph type="ftr" sz="quarter"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8B85EA14-7238-405C-AA8A-E041EA2DC9EA}"/>
              </a:ext>
            </a:extLst>
          </p:cNvPr>
          <p:cNvSpPr>
            <a:spLocks noGrp="1" noChangeArrowheads="1"/>
          </p:cNvSpPr>
          <p:nvPr>
            <p:ph type="sldNum" sz="quarter" idx="11"/>
          </p:nvPr>
        </p:nvSpPr>
        <p:spPr>
          <a:ln/>
        </p:spPr>
        <p:txBody>
          <a:bodyPr/>
          <a:lstStyle>
            <a:lvl1pPr>
              <a:defRPr/>
            </a:lvl1pPr>
          </a:lstStyle>
          <a:p>
            <a:fld id="{D3BF1107-3E17-4263-B1EC-AD04EA9A463D}" type="slidenum">
              <a:rPr lang="en-US" altLang="en-US"/>
              <a:pPr/>
              <a:t>‹#›</a:t>
            </a:fld>
            <a:endParaRPr lang="en-US" altLang="en-US"/>
          </a:p>
        </p:txBody>
      </p:sp>
      <p:sp>
        <p:nvSpPr>
          <p:cNvPr id="6" name="Rectangle 4">
            <a:extLst>
              <a:ext uri="{FF2B5EF4-FFF2-40B4-BE49-F238E27FC236}">
                <a16:creationId xmlns:a16="http://schemas.microsoft.com/office/drawing/2014/main" xmlns="" id="{48047C88-72AB-4AD8-BC9F-FA1CD7830597}"/>
              </a:ext>
            </a:extLst>
          </p:cNvPr>
          <p:cNvSpPr>
            <a:spLocks noGrp="1" noChangeArrowheads="1"/>
          </p:cNvSpPr>
          <p:nvPr>
            <p:ph type="dt" sz="half" idx="12"/>
          </p:nvPr>
        </p:nvSpPr>
        <p:spPr>
          <a:ln/>
        </p:spPr>
        <p:txBody>
          <a:bodyPr/>
          <a:lstStyle>
            <a:lvl1pPr>
              <a:defRPr/>
            </a:lvl1pPr>
          </a:lstStyle>
          <a:p>
            <a:pPr>
              <a:defRPr/>
            </a:pPr>
            <a:r>
              <a:rPr lang="en-US" smtClean="0"/>
              <a:t>www.themegallery.com</a:t>
            </a:r>
            <a:endParaRPr lang="en-US"/>
          </a:p>
        </p:txBody>
      </p:sp>
    </p:spTree>
    <p:extLst>
      <p:ext uri="{BB962C8B-B14F-4D97-AF65-F5344CB8AC3E}">
        <p14:creationId xmlns:p14="http://schemas.microsoft.com/office/powerpoint/2010/main" val="2024489227"/>
      </p:ext>
    </p:extLst>
  </p:cSld>
  <p:clrMapOvr>
    <a:masterClrMapping/>
  </p:clrMapOvr>
  <p:transition>
    <p:comb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15" descr="business now">
            <a:extLst>
              <a:ext uri="{FF2B5EF4-FFF2-40B4-BE49-F238E27FC236}">
                <a16:creationId xmlns:a16="http://schemas.microsoft.com/office/drawing/2014/main" xmlns="" id="{2A3E284F-91C2-417D-A946-DB0272761A77}"/>
              </a:ext>
            </a:extLst>
          </p:cNvPr>
          <p:cNvSpPr>
            <a:spLocks/>
          </p:cNvSpPr>
          <p:nvPr/>
        </p:nvSpPr>
        <p:spPr bwMode="ltGray">
          <a:xfrm>
            <a:off x="-14288" y="4292600"/>
            <a:ext cx="9164638" cy="2592388"/>
          </a:xfrm>
          <a:custGeom>
            <a:avLst/>
            <a:gdLst>
              <a:gd name="T0" fmla="*/ 2147483647 w 5773"/>
              <a:gd name="T1" fmla="*/ 2147483647 h 1633"/>
              <a:gd name="T2" fmla="*/ 2147483647 w 5773"/>
              <a:gd name="T3" fmla="*/ 2147483647 h 1633"/>
              <a:gd name="T4" fmla="*/ 2147483647 w 5773"/>
              <a:gd name="T5" fmla="*/ 0 h 1633"/>
              <a:gd name="T6" fmla="*/ 2147483647 w 5773"/>
              <a:gd name="T7" fmla="*/ 2147483647 h 1633"/>
              <a:gd name="T8" fmla="*/ 0 w 5773"/>
              <a:gd name="T9" fmla="*/ 2147483647 h 1633"/>
              <a:gd name="T10" fmla="*/ 2147483647 w 5773"/>
              <a:gd name="T11" fmla="*/ 2147483647 h 16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3" h="1633">
                <a:moveTo>
                  <a:pt x="9" y="633"/>
                </a:moveTo>
                <a:cubicBezTo>
                  <a:pt x="74" y="660"/>
                  <a:pt x="695" y="1099"/>
                  <a:pt x="1710" y="1182"/>
                </a:cubicBezTo>
                <a:cubicBezTo>
                  <a:pt x="2725" y="1265"/>
                  <a:pt x="3871" y="1008"/>
                  <a:pt x="5773" y="0"/>
                </a:cubicBezTo>
                <a:lnTo>
                  <a:pt x="5773" y="1633"/>
                </a:lnTo>
                <a:lnTo>
                  <a:pt x="0" y="1630"/>
                </a:lnTo>
                <a:lnTo>
                  <a:pt x="9" y="633"/>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5" name="Group 8">
            <a:extLst>
              <a:ext uri="{FF2B5EF4-FFF2-40B4-BE49-F238E27FC236}">
                <a16:creationId xmlns:a16="http://schemas.microsoft.com/office/drawing/2014/main" xmlns="" id="{B8D7BB49-9A43-4BA2-B98A-BC0509580DCE}"/>
              </a:ext>
            </a:extLst>
          </p:cNvPr>
          <p:cNvGrpSpPr>
            <a:grpSpLocks/>
          </p:cNvGrpSpPr>
          <p:nvPr/>
        </p:nvGrpSpPr>
        <p:grpSpPr bwMode="auto">
          <a:xfrm>
            <a:off x="-15875" y="0"/>
            <a:ext cx="9155113" cy="6124575"/>
            <a:chOff x="-9" y="0"/>
            <a:chExt cx="5778" cy="3858"/>
          </a:xfrm>
        </p:grpSpPr>
        <p:sp>
          <p:nvSpPr>
            <p:cNvPr id="6" name="Freeform 9" descr="Small grid">
              <a:extLst>
                <a:ext uri="{FF2B5EF4-FFF2-40B4-BE49-F238E27FC236}">
                  <a16:creationId xmlns:a16="http://schemas.microsoft.com/office/drawing/2014/main" xmlns="" id="{24642D46-7A03-4EF3-B2C7-3B9248D74F0E}"/>
                </a:ext>
              </a:extLst>
            </p:cNvPr>
            <p:cNvSpPr>
              <a:spLocks/>
            </p:cNvSpPr>
            <p:nvPr userDrawn="1"/>
          </p:nvSpPr>
          <p:spPr bwMode="ltGray">
            <a:xfrm>
              <a:off x="0" y="0"/>
              <a:ext cx="5769" cy="3858"/>
            </a:xfrm>
            <a:custGeom>
              <a:avLst/>
              <a:gdLst>
                <a:gd name="T0" fmla="*/ 0 w 5769"/>
                <a:gd name="T1" fmla="*/ 3026 h 3858"/>
                <a:gd name="T2" fmla="*/ 1984 w 5769"/>
                <a:gd name="T3" fmla="*/ 3803 h 3858"/>
                <a:gd name="T4" fmla="*/ 5769 w 5769"/>
                <a:gd name="T5" fmla="*/ 2377 h 3858"/>
                <a:gd name="T6" fmla="*/ 5769 w 5769"/>
                <a:gd name="T7" fmla="*/ 0 h 3858"/>
                <a:gd name="T8" fmla="*/ 18 w 5769"/>
                <a:gd name="T9" fmla="*/ 0 h 3858"/>
                <a:gd name="T10" fmla="*/ 9 w 5769"/>
                <a:gd name="T11" fmla="*/ 10 h 3858"/>
                <a:gd name="T12" fmla="*/ 0 w 5769"/>
                <a:gd name="T13" fmla="*/ 3026 h 385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69" h="3858">
                  <a:moveTo>
                    <a:pt x="0" y="3026"/>
                  </a:moveTo>
                  <a:cubicBezTo>
                    <a:pt x="70" y="3092"/>
                    <a:pt x="640" y="3748"/>
                    <a:pt x="1984" y="3803"/>
                  </a:cubicBezTo>
                  <a:cubicBezTo>
                    <a:pt x="3328" y="3858"/>
                    <a:pt x="5396" y="2688"/>
                    <a:pt x="5769" y="2377"/>
                  </a:cubicBezTo>
                  <a:lnTo>
                    <a:pt x="5769" y="0"/>
                  </a:lnTo>
                  <a:lnTo>
                    <a:pt x="18" y="0"/>
                  </a:lnTo>
                  <a:lnTo>
                    <a:pt x="9" y="10"/>
                  </a:lnTo>
                  <a:lnTo>
                    <a:pt x="0" y="3026"/>
                  </a:lnTo>
                  <a:close/>
                </a:path>
              </a:pathLst>
            </a:custGeom>
            <a:pattFill prst="smGrid">
              <a:fgClr>
                <a:schemeClr val="bg1"/>
              </a:fgClr>
              <a:bgClr>
                <a:srgbClr val="003D7B"/>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0">
              <a:extLst>
                <a:ext uri="{FF2B5EF4-FFF2-40B4-BE49-F238E27FC236}">
                  <a16:creationId xmlns:a16="http://schemas.microsoft.com/office/drawing/2014/main" xmlns="" id="{8B1970CE-0618-44BA-8AB4-38FF6A36B489}"/>
                </a:ext>
              </a:extLst>
            </p:cNvPr>
            <p:cNvSpPr>
              <a:spLocks/>
            </p:cNvSpPr>
            <p:nvPr userDrawn="1"/>
          </p:nvSpPr>
          <p:spPr bwMode="ltGray">
            <a:xfrm>
              <a:off x="-9" y="0"/>
              <a:ext cx="5769" cy="3858"/>
            </a:xfrm>
            <a:custGeom>
              <a:avLst/>
              <a:gdLst/>
              <a:ahLst/>
              <a:cxnLst>
                <a:cxn ang="0">
                  <a:pos x="0" y="3026"/>
                </a:cxn>
                <a:cxn ang="0">
                  <a:pos x="1984" y="3803"/>
                </a:cxn>
                <a:cxn ang="0">
                  <a:pos x="5769" y="2377"/>
                </a:cxn>
                <a:cxn ang="0">
                  <a:pos x="5769" y="0"/>
                </a:cxn>
                <a:cxn ang="0">
                  <a:pos x="18" y="0"/>
                </a:cxn>
                <a:cxn ang="0">
                  <a:pos x="9" y="10"/>
                </a:cxn>
                <a:cxn ang="0">
                  <a:pos x="0" y="3026"/>
                </a:cxn>
              </a:cxnLst>
              <a:rect l="0" t="0" r="r" b="b"/>
              <a:pathLst>
                <a:path w="5769" h="3858">
                  <a:moveTo>
                    <a:pt x="0" y="3026"/>
                  </a:moveTo>
                  <a:cubicBezTo>
                    <a:pt x="70" y="3092"/>
                    <a:pt x="640" y="3748"/>
                    <a:pt x="1984" y="3803"/>
                  </a:cubicBezTo>
                  <a:cubicBezTo>
                    <a:pt x="3328" y="3858"/>
                    <a:pt x="5396" y="2688"/>
                    <a:pt x="5769" y="2377"/>
                  </a:cubicBezTo>
                  <a:lnTo>
                    <a:pt x="5769" y="0"/>
                  </a:lnTo>
                  <a:lnTo>
                    <a:pt x="18" y="0"/>
                  </a:lnTo>
                  <a:lnTo>
                    <a:pt x="9" y="10"/>
                  </a:lnTo>
                  <a:lnTo>
                    <a:pt x="0" y="3026"/>
                  </a:lnTo>
                  <a:close/>
                </a:path>
              </a:pathLst>
            </a:custGeom>
            <a:gradFill rotWithShape="0">
              <a:gsLst>
                <a:gs pos="0">
                  <a:schemeClr val="bg1">
                    <a:gamma/>
                    <a:shade val="46275"/>
                    <a:invGamma/>
                    <a:alpha val="44000"/>
                  </a:schemeClr>
                </a:gs>
                <a:gs pos="100000">
                  <a:schemeClr val="bg1"/>
                </a:gs>
              </a:gsLst>
              <a:lin ang="5400000" scaled="1"/>
            </a:gradFill>
            <a:ln w="9525">
              <a:noFill/>
              <a:round/>
              <a:headEnd/>
              <a:tailEnd/>
            </a:ln>
            <a:effectLst/>
          </p:spPr>
          <p:txBody>
            <a:bodyPr/>
            <a:lstStyle/>
            <a:p>
              <a:pPr>
                <a:defRPr/>
              </a:pPr>
              <a:endParaRPr lang="en-US">
                <a:solidFill>
                  <a:srgbClr val="FFFFFF"/>
                </a:solidFill>
                <a:latin typeface="Arial"/>
                <a:cs typeface="+mn-cs"/>
              </a:endParaRPr>
            </a:p>
          </p:txBody>
        </p:sp>
      </p:grpSp>
      <p:grpSp>
        <p:nvGrpSpPr>
          <p:cNvPr id="8" name="Group 11">
            <a:extLst>
              <a:ext uri="{FF2B5EF4-FFF2-40B4-BE49-F238E27FC236}">
                <a16:creationId xmlns:a16="http://schemas.microsoft.com/office/drawing/2014/main" xmlns="" id="{FDED2F9B-E994-4CD7-97C5-C48C002C13C5}"/>
              </a:ext>
            </a:extLst>
          </p:cNvPr>
          <p:cNvGrpSpPr>
            <a:grpSpLocks/>
          </p:cNvGrpSpPr>
          <p:nvPr/>
        </p:nvGrpSpPr>
        <p:grpSpPr bwMode="auto">
          <a:xfrm>
            <a:off x="304800" y="387350"/>
            <a:ext cx="2076450" cy="1143000"/>
            <a:chOff x="144" y="244"/>
            <a:chExt cx="1308" cy="720"/>
          </a:xfrm>
        </p:grpSpPr>
        <p:sp>
          <p:nvSpPr>
            <p:cNvPr id="9" name="Oval 12">
              <a:extLst>
                <a:ext uri="{FF2B5EF4-FFF2-40B4-BE49-F238E27FC236}">
                  <a16:creationId xmlns:a16="http://schemas.microsoft.com/office/drawing/2014/main" xmlns="" id="{6463A044-B014-43BC-982D-DC68D3A1601B}"/>
                </a:ext>
              </a:extLst>
            </p:cNvPr>
            <p:cNvSpPr>
              <a:spLocks noChangeArrowheads="1"/>
            </p:cNvSpPr>
            <p:nvPr/>
          </p:nvSpPr>
          <p:spPr bwMode="gray">
            <a:xfrm rot="-931870">
              <a:off x="144" y="244"/>
              <a:ext cx="1308" cy="720"/>
            </a:xfrm>
            <a:prstGeom prst="ellipse">
              <a:avLst/>
            </a:prstGeom>
            <a:gradFill rotWithShape="1">
              <a:gsLst>
                <a:gs pos="0">
                  <a:schemeClr val="bg1"/>
                </a:gs>
                <a:gs pos="100000">
                  <a:schemeClr val="bg1">
                    <a:gamma/>
                    <a:shade val="45490"/>
                    <a:invGamma/>
                  </a:schemeClr>
                </a:gs>
              </a:gsLst>
              <a:lin ang="18900000" scaled="1"/>
            </a:gradFill>
            <a:ln w="9525">
              <a:noFill/>
              <a:round/>
              <a:headEnd/>
              <a:tailEnd/>
            </a:ln>
            <a:effectLst/>
          </p:spPr>
          <p:txBody>
            <a:bodyPr wrap="none" anchor="ctr"/>
            <a:lstStyle/>
            <a:p>
              <a:pPr>
                <a:defRPr/>
              </a:pPr>
              <a:endParaRPr lang="en-US">
                <a:solidFill>
                  <a:srgbClr val="FFFFFF"/>
                </a:solidFill>
                <a:latin typeface="Arial"/>
                <a:cs typeface="+mn-cs"/>
              </a:endParaRPr>
            </a:p>
          </p:txBody>
        </p:sp>
        <p:sp>
          <p:nvSpPr>
            <p:cNvPr id="10" name="Oval 13">
              <a:extLst>
                <a:ext uri="{FF2B5EF4-FFF2-40B4-BE49-F238E27FC236}">
                  <a16:creationId xmlns:a16="http://schemas.microsoft.com/office/drawing/2014/main" xmlns="" id="{C08D5EF8-822F-487E-9C4F-4F02FAF1B1E4}"/>
                </a:ext>
              </a:extLst>
            </p:cNvPr>
            <p:cNvSpPr>
              <a:spLocks noChangeArrowheads="1"/>
            </p:cNvSpPr>
            <p:nvPr/>
          </p:nvSpPr>
          <p:spPr bwMode="gray">
            <a:xfrm rot="-931870">
              <a:off x="204" y="299"/>
              <a:ext cx="1161" cy="602"/>
            </a:xfrm>
            <a:prstGeom prst="ellipse">
              <a:avLst/>
            </a:prstGeom>
            <a:gradFill rotWithShape="1">
              <a:gsLst>
                <a:gs pos="0">
                  <a:schemeClr val="bg1">
                    <a:gamma/>
                    <a:shade val="45490"/>
                    <a:invGamma/>
                  </a:schemeClr>
                </a:gs>
                <a:gs pos="100000">
                  <a:schemeClr val="bg1"/>
                </a:gs>
              </a:gsLst>
              <a:lin ang="18900000" scaled="1"/>
            </a:gradFill>
            <a:ln w="9525">
              <a:noFill/>
              <a:round/>
              <a:headEnd/>
              <a:tailEnd/>
            </a:ln>
            <a:effectLst/>
          </p:spPr>
          <p:txBody>
            <a:bodyPr wrap="none" anchor="ctr"/>
            <a:lstStyle/>
            <a:p>
              <a:pPr>
                <a:defRPr/>
              </a:pPr>
              <a:endParaRPr lang="en-US">
                <a:solidFill>
                  <a:srgbClr val="FFFFFF"/>
                </a:solidFill>
                <a:latin typeface="Arial"/>
                <a:cs typeface="+mn-cs"/>
              </a:endParaRPr>
            </a:p>
          </p:txBody>
        </p:sp>
      </p:grpSp>
      <p:sp>
        <p:nvSpPr>
          <p:cNvPr id="11" name="Text Box 14">
            <a:extLst>
              <a:ext uri="{FF2B5EF4-FFF2-40B4-BE49-F238E27FC236}">
                <a16:creationId xmlns:a16="http://schemas.microsoft.com/office/drawing/2014/main" xmlns="" id="{79008906-2254-42D9-BAA2-E85BF6BC309C}"/>
              </a:ext>
            </a:extLst>
          </p:cNvPr>
          <p:cNvSpPr txBox="1">
            <a:spLocks noChangeArrowheads="1"/>
          </p:cNvSpPr>
          <p:nvPr/>
        </p:nvSpPr>
        <p:spPr bwMode="gray">
          <a:xfrm>
            <a:off x="762000" y="609600"/>
            <a:ext cx="1157288" cy="733425"/>
          </a:xfrm>
          <a:prstGeom prst="rect">
            <a:avLst/>
          </a:prstGeom>
          <a:noFill/>
          <a:ln>
            <a:noFill/>
          </a:ln>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1600" b="1">
                <a:solidFill>
                  <a:srgbClr val="FFFFFF"/>
                </a:solidFill>
                <a:cs typeface="+mn-cs"/>
              </a:rPr>
              <a:t>Company</a:t>
            </a:r>
          </a:p>
          <a:p>
            <a:pPr eaLnBrk="1" hangingPunct="1">
              <a:defRPr/>
            </a:pPr>
            <a:r>
              <a:rPr lang="en-US" sz="2600" b="1">
                <a:solidFill>
                  <a:srgbClr val="FFFFFF"/>
                </a:solidFill>
                <a:cs typeface="+mn-cs"/>
              </a:rPr>
              <a:t>LOGO</a:t>
            </a:r>
          </a:p>
        </p:txBody>
      </p:sp>
      <p:sp>
        <p:nvSpPr>
          <p:cNvPr id="3074" name="Rectangle 2"/>
          <p:cNvSpPr>
            <a:spLocks noGrp="1" noChangeArrowheads="1"/>
          </p:cNvSpPr>
          <p:nvPr>
            <p:ph type="ctrTitle"/>
          </p:nvPr>
        </p:nvSpPr>
        <p:spPr>
          <a:xfrm>
            <a:off x="685800" y="2130425"/>
            <a:ext cx="7772400" cy="1470025"/>
          </a:xfrm>
          <a:effectLst>
            <a:outerShdw dist="53882" dir="2700000" algn="ctr" rotWithShape="0">
              <a:srgbClr val="000000"/>
            </a:outerShdw>
          </a:effectLst>
        </p:spPr>
        <p:txBody>
          <a:bodyPr/>
          <a:lstStyle>
            <a:lvl1pPr>
              <a:defRPr sz="4400"/>
            </a:lvl1pPr>
          </a:lstStyle>
          <a:p>
            <a:r>
              <a:rPr lang="en-US"/>
              <a:t>Click to edit Master title style</a:t>
            </a:r>
          </a:p>
        </p:txBody>
      </p:sp>
      <p:sp>
        <p:nvSpPr>
          <p:cNvPr id="3075" name="Rectangle 3"/>
          <p:cNvSpPr>
            <a:spLocks noGrp="1" noChangeArrowheads="1"/>
          </p:cNvSpPr>
          <p:nvPr>
            <p:ph type="subTitle" idx="1"/>
          </p:nvPr>
        </p:nvSpPr>
        <p:spPr>
          <a:xfrm>
            <a:off x="1295400" y="3886200"/>
            <a:ext cx="6400800" cy="685800"/>
          </a:xfrm>
        </p:spPr>
        <p:txBody>
          <a:bodyPr/>
          <a:lstStyle>
            <a:lvl1pPr marL="0" indent="0" algn="ctr">
              <a:buFontTx/>
              <a:buNone/>
              <a:defRPr sz="2800"/>
            </a:lvl1pPr>
          </a:lstStyle>
          <a:p>
            <a:r>
              <a:rPr lang="en-US"/>
              <a:t>Click to edit Master subtitle style</a:t>
            </a:r>
          </a:p>
        </p:txBody>
      </p:sp>
      <p:sp>
        <p:nvSpPr>
          <p:cNvPr id="12" name="Rectangle 4">
            <a:extLst>
              <a:ext uri="{FF2B5EF4-FFF2-40B4-BE49-F238E27FC236}">
                <a16:creationId xmlns:a16="http://schemas.microsoft.com/office/drawing/2014/main" xmlns="" id="{A18B3CAB-3078-4315-8000-A82C5E43988B}"/>
              </a:ext>
            </a:extLst>
          </p:cNvPr>
          <p:cNvSpPr>
            <a:spLocks noGrp="1" noChangeArrowheads="1"/>
          </p:cNvSpPr>
          <p:nvPr>
            <p:ph type="dt" sz="half" idx="10"/>
          </p:nvPr>
        </p:nvSpPr>
        <p:spPr>
          <a:xfrm>
            <a:off x="457200" y="6553200"/>
            <a:ext cx="2133600" cy="171450"/>
          </a:xfrm>
        </p:spPr>
        <p:txBody>
          <a:bodyPr/>
          <a:lstStyle>
            <a:lvl1pPr>
              <a:defRPr>
                <a:cs typeface="Arial" charset="0"/>
              </a:defRPr>
            </a:lvl1pPr>
          </a:lstStyle>
          <a:p>
            <a:pPr>
              <a:defRPr/>
            </a:pPr>
            <a:r>
              <a:rPr lang="en-US" smtClean="0"/>
              <a:t>www.themegallery.com</a:t>
            </a:r>
            <a:endParaRPr lang="en-US"/>
          </a:p>
        </p:txBody>
      </p:sp>
      <p:sp>
        <p:nvSpPr>
          <p:cNvPr id="13" name="Rectangle 5">
            <a:extLst>
              <a:ext uri="{FF2B5EF4-FFF2-40B4-BE49-F238E27FC236}">
                <a16:creationId xmlns:a16="http://schemas.microsoft.com/office/drawing/2014/main" xmlns="" id="{006F0BFF-0F67-4895-97ED-39796FE6A115}"/>
              </a:ext>
            </a:extLst>
          </p:cNvPr>
          <p:cNvSpPr>
            <a:spLocks noGrp="1" noChangeArrowheads="1"/>
          </p:cNvSpPr>
          <p:nvPr>
            <p:ph type="ftr" sz="quarter" idx="11"/>
          </p:nvPr>
        </p:nvSpPr>
        <p:spPr>
          <a:xfrm>
            <a:off x="3124200" y="6553200"/>
            <a:ext cx="2895600" cy="171450"/>
          </a:xfrm>
        </p:spPr>
        <p:txBody>
          <a:bodyPr/>
          <a:lstStyle>
            <a:lvl1pPr>
              <a:defRPr>
                <a:cs typeface="Arial" charset="0"/>
              </a:defRPr>
            </a:lvl1pPr>
          </a:lstStyle>
          <a:p>
            <a:pPr>
              <a:defRPr/>
            </a:pPr>
            <a:endParaRPr lang="en-US"/>
          </a:p>
        </p:txBody>
      </p:sp>
      <p:sp>
        <p:nvSpPr>
          <p:cNvPr id="14" name="Rectangle 6">
            <a:extLst>
              <a:ext uri="{FF2B5EF4-FFF2-40B4-BE49-F238E27FC236}">
                <a16:creationId xmlns:a16="http://schemas.microsoft.com/office/drawing/2014/main" xmlns="" id="{A23447FB-49B9-41D7-BE48-73923ACA2340}"/>
              </a:ext>
            </a:extLst>
          </p:cNvPr>
          <p:cNvSpPr>
            <a:spLocks noGrp="1" noChangeArrowheads="1"/>
          </p:cNvSpPr>
          <p:nvPr>
            <p:ph type="sldNum" sz="quarter" idx="12"/>
          </p:nvPr>
        </p:nvSpPr>
        <p:spPr>
          <a:xfrm>
            <a:off x="6553200" y="6553200"/>
            <a:ext cx="2133600" cy="171450"/>
          </a:xfrm>
        </p:spPr>
        <p:txBody>
          <a:bodyPr/>
          <a:lstStyle>
            <a:lvl1pPr>
              <a:defRPr/>
            </a:lvl1pPr>
          </a:lstStyle>
          <a:p>
            <a:fld id="{71BBE192-0A55-43DC-ACDF-25BA8A1CF5CA}" type="slidenum">
              <a:rPr lang="en-US" altLang="en-US"/>
              <a:pPr/>
              <a:t>‹#›</a:t>
            </a:fld>
            <a:endParaRPr lang="en-US" altLang="en-US"/>
          </a:p>
        </p:txBody>
      </p:sp>
    </p:spTree>
    <p:extLst>
      <p:ext uri="{BB962C8B-B14F-4D97-AF65-F5344CB8AC3E}">
        <p14:creationId xmlns:p14="http://schemas.microsoft.com/office/powerpoint/2010/main" val="1654414655"/>
      </p:ext>
    </p:extLst>
  </p:cSld>
  <p:clrMapOvr>
    <a:masterClrMapping/>
  </p:clrMapOvr>
  <p:transition spd="slow" advClick="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F13D063A-AED4-449A-9C83-2B97EDC44B03}"/>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D243F97D-90CF-4F36-850A-CA64BE193E31}"/>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5E46B4DF-DA8B-4393-9FFB-601E3FFCBF79}"/>
              </a:ext>
            </a:extLst>
          </p:cNvPr>
          <p:cNvSpPr>
            <a:spLocks noGrp="1" noChangeArrowheads="1"/>
          </p:cNvSpPr>
          <p:nvPr>
            <p:ph type="sldNum" sz="quarter" idx="12"/>
          </p:nvPr>
        </p:nvSpPr>
        <p:spPr/>
        <p:txBody>
          <a:bodyPr/>
          <a:lstStyle>
            <a:lvl1pPr>
              <a:defRPr/>
            </a:lvl1pPr>
          </a:lstStyle>
          <a:p>
            <a:fld id="{BB9996D4-2737-4794-96D9-EF48574E6C31}" type="slidenum">
              <a:rPr lang="en-US" altLang="en-US"/>
              <a:pPr/>
              <a:t>‹#›</a:t>
            </a:fld>
            <a:endParaRPr lang="en-US" altLang="en-US"/>
          </a:p>
        </p:txBody>
      </p:sp>
    </p:spTree>
    <p:extLst>
      <p:ext uri="{BB962C8B-B14F-4D97-AF65-F5344CB8AC3E}">
        <p14:creationId xmlns:p14="http://schemas.microsoft.com/office/powerpoint/2010/main" val="1758563319"/>
      </p:ext>
    </p:extLst>
  </p:cSld>
  <p:clrMapOvr>
    <a:masterClrMapping/>
  </p:clrMapOvr>
  <p:transition spd="slow" advClick="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A189A324-31A4-4AB7-8A1B-FEA25F4FE93A}"/>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7AC44D93-45DE-4582-97CB-9DBC0556A81A}"/>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3FF07757-13E9-488F-84F3-956EA1EDCA94}"/>
              </a:ext>
            </a:extLst>
          </p:cNvPr>
          <p:cNvSpPr>
            <a:spLocks noGrp="1" noChangeArrowheads="1"/>
          </p:cNvSpPr>
          <p:nvPr>
            <p:ph type="sldNum" sz="quarter" idx="12"/>
          </p:nvPr>
        </p:nvSpPr>
        <p:spPr/>
        <p:txBody>
          <a:bodyPr/>
          <a:lstStyle>
            <a:lvl1pPr>
              <a:defRPr/>
            </a:lvl1pPr>
          </a:lstStyle>
          <a:p>
            <a:fld id="{0FFCC481-916A-41EB-A021-A37985F138D8}" type="slidenum">
              <a:rPr lang="en-US" altLang="en-US"/>
              <a:pPr/>
              <a:t>‹#›</a:t>
            </a:fld>
            <a:endParaRPr lang="en-US" altLang="en-US"/>
          </a:p>
        </p:txBody>
      </p:sp>
    </p:spTree>
    <p:extLst>
      <p:ext uri="{BB962C8B-B14F-4D97-AF65-F5344CB8AC3E}">
        <p14:creationId xmlns:p14="http://schemas.microsoft.com/office/powerpoint/2010/main" val="3399190876"/>
      </p:ext>
    </p:extLst>
  </p:cSld>
  <p:clrMapOvr>
    <a:masterClrMapping/>
  </p:clrMapOvr>
  <p:transition spd="slow" advClick="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95400"/>
            <a:ext cx="40386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95400"/>
            <a:ext cx="40386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C34800C-CCA4-4AB0-9F1A-603B20390BAF}"/>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65286768-1CFD-4C83-8A1C-C8A8336ECFA5}"/>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41CA6307-EDD4-4B8E-A0ED-35495E4C7538}"/>
              </a:ext>
            </a:extLst>
          </p:cNvPr>
          <p:cNvSpPr>
            <a:spLocks noGrp="1" noChangeArrowheads="1"/>
          </p:cNvSpPr>
          <p:nvPr>
            <p:ph type="sldNum" sz="quarter" idx="12"/>
          </p:nvPr>
        </p:nvSpPr>
        <p:spPr/>
        <p:txBody>
          <a:bodyPr/>
          <a:lstStyle>
            <a:lvl1pPr>
              <a:defRPr/>
            </a:lvl1pPr>
          </a:lstStyle>
          <a:p>
            <a:fld id="{7DBF3FC2-8C03-47D5-ACE1-BA6F46B49569}" type="slidenum">
              <a:rPr lang="en-US" altLang="en-US"/>
              <a:pPr/>
              <a:t>‹#›</a:t>
            </a:fld>
            <a:endParaRPr lang="en-US" altLang="en-US"/>
          </a:p>
        </p:txBody>
      </p:sp>
    </p:spTree>
    <p:extLst>
      <p:ext uri="{BB962C8B-B14F-4D97-AF65-F5344CB8AC3E}">
        <p14:creationId xmlns:p14="http://schemas.microsoft.com/office/powerpoint/2010/main" val="2021087814"/>
      </p:ext>
    </p:extLst>
  </p:cSld>
  <p:clrMapOvr>
    <a:masterClrMapping/>
  </p:clrMapOvr>
  <p:transition spd="slow" advClick="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C785CA15-05A9-4FDB-B845-34A7798575B8}"/>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8" name="Rectangle 5">
            <a:extLst>
              <a:ext uri="{FF2B5EF4-FFF2-40B4-BE49-F238E27FC236}">
                <a16:creationId xmlns:a16="http://schemas.microsoft.com/office/drawing/2014/main" xmlns="" id="{DE87681D-3D93-4DB3-B615-1525D7DACF32}"/>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a:extLst>
              <a:ext uri="{FF2B5EF4-FFF2-40B4-BE49-F238E27FC236}">
                <a16:creationId xmlns:a16="http://schemas.microsoft.com/office/drawing/2014/main" xmlns="" id="{50D36499-4F00-4831-B17E-D93FC404BA04}"/>
              </a:ext>
            </a:extLst>
          </p:cNvPr>
          <p:cNvSpPr>
            <a:spLocks noGrp="1" noChangeArrowheads="1"/>
          </p:cNvSpPr>
          <p:nvPr>
            <p:ph type="sldNum" sz="quarter" idx="12"/>
          </p:nvPr>
        </p:nvSpPr>
        <p:spPr/>
        <p:txBody>
          <a:bodyPr/>
          <a:lstStyle>
            <a:lvl1pPr>
              <a:defRPr/>
            </a:lvl1pPr>
          </a:lstStyle>
          <a:p>
            <a:fld id="{74B728C6-AE0B-48CF-BE63-2828567DA6FA}" type="slidenum">
              <a:rPr lang="en-US" altLang="en-US"/>
              <a:pPr/>
              <a:t>‹#›</a:t>
            </a:fld>
            <a:endParaRPr lang="en-US" altLang="en-US"/>
          </a:p>
        </p:txBody>
      </p:sp>
    </p:spTree>
    <p:extLst>
      <p:ext uri="{BB962C8B-B14F-4D97-AF65-F5344CB8AC3E}">
        <p14:creationId xmlns:p14="http://schemas.microsoft.com/office/powerpoint/2010/main" val="1691039452"/>
      </p:ext>
    </p:extLst>
  </p:cSld>
  <p:clrMapOvr>
    <a:masterClrMapping/>
  </p:clrMapOvr>
  <p:transition spd="slow" advClick="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A32E5FDD-B407-4687-8721-18CB48BB3C8C}"/>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4" name="Rectangle 5">
            <a:extLst>
              <a:ext uri="{FF2B5EF4-FFF2-40B4-BE49-F238E27FC236}">
                <a16:creationId xmlns:a16="http://schemas.microsoft.com/office/drawing/2014/main" xmlns="" id="{93AD835D-6280-41F2-96DD-494E6BA83B40}"/>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a:extLst>
              <a:ext uri="{FF2B5EF4-FFF2-40B4-BE49-F238E27FC236}">
                <a16:creationId xmlns:a16="http://schemas.microsoft.com/office/drawing/2014/main" xmlns="" id="{8117FC1D-2E10-4521-878D-DE0AF48F6237}"/>
              </a:ext>
            </a:extLst>
          </p:cNvPr>
          <p:cNvSpPr>
            <a:spLocks noGrp="1" noChangeArrowheads="1"/>
          </p:cNvSpPr>
          <p:nvPr>
            <p:ph type="sldNum" sz="quarter" idx="12"/>
          </p:nvPr>
        </p:nvSpPr>
        <p:spPr/>
        <p:txBody>
          <a:bodyPr/>
          <a:lstStyle>
            <a:lvl1pPr>
              <a:defRPr/>
            </a:lvl1pPr>
          </a:lstStyle>
          <a:p>
            <a:fld id="{6EBEC7AD-3709-45AD-9FE7-E80218C87266}" type="slidenum">
              <a:rPr lang="en-US" altLang="en-US"/>
              <a:pPr/>
              <a:t>‹#›</a:t>
            </a:fld>
            <a:endParaRPr lang="en-US" altLang="en-US"/>
          </a:p>
        </p:txBody>
      </p:sp>
    </p:spTree>
    <p:extLst>
      <p:ext uri="{BB962C8B-B14F-4D97-AF65-F5344CB8AC3E}">
        <p14:creationId xmlns:p14="http://schemas.microsoft.com/office/powerpoint/2010/main" val="2645723920"/>
      </p:ext>
    </p:extLst>
  </p:cSld>
  <p:clrMapOvr>
    <a:masterClrMapping/>
  </p:clrMapOvr>
  <p:transition spd="slow" advClick="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150C85A5-899F-473C-9629-97B830E7BD85}"/>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3" name="Rectangle 5">
            <a:extLst>
              <a:ext uri="{FF2B5EF4-FFF2-40B4-BE49-F238E27FC236}">
                <a16:creationId xmlns:a16="http://schemas.microsoft.com/office/drawing/2014/main" xmlns="" id="{E2718BBD-046C-459F-8AFD-C1678AD30127}"/>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a:extLst>
              <a:ext uri="{FF2B5EF4-FFF2-40B4-BE49-F238E27FC236}">
                <a16:creationId xmlns:a16="http://schemas.microsoft.com/office/drawing/2014/main" xmlns="" id="{A2799F13-AC13-427C-92D7-C4758FD7E180}"/>
              </a:ext>
            </a:extLst>
          </p:cNvPr>
          <p:cNvSpPr>
            <a:spLocks noGrp="1" noChangeArrowheads="1"/>
          </p:cNvSpPr>
          <p:nvPr>
            <p:ph type="sldNum" sz="quarter" idx="12"/>
          </p:nvPr>
        </p:nvSpPr>
        <p:spPr/>
        <p:txBody>
          <a:bodyPr/>
          <a:lstStyle>
            <a:lvl1pPr>
              <a:defRPr/>
            </a:lvl1pPr>
          </a:lstStyle>
          <a:p>
            <a:fld id="{11A1A393-4A81-4E48-9F75-1686870577B0}" type="slidenum">
              <a:rPr lang="en-US" altLang="en-US"/>
              <a:pPr/>
              <a:t>‹#›</a:t>
            </a:fld>
            <a:endParaRPr lang="en-US" altLang="en-US"/>
          </a:p>
        </p:txBody>
      </p:sp>
    </p:spTree>
    <p:extLst>
      <p:ext uri="{BB962C8B-B14F-4D97-AF65-F5344CB8AC3E}">
        <p14:creationId xmlns:p14="http://schemas.microsoft.com/office/powerpoint/2010/main" val="3025961692"/>
      </p:ext>
    </p:extLst>
  </p:cSld>
  <p:clrMapOvr>
    <a:masterClrMapping/>
  </p:clrMapOvr>
  <p:transition spd="slow" advClick="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80326C7A-6F58-46CF-8484-670B2E6D2F5E}"/>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F8A73BDA-DDF6-4D45-A275-E8B21EBCB226}"/>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1468E2B2-739E-4947-A435-160CE060DD72}"/>
              </a:ext>
            </a:extLst>
          </p:cNvPr>
          <p:cNvSpPr>
            <a:spLocks noGrp="1" noChangeArrowheads="1"/>
          </p:cNvSpPr>
          <p:nvPr>
            <p:ph type="sldNum" sz="quarter" idx="12"/>
          </p:nvPr>
        </p:nvSpPr>
        <p:spPr/>
        <p:txBody>
          <a:bodyPr/>
          <a:lstStyle>
            <a:lvl1pPr>
              <a:defRPr/>
            </a:lvl1pPr>
          </a:lstStyle>
          <a:p>
            <a:fld id="{F07C1650-6FEE-4E11-9660-CF3BA33AEA7E}" type="slidenum">
              <a:rPr lang="en-US" altLang="en-US"/>
              <a:pPr/>
              <a:t>‹#›</a:t>
            </a:fld>
            <a:endParaRPr lang="en-US" altLang="en-US"/>
          </a:p>
        </p:txBody>
      </p:sp>
    </p:spTree>
    <p:extLst>
      <p:ext uri="{BB962C8B-B14F-4D97-AF65-F5344CB8AC3E}">
        <p14:creationId xmlns:p14="http://schemas.microsoft.com/office/powerpoint/2010/main" val="2420986506"/>
      </p:ext>
    </p:extLst>
  </p:cSld>
  <p:clrMapOvr>
    <a:masterClrMapping/>
  </p:clrMapOvr>
  <p:transition spd="slow" advClick="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8550782D-48CE-4CDE-971A-8BAD29524EEA}"/>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72756101-FC54-47E7-ADC9-A919E07618B2}"/>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7FB8DE79-3FA2-41A1-A145-D578AA8781E1}"/>
              </a:ext>
            </a:extLst>
          </p:cNvPr>
          <p:cNvSpPr>
            <a:spLocks noGrp="1" noChangeArrowheads="1"/>
          </p:cNvSpPr>
          <p:nvPr>
            <p:ph type="sldNum" sz="quarter" idx="12"/>
          </p:nvPr>
        </p:nvSpPr>
        <p:spPr/>
        <p:txBody>
          <a:bodyPr/>
          <a:lstStyle>
            <a:lvl1pPr>
              <a:defRPr/>
            </a:lvl1pPr>
          </a:lstStyle>
          <a:p>
            <a:fld id="{EE857101-3953-4E89-B9CA-909776C425BD}" type="slidenum">
              <a:rPr lang="en-US" altLang="en-US"/>
              <a:pPr/>
              <a:t>‹#›</a:t>
            </a:fld>
            <a:endParaRPr lang="en-US" altLang="en-US"/>
          </a:p>
        </p:txBody>
      </p:sp>
    </p:spTree>
    <p:extLst>
      <p:ext uri="{BB962C8B-B14F-4D97-AF65-F5344CB8AC3E}">
        <p14:creationId xmlns:p14="http://schemas.microsoft.com/office/powerpoint/2010/main" val="1391497579"/>
      </p:ext>
    </p:extLst>
  </p:cSld>
  <p:clrMapOvr>
    <a:masterClrMapping/>
  </p:clrMapOvr>
  <p:transition spd="slow" advClick="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3A5D72AA-E707-4220-9B79-CE5CC3C75264}"/>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DC5168E6-04E7-4EB5-84CF-3A751CB37A64}"/>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D77D0F0B-BCDD-4426-88AC-7E7A74596BEF}"/>
              </a:ext>
            </a:extLst>
          </p:cNvPr>
          <p:cNvSpPr>
            <a:spLocks noGrp="1" noChangeArrowheads="1"/>
          </p:cNvSpPr>
          <p:nvPr>
            <p:ph type="sldNum" sz="quarter" idx="12"/>
          </p:nvPr>
        </p:nvSpPr>
        <p:spPr/>
        <p:txBody>
          <a:bodyPr/>
          <a:lstStyle>
            <a:lvl1pPr>
              <a:defRPr/>
            </a:lvl1pPr>
          </a:lstStyle>
          <a:p>
            <a:fld id="{431C082B-29F9-4024-B3B4-2B54CBEAB345}" type="slidenum">
              <a:rPr lang="en-US" altLang="en-US"/>
              <a:pPr/>
              <a:t>‹#›</a:t>
            </a:fld>
            <a:endParaRPr lang="en-US" altLang="en-US"/>
          </a:p>
        </p:txBody>
      </p:sp>
    </p:spTree>
    <p:extLst>
      <p:ext uri="{BB962C8B-B14F-4D97-AF65-F5344CB8AC3E}">
        <p14:creationId xmlns:p14="http://schemas.microsoft.com/office/powerpoint/2010/main" val="4150991998"/>
      </p:ext>
    </p:extLst>
  </p:cSld>
  <p:clrMapOvr>
    <a:masterClrMapping/>
  </p:clrMapOvr>
  <p:transition spd="slow" advClick="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9743DF2C-E7A4-4013-B1A4-C3730EF313F8}"/>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D71D7A00-F46F-4F88-9B1B-E8B9B8AC2C2C}"/>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D92949A4-8F6C-4777-B516-701CB711CACF}"/>
              </a:ext>
            </a:extLst>
          </p:cNvPr>
          <p:cNvSpPr>
            <a:spLocks noGrp="1" noChangeArrowheads="1"/>
          </p:cNvSpPr>
          <p:nvPr>
            <p:ph type="sldNum" sz="quarter" idx="12"/>
          </p:nvPr>
        </p:nvSpPr>
        <p:spPr/>
        <p:txBody>
          <a:bodyPr/>
          <a:lstStyle>
            <a:lvl1pPr>
              <a:defRPr/>
            </a:lvl1pPr>
          </a:lstStyle>
          <a:p>
            <a:fld id="{CA2BA5AC-DB2B-4FC2-9213-E043400155B3}" type="slidenum">
              <a:rPr lang="en-US" altLang="en-US"/>
              <a:pPr/>
              <a:t>‹#›</a:t>
            </a:fld>
            <a:endParaRPr lang="en-US" altLang="en-US"/>
          </a:p>
        </p:txBody>
      </p:sp>
    </p:spTree>
    <p:extLst>
      <p:ext uri="{BB962C8B-B14F-4D97-AF65-F5344CB8AC3E}">
        <p14:creationId xmlns:p14="http://schemas.microsoft.com/office/powerpoint/2010/main" val="1676622216"/>
      </p:ext>
    </p:extLst>
  </p:cSld>
  <p:clrMapOvr>
    <a:masterClrMapping/>
  </p:clrMapOvr>
  <p:transition spd="slow" advClick="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xmlns="" id="{687AAB61-2742-4553-8420-680D642C51CE}"/>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990631B2-D6C9-490F-9A15-8C7D86D80802}"/>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A009DF1B-7729-466A-985A-B1C698A8C1E0}"/>
              </a:ext>
            </a:extLst>
          </p:cNvPr>
          <p:cNvSpPr>
            <a:spLocks noGrp="1"/>
          </p:cNvSpPr>
          <p:nvPr>
            <p:ph type="sldNum" sz="quarter" idx="12"/>
          </p:nvPr>
        </p:nvSpPr>
        <p:spPr/>
        <p:txBody>
          <a:bodyPr/>
          <a:lstStyle>
            <a:lvl1pPr>
              <a:defRPr/>
            </a:lvl1pPr>
          </a:lstStyle>
          <a:p>
            <a:fld id="{6BE4E4F7-1E94-4D43-8993-73903B59866A}" type="slidenum">
              <a:rPr lang="en-US" altLang="en-US"/>
              <a:pPr/>
              <a:t>‹#›</a:t>
            </a:fld>
            <a:endParaRPr lang="en-US" altLang="en-US"/>
          </a:p>
        </p:txBody>
      </p:sp>
    </p:spTree>
    <p:extLst>
      <p:ext uri="{BB962C8B-B14F-4D97-AF65-F5344CB8AC3E}">
        <p14:creationId xmlns:p14="http://schemas.microsoft.com/office/powerpoint/2010/main" val="3930124862"/>
      </p:ext>
    </p:extLst>
  </p:cSld>
  <p:clrMapOvr>
    <a:masterClrMapping/>
  </p:clrMapOvr>
  <p:transition spd="slow" advClick="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8578C17-12F5-4BF8-BAEC-757829127AED}"/>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BB0D09F3-90A9-4701-962D-DCA2B8D8DFF6}"/>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57978BA3-1776-48A2-8877-5BA8B1EADF6F}"/>
              </a:ext>
            </a:extLst>
          </p:cNvPr>
          <p:cNvSpPr>
            <a:spLocks noGrp="1"/>
          </p:cNvSpPr>
          <p:nvPr>
            <p:ph type="sldNum" sz="quarter" idx="12"/>
          </p:nvPr>
        </p:nvSpPr>
        <p:spPr/>
        <p:txBody>
          <a:bodyPr/>
          <a:lstStyle>
            <a:lvl1pPr>
              <a:defRPr/>
            </a:lvl1pPr>
          </a:lstStyle>
          <a:p>
            <a:fld id="{308382A8-7AC0-4F24-9CAA-BBDF21B04146}" type="slidenum">
              <a:rPr lang="en-US" altLang="en-US"/>
              <a:pPr/>
              <a:t>‹#›</a:t>
            </a:fld>
            <a:endParaRPr lang="en-US" altLang="en-US"/>
          </a:p>
        </p:txBody>
      </p:sp>
    </p:spTree>
    <p:extLst>
      <p:ext uri="{BB962C8B-B14F-4D97-AF65-F5344CB8AC3E}">
        <p14:creationId xmlns:p14="http://schemas.microsoft.com/office/powerpoint/2010/main" val="898626050"/>
      </p:ext>
    </p:extLst>
  </p:cSld>
  <p:clrMapOvr>
    <a:masterClrMapping/>
  </p:clrMapOvr>
  <p:transition spd="slow" advClick="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FA0259A9-5B04-4FBD-B314-B3EDF01E1E56}"/>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507FDDFA-27B2-46B1-99BD-3BD141EDCC27}"/>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A5154904-8A7D-4CE9-B2A1-528FC762336A}"/>
              </a:ext>
            </a:extLst>
          </p:cNvPr>
          <p:cNvSpPr>
            <a:spLocks noGrp="1"/>
          </p:cNvSpPr>
          <p:nvPr>
            <p:ph type="sldNum" sz="quarter" idx="12"/>
          </p:nvPr>
        </p:nvSpPr>
        <p:spPr/>
        <p:txBody>
          <a:bodyPr/>
          <a:lstStyle>
            <a:lvl1pPr>
              <a:defRPr/>
            </a:lvl1pPr>
          </a:lstStyle>
          <a:p>
            <a:fld id="{936873EA-8B03-4312-B845-C3B527E409D2}" type="slidenum">
              <a:rPr lang="en-US" altLang="en-US"/>
              <a:pPr/>
              <a:t>‹#›</a:t>
            </a:fld>
            <a:endParaRPr lang="en-US" altLang="en-US"/>
          </a:p>
        </p:txBody>
      </p:sp>
    </p:spTree>
    <p:extLst>
      <p:ext uri="{BB962C8B-B14F-4D97-AF65-F5344CB8AC3E}">
        <p14:creationId xmlns:p14="http://schemas.microsoft.com/office/powerpoint/2010/main" val="2065616030"/>
      </p:ext>
    </p:extLst>
  </p:cSld>
  <p:clrMapOvr>
    <a:masterClrMapping/>
  </p:clrMapOvr>
  <p:transition spd="slow" advClick="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B17FC2A0-99C9-42F6-AC44-0C1AF625AB86}"/>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4">
            <a:extLst>
              <a:ext uri="{FF2B5EF4-FFF2-40B4-BE49-F238E27FC236}">
                <a16:creationId xmlns:a16="http://schemas.microsoft.com/office/drawing/2014/main" xmlns="" id="{2C9EDA51-B243-4C1F-A954-BE2A3C7F5DE0}"/>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7" name="Slide Number Placeholder 5">
            <a:extLst>
              <a:ext uri="{FF2B5EF4-FFF2-40B4-BE49-F238E27FC236}">
                <a16:creationId xmlns:a16="http://schemas.microsoft.com/office/drawing/2014/main" xmlns="" id="{9EAACE6D-246F-40C5-9A34-B4CC391A108E}"/>
              </a:ext>
            </a:extLst>
          </p:cNvPr>
          <p:cNvSpPr>
            <a:spLocks noGrp="1"/>
          </p:cNvSpPr>
          <p:nvPr>
            <p:ph type="sldNum" sz="quarter" idx="12"/>
          </p:nvPr>
        </p:nvSpPr>
        <p:spPr/>
        <p:txBody>
          <a:bodyPr/>
          <a:lstStyle>
            <a:lvl1pPr>
              <a:defRPr/>
            </a:lvl1pPr>
          </a:lstStyle>
          <a:p>
            <a:fld id="{99B6F901-F5F5-42E8-9427-02D4489C67BF}" type="slidenum">
              <a:rPr lang="en-US" altLang="en-US"/>
              <a:pPr/>
              <a:t>‹#›</a:t>
            </a:fld>
            <a:endParaRPr lang="en-US" altLang="en-US"/>
          </a:p>
        </p:txBody>
      </p:sp>
    </p:spTree>
    <p:extLst>
      <p:ext uri="{BB962C8B-B14F-4D97-AF65-F5344CB8AC3E}">
        <p14:creationId xmlns:p14="http://schemas.microsoft.com/office/powerpoint/2010/main" val="2623302781"/>
      </p:ext>
    </p:extLst>
  </p:cSld>
  <p:clrMapOvr>
    <a:masterClrMapping/>
  </p:clrMapOvr>
  <p:transition spd="slow" advClick="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43A54BE3-9413-46F1-A63C-BDF43D914C19}"/>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8" name="Footer Placeholder 4">
            <a:extLst>
              <a:ext uri="{FF2B5EF4-FFF2-40B4-BE49-F238E27FC236}">
                <a16:creationId xmlns:a16="http://schemas.microsoft.com/office/drawing/2014/main" xmlns="" id="{923F3A80-D8B3-42DF-B95F-9B0E2D3F2305}"/>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9" name="Slide Number Placeholder 5">
            <a:extLst>
              <a:ext uri="{FF2B5EF4-FFF2-40B4-BE49-F238E27FC236}">
                <a16:creationId xmlns:a16="http://schemas.microsoft.com/office/drawing/2014/main" xmlns="" id="{A1B0947A-3F49-4359-BA96-C8158039D87C}"/>
              </a:ext>
            </a:extLst>
          </p:cNvPr>
          <p:cNvSpPr>
            <a:spLocks noGrp="1"/>
          </p:cNvSpPr>
          <p:nvPr>
            <p:ph type="sldNum" sz="quarter" idx="12"/>
          </p:nvPr>
        </p:nvSpPr>
        <p:spPr/>
        <p:txBody>
          <a:bodyPr/>
          <a:lstStyle>
            <a:lvl1pPr>
              <a:defRPr/>
            </a:lvl1pPr>
          </a:lstStyle>
          <a:p>
            <a:fld id="{AFB10E8A-0112-4D2A-8D65-0EF42E03D5E3}" type="slidenum">
              <a:rPr lang="en-US" altLang="en-US"/>
              <a:pPr/>
              <a:t>‹#›</a:t>
            </a:fld>
            <a:endParaRPr lang="en-US" altLang="en-US"/>
          </a:p>
        </p:txBody>
      </p:sp>
    </p:spTree>
    <p:extLst>
      <p:ext uri="{BB962C8B-B14F-4D97-AF65-F5344CB8AC3E}">
        <p14:creationId xmlns:p14="http://schemas.microsoft.com/office/powerpoint/2010/main" val="4055279661"/>
      </p:ext>
    </p:extLst>
  </p:cSld>
  <p:clrMapOvr>
    <a:masterClrMapping/>
  </p:clrMapOvr>
  <p:transition spd="slow" advClick="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A94A3145-31AD-4A76-B343-4256D8903926}"/>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4" name="Footer Placeholder 4">
            <a:extLst>
              <a:ext uri="{FF2B5EF4-FFF2-40B4-BE49-F238E27FC236}">
                <a16:creationId xmlns:a16="http://schemas.microsoft.com/office/drawing/2014/main" xmlns="" id="{C53D1DE1-1212-48DA-A47E-289F8326BA4F}"/>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5" name="Slide Number Placeholder 5">
            <a:extLst>
              <a:ext uri="{FF2B5EF4-FFF2-40B4-BE49-F238E27FC236}">
                <a16:creationId xmlns:a16="http://schemas.microsoft.com/office/drawing/2014/main" xmlns="" id="{E42DF8AA-B198-4183-9598-C8CE95022AB0}"/>
              </a:ext>
            </a:extLst>
          </p:cNvPr>
          <p:cNvSpPr>
            <a:spLocks noGrp="1"/>
          </p:cNvSpPr>
          <p:nvPr>
            <p:ph type="sldNum" sz="quarter" idx="12"/>
          </p:nvPr>
        </p:nvSpPr>
        <p:spPr/>
        <p:txBody>
          <a:bodyPr/>
          <a:lstStyle>
            <a:lvl1pPr>
              <a:defRPr/>
            </a:lvl1pPr>
          </a:lstStyle>
          <a:p>
            <a:fld id="{99FE7405-97C7-4816-BDB5-B8A544BA6CD8}" type="slidenum">
              <a:rPr lang="en-US" altLang="en-US"/>
              <a:pPr/>
              <a:t>‹#›</a:t>
            </a:fld>
            <a:endParaRPr lang="en-US" altLang="en-US"/>
          </a:p>
        </p:txBody>
      </p:sp>
    </p:spTree>
    <p:extLst>
      <p:ext uri="{BB962C8B-B14F-4D97-AF65-F5344CB8AC3E}">
        <p14:creationId xmlns:p14="http://schemas.microsoft.com/office/powerpoint/2010/main" val="299220796"/>
      </p:ext>
    </p:extLst>
  </p:cSld>
  <p:clrMapOvr>
    <a:masterClrMapping/>
  </p:clrMapOvr>
  <p:transition spd="slow" advClick="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7C95458A-2084-4B03-8E2A-21A2B9415C36}"/>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3" name="Footer Placeholder 4">
            <a:extLst>
              <a:ext uri="{FF2B5EF4-FFF2-40B4-BE49-F238E27FC236}">
                <a16:creationId xmlns:a16="http://schemas.microsoft.com/office/drawing/2014/main" xmlns="" id="{A08C1521-66D7-4878-B9C5-52C30889C15F}"/>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4" name="Slide Number Placeholder 5">
            <a:extLst>
              <a:ext uri="{FF2B5EF4-FFF2-40B4-BE49-F238E27FC236}">
                <a16:creationId xmlns:a16="http://schemas.microsoft.com/office/drawing/2014/main" xmlns="" id="{6FBB77FA-07E8-4C0B-916D-08B900506BDA}"/>
              </a:ext>
            </a:extLst>
          </p:cNvPr>
          <p:cNvSpPr>
            <a:spLocks noGrp="1"/>
          </p:cNvSpPr>
          <p:nvPr>
            <p:ph type="sldNum" sz="quarter" idx="12"/>
          </p:nvPr>
        </p:nvSpPr>
        <p:spPr/>
        <p:txBody>
          <a:bodyPr/>
          <a:lstStyle>
            <a:lvl1pPr>
              <a:defRPr/>
            </a:lvl1pPr>
          </a:lstStyle>
          <a:p>
            <a:fld id="{02CABA36-5900-467B-B536-9382BC03B0F8}" type="slidenum">
              <a:rPr lang="en-US" altLang="en-US"/>
              <a:pPr/>
              <a:t>‹#›</a:t>
            </a:fld>
            <a:endParaRPr lang="en-US" altLang="en-US"/>
          </a:p>
        </p:txBody>
      </p:sp>
    </p:spTree>
    <p:extLst>
      <p:ext uri="{BB962C8B-B14F-4D97-AF65-F5344CB8AC3E}">
        <p14:creationId xmlns:p14="http://schemas.microsoft.com/office/powerpoint/2010/main" val="2523452512"/>
      </p:ext>
    </p:extLst>
  </p:cSld>
  <p:clrMapOvr>
    <a:masterClrMapping/>
  </p:clrMapOvr>
  <p:transition spd="slow" advClick="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871D9280-C011-4379-9222-1E5A3292DBFB}"/>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4">
            <a:extLst>
              <a:ext uri="{FF2B5EF4-FFF2-40B4-BE49-F238E27FC236}">
                <a16:creationId xmlns:a16="http://schemas.microsoft.com/office/drawing/2014/main" xmlns="" id="{4BA7CBF9-E6FC-4CD4-BF3A-1E31DE579E09}"/>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7" name="Slide Number Placeholder 5">
            <a:extLst>
              <a:ext uri="{FF2B5EF4-FFF2-40B4-BE49-F238E27FC236}">
                <a16:creationId xmlns:a16="http://schemas.microsoft.com/office/drawing/2014/main" xmlns="" id="{6B95FF2E-DE75-46A0-8254-2996DD96B21E}"/>
              </a:ext>
            </a:extLst>
          </p:cNvPr>
          <p:cNvSpPr>
            <a:spLocks noGrp="1"/>
          </p:cNvSpPr>
          <p:nvPr>
            <p:ph type="sldNum" sz="quarter" idx="12"/>
          </p:nvPr>
        </p:nvSpPr>
        <p:spPr/>
        <p:txBody>
          <a:bodyPr/>
          <a:lstStyle>
            <a:lvl1pPr>
              <a:defRPr/>
            </a:lvl1pPr>
          </a:lstStyle>
          <a:p>
            <a:fld id="{59F5D775-3E59-4741-B33E-A812CA7A8B88}" type="slidenum">
              <a:rPr lang="en-US" altLang="en-US"/>
              <a:pPr/>
              <a:t>‹#›</a:t>
            </a:fld>
            <a:endParaRPr lang="en-US" altLang="en-US"/>
          </a:p>
        </p:txBody>
      </p:sp>
    </p:spTree>
    <p:extLst>
      <p:ext uri="{BB962C8B-B14F-4D97-AF65-F5344CB8AC3E}">
        <p14:creationId xmlns:p14="http://schemas.microsoft.com/office/powerpoint/2010/main" val="1657205763"/>
      </p:ext>
    </p:extLst>
  </p:cSld>
  <p:clrMapOvr>
    <a:masterClrMapping/>
  </p:clrMapOvr>
  <p:transition spd="slow" advClick="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E33BF05F-22A4-4D37-9EDA-6816FDA60DF4}"/>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4">
            <a:extLst>
              <a:ext uri="{FF2B5EF4-FFF2-40B4-BE49-F238E27FC236}">
                <a16:creationId xmlns:a16="http://schemas.microsoft.com/office/drawing/2014/main" xmlns="" id="{F0B16323-E2DD-4D20-9B80-A7D2AD0E724C}"/>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7" name="Slide Number Placeholder 5">
            <a:extLst>
              <a:ext uri="{FF2B5EF4-FFF2-40B4-BE49-F238E27FC236}">
                <a16:creationId xmlns:a16="http://schemas.microsoft.com/office/drawing/2014/main" xmlns="" id="{352A9727-B364-4A08-9F74-51370F4AC1AD}"/>
              </a:ext>
            </a:extLst>
          </p:cNvPr>
          <p:cNvSpPr>
            <a:spLocks noGrp="1"/>
          </p:cNvSpPr>
          <p:nvPr>
            <p:ph type="sldNum" sz="quarter" idx="12"/>
          </p:nvPr>
        </p:nvSpPr>
        <p:spPr/>
        <p:txBody>
          <a:bodyPr/>
          <a:lstStyle>
            <a:lvl1pPr>
              <a:defRPr/>
            </a:lvl1pPr>
          </a:lstStyle>
          <a:p>
            <a:fld id="{6220227B-D511-4366-AB08-C188DB32070C}" type="slidenum">
              <a:rPr lang="en-US" altLang="en-US"/>
              <a:pPr/>
              <a:t>‹#›</a:t>
            </a:fld>
            <a:endParaRPr lang="en-US" altLang="en-US"/>
          </a:p>
        </p:txBody>
      </p:sp>
    </p:spTree>
    <p:extLst>
      <p:ext uri="{BB962C8B-B14F-4D97-AF65-F5344CB8AC3E}">
        <p14:creationId xmlns:p14="http://schemas.microsoft.com/office/powerpoint/2010/main" val="3855848387"/>
      </p:ext>
    </p:extLst>
  </p:cSld>
  <p:clrMapOvr>
    <a:masterClrMapping/>
  </p:clrMapOvr>
  <p:transition spd="slow" advClick="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7073320-80AC-4A8D-AF19-5177154B1D75}"/>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2F494D5F-6A4D-42FE-96C5-C5A1F1235EC7}"/>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C96AD9D2-66E3-40EA-AB09-11213F90233F}"/>
              </a:ext>
            </a:extLst>
          </p:cNvPr>
          <p:cNvSpPr>
            <a:spLocks noGrp="1"/>
          </p:cNvSpPr>
          <p:nvPr>
            <p:ph type="sldNum" sz="quarter" idx="12"/>
          </p:nvPr>
        </p:nvSpPr>
        <p:spPr/>
        <p:txBody>
          <a:bodyPr/>
          <a:lstStyle>
            <a:lvl1pPr>
              <a:defRPr/>
            </a:lvl1pPr>
          </a:lstStyle>
          <a:p>
            <a:fld id="{CD8D6D6B-5BD5-4B94-9FFA-49C7DC7FFE39}" type="slidenum">
              <a:rPr lang="en-US" altLang="en-US"/>
              <a:pPr/>
              <a:t>‹#›</a:t>
            </a:fld>
            <a:endParaRPr lang="en-US" altLang="en-US"/>
          </a:p>
        </p:txBody>
      </p:sp>
    </p:spTree>
    <p:extLst>
      <p:ext uri="{BB962C8B-B14F-4D97-AF65-F5344CB8AC3E}">
        <p14:creationId xmlns:p14="http://schemas.microsoft.com/office/powerpoint/2010/main" val="3313700559"/>
      </p:ext>
    </p:extLst>
  </p:cSld>
  <p:clrMapOvr>
    <a:masterClrMapping/>
  </p:clrMapOvr>
  <p:transition spd="slow" advClick="0">
    <p:dissolv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2B271CB-CC56-4BC7-B63D-666E7CD70E68}"/>
              </a:ext>
            </a:extLst>
          </p:cNvPr>
          <p:cNvSpPr>
            <a:spLocks noGrp="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B824E363-0140-462F-BAFD-94F75E23B47D}"/>
              </a:ext>
            </a:extLst>
          </p:cNvPr>
          <p:cNvSpPr>
            <a:spLocks noGrp="1"/>
          </p:cNvSpPr>
          <p:nvPr>
            <p:ph type="ftr" sz="quarter" idx="11"/>
          </p:nvPr>
        </p:nvSpPr>
        <p:spPr/>
        <p:txBody>
          <a:bodyPr/>
          <a:lstStyle>
            <a:lvl1pPr>
              <a:defRPr>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105F9389-3E6F-4728-9CA0-EF294EA73CF0}"/>
              </a:ext>
            </a:extLst>
          </p:cNvPr>
          <p:cNvSpPr>
            <a:spLocks noGrp="1"/>
          </p:cNvSpPr>
          <p:nvPr>
            <p:ph type="sldNum" sz="quarter" idx="12"/>
          </p:nvPr>
        </p:nvSpPr>
        <p:spPr/>
        <p:txBody>
          <a:bodyPr/>
          <a:lstStyle>
            <a:lvl1pPr>
              <a:defRPr/>
            </a:lvl1pPr>
          </a:lstStyle>
          <a:p>
            <a:fld id="{14C127C2-8B03-4DCE-A526-326A083CDAFE}" type="slidenum">
              <a:rPr lang="en-US" altLang="en-US"/>
              <a:pPr/>
              <a:t>‹#›</a:t>
            </a:fld>
            <a:endParaRPr lang="en-US" altLang="en-US"/>
          </a:p>
        </p:txBody>
      </p:sp>
    </p:spTree>
    <p:extLst>
      <p:ext uri="{BB962C8B-B14F-4D97-AF65-F5344CB8AC3E}">
        <p14:creationId xmlns:p14="http://schemas.microsoft.com/office/powerpoint/2010/main" val="47123117"/>
      </p:ext>
    </p:extLst>
  </p:cSld>
  <p:clrMapOvr>
    <a:masterClrMapping/>
  </p:clrMapOvr>
  <p:transition spd="slow" advClick="0">
    <p:dissolv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15" descr="business now">
            <a:extLst>
              <a:ext uri="{FF2B5EF4-FFF2-40B4-BE49-F238E27FC236}">
                <a16:creationId xmlns:a16="http://schemas.microsoft.com/office/drawing/2014/main" xmlns="" id="{85B892A6-8CDD-4217-97A2-7E418D558057}"/>
              </a:ext>
            </a:extLst>
          </p:cNvPr>
          <p:cNvSpPr>
            <a:spLocks/>
          </p:cNvSpPr>
          <p:nvPr/>
        </p:nvSpPr>
        <p:spPr bwMode="ltGray">
          <a:xfrm>
            <a:off x="-14288" y="4292600"/>
            <a:ext cx="9164638" cy="2592388"/>
          </a:xfrm>
          <a:custGeom>
            <a:avLst/>
            <a:gdLst>
              <a:gd name="T0" fmla="*/ 2147483647 w 5773"/>
              <a:gd name="T1" fmla="*/ 2147483647 h 1633"/>
              <a:gd name="T2" fmla="*/ 2147483647 w 5773"/>
              <a:gd name="T3" fmla="*/ 2147483647 h 1633"/>
              <a:gd name="T4" fmla="*/ 2147483647 w 5773"/>
              <a:gd name="T5" fmla="*/ 0 h 1633"/>
              <a:gd name="T6" fmla="*/ 2147483647 w 5773"/>
              <a:gd name="T7" fmla="*/ 2147483647 h 1633"/>
              <a:gd name="T8" fmla="*/ 0 w 5773"/>
              <a:gd name="T9" fmla="*/ 2147483647 h 1633"/>
              <a:gd name="T10" fmla="*/ 2147483647 w 5773"/>
              <a:gd name="T11" fmla="*/ 2147483647 h 16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3" h="1633">
                <a:moveTo>
                  <a:pt x="9" y="633"/>
                </a:moveTo>
                <a:cubicBezTo>
                  <a:pt x="74" y="660"/>
                  <a:pt x="695" y="1099"/>
                  <a:pt x="1710" y="1182"/>
                </a:cubicBezTo>
                <a:cubicBezTo>
                  <a:pt x="2725" y="1265"/>
                  <a:pt x="3871" y="1008"/>
                  <a:pt x="5773" y="0"/>
                </a:cubicBezTo>
                <a:lnTo>
                  <a:pt x="5773" y="1633"/>
                </a:lnTo>
                <a:lnTo>
                  <a:pt x="0" y="1630"/>
                </a:lnTo>
                <a:lnTo>
                  <a:pt x="9" y="633"/>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5" name="Group 8">
            <a:extLst>
              <a:ext uri="{FF2B5EF4-FFF2-40B4-BE49-F238E27FC236}">
                <a16:creationId xmlns:a16="http://schemas.microsoft.com/office/drawing/2014/main" xmlns="" id="{141858AD-BF27-4372-AE86-DF145547D7C4}"/>
              </a:ext>
            </a:extLst>
          </p:cNvPr>
          <p:cNvGrpSpPr>
            <a:grpSpLocks/>
          </p:cNvGrpSpPr>
          <p:nvPr/>
        </p:nvGrpSpPr>
        <p:grpSpPr bwMode="auto">
          <a:xfrm>
            <a:off x="-15875" y="0"/>
            <a:ext cx="9155113" cy="6124575"/>
            <a:chOff x="-9" y="0"/>
            <a:chExt cx="5778" cy="3858"/>
          </a:xfrm>
        </p:grpSpPr>
        <p:sp>
          <p:nvSpPr>
            <p:cNvPr id="6" name="Freeform 9" descr="Small grid">
              <a:extLst>
                <a:ext uri="{FF2B5EF4-FFF2-40B4-BE49-F238E27FC236}">
                  <a16:creationId xmlns:a16="http://schemas.microsoft.com/office/drawing/2014/main" xmlns="" id="{948FE279-EA8F-4244-A8FA-C34CC9846698}"/>
                </a:ext>
              </a:extLst>
            </p:cNvPr>
            <p:cNvSpPr>
              <a:spLocks/>
            </p:cNvSpPr>
            <p:nvPr userDrawn="1"/>
          </p:nvSpPr>
          <p:spPr bwMode="ltGray">
            <a:xfrm>
              <a:off x="0" y="0"/>
              <a:ext cx="5769" cy="3858"/>
            </a:xfrm>
            <a:custGeom>
              <a:avLst/>
              <a:gdLst>
                <a:gd name="T0" fmla="*/ 0 w 5769"/>
                <a:gd name="T1" fmla="*/ 3026 h 3858"/>
                <a:gd name="T2" fmla="*/ 1984 w 5769"/>
                <a:gd name="T3" fmla="*/ 3803 h 3858"/>
                <a:gd name="T4" fmla="*/ 5769 w 5769"/>
                <a:gd name="T5" fmla="*/ 2377 h 3858"/>
                <a:gd name="T6" fmla="*/ 5769 w 5769"/>
                <a:gd name="T7" fmla="*/ 0 h 3858"/>
                <a:gd name="T8" fmla="*/ 18 w 5769"/>
                <a:gd name="T9" fmla="*/ 0 h 3858"/>
                <a:gd name="T10" fmla="*/ 9 w 5769"/>
                <a:gd name="T11" fmla="*/ 10 h 3858"/>
                <a:gd name="T12" fmla="*/ 0 w 5769"/>
                <a:gd name="T13" fmla="*/ 3026 h 385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69" h="3858">
                  <a:moveTo>
                    <a:pt x="0" y="3026"/>
                  </a:moveTo>
                  <a:cubicBezTo>
                    <a:pt x="70" y="3092"/>
                    <a:pt x="640" y="3748"/>
                    <a:pt x="1984" y="3803"/>
                  </a:cubicBezTo>
                  <a:cubicBezTo>
                    <a:pt x="3328" y="3858"/>
                    <a:pt x="5396" y="2688"/>
                    <a:pt x="5769" y="2377"/>
                  </a:cubicBezTo>
                  <a:lnTo>
                    <a:pt x="5769" y="0"/>
                  </a:lnTo>
                  <a:lnTo>
                    <a:pt x="18" y="0"/>
                  </a:lnTo>
                  <a:lnTo>
                    <a:pt x="9" y="10"/>
                  </a:lnTo>
                  <a:lnTo>
                    <a:pt x="0" y="3026"/>
                  </a:lnTo>
                  <a:close/>
                </a:path>
              </a:pathLst>
            </a:custGeom>
            <a:pattFill prst="smGrid">
              <a:fgClr>
                <a:schemeClr val="bg1"/>
              </a:fgClr>
              <a:bgClr>
                <a:srgbClr val="003D7B"/>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0">
              <a:extLst>
                <a:ext uri="{FF2B5EF4-FFF2-40B4-BE49-F238E27FC236}">
                  <a16:creationId xmlns:a16="http://schemas.microsoft.com/office/drawing/2014/main" xmlns="" id="{F4D2FCA0-80FC-4475-8121-13135E8015F4}"/>
                </a:ext>
              </a:extLst>
            </p:cNvPr>
            <p:cNvSpPr>
              <a:spLocks/>
            </p:cNvSpPr>
            <p:nvPr userDrawn="1"/>
          </p:nvSpPr>
          <p:spPr bwMode="ltGray">
            <a:xfrm>
              <a:off x="-9" y="0"/>
              <a:ext cx="5769" cy="3858"/>
            </a:xfrm>
            <a:custGeom>
              <a:avLst/>
              <a:gdLst/>
              <a:ahLst/>
              <a:cxnLst>
                <a:cxn ang="0">
                  <a:pos x="0" y="3026"/>
                </a:cxn>
                <a:cxn ang="0">
                  <a:pos x="1984" y="3803"/>
                </a:cxn>
                <a:cxn ang="0">
                  <a:pos x="5769" y="2377"/>
                </a:cxn>
                <a:cxn ang="0">
                  <a:pos x="5769" y="0"/>
                </a:cxn>
                <a:cxn ang="0">
                  <a:pos x="18" y="0"/>
                </a:cxn>
                <a:cxn ang="0">
                  <a:pos x="9" y="10"/>
                </a:cxn>
                <a:cxn ang="0">
                  <a:pos x="0" y="3026"/>
                </a:cxn>
              </a:cxnLst>
              <a:rect l="0" t="0" r="r" b="b"/>
              <a:pathLst>
                <a:path w="5769" h="3858">
                  <a:moveTo>
                    <a:pt x="0" y="3026"/>
                  </a:moveTo>
                  <a:cubicBezTo>
                    <a:pt x="70" y="3092"/>
                    <a:pt x="640" y="3748"/>
                    <a:pt x="1984" y="3803"/>
                  </a:cubicBezTo>
                  <a:cubicBezTo>
                    <a:pt x="3328" y="3858"/>
                    <a:pt x="5396" y="2688"/>
                    <a:pt x="5769" y="2377"/>
                  </a:cubicBezTo>
                  <a:lnTo>
                    <a:pt x="5769" y="0"/>
                  </a:lnTo>
                  <a:lnTo>
                    <a:pt x="18" y="0"/>
                  </a:lnTo>
                  <a:lnTo>
                    <a:pt x="9" y="10"/>
                  </a:lnTo>
                  <a:lnTo>
                    <a:pt x="0" y="3026"/>
                  </a:lnTo>
                  <a:close/>
                </a:path>
              </a:pathLst>
            </a:custGeom>
            <a:gradFill rotWithShape="0">
              <a:gsLst>
                <a:gs pos="0">
                  <a:schemeClr val="bg1">
                    <a:gamma/>
                    <a:shade val="46275"/>
                    <a:invGamma/>
                    <a:alpha val="44000"/>
                  </a:schemeClr>
                </a:gs>
                <a:gs pos="100000">
                  <a:schemeClr val="bg1"/>
                </a:gs>
              </a:gsLst>
              <a:lin ang="5400000" scaled="1"/>
            </a:gradFill>
            <a:ln w="9525">
              <a:noFill/>
              <a:round/>
              <a:headEnd/>
              <a:tailEnd/>
            </a:ln>
            <a:effectLst/>
          </p:spPr>
          <p:txBody>
            <a:bodyPr/>
            <a:lstStyle/>
            <a:p>
              <a:pPr>
                <a:defRPr/>
              </a:pPr>
              <a:endParaRPr lang="en-US">
                <a:solidFill>
                  <a:srgbClr val="FFFFFF"/>
                </a:solidFill>
                <a:latin typeface="Arial"/>
                <a:cs typeface="Arial" charset="0"/>
              </a:endParaRPr>
            </a:p>
          </p:txBody>
        </p:sp>
      </p:grpSp>
      <p:grpSp>
        <p:nvGrpSpPr>
          <p:cNvPr id="8" name="Group 11">
            <a:extLst>
              <a:ext uri="{FF2B5EF4-FFF2-40B4-BE49-F238E27FC236}">
                <a16:creationId xmlns:a16="http://schemas.microsoft.com/office/drawing/2014/main" xmlns="" id="{0AA99B19-7C97-4D63-90F2-905E6EE7A9CC}"/>
              </a:ext>
            </a:extLst>
          </p:cNvPr>
          <p:cNvGrpSpPr>
            <a:grpSpLocks/>
          </p:cNvGrpSpPr>
          <p:nvPr/>
        </p:nvGrpSpPr>
        <p:grpSpPr bwMode="auto">
          <a:xfrm>
            <a:off x="304800" y="387350"/>
            <a:ext cx="2076450" cy="1143000"/>
            <a:chOff x="144" y="244"/>
            <a:chExt cx="1308" cy="720"/>
          </a:xfrm>
        </p:grpSpPr>
        <p:sp>
          <p:nvSpPr>
            <p:cNvPr id="9" name="Oval 12">
              <a:extLst>
                <a:ext uri="{FF2B5EF4-FFF2-40B4-BE49-F238E27FC236}">
                  <a16:creationId xmlns:a16="http://schemas.microsoft.com/office/drawing/2014/main" xmlns="" id="{330DAD51-42AC-4041-8C53-EE1C19D62C18}"/>
                </a:ext>
              </a:extLst>
            </p:cNvPr>
            <p:cNvSpPr>
              <a:spLocks noChangeArrowheads="1"/>
            </p:cNvSpPr>
            <p:nvPr/>
          </p:nvSpPr>
          <p:spPr bwMode="gray">
            <a:xfrm rot="-931870">
              <a:off x="144" y="244"/>
              <a:ext cx="1308" cy="720"/>
            </a:xfrm>
            <a:prstGeom prst="ellipse">
              <a:avLst/>
            </a:prstGeom>
            <a:gradFill rotWithShape="1">
              <a:gsLst>
                <a:gs pos="0">
                  <a:schemeClr val="bg1"/>
                </a:gs>
                <a:gs pos="100000">
                  <a:schemeClr val="bg1">
                    <a:gamma/>
                    <a:shade val="45490"/>
                    <a:invGamma/>
                  </a:schemeClr>
                </a:gs>
              </a:gsLst>
              <a:lin ang="18900000" scaled="1"/>
            </a:gradFill>
            <a:ln w="9525">
              <a:noFill/>
              <a:round/>
              <a:headEnd/>
              <a:tailEnd/>
            </a:ln>
            <a:effectLst/>
          </p:spPr>
          <p:txBody>
            <a:bodyPr wrap="none" anchor="ctr"/>
            <a:lstStyle/>
            <a:p>
              <a:pPr>
                <a:defRPr/>
              </a:pPr>
              <a:endParaRPr lang="en-US">
                <a:solidFill>
                  <a:srgbClr val="FFFFFF"/>
                </a:solidFill>
                <a:latin typeface="Arial"/>
                <a:cs typeface="Arial" charset="0"/>
              </a:endParaRPr>
            </a:p>
          </p:txBody>
        </p:sp>
        <p:sp>
          <p:nvSpPr>
            <p:cNvPr id="10" name="Oval 13">
              <a:extLst>
                <a:ext uri="{FF2B5EF4-FFF2-40B4-BE49-F238E27FC236}">
                  <a16:creationId xmlns:a16="http://schemas.microsoft.com/office/drawing/2014/main" xmlns="" id="{CABE6010-DBF1-4FF3-8C2D-F44C21A2F051}"/>
                </a:ext>
              </a:extLst>
            </p:cNvPr>
            <p:cNvSpPr>
              <a:spLocks noChangeArrowheads="1"/>
            </p:cNvSpPr>
            <p:nvPr/>
          </p:nvSpPr>
          <p:spPr bwMode="gray">
            <a:xfrm rot="-931870">
              <a:off x="204" y="299"/>
              <a:ext cx="1161" cy="602"/>
            </a:xfrm>
            <a:prstGeom prst="ellipse">
              <a:avLst/>
            </a:prstGeom>
            <a:gradFill rotWithShape="1">
              <a:gsLst>
                <a:gs pos="0">
                  <a:schemeClr val="bg1">
                    <a:gamma/>
                    <a:shade val="45490"/>
                    <a:invGamma/>
                  </a:schemeClr>
                </a:gs>
                <a:gs pos="100000">
                  <a:schemeClr val="bg1"/>
                </a:gs>
              </a:gsLst>
              <a:lin ang="18900000" scaled="1"/>
            </a:gradFill>
            <a:ln w="9525">
              <a:noFill/>
              <a:round/>
              <a:headEnd/>
              <a:tailEnd/>
            </a:ln>
            <a:effectLst/>
          </p:spPr>
          <p:txBody>
            <a:bodyPr wrap="none" anchor="ctr"/>
            <a:lstStyle/>
            <a:p>
              <a:pPr>
                <a:defRPr/>
              </a:pPr>
              <a:endParaRPr lang="en-US">
                <a:solidFill>
                  <a:srgbClr val="FFFFFF"/>
                </a:solidFill>
                <a:latin typeface="Arial"/>
                <a:cs typeface="Arial" charset="0"/>
              </a:endParaRPr>
            </a:p>
          </p:txBody>
        </p:sp>
      </p:grpSp>
      <p:sp>
        <p:nvSpPr>
          <p:cNvPr id="11" name="Text Box 14">
            <a:extLst>
              <a:ext uri="{FF2B5EF4-FFF2-40B4-BE49-F238E27FC236}">
                <a16:creationId xmlns:a16="http://schemas.microsoft.com/office/drawing/2014/main" xmlns="" id="{DBE272E0-FF98-4C2A-841C-BDB80A6A1966}"/>
              </a:ext>
            </a:extLst>
          </p:cNvPr>
          <p:cNvSpPr txBox="1">
            <a:spLocks noChangeArrowheads="1"/>
          </p:cNvSpPr>
          <p:nvPr/>
        </p:nvSpPr>
        <p:spPr bwMode="gray">
          <a:xfrm>
            <a:off x="762000" y="609600"/>
            <a:ext cx="1157288" cy="733425"/>
          </a:xfrm>
          <a:prstGeom prst="rect">
            <a:avLst/>
          </a:prstGeom>
          <a:noFill/>
          <a:ln>
            <a:noFill/>
          </a:ln>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1600" b="1">
                <a:solidFill>
                  <a:srgbClr val="FFFFFF"/>
                </a:solidFill>
                <a:cs typeface="Arial" charset="0"/>
              </a:rPr>
              <a:t>Company</a:t>
            </a:r>
          </a:p>
          <a:p>
            <a:pPr eaLnBrk="1" hangingPunct="1">
              <a:defRPr/>
            </a:pPr>
            <a:r>
              <a:rPr lang="en-US" sz="2600" b="1">
                <a:solidFill>
                  <a:srgbClr val="FFFFFF"/>
                </a:solidFill>
                <a:cs typeface="Arial" charset="0"/>
              </a:rPr>
              <a:t>LOGO</a:t>
            </a:r>
          </a:p>
        </p:txBody>
      </p:sp>
      <p:sp>
        <p:nvSpPr>
          <p:cNvPr id="3074" name="Rectangle 2"/>
          <p:cNvSpPr>
            <a:spLocks noGrp="1" noChangeArrowheads="1"/>
          </p:cNvSpPr>
          <p:nvPr>
            <p:ph type="ctrTitle"/>
          </p:nvPr>
        </p:nvSpPr>
        <p:spPr>
          <a:xfrm>
            <a:off x="685800" y="2130425"/>
            <a:ext cx="7772400" cy="1470025"/>
          </a:xfrm>
          <a:effectLst>
            <a:outerShdw dist="53882" dir="2700000" algn="ctr" rotWithShape="0">
              <a:srgbClr val="000000"/>
            </a:outerShdw>
          </a:effectLst>
        </p:spPr>
        <p:txBody>
          <a:bodyPr/>
          <a:lstStyle>
            <a:lvl1pPr>
              <a:defRPr sz="4400"/>
            </a:lvl1pPr>
          </a:lstStyle>
          <a:p>
            <a:r>
              <a:rPr lang="en-US"/>
              <a:t>Click to edit Master title style</a:t>
            </a:r>
          </a:p>
        </p:txBody>
      </p:sp>
      <p:sp>
        <p:nvSpPr>
          <p:cNvPr id="3075" name="Rectangle 3"/>
          <p:cNvSpPr>
            <a:spLocks noGrp="1" noChangeArrowheads="1"/>
          </p:cNvSpPr>
          <p:nvPr>
            <p:ph type="subTitle" idx="1"/>
          </p:nvPr>
        </p:nvSpPr>
        <p:spPr>
          <a:xfrm>
            <a:off x="1295400" y="3886200"/>
            <a:ext cx="6400800" cy="685800"/>
          </a:xfrm>
        </p:spPr>
        <p:txBody>
          <a:bodyPr/>
          <a:lstStyle>
            <a:lvl1pPr marL="0" indent="0" algn="ctr">
              <a:buFontTx/>
              <a:buNone/>
              <a:defRPr sz="2800"/>
            </a:lvl1pPr>
          </a:lstStyle>
          <a:p>
            <a:r>
              <a:rPr lang="en-US"/>
              <a:t>Click to edit Master subtitle style</a:t>
            </a:r>
          </a:p>
        </p:txBody>
      </p:sp>
      <p:sp>
        <p:nvSpPr>
          <p:cNvPr id="12" name="Rectangle 4">
            <a:extLst>
              <a:ext uri="{FF2B5EF4-FFF2-40B4-BE49-F238E27FC236}">
                <a16:creationId xmlns:a16="http://schemas.microsoft.com/office/drawing/2014/main" xmlns="" id="{C40836ED-4758-4190-BCD2-9359BBAF168A}"/>
              </a:ext>
            </a:extLst>
          </p:cNvPr>
          <p:cNvSpPr>
            <a:spLocks noGrp="1" noChangeArrowheads="1"/>
          </p:cNvSpPr>
          <p:nvPr>
            <p:ph type="dt" sz="half" idx="10"/>
          </p:nvPr>
        </p:nvSpPr>
        <p:spPr>
          <a:xfrm>
            <a:off x="457200" y="6553200"/>
            <a:ext cx="2133600" cy="171450"/>
          </a:xfrm>
        </p:spPr>
        <p:txBody>
          <a:bodyPr/>
          <a:lstStyle>
            <a:lvl1pPr>
              <a:defRPr>
                <a:cs typeface="Arial" charset="0"/>
              </a:defRPr>
            </a:lvl1pPr>
          </a:lstStyle>
          <a:p>
            <a:pPr>
              <a:defRPr/>
            </a:pPr>
            <a:r>
              <a:rPr lang="en-US" smtClean="0"/>
              <a:t>www.themegallery.com</a:t>
            </a:r>
            <a:endParaRPr lang="en-US"/>
          </a:p>
        </p:txBody>
      </p:sp>
      <p:sp>
        <p:nvSpPr>
          <p:cNvPr id="13" name="Rectangle 5">
            <a:extLst>
              <a:ext uri="{FF2B5EF4-FFF2-40B4-BE49-F238E27FC236}">
                <a16:creationId xmlns:a16="http://schemas.microsoft.com/office/drawing/2014/main" xmlns="" id="{6E3ECA03-1267-4B90-8A13-FE9CEFED979E}"/>
              </a:ext>
            </a:extLst>
          </p:cNvPr>
          <p:cNvSpPr>
            <a:spLocks noGrp="1" noChangeArrowheads="1"/>
          </p:cNvSpPr>
          <p:nvPr>
            <p:ph type="ftr" sz="quarter" idx="11"/>
          </p:nvPr>
        </p:nvSpPr>
        <p:spPr>
          <a:xfrm>
            <a:off x="3124200" y="6553200"/>
            <a:ext cx="2895600" cy="171450"/>
          </a:xfrm>
        </p:spPr>
        <p:txBody>
          <a:bodyPr/>
          <a:lstStyle>
            <a:lvl1pPr>
              <a:defRPr>
                <a:cs typeface="Arial" charset="0"/>
              </a:defRPr>
            </a:lvl1pPr>
          </a:lstStyle>
          <a:p>
            <a:pPr>
              <a:defRPr/>
            </a:pPr>
            <a:endParaRPr lang="en-US"/>
          </a:p>
        </p:txBody>
      </p:sp>
      <p:sp>
        <p:nvSpPr>
          <p:cNvPr id="14" name="Rectangle 6">
            <a:extLst>
              <a:ext uri="{FF2B5EF4-FFF2-40B4-BE49-F238E27FC236}">
                <a16:creationId xmlns:a16="http://schemas.microsoft.com/office/drawing/2014/main" xmlns="" id="{924B5059-D6E2-4F66-8954-4A2E7ABDAA81}"/>
              </a:ext>
            </a:extLst>
          </p:cNvPr>
          <p:cNvSpPr>
            <a:spLocks noGrp="1" noChangeArrowheads="1"/>
          </p:cNvSpPr>
          <p:nvPr>
            <p:ph type="sldNum" sz="quarter" idx="12"/>
          </p:nvPr>
        </p:nvSpPr>
        <p:spPr>
          <a:xfrm>
            <a:off x="6553200" y="6553200"/>
            <a:ext cx="2133600" cy="171450"/>
          </a:xfrm>
        </p:spPr>
        <p:txBody>
          <a:bodyPr/>
          <a:lstStyle>
            <a:lvl1pPr>
              <a:defRPr/>
            </a:lvl1pPr>
          </a:lstStyle>
          <a:p>
            <a:fld id="{40A79214-C9CA-41CC-B3D6-F37103747688}" type="slidenum">
              <a:rPr lang="en-US" altLang="en-US"/>
              <a:pPr/>
              <a:t>‹#›</a:t>
            </a:fld>
            <a:endParaRPr lang="en-US" altLang="en-US"/>
          </a:p>
        </p:txBody>
      </p:sp>
    </p:spTree>
    <p:extLst>
      <p:ext uri="{BB962C8B-B14F-4D97-AF65-F5344CB8AC3E}">
        <p14:creationId xmlns:p14="http://schemas.microsoft.com/office/powerpoint/2010/main" val="1625256382"/>
      </p:ext>
    </p:extLst>
  </p:cSld>
  <p:clrMapOvr>
    <a:masterClrMapping/>
  </p:clrMapOvr>
  <p:transition spd="slow" advClick="0">
    <p:dissolv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4F909781-7463-4F0D-A198-33422BED12FD}"/>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86643D85-DF37-4074-A4C7-1D31555DAD5A}"/>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5B254CD2-38D7-4969-9614-25B6DEADCB61}"/>
              </a:ext>
            </a:extLst>
          </p:cNvPr>
          <p:cNvSpPr>
            <a:spLocks noGrp="1" noChangeArrowheads="1"/>
          </p:cNvSpPr>
          <p:nvPr>
            <p:ph type="sldNum" sz="quarter" idx="12"/>
          </p:nvPr>
        </p:nvSpPr>
        <p:spPr/>
        <p:txBody>
          <a:bodyPr/>
          <a:lstStyle>
            <a:lvl1pPr>
              <a:defRPr/>
            </a:lvl1pPr>
          </a:lstStyle>
          <a:p>
            <a:fld id="{1CF2AC3E-9C17-4BF4-A08B-A197B4340BC4}" type="slidenum">
              <a:rPr lang="en-US" altLang="en-US"/>
              <a:pPr/>
              <a:t>‹#›</a:t>
            </a:fld>
            <a:endParaRPr lang="en-US" altLang="en-US"/>
          </a:p>
        </p:txBody>
      </p:sp>
    </p:spTree>
    <p:extLst>
      <p:ext uri="{BB962C8B-B14F-4D97-AF65-F5344CB8AC3E}">
        <p14:creationId xmlns:p14="http://schemas.microsoft.com/office/powerpoint/2010/main" val="2255926386"/>
      </p:ext>
    </p:extLst>
  </p:cSld>
  <p:clrMapOvr>
    <a:masterClrMapping/>
  </p:clrMapOvr>
  <p:transition spd="slow" advClick="0">
    <p:dissolv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90EE5453-5B0A-4101-90D6-9196A93E9210}"/>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701C8231-25E3-4E93-8209-21A9D8927D40}"/>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8385DFA5-1633-48E8-A7F1-81464896DEE3}"/>
              </a:ext>
            </a:extLst>
          </p:cNvPr>
          <p:cNvSpPr>
            <a:spLocks noGrp="1" noChangeArrowheads="1"/>
          </p:cNvSpPr>
          <p:nvPr>
            <p:ph type="sldNum" sz="quarter" idx="12"/>
          </p:nvPr>
        </p:nvSpPr>
        <p:spPr/>
        <p:txBody>
          <a:bodyPr/>
          <a:lstStyle>
            <a:lvl1pPr>
              <a:defRPr/>
            </a:lvl1pPr>
          </a:lstStyle>
          <a:p>
            <a:fld id="{61270583-2E43-4E00-9ABA-23C4C40A1F02}" type="slidenum">
              <a:rPr lang="en-US" altLang="en-US"/>
              <a:pPr/>
              <a:t>‹#›</a:t>
            </a:fld>
            <a:endParaRPr lang="en-US" altLang="en-US"/>
          </a:p>
        </p:txBody>
      </p:sp>
    </p:spTree>
    <p:extLst>
      <p:ext uri="{BB962C8B-B14F-4D97-AF65-F5344CB8AC3E}">
        <p14:creationId xmlns:p14="http://schemas.microsoft.com/office/powerpoint/2010/main" val="2595653403"/>
      </p:ext>
    </p:extLst>
  </p:cSld>
  <p:clrMapOvr>
    <a:masterClrMapping/>
  </p:clrMapOvr>
  <p:transition spd="slow" advClick="0">
    <p:dissolv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95400"/>
            <a:ext cx="40386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95400"/>
            <a:ext cx="4038600" cy="483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E7F5C8-0E85-4091-87CA-04CFEFA73BDB}"/>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0889E8F9-68B2-494A-B9AE-1371D0258F9E}"/>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BE3C43C0-A9D9-48F0-B956-9A3AD95C5F20}"/>
              </a:ext>
            </a:extLst>
          </p:cNvPr>
          <p:cNvSpPr>
            <a:spLocks noGrp="1" noChangeArrowheads="1"/>
          </p:cNvSpPr>
          <p:nvPr>
            <p:ph type="sldNum" sz="quarter" idx="12"/>
          </p:nvPr>
        </p:nvSpPr>
        <p:spPr/>
        <p:txBody>
          <a:bodyPr/>
          <a:lstStyle>
            <a:lvl1pPr>
              <a:defRPr/>
            </a:lvl1pPr>
          </a:lstStyle>
          <a:p>
            <a:fld id="{C482A25D-C710-4C87-93BD-3C8AA61F6C45}" type="slidenum">
              <a:rPr lang="en-US" altLang="en-US"/>
              <a:pPr/>
              <a:t>‹#›</a:t>
            </a:fld>
            <a:endParaRPr lang="en-US" altLang="en-US"/>
          </a:p>
        </p:txBody>
      </p:sp>
    </p:spTree>
    <p:extLst>
      <p:ext uri="{BB962C8B-B14F-4D97-AF65-F5344CB8AC3E}">
        <p14:creationId xmlns:p14="http://schemas.microsoft.com/office/powerpoint/2010/main" val="1461957822"/>
      </p:ext>
    </p:extLst>
  </p:cSld>
  <p:clrMapOvr>
    <a:masterClrMapping/>
  </p:clrMapOvr>
  <p:transition spd="slow" advClick="0">
    <p:dissolv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533A37A2-1AA2-408E-BE87-6E09AAAC4698}"/>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8" name="Rectangle 5">
            <a:extLst>
              <a:ext uri="{FF2B5EF4-FFF2-40B4-BE49-F238E27FC236}">
                <a16:creationId xmlns:a16="http://schemas.microsoft.com/office/drawing/2014/main" xmlns="" id="{C5AD52F7-8E6D-4014-8740-0DF70FC50BE1}"/>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a:extLst>
              <a:ext uri="{FF2B5EF4-FFF2-40B4-BE49-F238E27FC236}">
                <a16:creationId xmlns:a16="http://schemas.microsoft.com/office/drawing/2014/main" xmlns="" id="{5C5CDE99-1AE7-4874-B783-5067733EEB2D}"/>
              </a:ext>
            </a:extLst>
          </p:cNvPr>
          <p:cNvSpPr>
            <a:spLocks noGrp="1" noChangeArrowheads="1"/>
          </p:cNvSpPr>
          <p:nvPr>
            <p:ph type="sldNum" sz="quarter" idx="12"/>
          </p:nvPr>
        </p:nvSpPr>
        <p:spPr/>
        <p:txBody>
          <a:bodyPr/>
          <a:lstStyle>
            <a:lvl1pPr>
              <a:defRPr/>
            </a:lvl1pPr>
          </a:lstStyle>
          <a:p>
            <a:fld id="{A7FC0639-A4C7-4488-BBD3-3A76FE7A2EAA}" type="slidenum">
              <a:rPr lang="en-US" altLang="en-US"/>
              <a:pPr/>
              <a:t>‹#›</a:t>
            </a:fld>
            <a:endParaRPr lang="en-US" altLang="en-US"/>
          </a:p>
        </p:txBody>
      </p:sp>
    </p:spTree>
    <p:extLst>
      <p:ext uri="{BB962C8B-B14F-4D97-AF65-F5344CB8AC3E}">
        <p14:creationId xmlns:p14="http://schemas.microsoft.com/office/powerpoint/2010/main" val="3845269338"/>
      </p:ext>
    </p:extLst>
  </p:cSld>
  <p:clrMapOvr>
    <a:masterClrMapping/>
  </p:clrMapOvr>
  <p:transition spd="slow" advClick="0">
    <p:dissolv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951A7BF2-AA4D-4A8B-A389-4E2CAB7395AE}"/>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4" name="Rectangle 5">
            <a:extLst>
              <a:ext uri="{FF2B5EF4-FFF2-40B4-BE49-F238E27FC236}">
                <a16:creationId xmlns:a16="http://schemas.microsoft.com/office/drawing/2014/main" xmlns="" id="{00D30CCB-591C-4443-9DF2-288E7602FA86}"/>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a:extLst>
              <a:ext uri="{FF2B5EF4-FFF2-40B4-BE49-F238E27FC236}">
                <a16:creationId xmlns:a16="http://schemas.microsoft.com/office/drawing/2014/main" xmlns="" id="{39C699A0-165F-4876-8D37-9EBA3EFF93BD}"/>
              </a:ext>
            </a:extLst>
          </p:cNvPr>
          <p:cNvSpPr>
            <a:spLocks noGrp="1" noChangeArrowheads="1"/>
          </p:cNvSpPr>
          <p:nvPr>
            <p:ph type="sldNum" sz="quarter" idx="12"/>
          </p:nvPr>
        </p:nvSpPr>
        <p:spPr/>
        <p:txBody>
          <a:bodyPr/>
          <a:lstStyle>
            <a:lvl1pPr>
              <a:defRPr/>
            </a:lvl1pPr>
          </a:lstStyle>
          <a:p>
            <a:fld id="{03C10044-5990-45E4-9A9C-CD2B43E5B4C6}" type="slidenum">
              <a:rPr lang="en-US" altLang="en-US"/>
              <a:pPr/>
              <a:t>‹#›</a:t>
            </a:fld>
            <a:endParaRPr lang="en-US" altLang="en-US"/>
          </a:p>
        </p:txBody>
      </p:sp>
    </p:spTree>
    <p:extLst>
      <p:ext uri="{BB962C8B-B14F-4D97-AF65-F5344CB8AC3E}">
        <p14:creationId xmlns:p14="http://schemas.microsoft.com/office/powerpoint/2010/main" val="1810752832"/>
      </p:ext>
    </p:extLst>
  </p:cSld>
  <p:clrMapOvr>
    <a:masterClrMapping/>
  </p:clrMapOvr>
  <p:transition spd="slow" advClick="0">
    <p:dissolv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2312BD59-3772-46F7-8EF2-00448A09A1EF}"/>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3" name="Rectangle 5">
            <a:extLst>
              <a:ext uri="{FF2B5EF4-FFF2-40B4-BE49-F238E27FC236}">
                <a16:creationId xmlns:a16="http://schemas.microsoft.com/office/drawing/2014/main" xmlns="" id="{D498880C-08F2-4F1E-B628-0AAD84F1AD8B}"/>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a:extLst>
              <a:ext uri="{FF2B5EF4-FFF2-40B4-BE49-F238E27FC236}">
                <a16:creationId xmlns:a16="http://schemas.microsoft.com/office/drawing/2014/main" xmlns="" id="{AA1DD24E-5779-4F5B-8FF4-976F1550037B}"/>
              </a:ext>
            </a:extLst>
          </p:cNvPr>
          <p:cNvSpPr>
            <a:spLocks noGrp="1" noChangeArrowheads="1"/>
          </p:cNvSpPr>
          <p:nvPr>
            <p:ph type="sldNum" sz="quarter" idx="12"/>
          </p:nvPr>
        </p:nvSpPr>
        <p:spPr/>
        <p:txBody>
          <a:bodyPr/>
          <a:lstStyle>
            <a:lvl1pPr>
              <a:defRPr/>
            </a:lvl1pPr>
          </a:lstStyle>
          <a:p>
            <a:fld id="{DD0FD285-41A9-4830-9A73-60D02775A5AB}" type="slidenum">
              <a:rPr lang="en-US" altLang="en-US"/>
              <a:pPr/>
              <a:t>‹#›</a:t>
            </a:fld>
            <a:endParaRPr lang="en-US" altLang="en-US"/>
          </a:p>
        </p:txBody>
      </p:sp>
    </p:spTree>
    <p:extLst>
      <p:ext uri="{BB962C8B-B14F-4D97-AF65-F5344CB8AC3E}">
        <p14:creationId xmlns:p14="http://schemas.microsoft.com/office/powerpoint/2010/main" val="988833030"/>
      </p:ext>
    </p:extLst>
  </p:cSld>
  <p:clrMapOvr>
    <a:masterClrMapping/>
  </p:clrMapOvr>
  <p:transition spd="slow" advClick="0">
    <p:dissolv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37302FB8-D3F8-4EDB-A953-57C615B6CE14}"/>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8BF07992-BC47-4037-818F-F5E165A68F16}"/>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FD917A8D-A6F1-4B17-8611-93FDAC4A1408}"/>
              </a:ext>
            </a:extLst>
          </p:cNvPr>
          <p:cNvSpPr>
            <a:spLocks noGrp="1" noChangeArrowheads="1"/>
          </p:cNvSpPr>
          <p:nvPr>
            <p:ph type="sldNum" sz="quarter" idx="12"/>
          </p:nvPr>
        </p:nvSpPr>
        <p:spPr/>
        <p:txBody>
          <a:bodyPr/>
          <a:lstStyle>
            <a:lvl1pPr>
              <a:defRPr/>
            </a:lvl1pPr>
          </a:lstStyle>
          <a:p>
            <a:fld id="{FA9A2F87-141C-4AF1-A97C-1D4695FC954E}" type="slidenum">
              <a:rPr lang="en-US" altLang="en-US"/>
              <a:pPr/>
              <a:t>‹#›</a:t>
            </a:fld>
            <a:endParaRPr lang="en-US" altLang="en-US"/>
          </a:p>
        </p:txBody>
      </p:sp>
    </p:spTree>
    <p:extLst>
      <p:ext uri="{BB962C8B-B14F-4D97-AF65-F5344CB8AC3E}">
        <p14:creationId xmlns:p14="http://schemas.microsoft.com/office/powerpoint/2010/main" val="1598260708"/>
      </p:ext>
    </p:extLst>
  </p:cSld>
  <p:clrMapOvr>
    <a:masterClrMapping/>
  </p:clrMapOvr>
  <p:transition spd="slow" advClick="0">
    <p:dissolv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8B4B15A7-57FC-4D26-B018-EB9F871287A1}"/>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6" name="Footer Placeholder 5">
            <a:extLst>
              <a:ext uri="{FF2B5EF4-FFF2-40B4-BE49-F238E27FC236}">
                <a16:creationId xmlns:a16="http://schemas.microsoft.com/office/drawing/2014/main" xmlns="" id="{BAE8BFB4-7251-446F-B4DB-4516E2536FC6}"/>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E71AE81D-B29E-4591-911D-211D84922ED7}"/>
              </a:ext>
            </a:extLst>
          </p:cNvPr>
          <p:cNvSpPr>
            <a:spLocks noGrp="1" noChangeArrowheads="1"/>
          </p:cNvSpPr>
          <p:nvPr>
            <p:ph type="sldNum" sz="quarter" idx="12"/>
          </p:nvPr>
        </p:nvSpPr>
        <p:spPr/>
        <p:txBody>
          <a:bodyPr/>
          <a:lstStyle>
            <a:lvl1pPr>
              <a:defRPr/>
            </a:lvl1pPr>
          </a:lstStyle>
          <a:p>
            <a:fld id="{9DA8070B-5BF8-4D93-B498-9826C0E9D3E6}" type="slidenum">
              <a:rPr lang="en-US" altLang="en-US"/>
              <a:pPr/>
              <a:t>‹#›</a:t>
            </a:fld>
            <a:endParaRPr lang="en-US" altLang="en-US"/>
          </a:p>
        </p:txBody>
      </p:sp>
    </p:spTree>
    <p:extLst>
      <p:ext uri="{BB962C8B-B14F-4D97-AF65-F5344CB8AC3E}">
        <p14:creationId xmlns:p14="http://schemas.microsoft.com/office/powerpoint/2010/main" val="2529820624"/>
      </p:ext>
    </p:extLst>
  </p:cSld>
  <p:clrMapOvr>
    <a:masterClrMapping/>
  </p:clrMapOvr>
  <p:transition spd="slow" advClick="0">
    <p:dissolv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D7EA3AC7-6035-405C-A3BA-F0223920BA9A}"/>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22C11CA7-5E3A-45C8-B7D6-0BE4945FEC44}"/>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484A1BE6-C1A4-4992-A501-FD936A1C19AF}"/>
              </a:ext>
            </a:extLst>
          </p:cNvPr>
          <p:cNvSpPr>
            <a:spLocks noGrp="1" noChangeArrowheads="1"/>
          </p:cNvSpPr>
          <p:nvPr>
            <p:ph type="sldNum" sz="quarter" idx="12"/>
          </p:nvPr>
        </p:nvSpPr>
        <p:spPr/>
        <p:txBody>
          <a:bodyPr/>
          <a:lstStyle>
            <a:lvl1pPr>
              <a:defRPr/>
            </a:lvl1pPr>
          </a:lstStyle>
          <a:p>
            <a:fld id="{B7BC9584-9630-4603-B81C-C5A913A81C69}" type="slidenum">
              <a:rPr lang="en-US" altLang="en-US"/>
              <a:pPr/>
              <a:t>‹#›</a:t>
            </a:fld>
            <a:endParaRPr lang="en-US" altLang="en-US"/>
          </a:p>
        </p:txBody>
      </p:sp>
    </p:spTree>
    <p:extLst>
      <p:ext uri="{BB962C8B-B14F-4D97-AF65-F5344CB8AC3E}">
        <p14:creationId xmlns:p14="http://schemas.microsoft.com/office/powerpoint/2010/main" val="45928890"/>
      </p:ext>
    </p:extLst>
  </p:cSld>
  <p:clrMapOvr>
    <a:masterClrMapping/>
  </p:clrMapOvr>
  <p:transition spd="slow" advClick="0">
    <p:dissolv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C64522A2-B974-4254-9706-B862CE6EC42C}"/>
              </a:ext>
            </a:extLst>
          </p:cNvPr>
          <p:cNvSpPr>
            <a:spLocks noGrp="1" noChangeArrowheads="1"/>
          </p:cNvSpPr>
          <p:nvPr>
            <p:ph type="dt" sz="half" idx="10"/>
          </p:nvPr>
        </p:nvSpPr>
        <p:spPr/>
        <p:txBody>
          <a:bodyPr/>
          <a:lstStyle>
            <a:lvl1pPr>
              <a:defRPr>
                <a:cs typeface="Arial" charset="0"/>
              </a:defRPr>
            </a:lvl1pPr>
          </a:lstStyle>
          <a:p>
            <a:pPr>
              <a:defRPr/>
            </a:pPr>
            <a:r>
              <a:rPr lang="en-US" smtClean="0"/>
              <a:t>www.themegallery.com</a:t>
            </a:r>
            <a:endParaRPr lang="en-US"/>
          </a:p>
        </p:txBody>
      </p:sp>
      <p:sp>
        <p:nvSpPr>
          <p:cNvPr id="5" name="Rectangle 5">
            <a:extLst>
              <a:ext uri="{FF2B5EF4-FFF2-40B4-BE49-F238E27FC236}">
                <a16:creationId xmlns:a16="http://schemas.microsoft.com/office/drawing/2014/main" xmlns="" id="{DF63B056-A527-4280-B988-385C6066CC12}"/>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xmlns="" id="{92D94BC9-BC63-4E2B-8AE0-6B136F2D43EE}"/>
              </a:ext>
            </a:extLst>
          </p:cNvPr>
          <p:cNvSpPr>
            <a:spLocks noGrp="1" noChangeArrowheads="1"/>
          </p:cNvSpPr>
          <p:nvPr>
            <p:ph type="sldNum" sz="quarter" idx="12"/>
          </p:nvPr>
        </p:nvSpPr>
        <p:spPr/>
        <p:txBody>
          <a:bodyPr/>
          <a:lstStyle>
            <a:lvl1pPr>
              <a:defRPr/>
            </a:lvl1pPr>
          </a:lstStyle>
          <a:p>
            <a:fld id="{DF0809D2-2C14-4AB7-B812-159E05A92A1F}" type="slidenum">
              <a:rPr lang="en-US" altLang="en-US"/>
              <a:pPr/>
              <a:t>‹#›</a:t>
            </a:fld>
            <a:endParaRPr lang="en-US" altLang="en-US"/>
          </a:p>
        </p:txBody>
      </p:sp>
    </p:spTree>
    <p:extLst>
      <p:ext uri="{BB962C8B-B14F-4D97-AF65-F5344CB8AC3E}">
        <p14:creationId xmlns:p14="http://schemas.microsoft.com/office/powerpoint/2010/main" val="1982297252"/>
      </p:ext>
    </p:extLst>
  </p:cSld>
  <p:clrMapOvr>
    <a:masterClrMapping/>
  </p:clrMapOvr>
  <p:transition spd="slow" advClick="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5">
            <a:extLst>
              <a:ext uri="{FF2B5EF4-FFF2-40B4-BE49-F238E27FC236}">
                <a16:creationId xmlns:a16="http://schemas.microsoft.com/office/drawing/2014/main" xmlns="" id="{84689DC9-5E73-4A7A-AFEB-CD50CBA86CFA}"/>
              </a:ext>
            </a:extLst>
          </p:cNvPr>
          <p:cNvSpPr>
            <a:spLocks noChangeArrowheads="1"/>
          </p:cNvSpPr>
          <p:nvPr/>
        </p:nvSpPr>
        <p:spPr bwMode="gray">
          <a:xfrm>
            <a:off x="0" y="404813"/>
            <a:ext cx="9144000" cy="7207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27" name="Rectangle 3">
            <a:extLst>
              <a:ext uri="{FF2B5EF4-FFF2-40B4-BE49-F238E27FC236}">
                <a16:creationId xmlns:a16="http://schemas.microsoft.com/office/drawing/2014/main" xmlns="" id="{0203C2F3-B072-4A38-9FB3-37D4A1505A20}"/>
              </a:ext>
            </a:extLst>
          </p:cNvPr>
          <p:cNvSpPr>
            <a:spLocks noGrp="1" noChangeArrowheads="1"/>
          </p:cNvSpPr>
          <p:nvPr>
            <p:ph type="body" idx="1"/>
          </p:nvPr>
        </p:nvSpPr>
        <p:spPr bwMode="auto">
          <a:xfrm>
            <a:off x="457200" y="1366838"/>
            <a:ext cx="8229600" cy="491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9" name="Rectangle 5">
            <a:extLst>
              <a:ext uri="{FF2B5EF4-FFF2-40B4-BE49-F238E27FC236}">
                <a16:creationId xmlns:a16="http://schemas.microsoft.com/office/drawing/2014/main" xmlns="" id="{24F6C2DF-080F-4AA6-9F06-BC2B716056B5}"/>
              </a:ext>
            </a:extLst>
          </p:cNvPr>
          <p:cNvSpPr>
            <a:spLocks noGrp="1" noChangeArrowheads="1"/>
          </p:cNvSpPr>
          <p:nvPr>
            <p:ph type="ftr" sz="quarter" idx="3"/>
          </p:nvPr>
        </p:nvSpPr>
        <p:spPr bwMode="auto">
          <a:xfrm>
            <a:off x="5791200" y="65024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1">
                <a:latin typeface="+mj-lt"/>
                <a:cs typeface="+mn-cs"/>
              </a:defRPr>
            </a:lvl1pPr>
          </a:lstStyle>
          <a:p>
            <a:pPr>
              <a:defRPr/>
            </a:pPr>
            <a:endParaRPr lang="en-US"/>
          </a:p>
        </p:txBody>
      </p:sp>
      <p:sp>
        <p:nvSpPr>
          <p:cNvPr id="1030" name="Rectangle 6">
            <a:extLst>
              <a:ext uri="{FF2B5EF4-FFF2-40B4-BE49-F238E27FC236}">
                <a16:creationId xmlns:a16="http://schemas.microsoft.com/office/drawing/2014/main" xmlns="" id="{C5DA2805-3236-4D18-ACF0-C4F8E8C7E30D}"/>
              </a:ext>
            </a:extLst>
          </p:cNvPr>
          <p:cNvSpPr>
            <a:spLocks noGrp="1" noChangeArrowheads="1"/>
          </p:cNvSpPr>
          <p:nvPr>
            <p:ph type="sldNum" sz="quarter" idx="4"/>
          </p:nvPr>
        </p:nvSpPr>
        <p:spPr bwMode="auto">
          <a:xfrm>
            <a:off x="3352800" y="64992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b="1">
                <a:latin typeface="Verdana" panose="020B0604030504040204" pitchFamily="34" charset="0"/>
              </a:defRPr>
            </a:lvl1pPr>
          </a:lstStyle>
          <a:p>
            <a:fld id="{17BF34FC-3EDF-4851-AC0C-EBC4E77E44E0}" type="slidenum">
              <a:rPr lang="en-US" altLang="en-US"/>
              <a:pPr/>
              <a:t>‹#›</a:t>
            </a:fld>
            <a:endParaRPr lang="en-US" altLang="en-US"/>
          </a:p>
        </p:txBody>
      </p:sp>
      <p:sp>
        <p:nvSpPr>
          <p:cNvPr id="2" name="Rectangle 2">
            <a:extLst>
              <a:ext uri="{FF2B5EF4-FFF2-40B4-BE49-F238E27FC236}">
                <a16:creationId xmlns:a16="http://schemas.microsoft.com/office/drawing/2014/main" xmlns="" id="{14DE3673-6DA7-48D8-B577-66AB5D9E37FE}"/>
              </a:ext>
            </a:extLst>
          </p:cNvPr>
          <p:cNvSpPr>
            <a:spLocks noGrp="1" noChangeArrowheads="1"/>
          </p:cNvSpPr>
          <p:nvPr>
            <p:ph type="title"/>
          </p:nvPr>
        </p:nvSpPr>
        <p:spPr bwMode="white">
          <a:xfrm>
            <a:off x="533400" y="4572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1" name="Rectangle 16">
            <a:extLst>
              <a:ext uri="{FF2B5EF4-FFF2-40B4-BE49-F238E27FC236}">
                <a16:creationId xmlns:a16="http://schemas.microsoft.com/office/drawing/2014/main" xmlns="" id="{DE4EFB76-FCA2-40CB-879F-4E03CDAE80D4}"/>
              </a:ext>
            </a:extLst>
          </p:cNvPr>
          <p:cNvSpPr>
            <a:spLocks noChangeArrowheads="1"/>
          </p:cNvSpPr>
          <p:nvPr/>
        </p:nvSpPr>
        <p:spPr bwMode="ltGray">
          <a:xfrm>
            <a:off x="-9525" y="0"/>
            <a:ext cx="188913" cy="6858000"/>
          </a:xfrm>
          <a:prstGeom prst="rect">
            <a:avLst/>
          </a:prstGeom>
          <a:solidFill>
            <a:srgbClr val="BABAB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2" name="Rectangle 17">
            <a:extLst>
              <a:ext uri="{FF2B5EF4-FFF2-40B4-BE49-F238E27FC236}">
                <a16:creationId xmlns:a16="http://schemas.microsoft.com/office/drawing/2014/main" xmlns="" id="{7775E90D-E3C3-41C4-84C9-E246253AC1F9}"/>
              </a:ext>
            </a:extLst>
          </p:cNvPr>
          <p:cNvSpPr>
            <a:spLocks noChangeArrowheads="1"/>
          </p:cNvSpPr>
          <p:nvPr/>
        </p:nvSpPr>
        <p:spPr bwMode="ltGray">
          <a:xfrm>
            <a:off x="0" y="404813"/>
            <a:ext cx="184150" cy="7207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3" name="Rectangle 19">
            <a:extLst>
              <a:ext uri="{FF2B5EF4-FFF2-40B4-BE49-F238E27FC236}">
                <a16:creationId xmlns:a16="http://schemas.microsoft.com/office/drawing/2014/main" xmlns="" id="{273683B2-F99B-4BB5-B780-CC8181BD867D}"/>
              </a:ext>
            </a:extLst>
          </p:cNvPr>
          <p:cNvSpPr>
            <a:spLocks noChangeArrowheads="1"/>
          </p:cNvSpPr>
          <p:nvPr/>
        </p:nvSpPr>
        <p:spPr bwMode="ltGray">
          <a:xfrm>
            <a:off x="-14288" y="1128713"/>
            <a:ext cx="184151" cy="7207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4" name="Rectangle 20">
            <a:extLst>
              <a:ext uri="{FF2B5EF4-FFF2-40B4-BE49-F238E27FC236}">
                <a16:creationId xmlns:a16="http://schemas.microsoft.com/office/drawing/2014/main" xmlns="" id="{3D568E92-8273-45DF-9A88-5BED0DCF6FD7}"/>
              </a:ext>
            </a:extLst>
          </p:cNvPr>
          <p:cNvSpPr>
            <a:spLocks noChangeArrowheads="1"/>
          </p:cNvSpPr>
          <p:nvPr/>
        </p:nvSpPr>
        <p:spPr bwMode="ltGray">
          <a:xfrm>
            <a:off x="-14288" y="1847850"/>
            <a:ext cx="184151" cy="7207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5" name="Rectangle 21">
            <a:extLst>
              <a:ext uri="{FF2B5EF4-FFF2-40B4-BE49-F238E27FC236}">
                <a16:creationId xmlns:a16="http://schemas.microsoft.com/office/drawing/2014/main" xmlns="" id="{85FD8C72-89C5-49D9-9379-7B6AFE5B101B}"/>
              </a:ext>
            </a:extLst>
          </p:cNvPr>
          <p:cNvSpPr>
            <a:spLocks noChangeArrowheads="1"/>
          </p:cNvSpPr>
          <p:nvPr/>
        </p:nvSpPr>
        <p:spPr bwMode="ltGray">
          <a:xfrm>
            <a:off x="-14288" y="2552700"/>
            <a:ext cx="184151" cy="7207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6" name="Oval 22" descr="biz">
            <a:extLst>
              <a:ext uri="{FF2B5EF4-FFF2-40B4-BE49-F238E27FC236}">
                <a16:creationId xmlns:a16="http://schemas.microsoft.com/office/drawing/2014/main" xmlns="" id="{E99CA6F2-A593-4C17-B0A2-ACB0AAE285ED}"/>
              </a:ext>
            </a:extLst>
          </p:cNvPr>
          <p:cNvSpPr>
            <a:spLocks noChangeArrowheads="1"/>
          </p:cNvSpPr>
          <p:nvPr/>
        </p:nvSpPr>
        <p:spPr bwMode="gray">
          <a:xfrm>
            <a:off x="7740650" y="188913"/>
            <a:ext cx="1223963" cy="1265237"/>
          </a:xfrm>
          <a:prstGeom prst="ellipse">
            <a:avLst/>
          </a:prstGeom>
          <a:blipFill dpi="0" rotWithShape="1">
            <a:blip r:embed="rId14"/>
            <a:srcRect/>
            <a:stretch>
              <a:fillRect/>
            </a:stretch>
          </a:blipFill>
          <a:ln w="38100" algn="ctr">
            <a:solidFill>
              <a:schemeClr val="bg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28" name="Rectangle 4">
            <a:extLst>
              <a:ext uri="{FF2B5EF4-FFF2-40B4-BE49-F238E27FC236}">
                <a16:creationId xmlns:a16="http://schemas.microsoft.com/office/drawing/2014/main" xmlns="" id="{216679C6-E564-46AD-9FC0-3BDCED2F6DD0}"/>
              </a:ext>
            </a:extLst>
          </p:cNvPr>
          <p:cNvSpPr>
            <a:spLocks noGrp="1" noChangeArrowheads="1"/>
          </p:cNvSpPr>
          <p:nvPr>
            <p:ph type="dt" sz="half" idx="2"/>
          </p:nvPr>
        </p:nvSpPr>
        <p:spPr bwMode="auto">
          <a:xfrm>
            <a:off x="6096000" y="136525"/>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latin typeface="+mj-lt"/>
                <a:cs typeface="+mn-cs"/>
              </a:defRPr>
            </a:lvl1pPr>
          </a:lstStyle>
          <a:p>
            <a:pPr>
              <a:defRPr/>
            </a:pPr>
            <a:r>
              <a:rPr lang="en-US" smtClean="0"/>
              <a:t>www.themegallery.com</a:t>
            </a:r>
            <a:endParaRPr lang="en-US"/>
          </a:p>
        </p:txBody>
      </p:sp>
    </p:spTree>
  </p:cSld>
  <p:clrMap bg1="lt1" tx1="dk1" bg2="lt2" tx2="dk2" accent1="accent1" accent2="accent2" accent3="accent3" accent4="accent4" accent5="accent5" accent6="accent6" hlink="hlink" folHlink="folHlink"/>
  <p:sldLayoutIdLst>
    <p:sldLayoutId id="2147483900" r:id="rId1"/>
    <p:sldLayoutId id="2147483901"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Lst>
  <p:transition>
    <p:comb dir="vert"/>
  </p:transition>
  <p:hf hdr="0" ftr="0" dt="0"/>
  <p:txStyles>
    <p:titleStyle>
      <a:lvl1pPr algn="ctr" rtl="0" eaLnBrk="0" fontAlgn="base" hangingPunct="0">
        <a:spcBef>
          <a:spcPct val="0"/>
        </a:spcBef>
        <a:spcAft>
          <a:spcPct val="0"/>
        </a:spcAft>
        <a:defRPr sz="3200">
          <a:solidFill>
            <a:schemeClr val="bg1"/>
          </a:solidFill>
          <a:latin typeface="+mj-lt"/>
          <a:ea typeface="+mj-ea"/>
          <a:cs typeface="+mj-cs"/>
        </a:defRPr>
      </a:lvl1pPr>
      <a:lvl2pPr algn="ctr" rtl="0" eaLnBrk="0" fontAlgn="base" hangingPunct="0">
        <a:spcBef>
          <a:spcPct val="0"/>
        </a:spcBef>
        <a:spcAft>
          <a:spcPct val="0"/>
        </a:spcAft>
        <a:defRPr sz="3200">
          <a:solidFill>
            <a:schemeClr val="bg1"/>
          </a:solidFill>
          <a:latin typeface="Verdana" pitchFamily="34" charset="0"/>
        </a:defRPr>
      </a:lvl2pPr>
      <a:lvl3pPr algn="ctr" rtl="0" eaLnBrk="0" fontAlgn="base" hangingPunct="0">
        <a:spcBef>
          <a:spcPct val="0"/>
        </a:spcBef>
        <a:spcAft>
          <a:spcPct val="0"/>
        </a:spcAft>
        <a:defRPr sz="3200">
          <a:solidFill>
            <a:schemeClr val="bg1"/>
          </a:solidFill>
          <a:latin typeface="Verdana" pitchFamily="34" charset="0"/>
        </a:defRPr>
      </a:lvl3pPr>
      <a:lvl4pPr algn="ctr" rtl="0" eaLnBrk="0" fontAlgn="base" hangingPunct="0">
        <a:spcBef>
          <a:spcPct val="0"/>
        </a:spcBef>
        <a:spcAft>
          <a:spcPct val="0"/>
        </a:spcAft>
        <a:defRPr sz="3200">
          <a:solidFill>
            <a:schemeClr val="bg1"/>
          </a:solidFill>
          <a:latin typeface="Verdana" pitchFamily="34" charset="0"/>
        </a:defRPr>
      </a:lvl4pPr>
      <a:lvl5pPr algn="ctr" rtl="0" eaLnBrk="0" fontAlgn="base" hangingPunct="0">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39216"/>
                <a:invGamma/>
              </a:schemeClr>
            </a:gs>
          </a:gsLst>
          <a:lin ang="5400000" scaled="1"/>
        </a:gradFill>
        <a:effectLst/>
      </p:bgPr>
    </p:bg>
    <p:spTree>
      <p:nvGrpSpPr>
        <p:cNvPr id="1" name=""/>
        <p:cNvGrpSpPr/>
        <p:nvPr/>
      </p:nvGrpSpPr>
      <p:grpSpPr>
        <a:xfrm>
          <a:off x="0" y="0"/>
          <a:ext cx="0" cy="0"/>
          <a:chOff x="0" y="0"/>
          <a:chExt cx="0" cy="0"/>
        </a:xfrm>
      </p:grpSpPr>
      <p:grpSp>
        <p:nvGrpSpPr>
          <p:cNvPr id="2050" name="Group 7">
            <a:extLst>
              <a:ext uri="{FF2B5EF4-FFF2-40B4-BE49-F238E27FC236}">
                <a16:creationId xmlns:a16="http://schemas.microsoft.com/office/drawing/2014/main" xmlns="" id="{7D7A39F0-D438-4046-8670-D551090196D3}"/>
              </a:ext>
            </a:extLst>
          </p:cNvPr>
          <p:cNvGrpSpPr>
            <a:grpSpLocks/>
          </p:cNvGrpSpPr>
          <p:nvPr/>
        </p:nvGrpSpPr>
        <p:grpSpPr bwMode="auto">
          <a:xfrm>
            <a:off x="-11113" y="-22225"/>
            <a:ext cx="9156701" cy="6432550"/>
            <a:chOff x="-9" y="-9"/>
            <a:chExt cx="5778" cy="4038"/>
          </a:xfrm>
        </p:grpSpPr>
        <p:sp>
          <p:nvSpPr>
            <p:cNvPr id="2057" name="Freeform 8" descr="Small grid">
              <a:extLst>
                <a:ext uri="{FF2B5EF4-FFF2-40B4-BE49-F238E27FC236}">
                  <a16:creationId xmlns:a16="http://schemas.microsoft.com/office/drawing/2014/main" xmlns="" id="{A3D6A645-02E3-499B-99FE-D32B9A8F80A6}"/>
                </a:ext>
              </a:extLst>
            </p:cNvPr>
            <p:cNvSpPr>
              <a:spLocks/>
            </p:cNvSpPr>
            <p:nvPr userDrawn="1"/>
          </p:nvSpPr>
          <p:spPr bwMode="white">
            <a:xfrm>
              <a:off x="-9" y="-9"/>
              <a:ext cx="5769" cy="4029"/>
            </a:xfrm>
            <a:custGeom>
              <a:avLst/>
              <a:gdLst>
                <a:gd name="T0" fmla="*/ 0 w 5769"/>
                <a:gd name="T1" fmla="*/ 3392 h 4029"/>
                <a:gd name="T2" fmla="*/ 1978 w 5769"/>
                <a:gd name="T3" fmla="*/ 3972 h 4029"/>
                <a:gd name="T4" fmla="*/ 5769 w 5769"/>
                <a:gd name="T5" fmla="*/ 2953 h 4029"/>
                <a:gd name="T6" fmla="*/ 5769 w 5769"/>
                <a:gd name="T7" fmla="*/ 0 h 4029"/>
                <a:gd name="T8" fmla="*/ 9 w 5769"/>
                <a:gd name="T9" fmla="*/ 9 h 4029"/>
                <a:gd name="T10" fmla="*/ 15 w 5769"/>
                <a:gd name="T11" fmla="*/ 19 h 4029"/>
                <a:gd name="T12" fmla="*/ 0 w 5769"/>
                <a:gd name="T13" fmla="*/ 3392 h 40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69" h="4029">
                  <a:moveTo>
                    <a:pt x="0" y="3392"/>
                  </a:moveTo>
                  <a:cubicBezTo>
                    <a:pt x="70" y="3461"/>
                    <a:pt x="642" y="3914"/>
                    <a:pt x="1978" y="3972"/>
                  </a:cubicBezTo>
                  <a:cubicBezTo>
                    <a:pt x="3313" y="4029"/>
                    <a:pt x="5398" y="3277"/>
                    <a:pt x="5769" y="2953"/>
                  </a:cubicBezTo>
                  <a:lnTo>
                    <a:pt x="5769" y="0"/>
                  </a:lnTo>
                  <a:lnTo>
                    <a:pt x="9" y="9"/>
                  </a:lnTo>
                  <a:lnTo>
                    <a:pt x="15" y="19"/>
                  </a:lnTo>
                  <a:lnTo>
                    <a:pt x="0" y="3392"/>
                  </a:lnTo>
                  <a:close/>
                </a:path>
              </a:pathLst>
            </a:custGeom>
            <a:pattFill prst="smGrid">
              <a:fgClr>
                <a:schemeClr val="bg1"/>
              </a:fgClr>
              <a:bgClr>
                <a:srgbClr val="003D7B"/>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Freeform 9">
              <a:extLst>
                <a:ext uri="{FF2B5EF4-FFF2-40B4-BE49-F238E27FC236}">
                  <a16:creationId xmlns:a16="http://schemas.microsoft.com/office/drawing/2014/main" xmlns="" id="{4D1F4869-C75F-4700-8403-314A6F87F2E0}"/>
                </a:ext>
              </a:extLst>
            </p:cNvPr>
            <p:cNvSpPr>
              <a:spLocks/>
            </p:cNvSpPr>
            <p:nvPr userDrawn="1"/>
          </p:nvSpPr>
          <p:spPr bwMode="white">
            <a:xfrm>
              <a:off x="0" y="0"/>
              <a:ext cx="5769" cy="4029"/>
            </a:xfrm>
            <a:custGeom>
              <a:avLst/>
              <a:gdLst/>
              <a:ahLst/>
              <a:cxnLst>
                <a:cxn ang="0">
                  <a:pos x="0" y="3392"/>
                </a:cxn>
                <a:cxn ang="0">
                  <a:pos x="1978" y="3972"/>
                </a:cxn>
                <a:cxn ang="0">
                  <a:pos x="5769" y="2953"/>
                </a:cxn>
                <a:cxn ang="0">
                  <a:pos x="5769" y="0"/>
                </a:cxn>
                <a:cxn ang="0">
                  <a:pos x="9" y="9"/>
                </a:cxn>
                <a:cxn ang="0">
                  <a:pos x="15" y="19"/>
                </a:cxn>
                <a:cxn ang="0">
                  <a:pos x="0" y="3392"/>
                </a:cxn>
              </a:cxnLst>
              <a:rect l="0" t="0" r="r" b="b"/>
              <a:pathLst>
                <a:path w="5769" h="4029">
                  <a:moveTo>
                    <a:pt x="0" y="3392"/>
                  </a:moveTo>
                  <a:cubicBezTo>
                    <a:pt x="70" y="3461"/>
                    <a:pt x="642" y="3914"/>
                    <a:pt x="1978" y="3972"/>
                  </a:cubicBezTo>
                  <a:cubicBezTo>
                    <a:pt x="3313" y="4029"/>
                    <a:pt x="5398" y="3277"/>
                    <a:pt x="5769" y="2953"/>
                  </a:cubicBezTo>
                  <a:lnTo>
                    <a:pt x="5769" y="0"/>
                  </a:lnTo>
                  <a:lnTo>
                    <a:pt x="9" y="9"/>
                  </a:lnTo>
                  <a:lnTo>
                    <a:pt x="15" y="19"/>
                  </a:lnTo>
                  <a:lnTo>
                    <a:pt x="0" y="3392"/>
                  </a:lnTo>
                  <a:close/>
                </a:path>
              </a:pathLst>
            </a:custGeom>
            <a:gradFill rotWithShape="0">
              <a:gsLst>
                <a:gs pos="0">
                  <a:schemeClr val="bg1">
                    <a:gamma/>
                    <a:shade val="46275"/>
                    <a:invGamma/>
                    <a:alpha val="46001"/>
                  </a:schemeClr>
                </a:gs>
                <a:gs pos="100000">
                  <a:schemeClr val="bg1"/>
                </a:gs>
              </a:gsLst>
              <a:lin ang="5400000" scaled="1"/>
            </a:gradFill>
            <a:ln w="9525">
              <a:noFill/>
              <a:round/>
              <a:headEnd/>
              <a:tailEnd/>
            </a:ln>
            <a:effectLst/>
          </p:spPr>
          <p:txBody>
            <a:bodyPr/>
            <a:lstStyle/>
            <a:p>
              <a:pPr>
                <a:defRPr/>
              </a:pPr>
              <a:endParaRPr lang="en-US">
                <a:solidFill>
                  <a:srgbClr val="FFFFFF"/>
                </a:solidFill>
                <a:latin typeface="Arial"/>
                <a:cs typeface="+mn-cs"/>
              </a:endParaRPr>
            </a:p>
          </p:txBody>
        </p:sp>
      </p:grpSp>
      <p:sp>
        <p:nvSpPr>
          <p:cNvPr id="2051" name="Freeform 10">
            <a:extLst>
              <a:ext uri="{FF2B5EF4-FFF2-40B4-BE49-F238E27FC236}">
                <a16:creationId xmlns:a16="http://schemas.microsoft.com/office/drawing/2014/main" xmlns="" id="{3BA59774-F37C-4F57-918D-AB151F09AB20}"/>
              </a:ext>
            </a:extLst>
          </p:cNvPr>
          <p:cNvSpPr>
            <a:spLocks/>
          </p:cNvSpPr>
          <p:nvPr/>
        </p:nvSpPr>
        <p:spPr bwMode="ltGray">
          <a:xfrm>
            <a:off x="-25400" y="5256213"/>
            <a:ext cx="9169400" cy="1601787"/>
          </a:xfrm>
          <a:custGeom>
            <a:avLst/>
            <a:gdLst>
              <a:gd name="T0" fmla="*/ 2147483647 w 5776"/>
              <a:gd name="T1" fmla="*/ 2147483647 h 1009"/>
              <a:gd name="T2" fmla="*/ 2147483647 w 5776"/>
              <a:gd name="T3" fmla="*/ 2147483647 h 1009"/>
              <a:gd name="T4" fmla="*/ 2147483647 w 5776"/>
              <a:gd name="T5" fmla="*/ 0 h 1009"/>
              <a:gd name="T6" fmla="*/ 2147483647 w 5776"/>
              <a:gd name="T7" fmla="*/ 2147483647 h 1009"/>
              <a:gd name="T8" fmla="*/ 0 w 5776"/>
              <a:gd name="T9" fmla="*/ 2147483647 h 1009"/>
              <a:gd name="T10" fmla="*/ 2147483647 w 5776"/>
              <a:gd name="T11" fmla="*/ 2147483647 h 10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6" h="1009">
                <a:moveTo>
                  <a:pt x="9" y="426"/>
                </a:moveTo>
                <a:cubicBezTo>
                  <a:pt x="80" y="445"/>
                  <a:pt x="759" y="661"/>
                  <a:pt x="1773" y="710"/>
                </a:cubicBezTo>
                <a:cubicBezTo>
                  <a:pt x="2788" y="758"/>
                  <a:pt x="4177" y="622"/>
                  <a:pt x="5776" y="0"/>
                </a:cubicBezTo>
                <a:lnTo>
                  <a:pt x="5771" y="1009"/>
                </a:lnTo>
                <a:lnTo>
                  <a:pt x="0" y="1007"/>
                </a:lnTo>
                <a:lnTo>
                  <a:pt x="9" y="426"/>
                </a:lnTo>
                <a:close/>
              </a:path>
            </a:pathLst>
          </a:custGeom>
          <a:gradFill rotWithShape="1">
            <a:gsLst>
              <a:gs pos="0">
                <a:schemeClr val="bg1"/>
              </a:gs>
              <a:gs pos="100000">
                <a:schemeClr va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2" name="Rectangle 2">
            <a:extLst>
              <a:ext uri="{FF2B5EF4-FFF2-40B4-BE49-F238E27FC236}">
                <a16:creationId xmlns:a16="http://schemas.microsoft.com/office/drawing/2014/main" xmlns="" id="{52F94CE0-51F4-4BD1-942C-590099075FD4}"/>
              </a:ext>
            </a:extLst>
          </p:cNvPr>
          <p:cNvSpPr>
            <a:spLocks noGrp="1" noChangeArrowheads="1"/>
          </p:cNvSpPr>
          <p:nvPr>
            <p:ph type="title"/>
          </p:nvPr>
        </p:nvSpPr>
        <p:spPr bwMode="auto">
          <a:xfrm>
            <a:off x="457200" y="274638"/>
            <a:ext cx="8229600" cy="8683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3" name="Rectangle 3">
            <a:extLst>
              <a:ext uri="{FF2B5EF4-FFF2-40B4-BE49-F238E27FC236}">
                <a16:creationId xmlns:a16="http://schemas.microsoft.com/office/drawing/2014/main" xmlns="" id="{91A900A8-8DD5-4384-A22C-86FAC098AC13}"/>
              </a:ext>
            </a:extLst>
          </p:cNvPr>
          <p:cNvSpPr>
            <a:spLocks noGrp="1" noChangeArrowheads="1"/>
          </p:cNvSpPr>
          <p:nvPr>
            <p:ph type="body" idx="1"/>
          </p:nvPr>
        </p:nvSpPr>
        <p:spPr bwMode="auto">
          <a:xfrm>
            <a:off x="457200" y="1295400"/>
            <a:ext cx="8229600"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4">
            <a:extLst>
              <a:ext uri="{FF2B5EF4-FFF2-40B4-BE49-F238E27FC236}">
                <a16:creationId xmlns:a16="http://schemas.microsoft.com/office/drawing/2014/main" xmlns="" id="{B4976BFD-29AF-4E7E-BED3-7EAADE8CA882}"/>
              </a:ext>
            </a:extLst>
          </p:cNvPr>
          <p:cNvSpPr>
            <a:spLocks noGrp="1" noChangeArrowheads="1"/>
          </p:cNvSpPr>
          <p:nvPr>
            <p:ph type="dt" sz="half" idx="2"/>
          </p:nvPr>
        </p:nvSpPr>
        <p:spPr bwMode="auto">
          <a:xfrm>
            <a:off x="457200" y="64770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FFFFFF"/>
                </a:solidFill>
                <a:latin typeface="Arial" charset="0"/>
                <a:cs typeface="+mn-cs"/>
              </a:defRPr>
            </a:lvl1pPr>
          </a:lstStyle>
          <a:p>
            <a:pPr>
              <a:defRPr/>
            </a:pPr>
            <a:r>
              <a:rPr lang="en-US" smtClean="0"/>
              <a:t>www.themegallery.com</a:t>
            </a:r>
            <a:endParaRPr lang="en-US"/>
          </a:p>
        </p:txBody>
      </p:sp>
      <p:sp>
        <p:nvSpPr>
          <p:cNvPr id="3" name="Rectangle 5">
            <a:extLst>
              <a:ext uri="{FF2B5EF4-FFF2-40B4-BE49-F238E27FC236}">
                <a16:creationId xmlns:a16="http://schemas.microsoft.com/office/drawing/2014/main" xmlns="" id="{B13485A9-0CCA-4BBF-87AE-45AC338B23FF}"/>
              </a:ext>
            </a:extLst>
          </p:cNvPr>
          <p:cNvSpPr>
            <a:spLocks noGrp="1" noChangeArrowheads="1"/>
          </p:cNvSpPr>
          <p:nvPr>
            <p:ph type="ftr" sz="quarter" idx="3"/>
          </p:nvPr>
        </p:nvSpPr>
        <p:spPr bwMode="auto">
          <a:xfrm>
            <a:off x="3124200" y="6477000"/>
            <a:ext cx="2895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FFFFFF"/>
                </a:solidFill>
                <a:latin typeface="Arial" charset="0"/>
                <a:cs typeface="+mn-cs"/>
              </a:defRPr>
            </a:lvl1pPr>
          </a:lstStyle>
          <a:p>
            <a:pPr>
              <a:defRPr/>
            </a:pPr>
            <a:endParaRPr lang="en-US"/>
          </a:p>
        </p:txBody>
      </p:sp>
      <p:sp>
        <p:nvSpPr>
          <p:cNvPr id="1030" name="Rectangle 6">
            <a:extLst>
              <a:ext uri="{FF2B5EF4-FFF2-40B4-BE49-F238E27FC236}">
                <a16:creationId xmlns:a16="http://schemas.microsoft.com/office/drawing/2014/main" xmlns="" id="{67ED8CC7-3395-40AF-BAF6-9ECAFAD8D5C6}"/>
              </a:ext>
            </a:extLst>
          </p:cNvPr>
          <p:cNvSpPr>
            <a:spLocks noGrp="1" noChangeArrowheads="1"/>
          </p:cNvSpPr>
          <p:nvPr>
            <p:ph type="sldNum" sz="quarter" idx="4"/>
          </p:nvPr>
        </p:nvSpPr>
        <p:spPr bwMode="auto">
          <a:xfrm>
            <a:off x="6553200" y="64770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FFFFFF"/>
                </a:solidFill>
              </a:defRPr>
            </a:lvl1pPr>
          </a:lstStyle>
          <a:p>
            <a:fld id="{95AB640D-BDB1-41D2-BEF0-2FFB559B0488}"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ransition spd="slow" advClick="0">
    <p:dissolve/>
  </p:transition>
  <p:hf hdr="0" ftr="0" dt="0"/>
  <p:txStyles>
    <p:titleStyle>
      <a:lvl1pPr algn="ctr" rtl="0" eaLnBrk="0" fontAlgn="base" hangingPunct="0">
        <a:spcBef>
          <a:spcPct val="0"/>
        </a:spcBef>
        <a:spcAft>
          <a:spcPct val="0"/>
        </a:spcAft>
        <a:defRPr sz="4000" b="1" i="1">
          <a:solidFill>
            <a:schemeClr val="tx2"/>
          </a:solidFill>
          <a:latin typeface="+mj-lt"/>
          <a:ea typeface="+mj-ea"/>
          <a:cs typeface="+mj-cs"/>
        </a:defRPr>
      </a:lvl1pPr>
      <a:lvl2pPr algn="ctr" rtl="0" eaLnBrk="0" fontAlgn="base" hangingPunct="0">
        <a:spcBef>
          <a:spcPct val="0"/>
        </a:spcBef>
        <a:spcAft>
          <a:spcPct val="0"/>
        </a:spcAft>
        <a:defRPr sz="4000" b="1" i="1">
          <a:solidFill>
            <a:schemeClr val="tx2"/>
          </a:solidFill>
          <a:latin typeface="Arial" charset="0"/>
        </a:defRPr>
      </a:lvl2pPr>
      <a:lvl3pPr algn="ctr" rtl="0" eaLnBrk="0" fontAlgn="base" hangingPunct="0">
        <a:spcBef>
          <a:spcPct val="0"/>
        </a:spcBef>
        <a:spcAft>
          <a:spcPct val="0"/>
        </a:spcAft>
        <a:defRPr sz="4000" b="1" i="1">
          <a:solidFill>
            <a:schemeClr val="tx2"/>
          </a:solidFill>
          <a:latin typeface="Arial" charset="0"/>
        </a:defRPr>
      </a:lvl3pPr>
      <a:lvl4pPr algn="ctr" rtl="0" eaLnBrk="0" fontAlgn="base" hangingPunct="0">
        <a:spcBef>
          <a:spcPct val="0"/>
        </a:spcBef>
        <a:spcAft>
          <a:spcPct val="0"/>
        </a:spcAft>
        <a:defRPr sz="4000" b="1" i="1">
          <a:solidFill>
            <a:schemeClr val="tx2"/>
          </a:solidFill>
          <a:latin typeface="Arial" charset="0"/>
        </a:defRPr>
      </a:lvl4pPr>
      <a:lvl5pPr algn="ctr" rtl="0" eaLnBrk="0" fontAlgn="base" hangingPunct="0">
        <a:spcBef>
          <a:spcPct val="0"/>
        </a:spcBef>
        <a:spcAft>
          <a:spcPct val="0"/>
        </a:spcAft>
        <a:defRPr sz="4000" b="1" i="1">
          <a:solidFill>
            <a:schemeClr val="tx2"/>
          </a:solidFill>
          <a:latin typeface="Arial" charset="0"/>
        </a:defRPr>
      </a:lvl5pPr>
      <a:lvl6pPr marL="457200" algn="ctr" rtl="0" fontAlgn="base">
        <a:spcBef>
          <a:spcPct val="0"/>
        </a:spcBef>
        <a:spcAft>
          <a:spcPct val="0"/>
        </a:spcAft>
        <a:defRPr sz="4000" b="1" i="1">
          <a:solidFill>
            <a:schemeClr val="tx2"/>
          </a:solidFill>
          <a:latin typeface="Arial" charset="0"/>
        </a:defRPr>
      </a:lvl6pPr>
      <a:lvl7pPr marL="914400" algn="ctr" rtl="0" fontAlgn="base">
        <a:spcBef>
          <a:spcPct val="0"/>
        </a:spcBef>
        <a:spcAft>
          <a:spcPct val="0"/>
        </a:spcAft>
        <a:defRPr sz="4000" b="1" i="1">
          <a:solidFill>
            <a:schemeClr val="tx2"/>
          </a:solidFill>
          <a:latin typeface="Arial" charset="0"/>
        </a:defRPr>
      </a:lvl7pPr>
      <a:lvl8pPr marL="1371600" algn="ctr" rtl="0" fontAlgn="base">
        <a:spcBef>
          <a:spcPct val="0"/>
        </a:spcBef>
        <a:spcAft>
          <a:spcPct val="0"/>
        </a:spcAft>
        <a:defRPr sz="4000" b="1" i="1">
          <a:solidFill>
            <a:schemeClr val="tx2"/>
          </a:solidFill>
          <a:latin typeface="Arial" charset="0"/>
        </a:defRPr>
      </a:lvl8pPr>
      <a:lvl9pPr marL="1828800" algn="ctr" rtl="0" fontAlgn="base">
        <a:spcBef>
          <a:spcPct val="0"/>
        </a:spcBef>
        <a:spcAft>
          <a:spcPct val="0"/>
        </a:spcAft>
        <a:defRPr sz="4000" b="1" i="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xmlns="" id="{0F10DEAC-E4EB-4E3E-A29C-3B83AA0A87D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xmlns="" id="{79FBDF5F-78F5-4D0D-B21B-6538ED24F37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C96AEFCB-1175-458F-88F7-10E15BFCF11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prstClr val="black">
                    <a:tint val="75000"/>
                  </a:prstClr>
                </a:solidFill>
                <a:latin typeface="Arial" charset="0"/>
                <a:cs typeface="+mn-cs"/>
              </a:defRPr>
            </a:lvl1pPr>
          </a:lstStyle>
          <a:p>
            <a:pPr>
              <a:defRPr/>
            </a:pPr>
            <a:r>
              <a:rPr lang="en-US" smtClean="0"/>
              <a:t>www.themegallery.com</a:t>
            </a:r>
            <a:endParaRPr lang="en-US"/>
          </a:p>
        </p:txBody>
      </p:sp>
      <p:sp>
        <p:nvSpPr>
          <p:cNvPr id="5" name="Footer Placeholder 4">
            <a:extLst>
              <a:ext uri="{FF2B5EF4-FFF2-40B4-BE49-F238E27FC236}">
                <a16:creationId xmlns:a16="http://schemas.microsoft.com/office/drawing/2014/main" xmlns="" id="{E6E32DB9-B519-4B4D-B74F-1426AD257B46}"/>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prstClr val="black">
                    <a:tint val="75000"/>
                  </a:prstClr>
                </a:solidFill>
                <a:latin typeface="Arial" charset="0"/>
                <a:cs typeface="+mn-cs"/>
              </a:defRPr>
            </a:lvl1pPr>
          </a:lstStyle>
          <a:p>
            <a:pPr>
              <a:defRPr/>
            </a:pPr>
            <a:endParaRPr lang="en-US"/>
          </a:p>
        </p:txBody>
      </p:sp>
      <p:sp>
        <p:nvSpPr>
          <p:cNvPr id="6" name="Slide Number Placeholder 5">
            <a:extLst>
              <a:ext uri="{FF2B5EF4-FFF2-40B4-BE49-F238E27FC236}">
                <a16:creationId xmlns:a16="http://schemas.microsoft.com/office/drawing/2014/main" xmlns="" id="{F9F1D697-BD14-45D2-BBED-64E2353705D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0C146AFF-D127-4674-9660-C7DFEE7BFB8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ransition spd="slow" advClick="0">
    <p:dissolve/>
  </p:transition>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39216"/>
                <a:invGamma/>
              </a:schemeClr>
            </a:gs>
          </a:gsLst>
          <a:lin ang="5400000" scaled="1"/>
        </a:gradFill>
        <a:effectLst/>
      </p:bgPr>
    </p:bg>
    <p:spTree>
      <p:nvGrpSpPr>
        <p:cNvPr id="1" name=""/>
        <p:cNvGrpSpPr/>
        <p:nvPr/>
      </p:nvGrpSpPr>
      <p:grpSpPr>
        <a:xfrm>
          <a:off x="0" y="0"/>
          <a:ext cx="0" cy="0"/>
          <a:chOff x="0" y="0"/>
          <a:chExt cx="0" cy="0"/>
        </a:xfrm>
      </p:grpSpPr>
      <p:grpSp>
        <p:nvGrpSpPr>
          <p:cNvPr id="4098" name="Group 7">
            <a:extLst>
              <a:ext uri="{FF2B5EF4-FFF2-40B4-BE49-F238E27FC236}">
                <a16:creationId xmlns:a16="http://schemas.microsoft.com/office/drawing/2014/main" xmlns="" id="{6BDC7BBE-F92F-4362-B378-F12CB33FA84B}"/>
              </a:ext>
            </a:extLst>
          </p:cNvPr>
          <p:cNvGrpSpPr>
            <a:grpSpLocks/>
          </p:cNvGrpSpPr>
          <p:nvPr/>
        </p:nvGrpSpPr>
        <p:grpSpPr bwMode="auto">
          <a:xfrm>
            <a:off x="-11113" y="-22225"/>
            <a:ext cx="9156701" cy="6432550"/>
            <a:chOff x="-9" y="-9"/>
            <a:chExt cx="5778" cy="4038"/>
          </a:xfrm>
        </p:grpSpPr>
        <p:sp>
          <p:nvSpPr>
            <p:cNvPr id="4105" name="Freeform 8" descr="Small grid">
              <a:extLst>
                <a:ext uri="{FF2B5EF4-FFF2-40B4-BE49-F238E27FC236}">
                  <a16:creationId xmlns:a16="http://schemas.microsoft.com/office/drawing/2014/main" xmlns="" id="{33ED2E54-237E-448C-B6CA-6CDE2B48609A}"/>
                </a:ext>
              </a:extLst>
            </p:cNvPr>
            <p:cNvSpPr>
              <a:spLocks/>
            </p:cNvSpPr>
            <p:nvPr userDrawn="1"/>
          </p:nvSpPr>
          <p:spPr bwMode="white">
            <a:xfrm>
              <a:off x="-9" y="-9"/>
              <a:ext cx="5769" cy="4029"/>
            </a:xfrm>
            <a:custGeom>
              <a:avLst/>
              <a:gdLst>
                <a:gd name="T0" fmla="*/ 0 w 5769"/>
                <a:gd name="T1" fmla="*/ 3392 h 4029"/>
                <a:gd name="T2" fmla="*/ 1978 w 5769"/>
                <a:gd name="T3" fmla="*/ 3972 h 4029"/>
                <a:gd name="T4" fmla="*/ 5769 w 5769"/>
                <a:gd name="T5" fmla="*/ 2953 h 4029"/>
                <a:gd name="T6" fmla="*/ 5769 w 5769"/>
                <a:gd name="T7" fmla="*/ 0 h 4029"/>
                <a:gd name="T8" fmla="*/ 9 w 5769"/>
                <a:gd name="T9" fmla="*/ 9 h 4029"/>
                <a:gd name="T10" fmla="*/ 15 w 5769"/>
                <a:gd name="T11" fmla="*/ 19 h 4029"/>
                <a:gd name="T12" fmla="*/ 0 w 5769"/>
                <a:gd name="T13" fmla="*/ 3392 h 40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69" h="4029">
                  <a:moveTo>
                    <a:pt x="0" y="3392"/>
                  </a:moveTo>
                  <a:cubicBezTo>
                    <a:pt x="70" y="3461"/>
                    <a:pt x="642" y="3914"/>
                    <a:pt x="1978" y="3972"/>
                  </a:cubicBezTo>
                  <a:cubicBezTo>
                    <a:pt x="3313" y="4029"/>
                    <a:pt x="5398" y="3277"/>
                    <a:pt x="5769" y="2953"/>
                  </a:cubicBezTo>
                  <a:lnTo>
                    <a:pt x="5769" y="0"/>
                  </a:lnTo>
                  <a:lnTo>
                    <a:pt x="9" y="9"/>
                  </a:lnTo>
                  <a:lnTo>
                    <a:pt x="15" y="19"/>
                  </a:lnTo>
                  <a:lnTo>
                    <a:pt x="0" y="3392"/>
                  </a:lnTo>
                  <a:close/>
                </a:path>
              </a:pathLst>
            </a:custGeom>
            <a:pattFill prst="smGrid">
              <a:fgClr>
                <a:schemeClr val="bg1"/>
              </a:fgClr>
              <a:bgClr>
                <a:srgbClr val="003D7B"/>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Freeform 9">
              <a:extLst>
                <a:ext uri="{FF2B5EF4-FFF2-40B4-BE49-F238E27FC236}">
                  <a16:creationId xmlns:a16="http://schemas.microsoft.com/office/drawing/2014/main" xmlns="" id="{35755341-B0C4-4D0A-82D9-EC250F0B5C9B}"/>
                </a:ext>
              </a:extLst>
            </p:cNvPr>
            <p:cNvSpPr>
              <a:spLocks/>
            </p:cNvSpPr>
            <p:nvPr userDrawn="1"/>
          </p:nvSpPr>
          <p:spPr bwMode="white">
            <a:xfrm>
              <a:off x="0" y="0"/>
              <a:ext cx="5769" cy="4029"/>
            </a:xfrm>
            <a:custGeom>
              <a:avLst/>
              <a:gdLst/>
              <a:ahLst/>
              <a:cxnLst>
                <a:cxn ang="0">
                  <a:pos x="0" y="3392"/>
                </a:cxn>
                <a:cxn ang="0">
                  <a:pos x="1978" y="3972"/>
                </a:cxn>
                <a:cxn ang="0">
                  <a:pos x="5769" y="2953"/>
                </a:cxn>
                <a:cxn ang="0">
                  <a:pos x="5769" y="0"/>
                </a:cxn>
                <a:cxn ang="0">
                  <a:pos x="9" y="9"/>
                </a:cxn>
                <a:cxn ang="0">
                  <a:pos x="15" y="19"/>
                </a:cxn>
                <a:cxn ang="0">
                  <a:pos x="0" y="3392"/>
                </a:cxn>
              </a:cxnLst>
              <a:rect l="0" t="0" r="r" b="b"/>
              <a:pathLst>
                <a:path w="5769" h="4029">
                  <a:moveTo>
                    <a:pt x="0" y="3392"/>
                  </a:moveTo>
                  <a:cubicBezTo>
                    <a:pt x="70" y="3461"/>
                    <a:pt x="642" y="3914"/>
                    <a:pt x="1978" y="3972"/>
                  </a:cubicBezTo>
                  <a:cubicBezTo>
                    <a:pt x="3313" y="4029"/>
                    <a:pt x="5398" y="3277"/>
                    <a:pt x="5769" y="2953"/>
                  </a:cubicBezTo>
                  <a:lnTo>
                    <a:pt x="5769" y="0"/>
                  </a:lnTo>
                  <a:lnTo>
                    <a:pt x="9" y="9"/>
                  </a:lnTo>
                  <a:lnTo>
                    <a:pt x="15" y="19"/>
                  </a:lnTo>
                  <a:lnTo>
                    <a:pt x="0" y="3392"/>
                  </a:lnTo>
                  <a:close/>
                </a:path>
              </a:pathLst>
            </a:custGeom>
            <a:gradFill rotWithShape="0">
              <a:gsLst>
                <a:gs pos="0">
                  <a:schemeClr val="bg1">
                    <a:gamma/>
                    <a:shade val="46275"/>
                    <a:invGamma/>
                    <a:alpha val="46001"/>
                  </a:schemeClr>
                </a:gs>
                <a:gs pos="100000">
                  <a:schemeClr val="bg1"/>
                </a:gs>
              </a:gsLst>
              <a:lin ang="5400000" scaled="1"/>
            </a:gradFill>
            <a:ln w="9525">
              <a:noFill/>
              <a:round/>
              <a:headEnd/>
              <a:tailEnd/>
            </a:ln>
            <a:effectLst/>
          </p:spPr>
          <p:txBody>
            <a:bodyPr/>
            <a:lstStyle/>
            <a:p>
              <a:pPr>
                <a:defRPr/>
              </a:pPr>
              <a:endParaRPr lang="en-US">
                <a:solidFill>
                  <a:srgbClr val="FFFFFF"/>
                </a:solidFill>
                <a:latin typeface="Arial"/>
                <a:cs typeface="Arial" charset="0"/>
              </a:endParaRPr>
            </a:p>
          </p:txBody>
        </p:sp>
      </p:grpSp>
      <p:sp>
        <p:nvSpPr>
          <p:cNvPr id="4099" name="Freeform 10">
            <a:extLst>
              <a:ext uri="{FF2B5EF4-FFF2-40B4-BE49-F238E27FC236}">
                <a16:creationId xmlns:a16="http://schemas.microsoft.com/office/drawing/2014/main" xmlns="" id="{4442B244-ADAA-4A45-904E-50C6D7B6E70C}"/>
              </a:ext>
            </a:extLst>
          </p:cNvPr>
          <p:cNvSpPr>
            <a:spLocks/>
          </p:cNvSpPr>
          <p:nvPr/>
        </p:nvSpPr>
        <p:spPr bwMode="ltGray">
          <a:xfrm>
            <a:off x="-25400" y="5256213"/>
            <a:ext cx="9169400" cy="1601787"/>
          </a:xfrm>
          <a:custGeom>
            <a:avLst/>
            <a:gdLst>
              <a:gd name="T0" fmla="*/ 2147483647 w 5776"/>
              <a:gd name="T1" fmla="*/ 2147483647 h 1009"/>
              <a:gd name="T2" fmla="*/ 2147483647 w 5776"/>
              <a:gd name="T3" fmla="*/ 2147483647 h 1009"/>
              <a:gd name="T4" fmla="*/ 2147483647 w 5776"/>
              <a:gd name="T5" fmla="*/ 0 h 1009"/>
              <a:gd name="T6" fmla="*/ 2147483647 w 5776"/>
              <a:gd name="T7" fmla="*/ 2147483647 h 1009"/>
              <a:gd name="T8" fmla="*/ 0 w 5776"/>
              <a:gd name="T9" fmla="*/ 2147483647 h 1009"/>
              <a:gd name="T10" fmla="*/ 2147483647 w 5776"/>
              <a:gd name="T11" fmla="*/ 2147483647 h 10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6" h="1009">
                <a:moveTo>
                  <a:pt x="9" y="426"/>
                </a:moveTo>
                <a:cubicBezTo>
                  <a:pt x="80" y="445"/>
                  <a:pt x="759" y="661"/>
                  <a:pt x="1773" y="710"/>
                </a:cubicBezTo>
                <a:cubicBezTo>
                  <a:pt x="2788" y="758"/>
                  <a:pt x="4177" y="622"/>
                  <a:pt x="5776" y="0"/>
                </a:cubicBezTo>
                <a:lnTo>
                  <a:pt x="5771" y="1009"/>
                </a:lnTo>
                <a:lnTo>
                  <a:pt x="0" y="1007"/>
                </a:lnTo>
                <a:lnTo>
                  <a:pt x="9" y="426"/>
                </a:lnTo>
                <a:close/>
              </a:path>
            </a:pathLst>
          </a:custGeom>
          <a:gradFill rotWithShape="1">
            <a:gsLst>
              <a:gs pos="0">
                <a:schemeClr val="bg1"/>
              </a:gs>
              <a:gs pos="100000">
                <a:schemeClr va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Rectangle 2">
            <a:extLst>
              <a:ext uri="{FF2B5EF4-FFF2-40B4-BE49-F238E27FC236}">
                <a16:creationId xmlns:a16="http://schemas.microsoft.com/office/drawing/2014/main" xmlns="" id="{6BAAEC5A-08DA-4BF1-A748-4445E62E88E2}"/>
              </a:ext>
            </a:extLst>
          </p:cNvPr>
          <p:cNvSpPr>
            <a:spLocks noGrp="1" noChangeArrowheads="1"/>
          </p:cNvSpPr>
          <p:nvPr>
            <p:ph type="title"/>
          </p:nvPr>
        </p:nvSpPr>
        <p:spPr bwMode="auto">
          <a:xfrm>
            <a:off x="457200" y="274638"/>
            <a:ext cx="8229600" cy="8683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101" name="Rectangle 3">
            <a:extLst>
              <a:ext uri="{FF2B5EF4-FFF2-40B4-BE49-F238E27FC236}">
                <a16:creationId xmlns:a16="http://schemas.microsoft.com/office/drawing/2014/main" xmlns="" id="{A87166E7-96E1-4E68-B138-CBBD535D52CD}"/>
              </a:ext>
            </a:extLst>
          </p:cNvPr>
          <p:cNvSpPr>
            <a:spLocks noGrp="1" noChangeArrowheads="1"/>
          </p:cNvSpPr>
          <p:nvPr>
            <p:ph type="body" idx="1"/>
          </p:nvPr>
        </p:nvSpPr>
        <p:spPr bwMode="auto">
          <a:xfrm>
            <a:off x="457200" y="1295400"/>
            <a:ext cx="8229600"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4">
            <a:extLst>
              <a:ext uri="{FF2B5EF4-FFF2-40B4-BE49-F238E27FC236}">
                <a16:creationId xmlns:a16="http://schemas.microsoft.com/office/drawing/2014/main" xmlns="" id="{6EB57631-2635-4E05-A963-780737E2E5C9}"/>
              </a:ext>
            </a:extLst>
          </p:cNvPr>
          <p:cNvSpPr>
            <a:spLocks noGrp="1" noChangeArrowheads="1"/>
          </p:cNvSpPr>
          <p:nvPr>
            <p:ph type="dt" sz="half" idx="2"/>
          </p:nvPr>
        </p:nvSpPr>
        <p:spPr bwMode="auto">
          <a:xfrm>
            <a:off x="457200" y="64770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FFFFFF"/>
                </a:solidFill>
                <a:latin typeface="Arial" charset="0"/>
                <a:cs typeface="+mn-cs"/>
              </a:defRPr>
            </a:lvl1pPr>
          </a:lstStyle>
          <a:p>
            <a:pPr>
              <a:defRPr/>
            </a:pPr>
            <a:r>
              <a:rPr lang="en-US" smtClean="0"/>
              <a:t>www.themegallery.com</a:t>
            </a:r>
            <a:endParaRPr lang="en-US"/>
          </a:p>
        </p:txBody>
      </p:sp>
      <p:sp>
        <p:nvSpPr>
          <p:cNvPr id="3" name="Rectangle 5">
            <a:extLst>
              <a:ext uri="{FF2B5EF4-FFF2-40B4-BE49-F238E27FC236}">
                <a16:creationId xmlns:a16="http://schemas.microsoft.com/office/drawing/2014/main" xmlns="" id="{097DEB36-83E1-47E2-882B-7C94DCEEAAD1}"/>
              </a:ext>
            </a:extLst>
          </p:cNvPr>
          <p:cNvSpPr>
            <a:spLocks noGrp="1" noChangeArrowheads="1"/>
          </p:cNvSpPr>
          <p:nvPr>
            <p:ph type="ftr" sz="quarter" idx="3"/>
          </p:nvPr>
        </p:nvSpPr>
        <p:spPr bwMode="auto">
          <a:xfrm>
            <a:off x="3124200" y="6477000"/>
            <a:ext cx="2895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FFFFFF"/>
                </a:solidFill>
                <a:latin typeface="Arial" charset="0"/>
                <a:cs typeface="+mn-cs"/>
              </a:defRPr>
            </a:lvl1pPr>
          </a:lstStyle>
          <a:p>
            <a:pPr>
              <a:defRPr/>
            </a:pPr>
            <a:endParaRPr lang="en-US"/>
          </a:p>
        </p:txBody>
      </p:sp>
      <p:sp>
        <p:nvSpPr>
          <p:cNvPr id="1030" name="Rectangle 6">
            <a:extLst>
              <a:ext uri="{FF2B5EF4-FFF2-40B4-BE49-F238E27FC236}">
                <a16:creationId xmlns:a16="http://schemas.microsoft.com/office/drawing/2014/main" xmlns="" id="{0819A40C-0EB3-460C-BAE6-681A1E1814BC}"/>
              </a:ext>
            </a:extLst>
          </p:cNvPr>
          <p:cNvSpPr>
            <a:spLocks noGrp="1" noChangeArrowheads="1"/>
          </p:cNvSpPr>
          <p:nvPr>
            <p:ph type="sldNum" sz="quarter" idx="4"/>
          </p:nvPr>
        </p:nvSpPr>
        <p:spPr bwMode="auto">
          <a:xfrm>
            <a:off x="6553200" y="647700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FFFFFF"/>
                </a:solidFill>
              </a:defRPr>
            </a:lvl1pPr>
          </a:lstStyle>
          <a:p>
            <a:fld id="{D2A84575-5717-4060-8167-750FDEE203CB}"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ransition spd="slow" advClick="0">
    <p:dissolve/>
  </p:transition>
  <p:hf hdr="0" ftr="0" dt="0"/>
  <p:txStyles>
    <p:titleStyle>
      <a:lvl1pPr algn="ctr" rtl="0" eaLnBrk="0" fontAlgn="base" hangingPunct="0">
        <a:spcBef>
          <a:spcPct val="0"/>
        </a:spcBef>
        <a:spcAft>
          <a:spcPct val="0"/>
        </a:spcAft>
        <a:defRPr sz="4000" b="1" i="1">
          <a:solidFill>
            <a:schemeClr val="tx2"/>
          </a:solidFill>
          <a:latin typeface="+mj-lt"/>
          <a:ea typeface="+mj-ea"/>
          <a:cs typeface="+mj-cs"/>
        </a:defRPr>
      </a:lvl1pPr>
      <a:lvl2pPr algn="ctr" rtl="0" eaLnBrk="0" fontAlgn="base" hangingPunct="0">
        <a:spcBef>
          <a:spcPct val="0"/>
        </a:spcBef>
        <a:spcAft>
          <a:spcPct val="0"/>
        </a:spcAft>
        <a:defRPr sz="4000" b="1" i="1">
          <a:solidFill>
            <a:schemeClr val="tx2"/>
          </a:solidFill>
          <a:latin typeface="Arial" charset="0"/>
        </a:defRPr>
      </a:lvl2pPr>
      <a:lvl3pPr algn="ctr" rtl="0" eaLnBrk="0" fontAlgn="base" hangingPunct="0">
        <a:spcBef>
          <a:spcPct val="0"/>
        </a:spcBef>
        <a:spcAft>
          <a:spcPct val="0"/>
        </a:spcAft>
        <a:defRPr sz="4000" b="1" i="1">
          <a:solidFill>
            <a:schemeClr val="tx2"/>
          </a:solidFill>
          <a:latin typeface="Arial" charset="0"/>
        </a:defRPr>
      </a:lvl3pPr>
      <a:lvl4pPr algn="ctr" rtl="0" eaLnBrk="0" fontAlgn="base" hangingPunct="0">
        <a:spcBef>
          <a:spcPct val="0"/>
        </a:spcBef>
        <a:spcAft>
          <a:spcPct val="0"/>
        </a:spcAft>
        <a:defRPr sz="4000" b="1" i="1">
          <a:solidFill>
            <a:schemeClr val="tx2"/>
          </a:solidFill>
          <a:latin typeface="Arial" charset="0"/>
        </a:defRPr>
      </a:lvl4pPr>
      <a:lvl5pPr algn="ctr" rtl="0" eaLnBrk="0" fontAlgn="base" hangingPunct="0">
        <a:spcBef>
          <a:spcPct val="0"/>
        </a:spcBef>
        <a:spcAft>
          <a:spcPct val="0"/>
        </a:spcAft>
        <a:defRPr sz="4000" b="1" i="1">
          <a:solidFill>
            <a:schemeClr val="tx2"/>
          </a:solidFill>
          <a:latin typeface="Arial" charset="0"/>
        </a:defRPr>
      </a:lvl5pPr>
      <a:lvl6pPr marL="457200" algn="ctr" rtl="0" fontAlgn="base">
        <a:spcBef>
          <a:spcPct val="0"/>
        </a:spcBef>
        <a:spcAft>
          <a:spcPct val="0"/>
        </a:spcAft>
        <a:defRPr sz="4000" b="1" i="1">
          <a:solidFill>
            <a:schemeClr val="tx2"/>
          </a:solidFill>
          <a:latin typeface="Arial" charset="0"/>
        </a:defRPr>
      </a:lvl6pPr>
      <a:lvl7pPr marL="914400" algn="ctr" rtl="0" fontAlgn="base">
        <a:spcBef>
          <a:spcPct val="0"/>
        </a:spcBef>
        <a:spcAft>
          <a:spcPct val="0"/>
        </a:spcAft>
        <a:defRPr sz="4000" b="1" i="1">
          <a:solidFill>
            <a:schemeClr val="tx2"/>
          </a:solidFill>
          <a:latin typeface="Arial" charset="0"/>
        </a:defRPr>
      </a:lvl7pPr>
      <a:lvl8pPr marL="1371600" algn="ctr" rtl="0" fontAlgn="base">
        <a:spcBef>
          <a:spcPct val="0"/>
        </a:spcBef>
        <a:spcAft>
          <a:spcPct val="0"/>
        </a:spcAft>
        <a:defRPr sz="4000" b="1" i="1">
          <a:solidFill>
            <a:schemeClr val="tx2"/>
          </a:solidFill>
          <a:latin typeface="Arial" charset="0"/>
        </a:defRPr>
      </a:lvl8pPr>
      <a:lvl9pPr marL="1828800" algn="ctr" rtl="0" fontAlgn="base">
        <a:spcBef>
          <a:spcPct val="0"/>
        </a:spcBef>
        <a:spcAft>
          <a:spcPct val="0"/>
        </a:spcAft>
        <a:defRPr sz="4000" b="1" i="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30.xml"/><Relationship Id="rId6" Type="http://schemas.openxmlformats.org/officeDocument/2006/relationships/image" Target="../media/image14.jpeg"/><Relationship Id="rId11" Type="http://schemas.openxmlformats.org/officeDocument/2006/relationships/image" Target="../media/image8.jpeg"/><Relationship Id="rId5" Type="http://schemas.openxmlformats.org/officeDocument/2006/relationships/image" Target="../media/image13.jpeg"/><Relationship Id="rId10" Type="http://schemas.openxmlformats.org/officeDocument/2006/relationships/image" Target="../media/image17.jpeg"/><Relationship Id="rId4" Type="http://schemas.openxmlformats.org/officeDocument/2006/relationships/image" Target="../media/image12.jpeg"/><Relationship Id="rId9"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image" Target="../media/image20.gif"/><Relationship Id="rId2" Type="http://schemas.openxmlformats.org/officeDocument/2006/relationships/slideLayout" Target="../slideLayouts/slideLayout24.xml"/><Relationship Id="rId1" Type="http://schemas.openxmlformats.org/officeDocument/2006/relationships/vmlDrawing" Target="../drawings/vmlDrawing2.vml"/><Relationship Id="rId6" Type="http://schemas.openxmlformats.org/officeDocument/2006/relationships/image" Target="../media/image19.emf"/><Relationship Id="rId5" Type="http://schemas.openxmlformats.org/officeDocument/2006/relationships/oleObject" Target="../embeddings/oleObject3.bin"/><Relationship Id="rId4" Type="http://schemas.openxmlformats.org/officeDocument/2006/relationships/image" Target="../media/image18.emf"/></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a:extLst>
              <a:ext uri="{FF2B5EF4-FFF2-40B4-BE49-F238E27FC236}">
                <a16:creationId xmlns:a16="http://schemas.microsoft.com/office/drawing/2014/main" xmlns="" id="{FD628432-420A-40D9-AE86-AEE518F7C47A}"/>
              </a:ext>
            </a:extLst>
          </p:cNvPr>
          <p:cNvSpPr>
            <a:spLocks noGrp="1" noChangeArrowheads="1"/>
          </p:cNvSpPr>
          <p:nvPr>
            <p:ph type="ctrTitle"/>
          </p:nvPr>
        </p:nvSpPr>
        <p:spPr>
          <a:xfrm>
            <a:off x="152400" y="1600200"/>
            <a:ext cx="8763000" cy="3200400"/>
          </a:xfrm>
        </p:spPr>
        <p:txBody>
          <a:bodyPr/>
          <a:lstStyle/>
          <a:p>
            <a:pPr eaLnBrk="1" hangingPunct="1">
              <a:defRPr/>
            </a:pPr>
            <a:r>
              <a:rPr lang="en-US" sz="6000" dirty="0">
                <a:effectLst>
                  <a:outerShdw blurRad="38100" dist="38100" dir="2700000" algn="tl">
                    <a:srgbClr val="000000">
                      <a:alpha val="43137"/>
                    </a:srgbClr>
                  </a:outerShdw>
                </a:effectLst>
                <a:latin typeface="Times New Roman" pitchFamily="18" charset="0"/>
                <a:cs typeface="Times New Roman" pitchFamily="18" charset="0"/>
              </a:rPr>
              <a:t>VĂN HÓA </a:t>
            </a:r>
            <a:r>
              <a:rPr lang="en-US" sz="6000" dirty="0" smtClean="0">
                <a:effectLst>
                  <a:outerShdw blurRad="38100" dist="38100" dir="2700000" algn="tl">
                    <a:srgbClr val="000000">
                      <a:alpha val="43137"/>
                    </a:srgbClr>
                  </a:outerShdw>
                </a:effectLst>
                <a:latin typeface="Times New Roman" pitchFamily="18" charset="0"/>
                <a:cs typeface="Times New Roman" pitchFamily="18" charset="0"/>
              </a:rPr>
              <a:t/>
            </a:r>
            <a:br>
              <a:rPr lang="en-US" sz="6000" dirty="0" smtClean="0">
                <a:effectLst>
                  <a:outerShdw blurRad="38100" dist="38100" dir="2700000" algn="tl">
                    <a:srgbClr val="000000">
                      <a:alpha val="43137"/>
                    </a:srgbClr>
                  </a:outerShdw>
                </a:effectLst>
                <a:latin typeface="Times New Roman" pitchFamily="18" charset="0"/>
                <a:cs typeface="Times New Roman" pitchFamily="18" charset="0"/>
              </a:rPr>
            </a:br>
            <a:r>
              <a:rPr lang="en-US" sz="6000" dirty="0" smtClean="0">
                <a:effectLst>
                  <a:outerShdw blurRad="38100" dist="38100" dir="2700000" algn="tl">
                    <a:srgbClr val="000000">
                      <a:alpha val="43137"/>
                    </a:srgbClr>
                  </a:outerShdw>
                </a:effectLst>
                <a:latin typeface="Times New Roman" pitchFamily="18" charset="0"/>
                <a:cs typeface="Times New Roman" pitchFamily="18" charset="0"/>
              </a:rPr>
              <a:t>DOANH </a:t>
            </a:r>
            <a:r>
              <a:rPr lang="en-US" sz="6000" dirty="0">
                <a:effectLst>
                  <a:outerShdw blurRad="38100" dist="38100" dir="2700000" algn="tl">
                    <a:srgbClr val="000000">
                      <a:alpha val="43137"/>
                    </a:srgbClr>
                  </a:outerShdw>
                </a:effectLst>
                <a:latin typeface="Times New Roman" pitchFamily="18" charset="0"/>
                <a:cs typeface="Times New Roman" pitchFamily="18" charset="0"/>
              </a:rPr>
              <a:t>NGHIỆP </a:t>
            </a:r>
            <a:r>
              <a:rPr lang="vi-VN" sz="8000"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r>
            <a:br>
              <a:rPr lang="vi-VN" sz="8000"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br>
            <a:r>
              <a:rPr lang="en-US" sz="4800"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TS</a:t>
            </a:r>
            <a:r>
              <a:rPr lang="en-US" sz="8000"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t>
            </a:r>
            <a:r>
              <a:rPr lang="vi-VN" sz="4800"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Nguyễn </a:t>
            </a:r>
            <a:r>
              <a:rPr lang="vi-VN" sz="4800"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Trọng Nghĩa </a:t>
            </a:r>
            <a:endParaRPr lang="en-US" altLang="en-US" sz="4800" dirty="0">
              <a:solidFill>
                <a:srgbClr val="FFC000"/>
              </a:solidFill>
            </a:endParaRPr>
          </a:p>
        </p:txBody>
      </p:sp>
      <p:pic>
        <p:nvPicPr>
          <p:cNvPr id="40963" name="Picture 5" descr="Picture65">
            <a:extLst>
              <a:ext uri="{FF2B5EF4-FFF2-40B4-BE49-F238E27FC236}">
                <a16:creationId xmlns:a16="http://schemas.microsoft.com/office/drawing/2014/main" xmlns="" id="{18276F64-3306-4C75-A2A1-1EFE1F6B68B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4925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172"/>
                                        </p:tgtEl>
                                        <p:attrNameLst>
                                          <p:attrName>style.visibility</p:attrName>
                                        </p:attrNameLst>
                                      </p:cBhvr>
                                      <p:to>
                                        <p:strVal val="visible"/>
                                      </p:to>
                                    </p:set>
                                    <p:anim by="(-#ppt_w*2)" calcmode="lin" valueType="num">
                                      <p:cBhvr rctx="PPT">
                                        <p:cTn id="7" dur="500" autoRev="1" fill="hold">
                                          <p:stCondLst>
                                            <p:cond delay="0"/>
                                          </p:stCondLst>
                                        </p:cTn>
                                        <p:tgtEl>
                                          <p:spTgt spid="7172"/>
                                        </p:tgtEl>
                                        <p:attrNameLst>
                                          <p:attrName>ppt_w</p:attrName>
                                        </p:attrNameLst>
                                      </p:cBhvr>
                                    </p:anim>
                                    <p:anim by="(#ppt_w*0.50)" calcmode="lin" valueType="num">
                                      <p:cBhvr>
                                        <p:cTn id="8" dur="500" decel="50000" autoRev="1" fill="hold">
                                          <p:stCondLst>
                                            <p:cond delay="0"/>
                                          </p:stCondLst>
                                        </p:cTn>
                                        <p:tgtEl>
                                          <p:spTgt spid="7172"/>
                                        </p:tgtEl>
                                        <p:attrNameLst>
                                          <p:attrName>ppt_x</p:attrName>
                                        </p:attrNameLst>
                                      </p:cBhvr>
                                    </p:anim>
                                    <p:anim from="(-#ppt_h/2)" to="(#ppt_y)" calcmode="lin" valueType="num">
                                      <p:cBhvr>
                                        <p:cTn id="9" dur="1000" fill="hold">
                                          <p:stCondLst>
                                            <p:cond delay="0"/>
                                          </p:stCondLst>
                                        </p:cTn>
                                        <p:tgtEl>
                                          <p:spTgt spid="7172"/>
                                        </p:tgtEl>
                                        <p:attrNameLst>
                                          <p:attrName>ppt_y</p:attrName>
                                        </p:attrNameLst>
                                      </p:cBhvr>
                                    </p:anim>
                                    <p:animRot by="21600000">
                                      <p:cBhvr>
                                        <p:cTn id="10" dur="1000" fill="hold">
                                          <p:stCondLst>
                                            <p:cond delay="0"/>
                                          </p:stCondLst>
                                        </p:cTn>
                                        <p:tgtEl>
                                          <p:spTgt spid="71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xmlns="" id="{98FFE4DC-F63B-4CAD-91F1-258D81C1F11D}"/>
              </a:ext>
            </a:extLst>
          </p:cNvPr>
          <p:cNvSpPr>
            <a:spLocks noGrp="1" noChangeArrowheads="1"/>
          </p:cNvSpPr>
          <p:nvPr>
            <p:ph type="title"/>
          </p:nvPr>
        </p:nvSpPr>
        <p:spPr/>
        <p:txBody>
          <a:bodyPr/>
          <a:lstStyle/>
          <a:p>
            <a:pPr eaLnBrk="1" hangingPunct="1"/>
            <a:r>
              <a:rPr lang="en-US" altLang="en-US" sz="3600" b="1">
                <a:latin typeface="Times New Roman" panose="02020603050405020304" pitchFamily="18" charset="0"/>
                <a:cs typeface="Times New Roman" panose="02020603050405020304" pitchFamily="18" charset="0"/>
              </a:rPr>
              <a:t>VĂN HÓA DOANH NGHIỆP</a:t>
            </a:r>
            <a:endParaRPr lang="en-US" altLang="en-US" sz="3600" b="1">
              <a:solidFill>
                <a:schemeClr val="accent1"/>
              </a:solidFill>
              <a:latin typeface="Times New Roman" panose="02020603050405020304" pitchFamily="18" charset="0"/>
              <a:cs typeface="Times New Roman" panose="02020603050405020304" pitchFamily="18" charset="0"/>
            </a:endParaRPr>
          </a:p>
        </p:txBody>
      </p:sp>
      <p:sp>
        <p:nvSpPr>
          <p:cNvPr id="88105" name="AutoShape 41">
            <a:extLst>
              <a:ext uri="{FF2B5EF4-FFF2-40B4-BE49-F238E27FC236}">
                <a16:creationId xmlns:a16="http://schemas.microsoft.com/office/drawing/2014/main" xmlns="" id="{AE38CDF3-846F-46FE-8C7D-31F41E94D7FC}"/>
              </a:ext>
            </a:extLst>
          </p:cNvPr>
          <p:cNvSpPr>
            <a:spLocks noChangeArrowheads="1"/>
          </p:cNvSpPr>
          <p:nvPr/>
        </p:nvSpPr>
        <p:spPr bwMode="ltGray">
          <a:xfrm rot="5400000">
            <a:off x="-2249488" y="162718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latin typeface="Arial" charset="0"/>
              <a:cs typeface="+mn-cs"/>
            </a:endParaRPr>
          </a:p>
        </p:txBody>
      </p:sp>
      <p:sp>
        <p:nvSpPr>
          <p:cNvPr id="88106" name="AutoShape 42">
            <a:extLst>
              <a:ext uri="{FF2B5EF4-FFF2-40B4-BE49-F238E27FC236}">
                <a16:creationId xmlns:a16="http://schemas.microsoft.com/office/drawing/2014/main" xmlns="" id="{B30A484D-C66F-4EFF-8A38-8C1439217B78}"/>
              </a:ext>
            </a:extLst>
          </p:cNvPr>
          <p:cNvSpPr>
            <a:spLocks noChangeArrowheads="1"/>
          </p:cNvSpPr>
          <p:nvPr/>
        </p:nvSpPr>
        <p:spPr bwMode="ltGray">
          <a:xfrm rot="5400000" flipH="1">
            <a:off x="-1843881" y="2062956"/>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bg2"/>
              </a:gs>
              <a:gs pos="100000">
                <a:schemeClr val="bg2">
                  <a:gamma/>
                  <a:tint val="0"/>
                  <a:invGamma/>
                </a:schemeClr>
              </a:gs>
            </a:gsLst>
            <a:lin ang="5400000" scaled="1"/>
          </a:gradFill>
          <a:ln w="0" algn="ctr">
            <a:noFill/>
            <a:miter lim="800000"/>
            <a:headEnd/>
            <a:tailEnd/>
          </a:ln>
          <a:effectLst/>
        </p:spPr>
        <p:txBody>
          <a:bodyPr wrap="none" anchor="ctr"/>
          <a:lstStyle/>
          <a:p>
            <a:pPr>
              <a:defRPr/>
            </a:pPr>
            <a:endParaRPr lang="en-US">
              <a:latin typeface="Arial" charset="0"/>
              <a:cs typeface="+mn-cs"/>
            </a:endParaRPr>
          </a:p>
        </p:txBody>
      </p:sp>
      <p:sp>
        <p:nvSpPr>
          <p:cNvPr id="41989" name="AutoShape 45">
            <a:extLst>
              <a:ext uri="{FF2B5EF4-FFF2-40B4-BE49-F238E27FC236}">
                <a16:creationId xmlns:a16="http://schemas.microsoft.com/office/drawing/2014/main" xmlns="" id="{286C9CE0-22CA-495A-A5EE-C435CF4ADC81}"/>
              </a:ext>
            </a:extLst>
          </p:cNvPr>
          <p:cNvSpPr>
            <a:spLocks noChangeArrowheads="1"/>
          </p:cNvSpPr>
          <p:nvPr/>
        </p:nvSpPr>
        <p:spPr bwMode="gray">
          <a:xfrm>
            <a:off x="2895600" y="3733800"/>
            <a:ext cx="60960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500" b="1"/>
              <a:t>III. VĂN HÓA DOANH NHÂN</a:t>
            </a:r>
            <a:endParaRPr lang="en-US" altLang="en-US" sz="2500"/>
          </a:p>
        </p:txBody>
      </p:sp>
      <p:sp>
        <p:nvSpPr>
          <p:cNvPr id="88110" name="AutoShape 46">
            <a:extLst>
              <a:ext uri="{FF2B5EF4-FFF2-40B4-BE49-F238E27FC236}">
                <a16:creationId xmlns:a16="http://schemas.microsoft.com/office/drawing/2014/main" xmlns="" id="{72259F35-8D28-4771-8F1C-C3DA64D86DC0}"/>
              </a:ext>
            </a:extLst>
          </p:cNvPr>
          <p:cNvSpPr>
            <a:spLocks noChangeArrowheads="1"/>
          </p:cNvSpPr>
          <p:nvPr/>
        </p:nvSpPr>
        <p:spPr bwMode="gray">
          <a:xfrm>
            <a:off x="2667000" y="2590800"/>
            <a:ext cx="6324600" cy="660400"/>
          </a:xfrm>
          <a:prstGeom prst="roundRect">
            <a:avLst>
              <a:gd name="adj" fmla="val 50000"/>
            </a:avLst>
          </a:prstGeom>
          <a:noFill/>
          <a:ln w="28575" algn="ctr">
            <a:solidFill>
              <a:schemeClr val="bg2"/>
            </a:solidFill>
            <a:round/>
            <a:headEnd/>
            <a:tailEnd/>
          </a:ln>
          <a:effectLst/>
        </p:spPr>
        <p:txBody>
          <a:bodyPr wrap="none" anchor="ctr"/>
          <a:lstStyle/>
          <a:p>
            <a:pPr algn="ctr" eaLnBrk="0" hangingPunct="0">
              <a:defRPr/>
            </a:pPr>
            <a:r>
              <a:rPr lang="en-US" sz="2500" b="1" dirty="0">
                <a:latin typeface="+mn-lt"/>
                <a:cs typeface="Times New Roman" pitchFamily="18" charset="0"/>
              </a:rPr>
              <a:t>II. CÁC DẠNG VĂN HÓA DOANH NGHIỆP	</a:t>
            </a:r>
          </a:p>
        </p:txBody>
      </p:sp>
      <p:sp>
        <p:nvSpPr>
          <p:cNvPr id="41991" name="AutoShape 47">
            <a:extLst>
              <a:ext uri="{FF2B5EF4-FFF2-40B4-BE49-F238E27FC236}">
                <a16:creationId xmlns:a16="http://schemas.microsoft.com/office/drawing/2014/main" xmlns="" id="{9992926D-5F0C-470B-AEF7-C13CA71EE42E}"/>
              </a:ext>
            </a:extLst>
          </p:cNvPr>
          <p:cNvSpPr>
            <a:spLocks noChangeArrowheads="1"/>
          </p:cNvSpPr>
          <p:nvPr/>
        </p:nvSpPr>
        <p:spPr bwMode="gray">
          <a:xfrm>
            <a:off x="1689100" y="1524000"/>
            <a:ext cx="7302500" cy="617538"/>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500" b="1"/>
              <a:t>  I. TỔNG QUAN VỀ VĂN HÓA DOANH NGHIỆP</a:t>
            </a:r>
          </a:p>
        </p:txBody>
      </p:sp>
      <p:grpSp>
        <p:nvGrpSpPr>
          <p:cNvPr id="41992" name="Group 48">
            <a:extLst>
              <a:ext uri="{FF2B5EF4-FFF2-40B4-BE49-F238E27FC236}">
                <a16:creationId xmlns:a16="http://schemas.microsoft.com/office/drawing/2014/main" xmlns="" id="{B833F169-B459-49E5-89DB-6049095B17E0}"/>
              </a:ext>
            </a:extLst>
          </p:cNvPr>
          <p:cNvGrpSpPr>
            <a:grpSpLocks/>
          </p:cNvGrpSpPr>
          <p:nvPr/>
        </p:nvGrpSpPr>
        <p:grpSpPr bwMode="auto">
          <a:xfrm>
            <a:off x="1371600" y="1612900"/>
            <a:ext cx="609600" cy="463550"/>
            <a:chOff x="2078" y="1680"/>
            <a:chExt cx="1615" cy="1615"/>
          </a:xfrm>
        </p:grpSpPr>
        <p:sp>
          <p:nvSpPr>
            <p:cNvPr id="42023" name="Oval 49">
              <a:extLst>
                <a:ext uri="{FF2B5EF4-FFF2-40B4-BE49-F238E27FC236}">
                  <a16:creationId xmlns:a16="http://schemas.microsoft.com/office/drawing/2014/main" xmlns="" id="{50D49741-B271-4FC3-9578-C75FF04546D8}"/>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024" name="Oval 50">
              <a:extLst>
                <a:ext uri="{FF2B5EF4-FFF2-40B4-BE49-F238E27FC236}">
                  <a16:creationId xmlns:a16="http://schemas.microsoft.com/office/drawing/2014/main" xmlns="" id="{6283195A-580E-4407-B6DD-228BF9B9D6B7}"/>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5" name="Oval 51">
              <a:extLst>
                <a:ext uri="{FF2B5EF4-FFF2-40B4-BE49-F238E27FC236}">
                  <a16:creationId xmlns:a16="http://schemas.microsoft.com/office/drawing/2014/main" xmlns="" id="{166D241C-FA55-412E-97A2-BA00B8C1C521}"/>
                </a:ext>
              </a:extLst>
            </p:cNvPr>
            <p:cNvSpPr>
              <a:spLocks noChangeArrowheads="1"/>
            </p:cNvSpPr>
            <p:nvPr/>
          </p:nvSpPr>
          <p:spPr bwMode="gray">
            <a:xfrm>
              <a:off x="2255" y="1857"/>
              <a:ext cx="1262" cy="126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42026" name="Oval 52">
              <a:extLst>
                <a:ext uri="{FF2B5EF4-FFF2-40B4-BE49-F238E27FC236}">
                  <a16:creationId xmlns:a16="http://schemas.microsoft.com/office/drawing/2014/main" xmlns="" id="{83D3F5AF-E266-4F62-938A-67A73810193A}"/>
                </a:ext>
              </a:extLst>
            </p:cNvPr>
            <p:cNvSpPr>
              <a:spLocks noChangeArrowheads="1"/>
            </p:cNvSpPr>
            <p:nvPr/>
          </p:nvSpPr>
          <p:spPr bwMode="gray">
            <a:xfrm>
              <a:off x="2254" y="1856"/>
              <a:ext cx="1262" cy="1264"/>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7" name="Oval 53">
              <a:extLst>
                <a:ext uri="{FF2B5EF4-FFF2-40B4-BE49-F238E27FC236}">
                  <a16:creationId xmlns:a16="http://schemas.microsoft.com/office/drawing/2014/main" xmlns="" id="{4601AABF-45FC-4948-A197-EDD305C6EE92}"/>
                </a:ext>
              </a:extLst>
            </p:cNvPr>
            <p:cNvSpPr>
              <a:spLocks noChangeArrowheads="1"/>
            </p:cNvSpPr>
            <p:nvPr/>
          </p:nvSpPr>
          <p:spPr bwMode="gray">
            <a:xfrm>
              <a:off x="2335" y="1940"/>
              <a:ext cx="1098"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42028" name="Oval 54">
              <a:extLst>
                <a:ext uri="{FF2B5EF4-FFF2-40B4-BE49-F238E27FC236}">
                  <a16:creationId xmlns:a16="http://schemas.microsoft.com/office/drawing/2014/main" xmlns="" id="{9C276586-3B23-4369-A084-55CEEF959A11}"/>
                </a:ext>
              </a:extLst>
            </p:cNvPr>
            <p:cNvSpPr>
              <a:spLocks noChangeArrowheads="1"/>
            </p:cNvSpPr>
            <p:nvPr/>
          </p:nvSpPr>
          <p:spPr bwMode="gray">
            <a:xfrm>
              <a:off x="2337" y="1939"/>
              <a:ext cx="1096" cy="1098"/>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grpSp>
        <p:nvGrpSpPr>
          <p:cNvPr id="41993" name="Group 55">
            <a:extLst>
              <a:ext uri="{FF2B5EF4-FFF2-40B4-BE49-F238E27FC236}">
                <a16:creationId xmlns:a16="http://schemas.microsoft.com/office/drawing/2014/main" xmlns="" id="{BF54643A-6F47-4D49-9780-02CB59D57F6F}"/>
              </a:ext>
            </a:extLst>
          </p:cNvPr>
          <p:cNvGrpSpPr>
            <a:grpSpLocks/>
          </p:cNvGrpSpPr>
          <p:nvPr/>
        </p:nvGrpSpPr>
        <p:grpSpPr bwMode="auto">
          <a:xfrm>
            <a:off x="2362200" y="2697163"/>
            <a:ext cx="460375" cy="552450"/>
            <a:chOff x="2078" y="1680"/>
            <a:chExt cx="1615" cy="1615"/>
          </a:xfrm>
        </p:grpSpPr>
        <p:sp>
          <p:nvSpPr>
            <p:cNvPr id="42017" name="Oval 56">
              <a:extLst>
                <a:ext uri="{FF2B5EF4-FFF2-40B4-BE49-F238E27FC236}">
                  <a16:creationId xmlns:a16="http://schemas.microsoft.com/office/drawing/2014/main" xmlns="" id="{5E12C73F-3EAF-4DD4-BD46-920D29C69200}"/>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018" name="Oval 57">
              <a:extLst>
                <a:ext uri="{FF2B5EF4-FFF2-40B4-BE49-F238E27FC236}">
                  <a16:creationId xmlns:a16="http://schemas.microsoft.com/office/drawing/2014/main" xmlns="" id="{7FF69DDE-3982-4A99-B85C-801AB8794E20}"/>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2" name="Oval 58">
              <a:extLst>
                <a:ext uri="{FF2B5EF4-FFF2-40B4-BE49-F238E27FC236}">
                  <a16:creationId xmlns:a16="http://schemas.microsoft.com/office/drawing/2014/main" xmlns="" id="{F935BBA3-6DA1-48C8-9BF8-FDA887DDD514}"/>
                </a:ext>
              </a:extLst>
            </p:cNvPr>
            <p:cNvSpPr>
              <a:spLocks noChangeArrowheads="1"/>
            </p:cNvSpPr>
            <p:nvPr/>
          </p:nvSpPr>
          <p:spPr bwMode="gray">
            <a:xfrm>
              <a:off x="2256" y="1856"/>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42020" name="Oval 59">
              <a:extLst>
                <a:ext uri="{FF2B5EF4-FFF2-40B4-BE49-F238E27FC236}">
                  <a16:creationId xmlns:a16="http://schemas.microsoft.com/office/drawing/2014/main" xmlns="" id="{B5E57EFB-7CF2-4227-9C0E-4CB1160A3DD6}"/>
                </a:ext>
              </a:extLst>
            </p:cNvPr>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4" name="Oval 60">
              <a:extLst>
                <a:ext uri="{FF2B5EF4-FFF2-40B4-BE49-F238E27FC236}">
                  <a16:creationId xmlns:a16="http://schemas.microsoft.com/office/drawing/2014/main" xmlns="" id="{D931A886-CE55-4789-A3BD-E9E3B9BFDBF0}"/>
                </a:ext>
              </a:extLst>
            </p:cNvPr>
            <p:cNvSpPr>
              <a:spLocks noChangeArrowheads="1"/>
            </p:cNvSpPr>
            <p:nvPr/>
          </p:nvSpPr>
          <p:spPr bwMode="gray">
            <a:xfrm>
              <a:off x="2340" y="1940"/>
              <a:ext cx="1092"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42022" name="Oval 61">
              <a:extLst>
                <a:ext uri="{FF2B5EF4-FFF2-40B4-BE49-F238E27FC236}">
                  <a16:creationId xmlns:a16="http://schemas.microsoft.com/office/drawing/2014/main" xmlns="" id="{CD121214-0448-4E82-B9FB-0F48D9E61398}"/>
                </a:ext>
              </a:extLst>
            </p:cNvPr>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grpSp>
        <p:nvGrpSpPr>
          <p:cNvPr id="41994" name="Group 62">
            <a:extLst>
              <a:ext uri="{FF2B5EF4-FFF2-40B4-BE49-F238E27FC236}">
                <a16:creationId xmlns:a16="http://schemas.microsoft.com/office/drawing/2014/main" xmlns="" id="{1B9CB788-F85F-499B-A8C0-B9D77257B33E}"/>
              </a:ext>
            </a:extLst>
          </p:cNvPr>
          <p:cNvGrpSpPr>
            <a:grpSpLocks/>
          </p:cNvGrpSpPr>
          <p:nvPr/>
        </p:nvGrpSpPr>
        <p:grpSpPr bwMode="auto">
          <a:xfrm>
            <a:off x="2952750" y="3783013"/>
            <a:ext cx="446088" cy="457200"/>
            <a:chOff x="2078" y="1680"/>
            <a:chExt cx="1615" cy="1615"/>
          </a:xfrm>
        </p:grpSpPr>
        <p:sp>
          <p:nvSpPr>
            <p:cNvPr id="42011" name="Oval 63">
              <a:extLst>
                <a:ext uri="{FF2B5EF4-FFF2-40B4-BE49-F238E27FC236}">
                  <a16:creationId xmlns:a16="http://schemas.microsoft.com/office/drawing/2014/main" xmlns="" id="{B48830C1-C5E8-4D28-A022-82EE87E88F33}"/>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012" name="Oval 64">
              <a:extLst>
                <a:ext uri="{FF2B5EF4-FFF2-40B4-BE49-F238E27FC236}">
                  <a16:creationId xmlns:a16="http://schemas.microsoft.com/office/drawing/2014/main" xmlns="" id="{F74A72AB-DFA3-41D9-A668-C6CB9BA4C424}"/>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9" name="Oval 65">
              <a:extLst>
                <a:ext uri="{FF2B5EF4-FFF2-40B4-BE49-F238E27FC236}">
                  <a16:creationId xmlns:a16="http://schemas.microsoft.com/office/drawing/2014/main" xmlns="" id="{EF25B702-417B-4113-8A67-4FEF793560F3}"/>
                </a:ext>
              </a:extLst>
            </p:cNvPr>
            <p:cNvSpPr>
              <a:spLocks noChangeArrowheads="1"/>
            </p:cNvSpPr>
            <p:nvPr/>
          </p:nvSpPr>
          <p:spPr bwMode="gray">
            <a:xfrm>
              <a:off x="2256" y="1854"/>
              <a:ext cx="1259"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42014" name="Oval 66">
              <a:extLst>
                <a:ext uri="{FF2B5EF4-FFF2-40B4-BE49-F238E27FC236}">
                  <a16:creationId xmlns:a16="http://schemas.microsoft.com/office/drawing/2014/main" xmlns="" id="{B9BE4DC5-935A-4091-A9A9-61D5E5122AA2}"/>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31" name="Oval 67">
              <a:extLst>
                <a:ext uri="{FF2B5EF4-FFF2-40B4-BE49-F238E27FC236}">
                  <a16:creationId xmlns:a16="http://schemas.microsoft.com/office/drawing/2014/main" xmlns="" id="{EF4CF417-DEFF-4136-8C8B-340D2BDCEA2C}"/>
                </a:ext>
              </a:extLst>
            </p:cNvPr>
            <p:cNvSpPr>
              <a:spLocks noChangeArrowheads="1"/>
            </p:cNvSpPr>
            <p:nvPr/>
          </p:nvSpPr>
          <p:spPr bwMode="gray">
            <a:xfrm>
              <a:off x="2337"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42016" name="Oval 68">
              <a:extLst>
                <a:ext uri="{FF2B5EF4-FFF2-40B4-BE49-F238E27FC236}">
                  <a16:creationId xmlns:a16="http://schemas.microsoft.com/office/drawing/2014/main" xmlns="" id="{333E05EE-CAD5-45AB-A8BB-B9FAE75F9C61}"/>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30" name="AutoShape 46">
            <a:extLst>
              <a:ext uri="{FF2B5EF4-FFF2-40B4-BE49-F238E27FC236}">
                <a16:creationId xmlns:a16="http://schemas.microsoft.com/office/drawing/2014/main" xmlns="" id="{04EADEF0-F78A-4335-93B2-8E4380ACE452}"/>
              </a:ext>
            </a:extLst>
          </p:cNvPr>
          <p:cNvSpPr>
            <a:spLocks noChangeArrowheads="1"/>
          </p:cNvSpPr>
          <p:nvPr/>
        </p:nvSpPr>
        <p:spPr bwMode="gray">
          <a:xfrm>
            <a:off x="2590800" y="4648200"/>
            <a:ext cx="6400800" cy="660400"/>
          </a:xfrm>
          <a:prstGeom prst="roundRect">
            <a:avLst>
              <a:gd name="adj" fmla="val 50000"/>
            </a:avLst>
          </a:prstGeom>
          <a:noFill/>
          <a:ln w="28575" algn="ctr">
            <a:solidFill>
              <a:schemeClr val="bg2"/>
            </a:solidFill>
            <a:round/>
            <a:headEnd/>
            <a:tailEnd/>
          </a:ln>
          <a:effectLst/>
        </p:spPr>
        <p:txBody>
          <a:bodyPr wrap="none" anchor="ctr"/>
          <a:lstStyle/>
          <a:p>
            <a:pPr algn="ctr" eaLnBrk="0" hangingPunct="0">
              <a:defRPr/>
            </a:pPr>
            <a:r>
              <a:rPr lang="en-US" sz="2500" b="1" dirty="0">
                <a:latin typeface="+mn-lt"/>
                <a:cs typeface="Times New Roman" pitchFamily="18" charset="0"/>
              </a:rPr>
              <a:t>IV. ĐẠO ĐỨC KINH DOANH	</a:t>
            </a:r>
          </a:p>
        </p:txBody>
      </p:sp>
      <p:grpSp>
        <p:nvGrpSpPr>
          <p:cNvPr id="41996" name="Group 55">
            <a:extLst>
              <a:ext uri="{FF2B5EF4-FFF2-40B4-BE49-F238E27FC236}">
                <a16:creationId xmlns:a16="http://schemas.microsoft.com/office/drawing/2014/main" xmlns="" id="{F0DE170F-D653-4F76-AA2E-E10B55B2EBE5}"/>
              </a:ext>
            </a:extLst>
          </p:cNvPr>
          <p:cNvGrpSpPr>
            <a:grpSpLocks/>
          </p:cNvGrpSpPr>
          <p:nvPr/>
        </p:nvGrpSpPr>
        <p:grpSpPr bwMode="auto">
          <a:xfrm>
            <a:off x="2803525" y="4694238"/>
            <a:ext cx="460375" cy="552450"/>
            <a:chOff x="2078" y="1680"/>
            <a:chExt cx="1615" cy="1615"/>
          </a:xfrm>
        </p:grpSpPr>
        <p:sp>
          <p:nvSpPr>
            <p:cNvPr id="42005" name="Oval 56">
              <a:extLst>
                <a:ext uri="{FF2B5EF4-FFF2-40B4-BE49-F238E27FC236}">
                  <a16:creationId xmlns:a16="http://schemas.microsoft.com/office/drawing/2014/main" xmlns="" id="{81C5B32A-56DD-4930-8848-729411AB804B}"/>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006" name="Oval 57">
              <a:extLst>
                <a:ext uri="{FF2B5EF4-FFF2-40B4-BE49-F238E27FC236}">
                  <a16:creationId xmlns:a16="http://schemas.microsoft.com/office/drawing/2014/main" xmlns="" id="{83CEB342-DADA-4C84-80B5-7693F20E3B32}"/>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4" name="Oval 58">
              <a:extLst>
                <a:ext uri="{FF2B5EF4-FFF2-40B4-BE49-F238E27FC236}">
                  <a16:creationId xmlns:a16="http://schemas.microsoft.com/office/drawing/2014/main" xmlns="" id="{746773EF-B8BE-4517-8213-198DF1E1EE45}"/>
                </a:ext>
              </a:extLst>
            </p:cNvPr>
            <p:cNvSpPr>
              <a:spLocks noChangeArrowheads="1"/>
            </p:cNvSpPr>
            <p:nvPr/>
          </p:nvSpPr>
          <p:spPr bwMode="gray">
            <a:xfrm>
              <a:off x="2256" y="1856"/>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42008" name="Oval 59">
              <a:extLst>
                <a:ext uri="{FF2B5EF4-FFF2-40B4-BE49-F238E27FC236}">
                  <a16:creationId xmlns:a16="http://schemas.microsoft.com/office/drawing/2014/main" xmlns="" id="{D359224C-196D-4C52-B4AA-19A1B21FF1E4}"/>
                </a:ext>
              </a:extLst>
            </p:cNvPr>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6" name="Oval 60">
              <a:extLst>
                <a:ext uri="{FF2B5EF4-FFF2-40B4-BE49-F238E27FC236}">
                  <a16:creationId xmlns:a16="http://schemas.microsoft.com/office/drawing/2014/main" xmlns="" id="{D5E97CB3-539D-4D5F-8B6E-E229F5C44822}"/>
                </a:ext>
              </a:extLst>
            </p:cNvPr>
            <p:cNvSpPr>
              <a:spLocks noChangeArrowheads="1"/>
            </p:cNvSpPr>
            <p:nvPr/>
          </p:nvSpPr>
          <p:spPr bwMode="gray">
            <a:xfrm>
              <a:off x="2340" y="1940"/>
              <a:ext cx="1092"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42010" name="Oval 61">
              <a:extLst>
                <a:ext uri="{FF2B5EF4-FFF2-40B4-BE49-F238E27FC236}">
                  <a16:creationId xmlns:a16="http://schemas.microsoft.com/office/drawing/2014/main" xmlns="" id="{0961B42C-14EC-4453-8BF1-2D35836CA3CC}"/>
                </a:ext>
              </a:extLst>
            </p:cNvPr>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41997" name="AutoShape 45">
            <a:extLst>
              <a:ext uri="{FF2B5EF4-FFF2-40B4-BE49-F238E27FC236}">
                <a16:creationId xmlns:a16="http://schemas.microsoft.com/office/drawing/2014/main" xmlns="" id="{B3465FE0-5467-4F28-B197-5FD3837F41F3}"/>
              </a:ext>
            </a:extLst>
          </p:cNvPr>
          <p:cNvSpPr>
            <a:spLocks noChangeArrowheads="1"/>
          </p:cNvSpPr>
          <p:nvPr/>
        </p:nvSpPr>
        <p:spPr bwMode="gray">
          <a:xfrm>
            <a:off x="1752600" y="6019800"/>
            <a:ext cx="73152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500" b="1"/>
              <a:t>V. VĂN HÓA TRONG CÁC HOẠT ĐỘNG KD</a:t>
            </a:r>
            <a:endParaRPr lang="en-US" altLang="en-US" sz="2500"/>
          </a:p>
        </p:txBody>
      </p:sp>
      <p:grpSp>
        <p:nvGrpSpPr>
          <p:cNvPr id="41998" name="Group 62">
            <a:extLst>
              <a:ext uri="{FF2B5EF4-FFF2-40B4-BE49-F238E27FC236}">
                <a16:creationId xmlns:a16="http://schemas.microsoft.com/office/drawing/2014/main" xmlns="" id="{7AABB6D1-7E33-4221-B799-6C9DCBBC1371}"/>
              </a:ext>
            </a:extLst>
          </p:cNvPr>
          <p:cNvGrpSpPr>
            <a:grpSpLocks/>
          </p:cNvGrpSpPr>
          <p:nvPr/>
        </p:nvGrpSpPr>
        <p:grpSpPr bwMode="auto">
          <a:xfrm>
            <a:off x="1287463" y="6096000"/>
            <a:ext cx="630237" cy="457200"/>
            <a:chOff x="2078" y="1680"/>
            <a:chExt cx="1615" cy="1615"/>
          </a:xfrm>
        </p:grpSpPr>
        <p:sp>
          <p:nvSpPr>
            <p:cNvPr id="41999" name="Oval 63">
              <a:extLst>
                <a:ext uri="{FF2B5EF4-FFF2-40B4-BE49-F238E27FC236}">
                  <a16:creationId xmlns:a16="http://schemas.microsoft.com/office/drawing/2014/main" xmlns="" id="{93DA1DF2-B761-49A9-9CC2-F28A8882FA89}"/>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000" name="Oval 64">
              <a:extLst>
                <a:ext uri="{FF2B5EF4-FFF2-40B4-BE49-F238E27FC236}">
                  <a16:creationId xmlns:a16="http://schemas.microsoft.com/office/drawing/2014/main" xmlns="" id="{DDF870C5-130D-4E8B-BAFB-E555B8C9758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 name="Oval 65">
              <a:extLst>
                <a:ext uri="{FF2B5EF4-FFF2-40B4-BE49-F238E27FC236}">
                  <a16:creationId xmlns:a16="http://schemas.microsoft.com/office/drawing/2014/main" xmlns="" id="{6E2C5D84-62BC-48E9-9FA1-CCBCFEA9231A}"/>
                </a:ext>
              </a:extLst>
            </p:cNvPr>
            <p:cNvSpPr>
              <a:spLocks noChangeArrowheads="1"/>
            </p:cNvSpPr>
            <p:nvPr/>
          </p:nvSpPr>
          <p:spPr bwMode="gray">
            <a:xfrm>
              <a:off x="2257" y="1854"/>
              <a:ext cx="1257"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42002" name="Oval 66">
              <a:extLst>
                <a:ext uri="{FF2B5EF4-FFF2-40B4-BE49-F238E27FC236}">
                  <a16:creationId xmlns:a16="http://schemas.microsoft.com/office/drawing/2014/main" xmlns="" id="{33259EA6-22B1-48C1-BA0B-45190D592B34}"/>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4" name="Oval 67">
              <a:extLst>
                <a:ext uri="{FF2B5EF4-FFF2-40B4-BE49-F238E27FC236}">
                  <a16:creationId xmlns:a16="http://schemas.microsoft.com/office/drawing/2014/main" xmlns="" id="{DBCB9182-EE8D-4221-AD9E-C8731B19146E}"/>
                </a:ext>
              </a:extLst>
            </p:cNvPr>
            <p:cNvSpPr>
              <a:spLocks noChangeArrowheads="1"/>
            </p:cNvSpPr>
            <p:nvPr/>
          </p:nvSpPr>
          <p:spPr bwMode="gray">
            <a:xfrm>
              <a:off x="2338"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42004" name="Oval 68">
              <a:extLst>
                <a:ext uri="{FF2B5EF4-FFF2-40B4-BE49-F238E27FC236}">
                  <a16:creationId xmlns:a16="http://schemas.microsoft.com/office/drawing/2014/main" xmlns="" id="{9AD0C21B-45DF-4059-B43F-8CCBD8968E32}"/>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Tree>
  </p:cSld>
  <p:clrMapOvr>
    <a:masterClrMapping/>
  </p:clrMapOvr>
  <p:transition>
    <p:comb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E9C37A92-803D-4F35-8F82-EF5FDF7F2BF8}"/>
              </a:ext>
            </a:extLst>
          </p:cNvPr>
          <p:cNvSpPr>
            <a:spLocks noGrp="1" noChangeArrowheads="1"/>
          </p:cNvSpPr>
          <p:nvPr>
            <p:ph type="ctrTitle"/>
          </p:nvPr>
        </p:nvSpPr>
        <p:spPr>
          <a:xfrm>
            <a:off x="457200" y="482600"/>
            <a:ext cx="8382000" cy="1498600"/>
          </a:xfrm>
        </p:spPr>
        <p:txBody>
          <a:bodyPr/>
          <a:lstStyle/>
          <a:p>
            <a:pPr eaLnBrk="1" hangingPunct="1">
              <a:defRPr/>
            </a:pPr>
            <a:r>
              <a:rPr lang="en-US" sz="4400" dirty="0">
                <a:effectLst>
                  <a:outerShdw blurRad="38100" dist="38100" dir="2700000" algn="tl">
                    <a:srgbClr val="000000">
                      <a:alpha val="43137"/>
                    </a:srgbClr>
                  </a:outerShdw>
                </a:effectLst>
                <a:latin typeface="Times New Roman" pitchFamily="18" charset="0"/>
                <a:cs typeface="Times New Roman" pitchFamily="18" charset="0"/>
              </a:rPr>
              <a:t>TỔNG QUAN VỀ VĂN HÓA &amp; VĂN HÓA DOANH NGHIỆP  </a:t>
            </a:r>
          </a:p>
        </p:txBody>
      </p:sp>
      <p:sp>
        <p:nvSpPr>
          <p:cNvPr id="43011" name="Oval 4" descr="biz">
            <a:extLst>
              <a:ext uri="{FF2B5EF4-FFF2-40B4-BE49-F238E27FC236}">
                <a16:creationId xmlns:a16="http://schemas.microsoft.com/office/drawing/2014/main" xmlns="" id="{ECCF38C3-F3CC-4AE4-A329-55F9FBCF34E2}"/>
              </a:ext>
            </a:extLst>
          </p:cNvPr>
          <p:cNvSpPr>
            <a:spLocks noChangeArrowheads="1"/>
          </p:cNvSpPr>
          <p:nvPr/>
        </p:nvSpPr>
        <p:spPr bwMode="gray">
          <a:xfrm>
            <a:off x="7451725" y="1803400"/>
            <a:ext cx="1223963" cy="1265238"/>
          </a:xfrm>
          <a:prstGeom prst="ellipse">
            <a:avLst/>
          </a:prstGeom>
          <a:blipFill dpi="0" rotWithShape="1">
            <a:blip r:embed="rId2"/>
            <a:srcRect/>
            <a:stretch>
              <a:fillRect/>
            </a:stretch>
          </a:blipFill>
          <a:ln w="38100" algn="ctr">
            <a:solidFill>
              <a:schemeClr val="bg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 name="TextBox 2">
            <a:extLst>
              <a:ext uri="{FF2B5EF4-FFF2-40B4-BE49-F238E27FC236}">
                <a16:creationId xmlns:a16="http://schemas.microsoft.com/office/drawing/2014/main" xmlns="" id="{4BDB5321-61A5-4F58-8087-774C6E4F9D92}"/>
              </a:ext>
            </a:extLst>
          </p:cNvPr>
          <p:cNvSpPr txBox="1"/>
          <p:nvPr/>
        </p:nvSpPr>
        <p:spPr>
          <a:xfrm>
            <a:off x="381000" y="163513"/>
            <a:ext cx="1450975" cy="369887"/>
          </a:xfrm>
          <a:prstGeom prst="rect">
            <a:avLst/>
          </a:prstGeom>
          <a:noFill/>
        </p:spPr>
        <p:txBody>
          <a:bodyPr wrap="none">
            <a:spAutoFit/>
          </a:bodyPr>
          <a:lstStyle/>
          <a:p>
            <a:pPr>
              <a:defRPr/>
            </a:pPr>
            <a:r>
              <a:rPr lang="en-US" b="1" dirty="0">
                <a:solidFill>
                  <a:srgbClr val="FF0000"/>
                </a:solidFill>
                <a:effectLst>
                  <a:outerShdw blurRad="38100" dist="38100" dir="2700000" algn="tl">
                    <a:srgbClr val="000000">
                      <a:alpha val="43137"/>
                    </a:srgbClr>
                  </a:outerShdw>
                </a:effectLst>
                <a:latin typeface="Arial" charset="0"/>
                <a:cs typeface="Arial" charset="0"/>
              </a:rPr>
              <a:t>CHƯƠNG I</a:t>
            </a:r>
            <a:r>
              <a:rPr lang="en-US" dirty="0">
                <a:latin typeface="Arial" charset="0"/>
                <a:cs typeface="Arial" charset="0"/>
              </a:rPr>
              <a:t> </a:t>
            </a:r>
          </a:p>
        </p:txBody>
      </p:sp>
    </p:spTree>
  </p:cSld>
  <p:clrMapOvr>
    <a:masterClrMapping/>
  </p:clrMapOvr>
  <p:transition>
    <p:comb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a:extLst>
              <a:ext uri="{FF2B5EF4-FFF2-40B4-BE49-F238E27FC236}">
                <a16:creationId xmlns:a16="http://schemas.microsoft.com/office/drawing/2014/main" xmlns="" id="{F3A43BCD-1B42-402C-9502-EE3E34056E64}"/>
              </a:ext>
            </a:extLst>
          </p:cNvPr>
          <p:cNvSpPr>
            <a:spLocks noGrp="1" noChangeArrowheads="1"/>
          </p:cNvSpPr>
          <p:nvPr>
            <p:ph type="ctrTitle"/>
          </p:nvPr>
        </p:nvSpPr>
        <p:spPr>
          <a:xfrm>
            <a:off x="152400" y="1600200"/>
            <a:ext cx="8763000" cy="3200400"/>
          </a:xfrm>
        </p:spPr>
        <p:txBody>
          <a:bodyPr/>
          <a:lstStyle/>
          <a:p>
            <a:pPr algn="r" eaLnBrk="1" hangingPunct="1"/>
            <a:r>
              <a:rPr lang="en-US" altLang="en-US" sz="8000" dirty="0">
                <a:solidFill>
                  <a:schemeClr val="tx1"/>
                </a:solidFill>
                <a:latin typeface="Times New Roman" panose="02020603050405020304" pitchFamily="18" charset="0"/>
              </a:rPr>
              <a:t>I. KHÁI QUÁT VỀ VĂN HÓA</a:t>
            </a:r>
            <a:br>
              <a:rPr lang="en-US" altLang="en-US" sz="8000" dirty="0">
                <a:solidFill>
                  <a:schemeClr val="tx1"/>
                </a:solidFill>
                <a:latin typeface="Times New Roman" panose="02020603050405020304" pitchFamily="18" charset="0"/>
              </a:rPr>
            </a:br>
            <a:endParaRPr lang="en-US" altLang="en-US" sz="1200" dirty="0">
              <a:solidFill>
                <a:schemeClr val="tx1"/>
              </a:solidFill>
            </a:endParaRPr>
          </a:p>
        </p:txBody>
      </p:sp>
      <p:pic>
        <p:nvPicPr>
          <p:cNvPr id="44035" name="Picture 5" descr="Picture65">
            <a:extLst>
              <a:ext uri="{FF2B5EF4-FFF2-40B4-BE49-F238E27FC236}">
                <a16:creationId xmlns:a16="http://schemas.microsoft.com/office/drawing/2014/main" xmlns="" id="{51A947A2-477F-4928-838C-FFF4E240A2F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4925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172"/>
                                        </p:tgtEl>
                                        <p:attrNameLst>
                                          <p:attrName>style.visibility</p:attrName>
                                        </p:attrNameLst>
                                      </p:cBhvr>
                                      <p:to>
                                        <p:strVal val="visible"/>
                                      </p:to>
                                    </p:set>
                                    <p:anim by="(-#ppt_w*2)" calcmode="lin" valueType="num">
                                      <p:cBhvr rctx="PPT">
                                        <p:cTn id="7" dur="500" autoRev="1" fill="hold">
                                          <p:stCondLst>
                                            <p:cond delay="0"/>
                                          </p:stCondLst>
                                        </p:cTn>
                                        <p:tgtEl>
                                          <p:spTgt spid="7172"/>
                                        </p:tgtEl>
                                        <p:attrNameLst>
                                          <p:attrName>ppt_w</p:attrName>
                                        </p:attrNameLst>
                                      </p:cBhvr>
                                    </p:anim>
                                    <p:anim by="(#ppt_w*0.50)" calcmode="lin" valueType="num">
                                      <p:cBhvr>
                                        <p:cTn id="8" dur="500" decel="50000" autoRev="1" fill="hold">
                                          <p:stCondLst>
                                            <p:cond delay="0"/>
                                          </p:stCondLst>
                                        </p:cTn>
                                        <p:tgtEl>
                                          <p:spTgt spid="7172"/>
                                        </p:tgtEl>
                                        <p:attrNameLst>
                                          <p:attrName>ppt_x</p:attrName>
                                        </p:attrNameLst>
                                      </p:cBhvr>
                                    </p:anim>
                                    <p:anim from="(-#ppt_h/2)" to="(#ppt_y)" calcmode="lin" valueType="num">
                                      <p:cBhvr>
                                        <p:cTn id="9" dur="1000" fill="hold">
                                          <p:stCondLst>
                                            <p:cond delay="0"/>
                                          </p:stCondLst>
                                        </p:cTn>
                                        <p:tgtEl>
                                          <p:spTgt spid="7172"/>
                                        </p:tgtEl>
                                        <p:attrNameLst>
                                          <p:attrName>ppt_y</p:attrName>
                                        </p:attrNameLst>
                                      </p:cBhvr>
                                    </p:anim>
                                    <p:animRot by="21600000">
                                      <p:cBhvr>
                                        <p:cTn id="10" dur="1000" fill="hold">
                                          <p:stCondLst>
                                            <p:cond delay="0"/>
                                          </p:stCondLst>
                                        </p:cTn>
                                        <p:tgtEl>
                                          <p:spTgt spid="71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2" descr="Small confetti">
            <a:extLst>
              <a:ext uri="{FF2B5EF4-FFF2-40B4-BE49-F238E27FC236}">
                <a16:creationId xmlns:a16="http://schemas.microsoft.com/office/drawing/2014/main" xmlns="" id="{F1C35810-386F-4202-B52B-6AEE5919D60F}"/>
              </a:ext>
            </a:extLst>
          </p:cNvPr>
          <p:cNvSpPr>
            <a:spLocks noChangeArrowheads="1"/>
          </p:cNvSpPr>
          <p:nvPr/>
        </p:nvSpPr>
        <p:spPr bwMode="auto">
          <a:xfrm>
            <a:off x="1066800" y="762000"/>
            <a:ext cx="7315200" cy="3581400"/>
          </a:xfrm>
          <a:prstGeom prst="roundRect">
            <a:avLst>
              <a:gd name="adj" fmla="val 16667"/>
            </a:avLst>
          </a:prstGeom>
          <a:solidFill>
            <a:srgbClr val="00206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700" b="1">
                <a:solidFill>
                  <a:srgbClr val="FF0000"/>
                </a:solidFill>
                <a:latin typeface="Times New Roman" panose="02020603050405020304" pitchFamily="18" charset="0"/>
                <a:cs typeface="Times New Roman" panose="02020603050405020304" pitchFamily="18" charset="0"/>
              </a:rPr>
              <a:t>文</a:t>
            </a:r>
            <a:r>
              <a:rPr lang="en-US" altLang="en-US" sz="28700" b="1">
                <a:solidFill>
                  <a:srgbClr val="FFFF00"/>
                </a:solidFill>
                <a:latin typeface="Times New Roman" panose="02020603050405020304" pitchFamily="18" charset="0"/>
                <a:cs typeface="Times New Roman" panose="02020603050405020304" pitchFamily="18" charset="0"/>
              </a:rPr>
              <a:t>化</a:t>
            </a:r>
          </a:p>
        </p:txBody>
      </p:sp>
      <p:sp>
        <p:nvSpPr>
          <p:cNvPr id="4" name="AutoShape 12" descr="Small confetti">
            <a:extLst>
              <a:ext uri="{FF2B5EF4-FFF2-40B4-BE49-F238E27FC236}">
                <a16:creationId xmlns:a16="http://schemas.microsoft.com/office/drawing/2014/main" xmlns="" id="{A21223FD-9C03-4311-855F-D1628A452CF5}"/>
              </a:ext>
            </a:extLst>
          </p:cNvPr>
          <p:cNvSpPr>
            <a:spLocks noChangeArrowheads="1"/>
          </p:cNvSpPr>
          <p:nvPr/>
        </p:nvSpPr>
        <p:spPr bwMode="auto">
          <a:xfrm>
            <a:off x="304800" y="4648200"/>
            <a:ext cx="8610600" cy="1447800"/>
          </a:xfrm>
          <a:prstGeom prst="roundRect">
            <a:avLst>
              <a:gd name="adj" fmla="val 16667"/>
            </a:avLst>
          </a:pr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9600" b="1">
                <a:solidFill>
                  <a:srgbClr val="BFBFBF"/>
                </a:solidFill>
                <a:latin typeface="Times New Roman" panose="02020603050405020304" pitchFamily="18" charset="0"/>
                <a:cs typeface="Times New Roman" panose="02020603050405020304" pitchFamily="18" charset="0"/>
              </a:rPr>
              <a:t>VĂN HÓA</a:t>
            </a:r>
          </a:p>
        </p:txBody>
      </p:sp>
      <p:pic>
        <p:nvPicPr>
          <p:cNvPr id="45060" name="Picture 5" descr="Picture65">
            <a:extLst>
              <a:ext uri="{FF2B5EF4-FFF2-40B4-BE49-F238E27FC236}">
                <a16:creationId xmlns:a16="http://schemas.microsoft.com/office/drawing/2014/main" xmlns="" id="{D789F567-DDAC-466C-AD23-95EC65A992E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fld id="{02CABA36-5900-467B-B536-9382BC03B0F8}" type="slidenum">
              <a:rPr lang="en-US" altLang="en-US" smtClean="0"/>
              <a:pPr/>
              <a:t>5</a:t>
            </a:fld>
            <a:endParaRPr lang="en-US" altLang="en-US"/>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AutoShape 4" descr="Newsprint">
            <a:extLst>
              <a:ext uri="{FF2B5EF4-FFF2-40B4-BE49-F238E27FC236}">
                <a16:creationId xmlns:a16="http://schemas.microsoft.com/office/drawing/2014/main" xmlns="" id="{9FC6C1A7-C26B-46DB-9620-C9BB9D50741B}"/>
              </a:ext>
            </a:extLst>
          </p:cNvPr>
          <p:cNvSpPr>
            <a:spLocks noChangeArrowheads="1"/>
          </p:cNvSpPr>
          <p:nvPr/>
        </p:nvSpPr>
        <p:spPr bwMode="auto">
          <a:xfrm>
            <a:off x="3124200" y="1295400"/>
            <a:ext cx="2590800" cy="914400"/>
          </a:xfrm>
          <a:prstGeom prst="roundRect">
            <a:avLst>
              <a:gd name="adj" fmla="val 16667"/>
            </a:avLst>
          </a:prstGeom>
          <a:blipFill dpi="0" rotWithShape="1">
            <a:blip r:embed="rId3"/>
            <a:srcRect/>
            <a:tile tx="0" ty="0" sx="100000" sy="100000" flip="none" algn="tl"/>
          </a:blipFill>
          <a:ln w="9525">
            <a:solidFill>
              <a:srgbClr val="0066FF"/>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b="1">
                <a:solidFill>
                  <a:srgbClr val="3333FF"/>
                </a:solidFill>
                <a:latin typeface="Times New Roman" panose="02020603050405020304" pitchFamily="18" charset="0"/>
                <a:cs typeface="Times New Roman" panose="02020603050405020304" pitchFamily="18" charset="0"/>
              </a:rPr>
              <a:t>CULTUS</a:t>
            </a:r>
          </a:p>
          <a:p>
            <a:pPr algn="ctr" eaLnBrk="1" hangingPunct="1"/>
            <a:r>
              <a:rPr lang="en-US" altLang="en-US" sz="2400" b="1" i="1">
                <a:solidFill>
                  <a:srgbClr val="996633"/>
                </a:solidFill>
                <a:latin typeface="Times New Roman" panose="02020603050405020304" pitchFamily="18" charset="0"/>
                <a:cs typeface="Times New Roman" panose="02020603050405020304" pitchFamily="18" charset="0"/>
              </a:rPr>
              <a:t>(gieo trồng)</a:t>
            </a:r>
          </a:p>
        </p:txBody>
      </p:sp>
      <p:sp>
        <p:nvSpPr>
          <p:cNvPr id="20485" name="AutoShape 5" descr="Shingle">
            <a:extLst>
              <a:ext uri="{FF2B5EF4-FFF2-40B4-BE49-F238E27FC236}">
                <a16:creationId xmlns:a16="http://schemas.microsoft.com/office/drawing/2014/main" xmlns="" id="{92944070-0361-4217-AC03-5CD5D57E7A64}"/>
              </a:ext>
            </a:extLst>
          </p:cNvPr>
          <p:cNvSpPr>
            <a:spLocks noChangeArrowheads="1"/>
          </p:cNvSpPr>
          <p:nvPr/>
        </p:nvSpPr>
        <p:spPr bwMode="auto">
          <a:xfrm>
            <a:off x="762000" y="2286000"/>
            <a:ext cx="2438400" cy="1066800"/>
          </a:xfrm>
          <a:prstGeom prst="roundRect">
            <a:avLst>
              <a:gd name="adj" fmla="val 16667"/>
            </a:avLst>
          </a:prstGeom>
          <a:pattFill prst="shingle">
            <a:fgClr>
              <a:schemeClr val="accent1"/>
            </a:fgClr>
            <a:bgClr>
              <a:schemeClr val="bg1"/>
            </a:bgClr>
          </a:pattFill>
          <a:ln w="9525">
            <a:solidFill>
              <a:srgbClr val="0066FF"/>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b="1">
                <a:solidFill>
                  <a:srgbClr val="996633"/>
                </a:solidFill>
                <a:latin typeface="Times New Roman" panose="02020603050405020304" pitchFamily="18" charset="0"/>
                <a:cs typeface="Times New Roman" panose="02020603050405020304" pitchFamily="18" charset="0"/>
              </a:rPr>
              <a:t>AGRICULTURE</a:t>
            </a:r>
          </a:p>
          <a:p>
            <a:pPr algn="ctr" eaLnBrk="1" hangingPunct="1"/>
            <a:r>
              <a:rPr lang="en-US" altLang="en-US" sz="2400" b="1" i="1">
                <a:solidFill>
                  <a:srgbClr val="0066FF"/>
                </a:solidFill>
                <a:latin typeface="Times New Roman" panose="02020603050405020304" pitchFamily="18" charset="0"/>
                <a:cs typeface="Times New Roman" panose="02020603050405020304" pitchFamily="18" charset="0"/>
              </a:rPr>
              <a:t>(Nông nghiệp)</a:t>
            </a:r>
          </a:p>
        </p:txBody>
      </p:sp>
      <p:sp>
        <p:nvSpPr>
          <p:cNvPr id="20486" name="AutoShape 6" descr="Shingle">
            <a:extLst>
              <a:ext uri="{FF2B5EF4-FFF2-40B4-BE49-F238E27FC236}">
                <a16:creationId xmlns:a16="http://schemas.microsoft.com/office/drawing/2014/main" xmlns="" id="{C325B6A3-0E62-40E2-9CDD-9728E500EA20}"/>
              </a:ext>
            </a:extLst>
          </p:cNvPr>
          <p:cNvSpPr>
            <a:spLocks noChangeArrowheads="1"/>
          </p:cNvSpPr>
          <p:nvPr/>
        </p:nvSpPr>
        <p:spPr bwMode="auto">
          <a:xfrm>
            <a:off x="6019800" y="2438400"/>
            <a:ext cx="2438400" cy="1066800"/>
          </a:xfrm>
          <a:prstGeom prst="roundRect">
            <a:avLst>
              <a:gd name="adj" fmla="val 16667"/>
            </a:avLst>
          </a:prstGeom>
          <a:pattFill prst="shingle">
            <a:fgClr>
              <a:schemeClr val="accent1"/>
            </a:fgClr>
            <a:bgClr>
              <a:schemeClr val="bg1"/>
            </a:bgClr>
          </a:pattFill>
          <a:ln w="9525">
            <a:solidFill>
              <a:srgbClr val="0066FF"/>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b="1">
                <a:solidFill>
                  <a:srgbClr val="996633"/>
                </a:solidFill>
                <a:latin typeface="Times New Roman" panose="02020603050405020304" pitchFamily="18" charset="0"/>
                <a:cs typeface="Times New Roman" panose="02020603050405020304" pitchFamily="18" charset="0"/>
              </a:rPr>
              <a:t>CULTURE</a:t>
            </a:r>
          </a:p>
          <a:p>
            <a:pPr algn="ctr" eaLnBrk="1" hangingPunct="1"/>
            <a:r>
              <a:rPr lang="en-US" altLang="en-US" sz="2400" b="1" i="1">
                <a:solidFill>
                  <a:srgbClr val="0066FF"/>
                </a:solidFill>
                <a:latin typeface="Times New Roman" panose="02020603050405020304" pitchFamily="18" charset="0"/>
                <a:cs typeface="Times New Roman" panose="02020603050405020304" pitchFamily="18" charset="0"/>
              </a:rPr>
              <a:t>(Văn hóa)</a:t>
            </a:r>
          </a:p>
        </p:txBody>
      </p:sp>
      <p:cxnSp>
        <p:nvCxnSpPr>
          <p:cNvPr id="20487" name="AutoShape 7">
            <a:extLst>
              <a:ext uri="{FF2B5EF4-FFF2-40B4-BE49-F238E27FC236}">
                <a16:creationId xmlns:a16="http://schemas.microsoft.com/office/drawing/2014/main" xmlns="" id="{E7ECC22C-7D48-4190-8F09-1F2C4EB79287}"/>
              </a:ext>
            </a:extLst>
          </p:cNvPr>
          <p:cNvCxnSpPr>
            <a:cxnSpLocks noChangeShapeType="1"/>
          </p:cNvCxnSpPr>
          <p:nvPr/>
        </p:nvCxnSpPr>
        <p:spPr bwMode="auto">
          <a:xfrm rot="10800000" flipV="1">
            <a:off x="762000" y="1752600"/>
            <a:ext cx="2362200" cy="1104900"/>
          </a:xfrm>
          <a:prstGeom prst="bentConnector3">
            <a:avLst>
              <a:gd name="adj1" fmla="val 109676"/>
            </a:avLst>
          </a:prstGeom>
          <a:noFill/>
          <a:ln w="50800">
            <a:solidFill>
              <a:srgbClr val="0066FF"/>
            </a:solidFill>
            <a:miter lim="800000"/>
            <a:headEnd/>
            <a:tailEnd/>
          </a:ln>
          <a:extLst>
            <a:ext uri="{909E8E84-426E-40DD-AFC4-6F175D3DCCD1}">
              <a14:hiddenFill xmlns:a14="http://schemas.microsoft.com/office/drawing/2010/main">
                <a:noFill/>
              </a14:hiddenFill>
            </a:ext>
          </a:extLst>
        </p:spPr>
      </p:cxnSp>
      <p:cxnSp>
        <p:nvCxnSpPr>
          <p:cNvPr id="20488" name="AutoShape 8">
            <a:extLst>
              <a:ext uri="{FF2B5EF4-FFF2-40B4-BE49-F238E27FC236}">
                <a16:creationId xmlns:a16="http://schemas.microsoft.com/office/drawing/2014/main" xmlns="" id="{449C4141-238B-45AD-9B38-F11F03FE90F1}"/>
              </a:ext>
            </a:extLst>
          </p:cNvPr>
          <p:cNvCxnSpPr>
            <a:cxnSpLocks noChangeShapeType="1"/>
          </p:cNvCxnSpPr>
          <p:nvPr/>
        </p:nvCxnSpPr>
        <p:spPr bwMode="auto">
          <a:xfrm>
            <a:off x="5715000" y="1752600"/>
            <a:ext cx="2743200" cy="1181100"/>
          </a:xfrm>
          <a:prstGeom prst="bentConnector3">
            <a:avLst>
              <a:gd name="adj1" fmla="val 108333"/>
            </a:avLst>
          </a:prstGeom>
          <a:noFill/>
          <a:ln w="50800">
            <a:solidFill>
              <a:srgbClr val="0066FF"/>
            </a:solidFill>
            <a:miter lim="800000"/>
            <a:headEnd/>
            <a:tailEnd/>
          </a:ln>
          <a:extLst>
            <a:ext uri="{909E8E84-426E-40DD-AFC4-6F175D3DCCD1}">
              <a14:hiddenFill xmlns:a14="http://schemas.microsoft.com/office/drawing/2010/main">
                <a:noFill/>
              </a14:hiddenFill>
            </a:ext>
          </a:extLst>
        </p:spPr>
      </p:cxnSp>
      <p:sp>
        <p:nvSpPr>
          <p:cNvPr id="20489" name="AutoShape 9" descr="Diagonal brick">
            <a:extLst>
              <a:ext uri="{FF2B5EF4-FFF2-40B4-BE49-F238E27FC236}">
                <a16:creationId xmlns:a16="http://schemas.microsoft.com/office/drawing/2014/main" xmlns="" id="{5370A991-E2CA-44F6-BA83-698AE9B542B5}"/>
              </a:ext>
            </a:extLst>
          </p:cNvPr>
          <p:cNvSpPr>
            <a:spLocks noChangeArrowheads="1"/>
          </p:cNvSpPr>
          <p:nvPr/>
        </p:nvSpPr>
        <p:spPr bwMode="auto">
          <a:xfrm>
            <a:off x="1905000" y="5257800"/>
            <a:ext cx="5334000" cy="1600200"/>
          </a:xfrm>
          <a:prstGeom prst="roundRect">
            <a:avLst>
              <a:gd name="adj" fmla="val 16667"/>
            </a:avLst>
          </a:prstGeom>
          <a:pattFill prst="diagBrick">
            <a:fgClr>
              <a:schemeClr val="accent1"/>
            </a:fgClr>
            <a:bgClr>
              <a:schemeClr val="bg1"/>
            </a:bgClr>
          </a:pattFill>
          <a:ln w="9525">
            <a:solidFill>
              <a:srgbClr val="9900CC"/>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b="1">
                <a:solidFill>
                  <a:srgbClr val="0066FF"/>
                </a:solidFill>
                <a:latin typeface="Times New Roman" panose="02020603050405020304" pitchFamily="18" charset="0"/>
                <a:cs typeface="Times New Roman" panose="02020603050405020304" pitchFamily="18" charset="0"/>
              </a:rPr>
              <a:t>Vì lợi ích mười năm: </a:t>
            </a:r>
            <a:r>
              <a:rPr lang="en-US" altLang="en-US" sz="2400" b="1">
                <a:solidFill>
                  <a:srgbClr val="CC6600"/>
                </a:solidFill>
                <a:latin typeface="Times New Roman" panose="02020603050405020304" pitchFamily="18" charset="0"/>
                <a:cs typeface="Times New Roman" panose="02020603050405020304" pitchFamily="18" charset="0"/>
              </a:rPr>
              <a:t>Trồng cây!</a:t>
            </a:r>
          </a:p>
          <a:p>
            <a:pPr algn="ctr" eaLnBrk="1" hangingPunct="1"/>
            <a:r>
              <a:rPr lang="en-US" altLang="en-US" sz="2400" b="1">
                <a:solidFill>
                  <a:srgbClr val="0066FF"/>
                </a:solidFill>
                <a:latin typeface="Times New Roman" panose="02020603050405020304" pitchFamily="18" charset="0"/>
                <a:cs typeface="Times New Roman" panose="02020603050405020304" pitchFamily="18" charset="0"/>
              </a:rPr>
              <a:t>Vì lợi ích trăm năm: </a:t>
            </a:r>
            <a:r>
              <a:rPr lang="en-US" altLang="en-US" sz="2400" b="1">
                <a:solidFill>
                  <a:srgbClr val="CC6600"/>
                </a:solidFill>
                <a:latin typeface="Times New Roman" panose="02020603050405020304" pitchFamily="18" charset="0"/>
                <a:cs typeface="Times New Roman" panose="02020603050405020304" pitchFamily="18" charset="0"/>
              </a:rPr>
              <a:t>Trồng người!</a:t>
            </a:r>
          </a:p>
        </p:txBody>
      </p:sp>
      <p:sp>
        <p:nvSpPr>
          <p:cNvPr id="20490" name="AutoShape 10">
            <a:extLst>
              <a:ext uri="{FF2B5EF4-FFF2-40B4-BE49-F238E27FC236}">
                <a16:creationId xmlns:a16="http://schemas.microsoft.com/office/drawing/2014/main" xmlns="" id="{AA4D3BB9-9BEA-4B34-8333-85B829DDF2D5}"/>
              </a:ext>
            </a:extLst>
          </p:cNvPr>
          <p:cNvSpPr>
            <a:spLocks noChangeArrowheads="1"/>
          </p:cNvSpPr>
          <p:nvPr/>
        </p:nvSpPr>
        <p:spPr bwMode="auto">
          <a:xfrm rot="-1634619">
            <a:off x="314325" y="3406775"/>
            <a:ext cx="1143000" cy="3200400"/>
          </a:xfrm>
          <a:prstGeom prst="curvedRightArrow">
            <a:avLst>
              <a:gd name="adj1" fmla="val 55948"/>
              <a:gd name="adj2" fmla="val 112000"/>
              <a:gd name="adj3" fmla="val 33333"/>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20491" name="AutoShape 11">
            <a:extLst>
              <a:ext uri="{FF2B5EF4-FFF2-40B4-BE49-F238E27FC236}">
                <a16:creationId xmlns:a16="http://schemas.microsoft.com/office/drawing/2014/main" xmlns="" id="{8CCE544B-B14A-451C-8633-F18D71360362}"/>
              </a:ext>
            </a:extLst>
          </p:cNvPr>
          <p:cNvSpPr>
            <a:spLocks noChangeArrowheads="1"/>
          </p:cNvSpPr>
          <p:nvPr/>
        </p:nvSpPr>
        <p:spPr bwMode="auto">
          <a:xfrm rot="1535370">
            <a:off x="7696200" y="3429000"/>
            <a:ext cx="1143000" cy="3254375"/>
          </a:xfrm>
          <a:prstGeom prst="curvedLeftArrow">
            <a:avLst>
              <a:gd name="adj1" fmla="val 56944"/>
              <a:gd name="adj2" fmla="val 113889"/>
              <a:gd name="adj3" fmla="val 33333"/>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20492" name="AutoShape 12" descr="Small confetti">
            <a:extLst>
              <a:ext uri="{FF2B5EF4-FFF2-40B4-BE49-F238E27FC236}">
                <a16:creationId xmlns:a16="http://schemas.microsoft.com/office/drawing/2014/main" xmlns="" id="{5DE1C89E-6DB0-4607-AA7E-8160CEC332EC}"/>
              </a:ext>
            </a:extLst>
          </p:cNvPr>
          <p:cNvSpPr>
            <a:spLocks noChangeArrowheads="1"/>
          </p:cNvSpPr>
          <p:nvPr/>
        </p:nvSpPr>
        <p:spPr bwMode="auto">
          <a:xfrm>
            <a:off x="3429000" y="2438400"/>
            <a:ext cx="2209800" cy="1371600"/>
          </a:xfrm>
          <a:prstGeom prst="roundRect">
            <a:avLst>
              <a:gd name="adj" fmla="val 16667"/>
            </a:avLst>
          </a:prstGeom>
          <a:pattFill prst="smConfetti">
            <a:fgClr>
              <a:schemeClr val="accent1"/>
            </a:fgClr>
            <a:bgClr>
              <a:schemeClr val="bg1"/>
            </a:bgClr>
          </a:patt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a:solidFill>
                  <a:srgbClr val="FF0066"/>
                </a:solidFill>
                <a:latin typeface="Times New Roman" panose="02020603050405020304" pitchFamily="18" charset="0"/>
                <a:cs typeface="Times New Roman" panose="02020603050405020304" pitchFamily="18" charset="0"/>
              </a:rPr>
              <a:t>文化</a:t>
            </a:r>
          </a:p>
        </p:txBody>
      </p:sp>
      <p:sp>
        <p:nvSpPr>
          <p:cNvPr id="20493" name="AutoShape 13" descr="Diagonal brick">
            <a:extLst>
              <a:ext uri="{FF2B5EF4-FFF2-40B4-BE49-F238E27FC236}">
                <a16:creationId xmlns:a16="http://schemas.microsoft.com/office/drawing/2014/main" xmlns="" id="{88178206-BA64-4225-9696-DC485246C39F}"/>
              </a:ext>
            </a:extLst>
          </p:cNvPr>
          <p:cNvSpPr>
            <a:spLocks noChangeArrowheads="1"/>
          </p:cNvSpPr>
          <p:nvPr/>
        </p:nvSpPr>
        <p:spPr bwMode="auto">
          <a:xfrm>
            <a:off x="3124200" y="3733800"/>
            <a:ext cx="3352800" cy="1524000"/>
          </a:xfrm>
          <a:prstGeom prst="rightArrow">
            <a:avLst>
              <a:gd name="adj1" fmla="val 50000"/>
              <a:gd name="adj2" fmla="val 55000"/>
            </a:avLst>
          </a:prstGeom>
          <a:pattFill prst="diagBrick">
            <a:fgClr>
              <a:schemeClr val="accent1"/>
            </a:fgClr>
            <a:bgClr>
              <a:schemeClr val="bg1"/>
            </a:bgClr>
          </a:pattFill>
          <a:ln w="9525">
            <a:solidFill>
              <a:srgbClr val="0000FF"/>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000" b="1">
                <a:solidFill>
                  <a:srgbClr val="CC0000"/>
                </a:solidFill>
                <a:latin typeface="Times New Roman" panose="02020603050405020304" pitchFamily="18" charset="0"/>
                <a:cs typeface="Times New Roman" panose="02020603050405020304" pitchFamily="18" charset="0"/>
              </a:rPr>
              <a:t>“VĂN TRỊ GIÁO HÓA”</a:t>
            </a:r>
          </a:p>
          <a:p>
            <a:pPr algn="ctr" eaLnBrk="1" hangingPunct="1"/>
            <a:r>
              <a:rPr lang="en-US" altLang="en-US" sz="2000" b="1">
                <a:solidFill>
                  <a:srgbClr val="CC0000"/>
                </a:solidFill>
                <a:latin typeface="Times New Roman" panose="02020603050405020304" pitchFamily="18" charset="0"/>
                <a:cs typeface="Times New Roman" panose="02020603050405020304" pitchFamily="18" charset="0"/>
              </a:rPr>
              <a:t>THEO CÁI ĐẸP</a:t>
            </a:r>
          </a:p>
        </p:txBody>
      </p:sp>
      <p:sp>
        <p:nvSpPr>
          <p:cNvPr id="46092" name="Rectangle 15" descr="20%">
            <a:extLst>
              <a:ext uri="{FF2B5EF4-FFF2-40B4-BE49-F238E27FC236}">
                <a16:creationId xmlns:a16="http://schemas.microsoft.com/office/drawing/2014/main" xmlns="" id="{C91EBD34-4545-4B80-A8FE-1310FD6BD6A8}"/>
              </a:ext>
            </a:extLst>
          </p:cNvPr>
          <p:cNvSpPr>
            <a:spLocks noChangeArrowheads="1"/>
          </p:cNvSpPr>
          <p:nvPr/>
        </p:nvSpPr>
        <p:spPr bwMode="auto">
          <a:xfrm>
            <a:off x="2438400" y="381000"/>
            <a:ext cx="2895600" cy="609600"/>
          </a:xfrm>
          <a:prstGeom prst="rect">
            <a:avLst/>
          </a:prstGeom>
          <a:pattFill prst="pct20">
            <a:fgClr>
              <a:srgbClr val="C0C0C0"/>
            </a:fgClr>
            <a:bgClr>
              <a:srgbClr val="FFFFFF"/>
            </a:bgClr>
          </a:patt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200" b="1">
                <a:solidFill>
                  <a:srgbClr val="FF0000"/>
                </a:solidFill>
                <a:latin typeface="Times New Roman" panose="02020603050405020304" pitchFamily="18" charset="0"/>
                <a:cs typeface="Times New Roman" panose="02020603050405020304" pitchFamily="18" charset="0"/>
              </a:rPr>
              <a:t>VĂN HÓA</a:t>
            </a: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6</a:t>
            </a:fld>
            <a:endParaRPr lang="en-US" altLang="en-US"/>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circle(in)">
                                      <p:cBhvr>
                                        <p:cTn id="7" dur="2000"/>
                                        <p:tgtEl>
                                          <p:spTgt spid="204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0" presetClass="entr" presetSubtype="0" decel="100000" fill="hold" nodeType="clickEffect">
                                  <p:stCondLst>
                                    <p:cond delay="0"/>
                                  </p:stCondLst>
                                  <p:childTnLst>
                                    <p:set>
                                      <p:cBhvr>
                                        <p:cTn id="11" dur="1" fill="hold">
                                          <p:stCondLst>
                                            <p:cond delay="0"/>
                                          </p:stCondLst>
                                        </p:cTn>
                                        <p:tgtEl>
                                          <p:spTgt spid="20487"/>
                                        </p:tgtEl>
                                        <p:attrNameLst>
                                          <p:attrName>style.visibility</p:attrName>
                                        </p:attrNameLst>
                                      </p:cBhvr>
                                      <p:to>
                                        <p:strVal val="visible"/>
                                      </p:to>
                                    </p:set>
                                    <p:anim calcmode="lin" valueType="num">
                                      <p:cBhvr>
                                        <p:cTn id="12" dur="1000" fill="hold"/>
                                        <p:tgtEl>
                                          <p:spTgt spid="20487"/>
                                        </p:tgtEl>
                                        <p:attrNameLst>
                                          <p:attrName>ppt_w</p:attrName>
                                        </p:attrNameLst>
                                      </p:cBhvr>
                                      <p:tavLst>
                                        <p:tav tm="0">
                                          <p:val>
                                            <p:strVal val="#ppt_w+.3"/>
                                          </p:val>
                                        </p:tav>
                                        <p:tav tm="100000">
                                          <p:val>
                                            <p:strVal val="#ppt_w"/>
                                          </p:val>
                                        </p:tav>
                                      </p:tavLst>
                                    </p:anim>
                                    <p:anim calcmode="lin" valueType="num">
                                      <p:cBhvr>
                                        <p:cTn id="13" dur="1000" fill="hold"/>
                                        <p:tgtEl>
                                          <p:spTgt spid="20487"/>
                                        </p:tgtEl>
                                        <p:attrNameLst>
                                          <p:attrName>ppt_h</p:attrName>
                                        </p:attrNameLst>
                                      </p:cBhvr>
                                      <p:tavLst>
                                        <p:tav tm="0">
                                          <p:val>
                                            <p:strVal val="#ppt_h"/>
                                          </p:val>
                                        </p:tav>
                                        <p:tav tm="100000">
                                          <p:val>
                                            <p:strVal val="#ppt_h"/>
                                          </p:val>
                                        </p:tav>
                                      </p:tavLst>
                                    </p:anim>
                                    <p:animEffect transition="in" filter="fade">
                                      <p:cBhvr>
                                        <p:cTn id="14" dur="1000"/>
                                        <p:tgtEl>
                                          <p:spTgt spid="20487"/>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20485"/>
                                        </p:tgtEl>
                                        <p:attrNameLst>
                                          <p:attrName>style.visibility</p:attrName>
                                        </p:attrNameLst>
                                      </p:cBhvr>
                                      <p:to>
                                        <p:strVal val="visible"/>
                                      </p:to>
                                    </p:set>
                                    <p:anim calcmode="lin" valueType="num">
                                      <p:cBhvr>
                                        <p:cTn id="17" dur="1000" fill="hold"/>
                                        <p:tgtEl>
                                          <p:spTgt spid="20485"/>
                                        </p:tgtEl>
                                        <p:attrNameLst>
                                          <p:attrName>ppt_w</p:attrName>
                                        </p:attrNameLst>
                                      </p:cBhvr>
                                      <p:tavLst>
                                        <p:tav tm="0">
                                          <p:val>
                                            <p:strVal val="#ppt_w+.3"/>
                                          </p:val>
                                        </p:tav>
                                        <p:tav tm="100000">
                                          <p:val>
                                            <p:strVal val="#ppt_w"/>
                                          </p:val>
                                        </p:tav>
                                      </p:tavLst>
                                    </p:anim>
                                    <p:anim calcmode="lin" valueType="num">
                                      <p:cBhvr>
                                        <p:cTn id="18" dur="1000" fill="hold"/>
                                        <p:tgtEl>
                                          <p:spTgt spid="20485"/>
                                        </p:tgtEl>
                                        <p:attrNameLst>
                                          <p:attrName>ppt_h</p:attrName>
                                        </p:attrNameLst>
                                      </p:cBhvr>
                                      <p:tavLst>
                                        <p:tav tm="0">
                                          <p:val>
                                            <p:strVal val="#ppt_h"/>
                                          </p:val>
                                        </p:tav>
                                        <p:tav tm="100000">
                                          <p:val>
                                            <p:strVal val="#ppt_h"/>
                                          </p:val>
                                        </p:tav>
                                      </p:tavLst>
                                    </p:anim>
                                    <p:animEffect transition="in" filter="fade">
                                      <p:cBhvr>
                                        <p:cTn id="19" dur="1000"/>
                                        <p:tgtEl>
                                          <p:spTgt spid="2048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16" fill="hold" nodeType="clickEffect">
                                  <p:stCondLst>
                                    <p:cond delay="0"/>
                                  </p:stCondLst>
                                  <p:childTnLst>
                                    <p:set>
                                      <p:cBhvr>
                                        <p:cTn id="23" dur="1" fill="hold">
                                          <p:stCondLst>
                                            <p:cond delay="0"/>
                                          </p:stCondLst>
                                        </p:cTn>
                                        <p:tgtEl>
                                          <p:spTgt spid="20488"/>
                                        </p:tgtEl>
                                        <p:attrNameLst>
                                          <p:attrName>style.visibility</p:attrName>
                                        </p:attrNameLst>
                                      </p:cBhvr>
                                      <p:to>
                                        <p:strVal val="visible"/>
                                      </p:to>
                                    </p:set>
                                    <p:animEffect transition="in" filter="diamond(in)">
                                      <p:cBhvr>
                                        <p:cTn id="24" dur="2000"/>
                                        <p:tgtEl>
                                          <p:spTgt spid="20488"/>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20486"/>
                                        </p:tgtEl>
                                        <p:attrNameLst>
                                          <p:attrName>style.visibility</p:attrName>
                                        </p:attrNameLst>
                                      </p:cBhvr>
                                      <p:to>
                                        <p:strVal val="visible"/>
                                      </p:to>
                                    </p:set>
                                    <p:animEffect transition="in" filter="diamond(in)">
                                      <p:cBhvr>
                                        <p:cTn id="27" dur="2000"/>
                                        <p:tgtEl>
                                          <p:spTgt spid="2048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20490"/>
                                        </p:tgtEl>
                                        <p:attrNameLst>
                                          <p:attrName>style.visibility</p:attrName>
                                        </p:attrNameLst>
                                      </p:cBhvr>
                                      <p:to>
                                        <p:strVal val="visible"/>
                                      </p:to>
                                    </p:set>
                                    <p:animEffect transition="in" filter="wheel(4)">
                                      <p:cBhvr>
                                        <p:cTn id="32" dur="2000"/>
                                        <p:tgtEl>
                                          <p:spTgt spid="20490"/>
                                        </p:tgtEl>
                                      </p:cBhvr>
                                    </p:animEffect>
                                  </p:childTnLst>
                                </p:cTn>
                              </p:par>
                              <p:par>
                                <p:cTn id="33" presetID="21" presetClass="entr" presetSubtype="4" fill="hold" grpId="0" nodeType="withEffect">
                                  <p:stCondLst>
                                    <p:cond delay="0"/>
                                  </p:stCondLst>
                                  <p:childTnLst>
                                    <p:set>
                                      <p:cBhvr>
                                        <p:cTn id="34" dur="1" fill="hold">
                                          <p:stCondLst>
                                            <p:cond delay="0"/>
                                          </p:stCondLst>
                                        </p:cTn>
                                        <p:tgtEl>
                                          <p:spTgt spid="20489"/>
                                        </p:tgtEl>
                                        <p:attrNameLst>
                                          <p:attrName>style.visibility</p:attrName>
                                        </p:attrNameLst>
                                      </p:cBhvr>
                                      <p:to>
                                        <p:strVal val="visible"/>
                                      </p:to>
                                    </p:set>
                                    <p:animEffect transition="in" filter="wheel(4)">
                                      <p:cBhvr>
                                        <p:cTn id="35" dur="2000"/>
                                        <p:tgtEl>
                                          <p:spTgt spid="20489"/>
                                        </p:tgtEl>
                                      </p:cBhvr>
                                    </p:animEffect>
                                  </p:childTnLst>
                                </p:cTn>
                              </p:par>
                              <p:par>
                                <p:cTn id="36" presetID="21" presetClass="entr" presetSubtype="4" fill="hold" grpId="0" nodeType="withEffect">
                                  <p:stCondLst>
                                    <p:cond delay="0"/>
                                  </p:stCondLst>
                                  <p:childTnLst>
                                    <p:set>
                                      <p:cBhvr>
                                        <p:cTn id="37" dur="1" fill="hold">
                                          <p:stCondLst>
                                            <p:cond delay="0"/>
                                          </p:stCondLst>
                                        </p:cTn>
                                        <p:tgtEl>
                                          <p:spTgt spid="20491"/>
                                        </p:tgtEl>
                                        <p:attrNameLst>
                                          <p:attrName>style.visibility</p:attrName>
                                        </p:attrNameLst>
                                      </p:cBhvr>
                                      <p:to>
                                        <p:strVal val="visible"/>
                                      </p:to>
                                    </p:set>
                                    <p:animEffect transition="in" filter="wheel(4)">
                                      <p:cBhvr>
                                        <p:cTn id="38" dur="2000"/>
                                        <p:tgtEl>
                                          <p:spTgt spid="20491"/>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20492"/>
                                        </p:tgtEl>
                                        <p:attrNameLst>
                                          <p:attrName>style.visibility</p:attrName>
                                        </p:attrNameLst>
                                      </p:cBhvr>
                                      <p:to>
                                        <p:strVal val="visible"/>
                                      </p:to>
                                    </p:set>
                                    <p:anim calcmode="lin" valueType="num">
                                      <p:cBhvr>
                                        <p:cTn id="43" dur="500" fill="hold"/>
                                        <p:tgtEl>
                                          <p:spTgt spid="20492"/>
                                        </p:tgtEl>
                                        <p:attrNameLst>
                                          <p:attrName>ppt_w</p:attrName>
                                        </p:attrNameLst>
                                      </p:cBhvr>
                                      <p:tavLst>
                                        <p:tav tm="0">
                                          <p:val>
                                            <p:fltVal val="0"/>
                                          </p:val>
                                        </p:tav>
                                        <p:tav tm="100000">
                                          <p:val>
                                            <p:strVal val="#ppt_w"/>
                                          </p:val>
                                        </p:tav>
                                      </p:tavLst>
                                    </p:anim>
                                    <p:anim calcmode="lin" valueType="num">
                                      <p:cBhvr>
                                        <p:cTn id="44" dur="500" fill="hold"/>
                                        <p:tgtEl>
                                          <p:spTgt spid="20492"/>
                                        </p:tgtEl>
                                        <p:attrNameLst>
                                          <p:attrName>ppt_h</p:attrName>
                                        </p:attrNameLst>
                                      </p:cBhvr>
                                      <p:tavLst>
                                        <p:tav tm="0">
                                          <p:val>
                                            <p:strVal val="#ppt_h"/>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5" presetClass="entr" presetSubtype="0" fill="hold" grpId="0" nodeType="clickEffect">
                                  <p:stCondLst>
                                    <p:cond delay="0"/>
                                  </p:stCondLst>
                                  <p:childTnLst>
                                    <p:set>
                                      <p:cBhvr>
                                        <p:cTn id="48" dur="1" fill="hold">
                                          <p:stCondLst>
                                            <p:cond delay="0"/>
                                          </p:stCondLst>
                                        </p:cTn>
                                        <p:tgtEl>
                                          <p:spTgt spid="20493"/>
                                        </p:tgtEl>
                                        <p:attrNameLst>
                                          <p:attrName>style.visibility</p:attrName>
                                        </p:attrNameLst>
                                      </p:cBhvr>
                                      <p:to>
                                        <p:strVal val="visible"/>
                                      </p:to>
                                    </p:set>
                                    <p:anim calcmode="lin" valueType="num">
                                      <p:cBhvr>
                                        <p:cTn id="49" dur="1000" fill="hold"/>
                                        <p:tgtEl>
                                          <p:spTgt spid="20493"/>
                                        </p:tgtEl>
                                        <p:attrNameLst>
                                          <p:attrName>ppt_w</p:attrName>
                                        </p:attrNameLst>
                                      </p:cBhvr>
                                      <p:tavLst>
                                        <p:tav tm="0">
                                          <p:val>
                                            <p:fltVal val="0"/>
                                          </p:val>
                                        </p:tav>
                                        <p:tav tm="100000">
                                          <p:val>
                                            <p:strVal val="#ppt_w"/>
                                          </p:val>
                                        </p:tav>
                                      </p:tavLst>
                                    </p:anim>
                                    <p:anim calcmode="lin" valueType="num">
                                      <p:cBhvr>
                                        <p:cTn id="50" dur="1000" fill="hold"/>
                                        <p:tgtEl>
                                          <p:spTgt spid="20493"/>
                                        </p:tgtEl>
                                        <p:attrNameLst>
                                          <p:attrName>ppt_h</p:attrName>
                                        </p:attrNameLst>
                                      </p:cBhvr>
                                      <p:tavLst>
                                        <p:tav tm="0">
                                          <p:val>
                                            <p:fltVal val="0"/>
                                          </p:val>
                                        </p:tav>
                                        <p:tav tm="100000">
                                          <p:val>
                                            <p:strVal val="#ppt_h"/>
                                          </p:val>
                                        </p:tav>
                                      </p:tavLst>
                                    </p:anim>
                                    <p:anim calcmode="lin" valueType="num">
                                      <p:cBhvr>
                                        <p:cTn id="51" dur="1000" fill="hold"/>
                                        <p:tgtEl>
                                          <p:spTgt spid="20493"/>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2049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animBg="1"/>
      <p:bldP spid="20485" grpId="0" animBg="1"/>
      <p:bldP spid="20486" grpId="0" animBg="1"/>
      <p:bldP spid="20489" grpId="0" animBg="1"/>
      <p:bldP spid="20490" grpId="0" animBg="1"/>
      <p:bldP spid="20491" grpId="0" animBg="1"/>
      <p:bldP spid="20492" grpId="0" animBg="1"/>
      <p:bldP spid="2049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xmlns="" id="{C691EF92-F44F-44C3-9C06-4EA0D05B3E3C}"/>
              </a:ext>
            </a:extLst>
          </p:cNvPr>
          <p:cNvSpPr>
            <a:spLocks noGrp="1" noChangeArrowheads="1"/>
          </p:cNvSpPr>
          <p:nvPr>
            <p:ph type="title"/>
          </p:nvPr>
        </p:nvSpPr>
        <p:spPr>
          <a:xfrm>
            <a:off x="457200" y="292100"/>
            <a:ext cx="8229600" cy="469900"/>
          </a:xfrm>
        </p:spPr>
        <p:txBody>
          <a:bodyPr>
            <a:normAutofit fontScale="90000"/>
          </a:bodyPr>
          <a:lstStyle/>
          <a:p>
            <a:pPr eaLnBrk="1" hangingPunct="1">
              <a:defRPr/>
            </a:pPr>
            <a:r>
              <a:rPr lang="en-US" sz="2800" b="1" dirty="0">
                <a:latin typeface="Times New Roman" pitchFamily="18" charset="0"/>
              </a:rPr>
              <a:t>VĂN HOÁ</a:t>
            </a:r>
          </a:p>
        </p:txBody>
      </p:sp>
      <p:sp>
        <p:nvSpPr>
          <p:cNvPr id="47107" name="Rectangle 3">
            <a:extLst>
              <a:ext uri="{FF2B5EF4-FFF2-40B4-BE49-F238E27FC236}">
                <a16:creationId xmlns:a16="http://schemas.microsoft.com/office/drawing/2014/main" xmlns="" id="{BB2A1FA1-7344-4689-9A9B-49A6A715BE7D}"/>
              </a:ext>
            </a:extLst>
          </p:cNvPr>
          <p:cNvSpPr>
            <a:spLocks noGrp="1" noChangeArrowheads="1"/>
          </p:cNvSpPr>
          <p:nvPr>
            <p:ph type="body" idx="1"/>
          </p:nvPr>
        </p:nvSpPr>
        <p:spPr>
          <a:xfrm>
            <a:off x="457200" y="1219200"/>
            <a:ext cx="8229600" cy="5638800"/>
          </a:xfrm>
        </p:spPr>
        <p:txBody>
          <a:bodyPr/>
          <a:lstStyle/>
          <a:p>
            <a:pPr algn="just" eaLnBrk="1" hangingPunct="1">
              <a:lnSpc>
                <a:spcPct val="80000"/>
              </a:lnSpc>
              <a:spcBef>
                <a:spcPct val="40000"/>
              </a:spcBef>
              <a:buFontTx/>
              <a:buNone/>
            </a:pPr>
            <a:r>
              <a:rPr lang="en-US" altLang="en-US" sz="2400" b="1">
                <a:latin typeface="Times New Roman" panose="02020603050405020304" pitchFamily="18" charset="0"/>
              </a:rPr>
              <a:t>	</a:t>
            </a:r>
            <a:r>
              <a:rPr lang="en-US" altLang="en-US" sz="9600" b="1" i="1">
                <a:solidFill>
                  <a:srgbClr val="002060"/>
                </a:solidFill>
                <a:latin typeface="Times New Roman" panose="02020603050405020304" pitchFamily="18" charset="0"/>
              </a:rPr>
              <a:t>Một dân tộc sống, nếu văn hoá của dân tộc đó sống.</a:t>
            </a:r>
            <a:endParaRPr lang="en-US" altLang="en-US" b="1" i="1">
              <a:solidFill>
                <a:srgbClr val="002060"/>
              </a:solidFill>
              <a:latin typeface="Times New Roman" panose="02020603050405020304" pitchFamily="18" charset="0"/>
            </a:endParaRPr>
          </a:p>
          <a:p>
            <a:pPr algn="r" eaLnBrk="1" hangingPunct="1">
              <a:lnSpc>
                <a:spcPct val="80000"/>
              </a:lnSpc>
              <a:buFontTx/>
              <a:buNone/>
            </a:pPr>
            <a:r>
              <a:rPr lang="en-US" altLang="en-US" sz="2400" b="1" i="1">
                <a:solidFill>
                  <a:srgbClr val="002060"/>
                </a:solidFill>
                <a:latin typeface="Times New Roman" panose="02020603050405020304" pitchFamily="18" charset="0"/>
              </a:rPr>
              <a:t>(Dòng chữ tại bảo tàng Kabul, Afganistan)</a:t>
            </a:r>
          </a:p>
          <a:p>
            <a:pPr algn="just" eaLnBrk="1" hangingPunct="1">
              <a:lnSpc>
                <a:spcPct val="80000"/>
              </a:lnSpc>
              <a:spcBef>
                <a:spcPct val="40000"/>
              </a:spcBef>
              <a:buFontTx/>
              <a:buNone/>
            </a:pPr>
            <a:r>
              <a:rPr lang="en-US" altLang="en-US" sz="2400" b="1" i="1">
                <a:solidFill>
                  <a:srgbClr val="002060"/>
                </a:solidFill>
                <a:latin typeface="Times New Roman" panose="02020603050405020304" pitchFamily="18" charset="0"/>
              </a:rPr>
              <a:t>	</a:t>
            </a:r>
            <a:endParaRPr lang="en-US" altLang="en-US" sz="2000">
              <a:latin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7</a:t>
            </a:fld>
            <a:endParaRPr lang="en-US" altLang="en-US"/>
          </a:p>
        </p:txBody>
      </p:sp>
    </p:spTree>
  </p:cSld>
  <p:clrMapOvr>
    <a:masterClrMapping/>
  </p:clrMapOvr>
  <p:transition spd="slow" advClick="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xmlns="" id="{B7AA8E7D-E609-4A07-8770-0AD8240B44AF}"/>
              </a:ext>
            </a:extLst>
          </p:cNvPr>
          <p:cNvSpPr>
            <a:spLocks noGrp="1"/>
          </p:cNvSpPr>
          <p:nvPr>
            <p:ph type="title"/>
          </p:nvPr>
        </p:nvSpPr>
        <p:spPr>
          <a:xfrm>
            <a:off x="468313" y="6021388"/>
            <a:ext cx="8229600" cy="836612"/>
          </a:xfrm>
        </p:spPr>
        <p:txBody>
          <a:bodyPr/>
          <a:lstStyle/>
          <a:p>
            <a:pPr algn="just"/>
            <a:r>
              <a:rPr lang="vi-VN" altLang="en-US">
                <a:solidFill>
                  <a:srgbClr val="FFFFFF"/>
                </a:solidFill>
              </a:rPr>
              <a:t>Cân thơ trong đêm</a:t>
            </a:r>
            <a:endParaRPr lang="en-US" altLang="en-US">
              <a:solidFill>
                <a:srgbClr val="FFFFFF"/>
              </a:solidFill>
            </a:endParaRPr>
          </a:p>
        </p:txBody>
      </p:sp>
      <p:pic>
        <p:nvPicPr>
          <p:cNvPr id="48131" name="Picture 2">
            <a:extLst>
              <a:ext uri="{FF2B5EF4-FFF2-40B4-BE49-F238E27FC236}">
                <a16:creationId xmlns:a16="http://schemas.microsoft.com/office/drawing/2014/main" xmlns="" id="{EBF134EA-96C1-436C-A3EF-CCF713F6C5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03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WordArt 7">
            <a:extLst>
              <a:ext uri="{FF2B5EF4-FFF2-40B4-BE49-F238E27FC236}">
                <a16:creationId xmlns:a16="http://schemas.microsoft.com/office/drawing/2014/main" xmlns="" id="{9DA96422-6C29-4894-801A-785EC6413CA7}"/>
              </a:ext>
            </a:extLst>
          </p:cNvPr>
          <p:cNvSpPr>
            <a:spLocks noChangeArrowheads="1" noChangeShapeType="1" noTextEdit="1"/>
          </p:cNvSpPr>
          <p:nvPr/>
        </p:nvSpPr>
        <p:spPr bwMode="auto">
          <a:xfrm>
            <a:off x="304800" y="319088"/>
            <a:ext cx="8458200" cy="2743200"/>
          </a:xfrm>
          <a:prstGeom prst="rect">
            <a:avLst/>
          </a:prstGeom>
        </p:spPr>
        <p:txBody>
          <a:bodyPr wrap="none" fromWordArt="1">
            <a:prstTxWarp prst="textCurveDown">
              <a:avLst>
                <a:gd name="adj" fmla="val 43477"/>
              </a:avLst>
            </a:prstTxWarp>
          </a:bodyPr>
          <a:lstStyle/>
          <a:p>
            <a:pPr algn="just">
              <a:buFont typeface="Wingdings" pitchFamily="2" charset="2"/>
              <a:buChar char="q"/>
              <a:defRPr/>
            </a:pPr>
            <a:r>
              <a:rPr lang="fr-FR" sz="3600" b="1" i="1" kern="10" dirty="0">
                <a:solidFill>
                  <a:srgbClr val="FFFFFF"/>
                </a:solidFill>
                <a:effectLst>
                  <a:outerShdw dist="45791" dir="2021404" algn="ctr" rotWithShape="0">
                    <a:srgbClr val="B2B2B2">
                      <a:alpha val="79999"/>
                    </a:srgbClr>
                  </a:outerShdw>
                </a:effectLst>
                <a:latin typeface="Times New Roman"/>
                <a:cs typeface="Times New Roman"/>
              </a:rPr>
              <a:t> </a:t>
            </a:r>
            <a:r>
              <a:rPr lang="en-US" sz="19900" b="1" i="1" dirty="0">
                <a:solidFill>
                  <a:srgbClr val="FFFFFF"/>
                </a:solidFill>
                <a:latin typeface="Times New Roman" pitchFamily="18" charset="0"/>
                <a:cs typeface="Times New Roman" pitchFamily="18" charset="0"/>
              </a:rPr>
              <a:t>“</a:t>
            </a:r>
            <a:r>
              <a:rPr lang="en-US" sz="19900" b="1" i="1" dirty="0" err="1">
                <a:solidFill>
                  <a:srgbClr val="FFFFFF"/>
                </a:solidFill>
                <a:latin typeface="Times New Roman" pitchFamily="18" charset="0"/>
                <a:cs typeface="Times New Roman" pitchFamily="18" charset="0"/>
              </a:rPr>
              <a:t>Văn</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hóa</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phải</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soi</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đường</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cho</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quốc</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dân</a:t>
            </a:r>
            <a:r>
              <a:rPr lang="en-US" sz="19900" b="1" i="1" dirty="0">
                <a:solidFill>
                  <a:srgbClr val="FFFFFF"/>
                </a:solidFill>
                <a:latin typeface="Times New Roman" pitchFamily="18" charset="0"/>
                <a:cs typeface="Times New Roman" pitchFamily="18" charset="0"/>
              </a:rPr>
              <a:t> </a:t>
            </a:r>
            <a:r>
              <a:rPr lang="en-US" sz="19900" b="1" i="1" dirty="0" err="1">
                <a:solidFill>
                  <a:srgbClr val="FFFFFF"/>
                </a:solidFill>
                <a:latin typeface="Times New Roman" pitchFamily="18" charset="0"/>
                <a:cs typeface="Times New Roman" pitchFamily="18" charset="0"/>
              </a:rPr>
              <a:t>đi</a:t>
            </a:r>
            <a:r>
              <a:rPr lang="en-US" sz="3600" b="1" i="1" dirty="0">
                <a:solidFill>
                  <a:srgbClr val="FFFFFF"/>
                </a:solidFill>
                <a:latin typeface="Times New Roman" pitchFamily="18" charset="0"/>
                <a:cs typeface="Times New Roman" pitchFamily="18" charset="0"/>
              </a:rPr>
              <a:t>”</a:t>
            </a:r>
          </a:p>
        </p:txBody>
      </p:sp>
      <p:sp>
        <p:nvSpPr>
          <p:cNvPr id="5" name="Content Placeholder 2">
            <a:extLst>
              <a:ext uri="{FF2B5EF4-FFF2-40B4-BE49-F238E27FC236}">
                <a16:creationId xmlns:a16="http://schemas.microsoft.com/office/drawing/2014/main" xmlns="" id="{BC455DDA-766D-423C-90C9-6CBDBC14736B}"/>
              </a:ext>
            </a:extLst>
          </p:cNvPr>
          <p:cNvSpPr>
            <a:spLocks noGrp="1"/>
          </p:cNvSpPr>
          <p:nvPr>
            <p:ph idx="1"/>
          </p:nvPr>
        </p:nvSpPr>
        <p:spPr>
          <a:xfrm>
            <a:off x="76200" y="4846638"/>
            <a:ext cx="8991600" cy="1935162"/>
          </a:xfrm>
        </p:spPr>
        <p:txBody>
          <a:bodyPr/>
          <a:lstStyle/>
          <a:p>
            <a:pPr marL="1944688" lvl="3" indent="-681038" algn="just">
              <a:buFont typeface="Wingdings" panose="05000000000000000000" pitchFamily="2" charset="2"/>
              <a:buChar char="Ø"/>
            </a:pPr>
            <a:r>
              <a:rPr lang="en-US" altLang="en-US" sz="4200" b="1" i="1">
                <a:solidFill>
                  <a:srgbClr val="FFFFFF"/>
                </a:solidFill>
                <a:latin typeface="Times New Roman" panose="02020603050405020304" pitchFamily="18" charset="0"/>
                <a:cs typeface="Times New Roman" panose="02020603050405020304" pitchFamily="18" charset="0"/>
              </a:rPr>
              <a:t>Chính là khẳng định vai trò của văn hóa và cán bộ văn hóa.</a:t>
            </a: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8</a:t>
            </a:fld>
            <a:endParaRPr lang="en-US" altLang="en-US"/>
          </a:p>
        </p:txBody>
      </p:sp>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3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80">
                                          <p:stCondLst>
                                            <p:cond delay="0"/>
                                          </p:stCondLst>
                                        </p:cTn>
                                        <p:tgtEl>
                                          <p:spTgt spid="5">
                                            <p:txEl>
                                              <p:pRg st="0" end="0"/>
                                            </p:txEl>
                                          </p:spTgt>
                                        </p:tgtEl>
                                      </p:cBhvr>
                                    </p:animEffect>
                                    <p:anim calcmode="lin" valueType="num">
                                      <p:cBhvr>
                                        <p:cTn id="1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xEl>
                                              <p:pRg st="0" end="0"/>
                                            </p:txEl>
                                          </p:spTgt>
                                        </p:tgtEl>
                                      </p:cBhvr>
                                      <p:to x="100000" y="60000"/>
                                    </p:animScale>
                                    <p:animScale>
                                      <p:cBhvr>
                                        <p:cTn id="19" dur="166" decel="50000">
                                          <p:stCondLst>
                                            <p:cond delay="676"/>
                                          </p:stCondLst>
                                        </p:cTn>
                                        <p:tgtEl>
                                          <p:spTgt spid="5">
                                            <p:txEl>
                                              <p:pRg st="0" end="0"/>
                                            </p:txEl>
                                          </p:spTgt>
                                        </p:tgtEl>
                                      </p:cBhvr>
                                      <p:to x="100000" y="100000"/>
                                    </p:animScale>
                                    <p:animScale>
                                      <p:cBhvr>
                                        <p:cTn id="20" dur="26">
                                          <p:stCondLst>
                                            <p:cond delay="1312"/>
                                          </p:stCondLst>
                                        </p:cTn>
                                        <p:tgtEl>
                                          <p:spTgt spid="5">
                                            <p:txEl>
                                              <p:pRg st="0" end="0"/>
                                            </p:txEl>
                                          </p:spTgt>
                                        </p:tgtEl>
                                      </p:cBhvr>
                                      <p:to x="100000" y="80000"/>
                                    </p:animScale>
                                    <p:animScale>
                                      <p:cBhvr>
                                        <p:cTn id="21" dur="166" decel="50000">
                                          <p:stCondLst>
                                            <p:cond delay="1338"/>
                                          </p:stCondLst>
                                        </p:cTn>
                                        <p:tgtEl>
                                          <p:spTgt spid="5">
                                            <p:txEl>
                                              <p:pRg st="0" end="0"/>
                                            </p:txEl>
                                          </p:spTgt>
                                        </p:tgtEl>
                                      </p:cBhvr>
                                      <p:to x="100000" y="100000"/>
                                    </p:animScale>
                                    <p:animScale>
                                      <p:cBhvr>
                                        <p:cTn id="22" dur="26">
                                          <p:stCondLst>
                                            <p:cond delay="1642"/>
                                          </p:stCondLst>
                                        </p:cTn>
                                        <p:tgtEl>
                                          <p:spTgt spid="5">
                                            <p:txEl>
                                              <p:pRg st="0" end="0"/>
                                            </p:txEl>
                                          </p:spTgt>
                                        </p:tgtEl>
                                      </p:cBhvr>
                                      <p:to x="100000" y="90000"/>
                                    </p:animScale>
                                    <p:animScale>
                                      <p:cBhvr>
                                        <p:cTn id="23" dur="166" decel="50000">
                                          <p:stCondLst>
                                            <p:cond delay="1668"/>
                                          </p:stCondLst>
                                        </p:cTn>
                                        <p:tgtEl>
                                          <p:spTgt spid="5">
                                            <p:txEl>
                                              <p:pRg st="0" end="0"/>
                                            </p:txEl>
                                          </p:spTgt>
                                        </p:tgtEl>
                                      </p:cBhvr>
                                      <p:to x="100000" y="100000"/>
                                    </p:animScale>
                                    <p:animScale>
                                      <p:cBhvr>
                                        <p:cTn id="24" dur="26">
                                          <p:stCondLst>
                                            <p:cond delay="1808"/>
                                          </p:stCondLst>
                                        </p:cTn>
                                        <p:tgtEl>
                                          <p:spTgt spid="5">
                                            <p:txEl>
                                              <p:pRg st="0" end="0"/>
                                            </p:txEl>
                                          </p:spTgt>
                                        </p:tgtEl>
                                      </p:cBhvr>
                                      <p:to x="100000" y="95000"/>
                                    </p:animScale>
                                    <p:animScale>
                                      <p:cBhvr>
                                        <p:cTn id="25"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a:extLst>
              <a:ext uri="{FF2B5EF4-FFF2-40B4-BE49-F238E27FC236}">
                <a16:creationId xmlns:a16="http://schemas.microsoft.com/office/drawing/2014/main" xmlns="" id="{6A570085-FF29-46DC-8195-47204B0C08A8}"/>
              </a:ext>
            </a:extLst>
          </p:cNvPr>
          <p:cNvSpPr>
            <a:spLocks noGrp="1" noChangeArrowheads="1"/>
          </p:cNvSpPr>
          <p:nvPr>
            <p:ph type="body" idx="1"/>
          </p:nvPr>
        </p:nvSpPr>
        <p:spPr>
          <a:xfrm>
            <a:off x="457200" y="228600"/>
            <a:ext cx="8229600" cy="6248400"/>
          </a:xfrm>
        </p:spPr>
        <p:txBody>
          <a:bodyPr/>
          <a:lstStyle/>
          <a:p>
            <a:pPr algn="just" eaLnBrk="1" hangingPunct="1">
              <a:lnSpc>
                <a:spcPct val="80000"/>
              </a:lnSpc>
              <a:spcBef>
                <a:spcPct val="40000"/>
              </a:spcBef>
              <a:buFont typeface="Wingdings" panose="05000000000000000000" pitchFamily="2" charset="2"/>
              <a:buChar char="v"/>
              <a:defRPr/>
            </a:pPr>
            <a:r>
              <a:rPr lang="en-US" altLang="en-US" sz="4000" b="1" i="1" dirty="0" err="1">
                <a:solidFill>
                  <a:srgbClr val="002060"/>
                </a:solidFill>
                <a:latin typeface="Times New Roman" pitchFamily="18" charset="0"/>
              </a:rPr>
              <a:t>Làm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thầy</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thuốc</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mà</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lầm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thì</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giết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một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người</a:t>
            </a:r>
            <a:r>
              <a:rPr lang="en-US" altLang="en-US" sz="4000" b="1" i="1" dirty="0">
                <a:solidFill>
                  <a:srgbClr val="002060"/>
                </a:solidFill>
                <a:latin typeface="Times New Roman" pitchFamily="18" charset="0"/>
              </a:rPr>
              <a:t>.</a:t>
            </a:r>
          </a:p>
          <a:p>
            <a:pPr algn="just" eaLnBrk="1" hangingPunct="1">
              <a:lnSpc>
                <a:spcPct val="80000"/>
              </a:lnSpc>
              <a:spcBef>
                <a:spcPct val="40000"/>
              </a:spcBef>
              <a:buFont typeface="Wingdings" panose="05000000000000000000" pitchFamily="2" charset="2"/>
              <a:buChar char="v"/>
              <a:defRPr/>
            </a:pPr>
            <a:r>
              <a:rPr lang="en-US" altLang="en-US" sz="4000" b="1" i="1" dirty="0" err="1">
                <a:solidFill>
                  <a:srgbClr val="002060"/>
                </a:solidFill>
                <a:latin typeface="Times New Roman" pitchFamily="18" charset="0"/>
              </a:rPr>
              <a:t>Làm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thầy</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địa</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lý</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mà</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lầm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thì</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giết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một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họ</a:t>
            </a:r>
            <a:r>
              <a:rPr lang="en-US" altLang="en-US" sz="4000" b="1" i="1" dirty="0">
                <a:solidFill>
                  <a:srgbClr val="002060"/>
                </a:solidFill>
                <a:latin typeface="Times New Roman" pitchFamily="18" charset="0"/>
              </a:rPr>
              <a:t>.</a:t>
            </a:r>
          </a:p>
          <a:p>
            <a:pPr algn="just" eaLnBrk="1" hangingPunct="1">
              <a:lnSpc>
                <a:spcPct val="80000"/>
              </a:lnSpc>
              <a:spcBef>
                <a:spcPct val="40000"/>
              </a:spcBef>
              <a:buFont typeface="Wingdings" panose="05000000000000000000" pitchFamily="2" charset="2"/>
              <a:buChar char="v"/>
              <a:defRPr/>
            </a:pPr>
            <a:r>
              <a:rPr lang="en-US" altLang="en-US" sz="4000" b="1" i="1" dirty="0" err="1">
                <a:solidFill>
                  <a:srgbClr val="002060"/>
                </a:solidFill>
                <a:latin typeface="Times New Roman" pitchFamily="18" charset="0"/>
              </a:rPr>
              <a:t>Làm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chính</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trị</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mà</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lầm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thì</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giết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một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nước</a:t>
            </a:r>
            <a:r>
              <a:rPr lang="en-US" altLang="en-US" sz="4000" b="1" i="1" dirty="0">
                <a:solidFill>
                  <a:srgbClr val="002060"/>
                </a:solidFill>
                <a:latin typeface="Times New Roman" pitchFamily="18" charset="0"/>
              </a:rPr>
              <a:t>.</a:t>
            </a:r>
          </a:p>
          <a:p>
            <a:pPr algn="just" eaLnBrk="1" hangingPunct="1">
              <a:lnSpc>
                <a:spcPct val="80000"/>
              </a:lnSpc>
              <a:spcBef>
                <a:spcPct val="40000"/>
              </a:spcBef>
              <a:buFont typeface="Wingdings" panose="05000000000000000000" pitchFamily="2" charset="2"/>
              <a:buChar char="v"/>
              <a:defRPr/>
            </a:pPr>
            <a:r>
              <a:rPr lang="en-US" altLang="en-US" sz="4000" b="1" i="1" dirty="0" err="1">
                <a:solidFill>
                  <a:srgbClr val="002060"/>
                </a:solidFill>
                <a:latin typeface="Times New Roman" pitchFamily="18" charset="0"/>
              </a:rPr>
              <a:t>Làm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văn</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hoá</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mà</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lầm</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thì</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giết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cả</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một</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thế</a:t>
            </a:r>
            <a:r>
              <a:rPr lang="en-US" altLang="en-US" sz="4000" b="1" i="1" dirty="0">
                <a:solidFill>
                  <a:srgbClr val="002060"/>
                </a:solidFill>
                <a:latin typeface="Times New Roman" pitchFamily="18" charset="0"/>
              </a:rPr>
              <a:t> </a:t>
            </a:r>
            <a:r>
              <a:rPr lang="en-US" altLang="en-US" sz="4000" b="1" i="1" dirty="0" err="1">
                <a:solidFill>
                  <a:srgbClr val="002060"/>
                </a:solidFill>
                <a:latin typeface="Times New Roman" pitchFamily="18" charset="0"/>
              </a:rPr>
              <a:t>hệ</a:t>
            </a:r>
            <a:r>
              <a:rPr lang="en-US" altLang="en-US" sz="4000" b="1" i="1" dirty="0">
                <a:solidFill>
                  <a:srgbClr val="002060"/>
                </a:solidFill>
                <a:latin typeface="Times New Roman" pitchFamily="18" charset="0"/>
              </a:rPr>
              <a:t>.</a:t>
            </a:r>
          </a:p>
          <a:p>
            <a:pPr marL="0" indent="0" algn="r" eaLnBrk="1" hangingPunct="1">
              <a:lnSpc>
                <a:spcPct val="80000"/>
              </a:lnSpc>
              <a:buFont typeface="Arial" charset="0"/>
              <a:buNone/>
              <a:defRPr/>
            </a:pPr>
            <a:r>
              <a:rPr lang="en-US" altLang="en-US" sz="2800" b="1" i="1" dirty="0">
                <a:latin typeface="Times New Roman" pitchFamily="18" charset="0"/>
              </a:rPr>
              <a:t>(</a:t>
            </a:r>
            <a:r>
              <a:rPr lang="en-US" altLang="en-US" sz="2800" b="1" i="1" dirty="0" err="1">
                <a:latin typeface="Times New Roman" pitchFamily="18" charset="0"/>
              </a:rPr>
              <a:t>Lão</a:t>
            </a:r>
            <a:r>
              <a:rPr lang="en-US" altLang="en-US" sz="2800" b="1" i="1" dirty="0">
                <a:latin typeface="Times New Roman" pitchFamily="18" charset="0"/>
              </a:rPr>
              <a:t> </a:t>
            </a:r>
            <a:r>
              <a:rPr lang="en-US" altLang="en-US" sz="2800" b="1" i="1" dirty="0" err="1">
                <a:latin typeface="Times New Roman" pitchFamily="18" charset="0"/>
              </a:rPr>
              <a:t>Tử</a:t>
            </a:r>
            <a:r>
              <a:rPr lang="en-US" altLang="en-US" sz="2800" b="1" i="1" dirty="0">
                <a:latin typeface="Times New Roman" pitchFamily="18" charset="0"/>
              </a:rPr>
              <a:t> – </a:t>
            </a:r>
            <a:r>
              <a:rPr lang="en-US" altLang="en-US" sz="2800" b="1" i="1" dirty="0" err="1">
                <a:latin typeface="Times New Roman" pitchFamily="18" charset="0"/>
              </a:rPr>
              <a:t>Khoảng</a:t>
            </a:r>
            <a:r>
              <a:rPr lang="en-US" altLang="en-US" sz="2800" b="1" i="1" dirty="0">
                <a:latin typeface="Times New Roman" pitchFamily="18" charset="0"/>
              </a:rPr>
              <a:t> 369 – 286 </a:t>
            </a:r>
            <a:r>
              <a:rPr lang="en-US" altLang="en-US" sz="2800" b="1" i="1" dirty="0" err="1">
                <a:latin typeface="Times New Roman" pitchFamily="18" charset="0"/>
              </a:rPr>
              <a:t>trước</a:t>
            </a:r>
            <a:r>
              <a:rPr lang="en-US" altLang="en-US" sz="2800" b="1" i="1" dirty="0">
                <a:latin typeface="Times New Roman" pitchFamily="18" charset="0"/>
              </a:rPr>
              <a:t> </a:t>
            </a:r>
            <a:r>
              <a:rPr lang="en-US" altLang="en-US" sz="2800" b="1" i="1" dirty="0" err="1">
                <a:latin typeface="Times New Roman" pitchFamily="18" charset="0"/>
              </a:rPr>
              <a:t>Công</a:t>
            </a:r>
            <a:r>
              <a:rPr lang="en-US" altLang="en-US" sz="2800" b="1" i="1" dirty="0">
                <a:latin typeface="Times New Roman" pitchFamily="18" charset="0"/>
              </a:rPr>
              <a:t> </a:t>
            </a:r>
            <a:r>
              <a:rPr lang="en-US" altLang="en-US" sz="2800" b="1" i="1" dirty="0" err="1">
                <a:latin typeface="Times New Roman" pitchFamily="18" charset="0"/>
              </a:rPr>
              <a:t>nguyên</a:t>
            </a:r>
            <a:r>
              <a:rPr lang="en-US" altLang="en-US" sz="2800" b="1" i="1" dirty="0">
                <a:latin typeface="Times New Roman" pitchFamily="18" charset="0"/>
              </a:rPr>
              <a:t>, </a:t>
            </a:r>
          </a:p>
          <a:p>
            <a:pPr marL="0" indent="0" algn="r" eaLnBrk="1" hangingPunct="1">
              <a:lnSpc>
                <a:spcPct val="80000"/>
              </a:lnSpc>
              <a:buFont typeface="Arial" charset="0"/>
              <a:buNone/>
              <a:defRPr/>
            </a:pPr>
            <a:r>
              <a:rPr lang="en-US" altLang="en-US" sz="2800" b="1" i="1" dirty="0" err="1">
                <a:latin typeface="Times New Roman" pitchFamily="18" charset="0"/>
              </a:rPr>
              <a:t>thời</a:t>
            </a:r>
            <a:r>
              <a:rPr lang="en-US" altLang="en-US" sz="2800" b="1" i="1" dirty="0">
                <a:latin typeface="Times New Roman" pitchFamily="18" charset="0"/>
              </a:rPr>
              <a:t> </a:t>
            </a:r>
            <a:r>
              <a:rPr lang="en-US" altLang="en-US" sz="2800" b="1" i="1" dirty="0" err="1">
                <a:latin typeface="Times New Roman" pitchFamily="18" charset="0"/>
              </a:rPr>
              <a:t>Xuân</a:t>
            </a:r>
            <a:r>
              <a:rPr lang="en-US" altLang="en-US" sz="2800" b="1" i="1" dirty="0">
                <a:latin typeface="Times New Roman" pitchFamily="18" charset="0"/>
              </a:rPr>
              <a:t> Thu  - </a:t>
            </a:r>
            <a:r>
              <a:rPr lang="en-US" altLang="en-US" sz="2800" b="1" i="1" dirty="0" err="1">
                <a:latin typeface="Times New Roman" pitchFamily="18" charset="0"/>
              </a:rPr>
              <a:t>Chiến</a:t>
            </a:r>
            <a:r>
              <a:rPr lang="en-US" altLang="en-US" sz="2800" b="1" i="1" dirty="0">
                <a:latin typeface="Times New Roman" pitchFamily="18" charset="0"/>
              </a:rPr>
              <a:t> </a:t>
            </a:r>
            <a:r>
              <a:rPr lang="en-US" altLang="en-US" sz="2800" b="1" i="1" dirty="0" err="1">
                <a:latin typeface="Times New Roman" pitchFamily="18" charset="0"/>
              </a:rPr>
              <a:t>Quốc</a:t>
            </a:r>
            <a:r>
              <a:rPr lang="en-US" altLang="en-US" sz="2000" b="1" i="1" dirty="0">
                <a:latin typeface="Times New Roman" pitchFamily="18" charset="0"/>
              </a:rPr>
              <a:t>)</a:t>
            </a:r>
          </a:p>
          <a:p>
            <a:pPr eaLnBrk="1" hangingPunct="1">
              <a:lnSpc>
                <a:spcPct val="80000"/>
              </a:lnSpc>
              <a:buFontTx/>
              <a:buNone/>
              <a:defRPr/>
            </a:pPr>
            <a:endParaRPr lang="en-US" altLang="en-US" sz="2000" dirty="0">
              <a:latin typeface="Times New Roman" pitchFamily="18" charset="0"/>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9</a:t>
            </a:fld>
            <a:endParaRPr lang="en-US" altLang="en-US"/>
          </a:p>
        </p:txBody>
      </p:sp>
    </p:spTree>
  </p:cSld>
  <p:clrMapOvr>
    <a:masterClrMapping/>
  </p:clrMapOvr>
  <p:transition spd="slow" advClick="0">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a:extLst>
              <a:ext uri="{FF2B5EF4-FFF2-40B4-BE49-F238E27FC236}">
                <a16:creationId xmlns:a16="http://schemas.microsoft.com/office/drawing/2014/main" xmlns="" id="{4B523B83-ACD8-4F6C-99E7-01BE5364EE58}"/>
              </a:ext>
            </a:extLst>
          </p:cNvPr>
          <p:cNvSpPr>
            <a:spLocks noGrp="1" noChangeArrowheads="1"/>
          </p:cNvSpPr>
          <p:nvPr>
            <p:ph type="body" idx="1"/>
          </p:nvPr>
        </p:nvSpPr>
        <p:spPr>
          <a:xfrm>
            <a:off x="609600" y="3886200"/>
            <a:ext cx="8229600" cy="2057400"/>
          </a:xfrm>
        </p:spPr>
        <p:txBody>
          <a:bodyPr/>
          <a:lstStyle/>
          <a:p>
            <a:pPr algn="just" eaLnBrk="1" hangingPunct="1">
              <a:lnSpc>
                <a:spcPct val="80000"/>
              </a:lnSpc>
              <a:spcBef>
                <a:spcPct val="40000"/>
              </a:spcBef>
              <a:buFontTx/>
              <a:buNone/>
            </a:pPr>
            <a:r>
              <a:rPr lang="en-US" altLang="en-US" sz="2400" b="1">
                <a:latin typeface="Times New Roman" panose="02020603050405020304" pitchFamily="18" charset="0"/>
              </a:rPr>
              <a:t>	</a:t>
            </a:r>
            <a:endParaRPr lang="en-US" altLang="en-US" sz="2400" b="1" i="1">
              <a:solidFill>
                <a:srgbClr val="002060"/>
              </a:solidFill>
              <a:latin typeface="Times New Roman" panose="02020603050405020304" pitchFamily="18" charset="0"/>
            </a:endParaRPr>
          </a:p>
          <a:p>
            <a:pPr algn="just" eaLnBrk="1" hangingPunct="1">
              <a:lnSpc>
                <a:spcPct val="80000"/>
              </a:lnSpc>
              <a:spcBef>
                <a:spcPct val="40000"/>
              </a:spcBef>
              <a:buFontTx/>
              <a:buNone/>
            </a:pPr>
            <a:r>
              <a:rPr lang="en-US" altLang="en-US" sz="2400" b="1" i="1">
                <a:solidFill>
                  <a:srgbClr val="002060"/>
                </a:solidFill>
                <a:latin typeface="Times New Roman" panose="02020603050405020304" pitchFamily="18" charset="0"/>
              </a:rPr>
              <a:t>	</a:t>
            </a:r>
            <a:endParaRPr lang="en-US" altLang="en-US" sz="2000">
              <a:latin typeface="Times New Roman" panose="02020603050405020304" pitchFamily="18" charset="0"/>
            </a:endParaRPr>
          </a:p>
        </p:txBody>
      </p:sp>
      <p:pic>
        <p:nvPicPr>
          <p:cNvPr id="4" name="Picture 34" descr="chuakeotb3oa1[1]">
            <a:extLst>
              <a:ext uri="{FF2B5EF4-FFF2-40B4-BE49-F238E27FC236}">
                <a16:creationId xmlns:a16="http://schemas.microsoft.com/office/drawing/2014/main" xmlns="" id="{A38D01D3-5622-4B52-8584-D50EE33E2F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88900"/>
            <a:ext cx="8991600" cy="6700838"/>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31748" name="Rectangle 2">
            <a:extLst>
              <a:ext uri="{FF2B5EF4-FFF2-40B4-BE49-F238E27FC236}">
                <a16:creationId xmlns:a16="http://schemas.microsoft.com/office/drawing/2014/main" xmlns="" id="{865A880C-3B80-4E7C-A425-238E109991F8}"/>
              </a:ext>
            </a:extLst>
          </p:cNvPr>
          <p:cNvSpPr>
            <a:spLocks noChangeArrowheads="1"/>
          </p:cNvSpPr>
          <p:nvPr/>
        </p:nvSpPr>
        <p:spPr bwMode="auto">
          <a:xfrm>
            <a:off x="2133600" y="4495800"/>
            <a:ext cx="6400800" cy="171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eaLnBrk="1" hangingPunct="1">
              <a:lnSpc>
                <a:spcPct val="80000"/>
              </a:lnSpc>
              <a:spcBef>
                <a:spcPct val="40000"/>
              </a:spcBef>
              <a:defRPr/>
            </a:pPr>
            <a:r>
              <a:rPr lang="en-US" altLang="en-US" sz="3600" b="1">
                <a:solidFill>
                  <a:srgbClr val="FFFF00"/>
                </a:solidFill>
                <a:latin typeface="Times New Roman" pitchFamily="18" charset="0"/>
                <a:cs typeface="+mn-cs"/>
              </a:rPr>
              <a:t>MỘT DÂN TỘC SỐNG, NẾU VĂN HOÁ CỦA DÂN TỘC ĐÓ SỐNG.</a:t>
            </a:r>
          </a:p>
          <a:p>
            <a:pPr algn="r" eaLnBrk="1" hangingPunct="1">
              <a:lnSpc>
                <a:spcPct val="80000"/>
              </a:lnSpc>
              <a:defRPr/>
            </a:pPr>
            <a:r>
              <a:rPr lang="en-US" altLang="en-US" sz="2400" b="1" i="1">
                <a:solidFill>
                  <a:prstClr val="white"/>
                </a:solidFill>
                <a:latin typeface="Times New Roman" pitchFamily="18" charset="0"/>
                <a:cs typeface="+mn-cs"/>
              </a:rPr>
              <a:t>(Dòng chữ tại bảo tàng Kabul, Afganistan</a:t>
            </a:r>
            <a:r>
              <a:rPr lang="en-US" altLang="en-US" sz="1400" b="1" i="1">
                <a:solidFill>
                  <a:srgbClr val="FFFF00"/>
                </a:solidFill>
                <a:latin typeface="Times New Roman" pitchFamily="18" charset="0"/>
                <a:cs typeface="+mn-cs"/>
              </a:rPr>
              <a:t>)</a:t>
            </a:r>
            <a:endParaRPr lang="en-US" altLang="en-US">
              <a:solidFill>
                <a:srgbClr val="FFFF00"/>
              </a:solidFill>
              <a:cs typeface="+mn-cs"/>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10</a:t>
            </a:fld>
            <a:endParaRPr lang="en-US" altLang="en-US"/>
          </a:p>
        </p:txBody>
      </p:sp>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xmlns="" id="{4B80BDC5-0788-4B22-BE9F-AA2B6EFA37C6}"/>
              </a:ext>
            </a:extLst>
          </p:cNvPr>
          <p:cNvSpPr>
            <a:spLocks noGrp="1" noChangeArrowheads="1"/>
          </p:cNvSpPr>
          <p:nvPr>
            <p:ph type="title"/>
          </p:nvPr>
        </p:nvSpPr>
        <p:spPr>
          <a:xfrm>
            <a:off x="304800" y="152400"/>
            <a:ext cx="8382000" cy="1219200"/>
          </a:xfrm>
        </p:spPr>
        <p:txBody>
          <a:bodyPr/>
          <a:lstStyle/>
          <a:p>
            <a:pPr eaLnBrk="1" hangingPunct="1"/>
            <a:r>
              <a:rPr lang="en-US" altLang="en-US" sz="8000" b="1">
                <a:solidFill>
                  <a:srgbClr val="C00000"/>
                </a:solidFill>
                <a:latin typeface="Times New Roman" panose="02020603050405020304" pitchFamily="18" charset="0"/>
              </a:rPr>
              <a:t>VĂN HOÁ</a:t>
            </a:r>
          </a:p>
        </p:txBody>
      </p:sp>
      <p:sp>
        <p:nvSpPr>
          <p:cNvPr id="51203" name="Rectangle 3">
            <a:extLst>
              <a:ext uri="{FF2B5EF4-FFF2-40B4-BE49-F238E27FC236}">
                <a16:creationId xmlns:a16="http://schemas.microsoft.com/office/drawing/2014/main" xmlns="" id="{99E64987-2071-4108-A161-58700E336423}"/>
              </a:ext>
            </a:extLst>
          </p:cNvPr>
          <p:cNvSpPr>
            <a:spLocks noGrp="1" noChangeArrowheads="1"/>
          </p:cNvSpPr>
          <p:nvPr>
            <p:ph type="body" idx="1"/>
          </p:nvPr>
        </p:nvSpPr>
        <p:spPr>
          <a:xfrm>
            <a:off x="457200" y="1828800"/>
            <a:ext cx="8229600" cy="4495800"/>
          </a:xfrm>
        </p:spPr>
        <p:txBody>
          <a:bodyPr/>
          <a:lstStyle/>
          <a:p>
            <a:pPr algn="just" eaLnBrk="1" hangingPunct="1">
              <a:lnSpc>
                <a:spcPct val="80000"/>
              </a:lnSpc>
              <a:spcBef>
                <a:spcPct val="40000"/>
              </a:spcBef>
              <a:buFontTx/>
              <a:buNone/>
            </a:pPr>
            <a:r>
              <a:rPr lang="en-US" altLang="en-US" sz="6000" b="1">
                <a:latin typeface="Times New Roman" panose="02020603050405020304" pitchFamily="18" charset="0"/>
              </a:rPr>
              <a:t>	</a:t>
            </a:r>
            <a:r>
              <a:rPr lang="en-US" altLang="en-US" sz="6000" b="1">
                <a:solidFill>
                  <a:srgbClr val="7030A0"/>
                </a:solidFill>
                <a:latin typeface="Times New Roman" panose="02020603050405020304" pitchFamily="18" charset="0"/>
              </a:rPr>
              <a:t>Nếu con người là thước đo của vạn vận, thi văn hóa là thước đo nhân tính của thế giới.</a:t>
            </a:r>
          </a:p>
          <a:p>
            <a:pPr algn="just" eaLnBrk="1" hangingPunct="1">
              <a:lnSpc>
                <a:spcPct val="80000"/>
              </a:lnSpc>
              <a:spcBef>
                <a:spcPct val="40000"/>
              </a:spcBef>
              <a:buFontTx/>
              <a:buNone/>
            </a:pPr>
            <a:r>
              <a:rPr lang="en-US" altLang="en-US" sz="6000" b="1">
                <a:latin typeface="Times New Roman" panose="02020603050405020304" pitchFamily="18" charset="0"/>
              </a:rPr>
              <a:t>						(Exupery)</a:t>
            </a:r>
            <a:endParaRPr lang="en-US" altLang="en-US" sz="6000" b="1" i="1">
              <a:latin typeface="Times New Roman" panose="02020603050405020304" pitchFamily="18" charset="0"/>
            </a:endParaRPr>
          </a:p>
          <a:p>
            <a:pPr eaLnBrk="1" hangingPunct="1">
              <a:lnSpc>
                <a:spcPct val="80000"/>
              </a:lnSpc>
              <a:buFontTx/>
              <a:buNone/>
            </a:pPr>
            <a:endParaRPr lang="en-US" altLang="en-US" sz="6000">
              <a:latin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11</a:t>
            </a:fld>
            <a:endParaRPr lang="en-US" altLang="en-US"/>
          </a:p>
        </p:txBody>
      </p:sp>
    </p:spTree>
  </p:cSld>
  <p:clrMapOvr>
    <a:masterClrMapping/>
  </p:clrMapOvr>
  <p:transition spd="slow" advClick="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a:extLst>
              <a:ext uri="{FF2B5EF4-FFF2-40B4-BE49-F238E27FC236}">
                <a16:creationId xmlns:a16="http://schemas.microsoft.com/office/drawing/2014/main" xmlns="" id="{D73FF6DF-23EF-4FE2-AA12-CAC964B985E5}"/>
              </a:ext>
            </a:extLst>
          </p:cNvPr>
          <p:cNvSpPr>
            <a:spLocks noGrp="1" noChangeArrowheads="1"/>
          </p:cNvSpPr>
          <p:nvPr>
            <p:ph type="body" idx="1"/>
          </p:nvPr>
        </p:nvSpPr>
        <p:spPr>
          <a:xfrm>
            <a:off x="457200" y="685800"/>
            <a:ext cx="8229600" cy="5638800"/>
          </a:xfrm>
          <a:ln>
            <a:noFill/>
          </a:ln>
          <a:extLs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a:lstStyle/>
          <a:p>
            <a:pPr marL="0" indent="0" algn="just" eaLnBrk="1" hangingPunct="1">
              <a:lnSpc>
                <a:spcPct val="90000"/>
              </a:lnSpc>
              <a:buFontTx/>
              <a:buNone/>
              <a:defRPr/>
            </a:pPr>
            <a:endParaRPr lang="en-US" sz="4800" b="1" i="1" dirty="0">
              <a:latin typeface="Times New Roman" pitchFamily="18" charset="0"/>
            </a:endParaRPr>
          </a:p>
        </p:txBody>
      </p:sp>
      <p:pic>
        <p:nvPicPr>
          <p:cNvPr id="3" name="Picture 36" descr="Chùa_một_cột">
            <a:extLst>
              <a:ext uri="{FF2B5EF4-FFF2-40B4-BE49-F238E27FC236}">
                <a16:creationId xmlns:a16="http://schemas.microsoft.com/office/drawing/2014/main" xmlns="" id="{CE0B70F3-0948-4AA6-9818-35FC099E95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7460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3796" name="Rectangle 1">
            <a:extLst>
              <a:ext uri="{FF2B5EF4-FFF2-40B4-BE49-F238E27FC236}">
                <a16:creationId xmlns:a16="http://schemas.microsoft.com/office/drawing/2014/main" xmlns="" id="{673A0CBF-A8F8-484B-A5F6-3737DE96BA97}"/>
              </a:ext>
            </a:extLst>
          </p:cNvPr>
          <p:cNvSpPr>
            <a:spLocks noChangeArrowheads="1"/>
          </p:cNvSpPr>
          <p:nvPr/>
        </p:nvSpPr>
        <p:spPr bwMode="auto">
          <a:xfrm>
            <a:off x="304800" y="5194300"/>
            <a:ext cx="8686800"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eaLnBrk="1" hangingPunct="1">
              <a:lnSpc>
                <a:spcPct val="90000"/>
              </a:lnSpc>
              <a:defRPr/>
            </a:pPr>
            <a:r>
              <a:rPr lang="en-US" altLang="en-US" sz="4000" b="1" i="1">
                <a:solidFill>
                  <a:prstClr val="white"/>
                </a:solidFill>
                <a:latin typeface="Times New Roman" pitchFamily="18" charset="0"/>
                <a:cs typeface="+mn-cs"/>
              </a:rPr>
              <a:t>Cái gì còn lại khi tất cả những thứ khác bị quên đi – Cái đó chính là văn hoá.</a:t>
            </a:r>
          </a:p>
          <a:p>
            <a:pPr algn="r" eaLnBrk="1" hangingPunct="1">
              <a:lnSpc>
                <a:spcPct val="90000"/>
              </a:lnSpc>
              <a:defRPr/>
            </a:pPr>
            <a:r>
              <a:rPr lang="en-US" altLang="en-US" sz="2800" b="1" i="1">
                <a:solidFill>
                  <a:prstClr val="white"/>
                </a:solidFill>
                <a:latin typeface="Times New Roman" pitchFamily="18" charset="0"/>
                <a:cs typeface="+mn-cs"/>
              </a:rPr>
              <a:t>(E. Heriot)</a:t>
            </a: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12</a:t>
            </a:fld>
            <a:endParaRPr lang="en-US" altLang="en-US"/>
          </a:p>
        </p:txBody>
      </p:sp>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8" name="Rectangle 20">
            <a:extLst>
              <a:ext uri="{FF2B5EF4-FFF2-40B4-BE49-F238E27FC236}">
                <a16:creationId xmlns:a16="http://schemas.microsoft.com/office/drawing/2014/main" xmlns="" id="{3C8CF353-C64B-4F2C-9018-FFA7BBC78945}"/>
              </a:ext>
            </a:extLst>
          </p:cNvPr>
          <p:cNvSpPr>
            <a:spLocks noGrp="1" noChangeArrowheads="1"/>
          </p:cNvSpPr>
          <p:nvPr>
            <p:ph type="body" idx="1"/>
          </p:nvPr>
        </p:nvSpPr>
        <p:spPr>
          <a:xfrm>
            <a:off x="228600" y="1981200"/>
            <a:ext cx="8610600" cy="4572000"/>
          </a:xfrm>
        </p:spPr>
        <p:txBody>
          <a:bodyPr/>
          <a:lstStyle/>
          <a:p>
            <a:pPr>
              <a:buFont typeface="Arial" panose="020B0604020202020204" pitchFamily="34" charset="0"/>
              <a:buNone/>
            </a:pPr>
            <a:r>
              <a:rPr lang="en-US" altLang="en-US" sz="4400" b="1" i="1">
                <a:solidFill>
                  <a:srgbClr val="002060"/>
                </a:solidFill>
                <a:latin typeface="Times New Roman" panose="02020603050405020304" pitchFamily="18" charset="0"/>
                <a:cs typeface="Times New Roman" panose="02020603050405020304" pitchFamily="18" charset="0"/>
              </a:rPr>
              <a:t>Văn hóa là một</a:t>
            </a:r>
            <a:endParaRPr lang="en-US" altLang="en-US" sz="4400" b="1" i="1">
              <a:solidFill>
                <a:srgbClr val="0000FF"/>
              </a:solidFill>
              <a:latin typeface="Times New Roman" panose="02020603050405020304" pitchFamily="18" charset="0"/>
              <a:cs typeface="Times New Roman" panose="02020603050405020304" pitchFamily="18" charset="0"/>
            </a:endParaRPr>
          </a:p>
          <a:p>
            <a:pPr>
              <a:buFont typeface="Arial" panose="020B0604020202020204" pitchFamily="34" charset="0"/>
              <a:buNone/>
            </a:pPr>
            <a:r>
              <a:rPr lang="en-US" altLang="en-US" sz="4400" b="1" i="1">
                <a:solidFill>
                  <a:srgbClr val="002060"/>
                </a:solidFill>
                <a:latin typeface="Times New Roman" panose="02020603050405020304" pitchFamily="18" charset="0"/>
                <a:cs typeface="Times New Roman" panose="02020603050405020304" pitchFamily="18" charset="0"/>
              </a:rPr>
              <a:t>của giá trị </a:t>
            </a:r>
            <a:r>
              <a:rPr lang="en-US" altLang="en-US" sz="4400" b="1" i="1">
                <a:latin typeface="Times New Roman" panose="02020603050405020304" pitchFamily="18" charset="0"/>
                <a:cs typeface="Times New Roman" panose="02020603050405020304" pitchFamily="18" charset="0"/>
              </a:rPr>
              <a:t>…………  </a:t>
            </a:r>
            <a:r>
              <a:rPr lang="en-US" altLang="en-US" sz="4400" b="1" i="1">
                <a:solidFill>
                  <a:srgbClr val="002060"/>
                </a:solidFill>
                <a:latin typeface="Times New Roman" panose="02020603050405020304" pitchFamily="18" charset="0"/>
                <a:cs typeface="Times New Roman" panose="02020603050405020304" pitchFamily="18" charset="0"/>
              </a:rPr>
              <a:t>&amp;  </a:t>
            </a:r>
            <a:r>
              <a:rPr lang="en-US" altLang="en-US" sz="4400" b="1" i="1">
                <a:latin typeface="Times New Roman" panose="02020603050405020304" pitchFamily="18" charset="0"/>
                <a:cs typeface="Times New Roman" panose="02020603050405020304" pitchFamily="18" charset="0"/>
              </a:rPr>
              <a:t>   </a:t>
            </a:r>
            <a:r>
              <a:rPr lang="en-US" altLang="en-US" sz="4400" b="1" i="1">
                <a:solidFill>
                  <a:srgbClr val="FF0000"/>
                </a:solidFill>
                <a:latin typeface="Times New Roman" panose="02020603050405020304" pitchFamily="18" charset="0"/>
                <a:cs typeface="Times New Roman" panose="02020603050405020304" pitchFamily="18" charset="0"/>
              </a:rPr>
              <a:t>               </a:t>
            </a:r>
            <a:r>
              <a:rPr lang="en-US" altLang="en-US" sz="4400" b="1" i="1">
                <a:latin typeface="Times New Roman" panose="02020603050405020304" pitchFamily="18" charset="0"/>
                <a:cs typeface="Times New Roman" panose="02020603050405020304" pitchFamily="18" charset="0"/>
              </a:rPr>
              <a:t> </a:t>
            </a:r>
            <a:r>
              <a:rPr lang="en-US" altLang="en-US" sz="4400" b="1" i="1">
                <a:solidFill>
                  <a:srgbClr val="002060"/>
                </a:solidFill>
                <a:latin typeface="Times New Roman" panose="02020603050405020304" pitchFamily="18" charset="0"/>
                <a:cs typeface="Times New Roman" panose="02020603050405020304" pitchFamily="18" charset="0"/>
              </a:rPr>
              <a:t>do</a:t>
            </a:r>
            <a:r>
              <a:rPr lang="en-US" altLang="en-US" sz="4400" b="1" i="1">
                <a:latin typeface="Times New Roman" panose="02020603050405020304" pitchFamily="18" charset="0"/>
                <a:cs typeface="Times New Roman" panose="02020603050405020304" pitchFamily="18" charset="0"/>
              </a:rPr>
              <a:t>                                                   	</a:t>
            </a:r>
            <a:r>
              <a:rPr lang="en-US" altLang="en-US" sz="4400" b="1" i="1">
                <a:solidFill>
                  <a:srgbClr val="002060"/>
                </a:solidFill>
                <a:latin typeface="Times New Roman" panose="02020603050405020304" pitchFamily="18" charset="0"/>
                <a:cs typeface="Times New Roman" panose="02020603050405020304" pitchFamily="18" charset="0"/>
              </a:rPr>
              <a:t>qua quá trình </a:t>
            </a:r>
          </a:p>
          <a:p>
            <a:pPr>
              <a:buFont typeface="Arial" panose="020B0604020202020204" pitchFamily="34" charset="0"/>
              <a:buNone/>
            </a:pPr>
            <a:r>
              <a:rPr lang="en-US" altLang="en-US" sz="4400" b="1" i="1">
                <a:solidFill>
                  <a:srgbClr val="002060"/>
                </a:solidFill>
                <a:latin typeface="Times New Roman" panose="02020603050405020304" pitchFamily="18" charset="0"/>
                <a:cs typeface="Times New Roman" panose="02020603050405020304" pitchFamily="18" charset="0"/>
              </a:rPr>
              <a:t>thực tiễn, trong sự tương tác với.                  </a:t>
            </a:r>
            <a:r>
              <a:rPr lang="en-US" altLang="en-US" sz="6600" b="1" i="1">
                <a:solidFill>
                  <a:srgbClr val="002060"/>
                </a:solidFill>
                <a:latin typeface="Times New Roman" panose="02020603050405020304" pitchFamily="18" charset="0"/>
                <a:cs typeface="Times New Roman" panose="02020603050405020304" pitchFamily="18" charset="0"/>
              </a:rPr>
              <a:t>			</a:t>
            </a:r>
            <a:r>
              <a:rPr lang="en-US" altLang="en-US" sz="4400" b="1" i="1">
                <a:solidFill>
                  <a:srgbClr val="002060"/>
                </a:solidFill>
                <a:latin typeface="Times New Roman" panose="02020603050405020304" pitchFamily="18" charset="0"/>
                <a:cs typeface="Times New Roman" panose="02020603050405020304" pitchFamily="18" charset="0"/>
              </a:rPr>
              <a:t>	tự nhiên và xã hội. </a:t>
            </a:r>
          </a:p>
        </p:txBody>
      </p:sp>
      <p:sp>
        <p:nvSpPr>
          <p:cNvPr id="22532" name="WordArt 4">
            <a:extLst>
              <a:ext uri="{FF2B5EF4-FFF2-40B4-BE49-F238E27FC236}">
                <a16:creationId xmlns:a16="http://schemas.microsoft.com/office/drawing/2014/main" xmlns="" id="{F4AD8E61-ECAB-4B98-9C74-11310B4941C0}"/>
              </a:ext>
            </a:extLst>
          </p:cNvPr>
          <p:cNvSpPr>
            <a:spLocks noChangeArrowheads="1" noChangeShapeType="1" noTextEdit="1"/>
          </p:cNvSpPr>
          <p:nvPr/>
        </p:nvSpPr>
        <p:spPr bwMode="auto">
          <a:xfrm>
            <a:off x="2362200" y="457200"/>
            <a:ext cx="6705600" cy="1219200"/>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rPr>
              <a:t>Văn Hóa là gì ?</a:t>
            </a:r>
          </a:p>
        </p:txBody>
      </p:sp>
      <p:sp>
        <p:nvSpPr>
          <p:cNvPr id="22536" name="Line 8">
            <a:extLst>
              <a:ext uri="{FF2B5EF4-FFF2-40B4-BE49-F238E27FC236}">
                <a16:creationId xmlns:a16="http://schemas.microsoft.com/office/drawing/2014/main" xmlns="" id="{39BBF709-5110-41CC-92AA-17D6B720B697}"/>
              </a:ext>
            </a:extLst>
          </p:cNvPr>
          <p:cNvSpPr>
            <a:spLocks noChangeShapeType="1"/>
          </p:cNvSpPr>
          <p:nvPr/>
        </p:nvSpPr>
        <p:spPr bwMode="auto">
          <a:xfrm>
            <a:off x="1371600" y="4175125"/>
            <a:ext cx="2590800" cy="0"/>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22538" name="Line 10">
            <a:extLst>
              <a:ext uri="{FF2B5EF4-FFF2-40B4-BE49-F238E27FC236}">
                <a16:creationId xmlns:a16="http://schemas.microsoft.com/office/drawing/2014/main" xmlns="" id="{9639F663-1403-4680-9507-38D30F93B23E}"/>
              </a:ext>
            </a:extLst>
          </p:cNvPr>
          <p:cNvSpPr>
            <a:spLocks noChangeShapeType="1"/>
          </p:cNvSpPr>
          <p:nvPr/>
        </p:nvSpPr>
        <p:spPr bwMode="auto">
          <a:xfrm>
            <a:off x="6032500" y="3367088"/>
            <a:ext cx="2654300" cy="15875"/>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22539" name="Line 11">
            <a:extLst>
              <a:ext uri="{FF2B5EF4-FFF2-40B4-BE49-F238E27FC236}">
                <a16:creationId xmlns:a16="http://schemas.microsoft.com/office/drawing/2014/main" xmlns="" id="{99105F0C-0A82-4E18-9656-59296531321C}"/>
              </a:ext>
            </a:extLst>
          </p:cNvPr>
          <p:cNvSpPr>
            <a:spLocks noChangeShapeType="1"/>
          </p:cNvSpPr>
          <p:nvPr/>
        </p:nvSpPr>
        <p:spPr bwMode="auto">
          <a:xfrm>
            <a:off x="585788" y="6400800"/>
            <a:ext cx="2514600" cy="0"/>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22540" name="Rectangle 12">
            <a:extLst>
              <a:ext uri="{FF2B5EF4-FFF2-40B4-BE49-F238E27FC236}">
                <a16:creationId xmlns:a16="http://schemas.microsoft.com/office/drawing/2014/main" xmlns="" id="{88F165F4-A533-47B0-A1BF-ABDB641AE732}"/>
              </a:ext>
            </a:extLst>
          </p:cNvPr>
          <p:cNvSpPr>
            <a:spLocks noChangeArrowheads="1"/>
          </p:cNvSpPr>
          <p:nvPr/>
        </p:nvSpPr>
        <p:spPr bwMode="auto">
          <a:xfrm>
            <a:off x="5943600" y="2636838"/>
            <a:ext cx="25860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4400" b="1" i="1">
                <a:solidFill>
                  <a:srgbClr val="FF0000"/>
                </a:solidFill>
                <a:latin typeface="Times New Roman" panose="02020603050405020304" pitchFamily="18" charset="0"/>
                <a:cs typeface="Times New Roman" panose="02020603050405020304" pitchFamily="18" charset="0"/>
              </a:rPr>
              <a:t>tinh thần  </a:t>
            </a:r>
          </a:p>
        </p:txBody>
      </p:sp>
      <p:sp>
        <p:nvSpPr>
          <p:cNvPr id="22541" name="Rectangle 13">
            <a:extLst>
              <a:ext uri="{FF2B5EF4-FFF2-40B4-BE49-F238E27FC236}">
                <a16:creationId xmlns:a16="http://schemas.microsoft.com/office/drawing/2014/main" xmlns="" id="{EE51BB9C-51D7-46F0-B9CA-3156C27078FB}"/>
              </a:ext>
            </a:extLst>
          </p:cNvPr>
          <p:cNvSpPr>
            <a:spLocks noChangeArrowheads="1"/>
          </p:cNvSpPr>
          <p:nvPr/>
        </p:nvSpPr>
        <p:spPr bwMode="auto">
          <a:xfrm>
            <a:off x="1401763" y="3429000"/>
            <a:ext cx="29686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4400" b="1" i="1">
                <a:solidFill>
                  <a:srgbClr val="FF0000"/>
                </a:solidFill>
                <a:latin typeface="Times New Roman" panose="02020603050405020304" pitchFamily="18" charset="0"/>
                <a:cs typeface="Times New Roman" panose="02020603050405020304" pitchFamily="18" charset="0"/>
              </a:rPr>
              <a:t>con người</a:t>
            </a:r>
          </a:p>
        </p:txBody>
      </p:sp>
      <p:sp>
        <p:nvSpPr>
          <p:cNvPr id="22542" name="Rectangle 14">
            <a:extLst>
              <a:ext uri="{FF2B5EF4-FFF2-40B4-BE49-F238E27FC236}">
                <a16:creationId xmlns:a16="http://schemas.microsoft.com/office/drawing/2014/main" xmlns="" id="{9B1FE66F-069D-48D5-9CA3-B1FACFA1E176}"/>
              </a:ext>
            </a:extLst>
          </p:cNvPr>
          <p:cNvSpPr>
            <a:spLocks noChangeArrowheads="1"/>
          </p:cNvSpPr>
          <p:nvPr/>
        </p:nvSpPr>
        <p:spPr bwMode="auto">
          <a:xfrm>
            <a:off x="5334000" y="4114800"/>
            <a:ext cx="3200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4800" b="1" i="1">
                <a:solidFill>
                  <a:srgbClr val="FF0000"/>
                </a:solidFill>
                <a:latin typeface="Times New Roman" panose="02020603050405020304" pitchFamily="18" charset="0"/>
                <a:cs typeface="Times New Roman" panose="02020603050405020304" pitchFamily="18" charset="0"/>
              </a:rPr>
              <a:t>hoạt động</a:t>
            </a:r>
          </a:p>
        </p:txBody>
      </p:sp>
      <p:pic>
        <p:nvPicPr>
          <p:cNvPr id="53258" name="Picture 17" descr="COM07">
            <a:extLst>
              <a:ext uri="{FF2B5EF4-FFF2-40B4-BE49-F238E27FC236}">
                <a16:creationId xmlns:a16="http://schemas.microsoft.com/office/drawing/2014/main" xmlns="" id="{4F476913-19CD-42A7-88E5-23649B37EC5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1981200" cy="175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4">
            <a:extLst>
              <a:ext uri="{FF2B5EF4-FFF2-40B4-BE49-F238E27FC236}">
                <a16:creationId xmlns:a16="http://schemas.microsoft.com/office/drawing/2014/main" xmlns="" id="{14A6C8FB-4799-4F81-8C1D-6E5B98D0522F}"/>
              </a:ext>
            </a:extLst>
          </p:cNvPr>
          <p:cNvSpPr>
            <a:spLocks noChangeArrowheads="1"/>
          </p:cNvSpPr>
          <p:nvPr/>
        </p:nvSpPr>
        <p:spPr bwMode="auto">
          <a:xfrm>
            <a:off x="585788" y="5638800"/>
            <a:ext cx="2667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4000" b="1" i="1">
                <a:solidFill>
                  <a:srgbClr val="FF0000"/>
                </a:solidFill>
                <a:latin typeface="Times New Roman" panose="02020603050405020304" pitchFamily="18" charset="0"/>
                <a:cs typeface="Times New Roman" panose="02020603050405020304" pitchFamily="18" charset="0"/>
              </a:rPr>
              <a:t>môi trường</a:t>
            </a:r>
          </a:p>
        </p:txBody>
      </p:sp>
      <p:sp>
        <p:nvSpPr>
          <p:cNvPr id="12" name="Rectangle 12">
            <a:extLst>
              <a:ext uri="{FF2B5EF4-FFF2-40B4-BE49-F238E27FC236}">
                <a16:creationId xmlns:a16="http://schemas.microsoft.com/office/drawing/2014/main" xmlns="" id="{23E85B73-7F35-4F32-B468-73F29B006875}"/>
              </a:ext>
            </a:extLst>
          </p:cNvPr>
          <p:cNvSpPr>
            <a:spLocks noChangeArrowheads="1"/>
          </p:cNvSpPr>
          <p:nvPr/>
        </p:nvSpPr>
        <p:spPr bwMode="auto">
          <a:xfrm>
            <a:off x="2895600" y="2620963"/>
            <a:ext cx="25860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4400" b="1" i="1">
                <a:solidFill>
                  <a:srgbClr val="FF0000"/>
                </a:solidFill>
                <a:latin typeface="Times New Roman" panose="02020603050405020304" pitchFamily="18" charset="0"/>
                <a:cs typeface="Times New Roman" panose="02020603050405020304" pitchFamily="18" charset="0"/>
              </a:rPr>
              <a:t>Vật chất</a:t>
            </a:r>
          </a:p>
        </p:txBody>
      </p:sp>
      <p:sp>
        <p:nvSpPr>
          <p:cNvPr id="13" name="Line 8">
            <a:extLst>
              <a:ext uri="{FF2B5EF4-FFF2-40B4-BE49-F238E27FC236}">
                <a16:creationId xmlns:a16="http://schemas.microsoft.com/office/drawing/2014/main" xmlns="" id="{E668D2CF-AE32-4819-8F04-EE3F12A255A0}"/>
              </a:ext>
            </a:extLst>
          </p:cNvPr>
          <p:cNvSpPr>
            <a:spLocks noChangeShapeType="1"/>
          </p:cNvSpPr>
          <p:nvPr/>
        </p:nvSpPr>
        <p:spPr bwMode="auto">
          <a:xfrm>
            <a:off x="5481638" y="4876800"/>
            <a:ext cx="2590800" cy="0"/>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37902" name="TextBox 2">
            <a:extLst>
              <a:ext uri="{FF2B5EF4-FFF2-40B4-BE49-F238E27FC236}">
                <a16:creationId xmlns:a16="http://schemas.microsoft.com/office/drawing/2014/main" xmlns="" id="{755C969C-F03E-4606-81F6-395E9E18256F}"/>
              </a:ext>
            </a:extLst>
          </p:cNvPr>
          <p:cNvSpPr txBox="1">
            <a:spLocks noChangeArrowheads="1"/>
          </p:cNvSpPr>
          <p:nvPr/>
        </p:nvSpPr>
        <p:spPr bwMode="auto">
          <a:xfrm flipH="1">
            <a:off x="4187825" y="1804988"/>
            <a:ext cx="4584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r>
              <a:rPr lang="en-US" altLang="en-US" sz="4400" b="1" i="1">
                <a:solidFill>
                  <a:srgbClr val="FF0000"/>
                </a:solidFill>
                <a:latin typeface="Times New Roman" pitchFamily="18" charset="0"/>
                <a:cs typeface="Times New Roman" pitchFamily="18" charset="0"/>
              </a:rPr>
              <a:t>hệ thống hữu cơ</a:t>
            </a:r>
            <a:endParaRPr lang="en-US" altLang="en-US" sz="4400">
              <a:solidFill>
                <a:prstClr val="black"/>
              </a:solidFill>
              <a:latin typeface="Arial" pitchFamily="34" charset="0"/>
              <a:cs typeface="+mn-cs"/>
            </a:endParaRPr>
          </a:p>
        </p:txBody>
      </p:sp>
      <p:sp>
        <p:nvSpPr>
          <p:cNvPr id="16" name="Line 8">
            <a:extLst>
              <a:ext uri="{FF2B5EF4-FFF2-40B4-BE49-F238E27FC236}">
                <a16:creationId xmlns:a16="http://schemas.microsoft.com/office/drawing/2014/main" xmlns="" id="{CB843F5A-013F-4454-B76A-B1C41D2EAEF5}"/>
              </a:ext>
            </a:extLst>
          </p:cNvPr>
          <p:cNvSpPr>
            <a:spLocks noChangeShapeType="1"/>
          </p:cNvSpPr>
          <p:nvPr/>
        </p:nvSpPr>
        <p:spPr bwMode="auto">
          <a:xfrm>
            <a:off x="4370388" y="2589213"/>
            <a:ext cx="4087812" cy="0"/>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37904" name="TextBox 4">
            <a:extLst>
              <a:ext uri="{FF2B5EF4-FFF2-40B4-BE49-F238E27FC236}">
                <a16:creationId xmlns:a16="http://schemas.microsoft.com/office/drawing/2014/main" xmlns="" id="{36CE4DE3-52AE-42C3-8927-BC748E43378D}"/>
              </a:ext>
            </a:extLst>
          </p:cNvPr>
          <p:cNvSpPr txBox="1">
            <a:spLocks noChangeArrowheads="1"/>
          </p:cNvSpPr>
          <p:nvPr/>
        </p:nvSpPr>
        <p:spPr bwMode="auto">
          <a:xfrm>
            <a:off x="4187825" y="3473450"/>
            <a:ext cx="4956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r>
              <a:rPr lang="en-US" altLang="en-US" sz="4400" b="1" i="1">
                <a:solidFill>
                  <a:srgbClr val="FF0000"/>
                </a:solidFill>
                <a:latin typeface="Times New Roman" pitchFamily="18" charset="0"/>
                <a:cs typeface="Times New Roman" pitchFamily="18" charset="0"/>
              </a:rPr>
              <a:t>sáng tạo và tích lũy</a:t>
            </a:r>
            <a:endParaRPr lang="en-US" altLang="en-US" sz="4400">
              <a:solidFill>
                <a:prstClr val="black"/>
              </a:solidFill>
              <a:latin typeface="Arial" pitchFamily="34" charset="0"/>
              <a:cs typeface="+mn-cs"/>
            </a:endParaRPr>
          </a:p>
        </p:txBody>
      </p:sp>
      <p:sp>
        <p:nvSpPr>
          <p:cNvPr id="19" name="Line 8">
            <a:extLst>
              <a:ext uri="{FF2B5EF4-FFF2-40B4-BE49-F238E27FC236}">
                <a16:creationId xmlns:a16="http://schemas.microsoft.com/office/drawing/2014/main" xmlns="" id="{505CC26C-2BB1-4AC3-9A52-3501A2412B17}"/>
              </a:ext>
            </a:extLst>
          </p:cNvPr>
          <p:cNvSpPr>
            <a:spLocks noChangeShapeType="1"/>
          </p:cNvSpPr>
          <p:nvPr/>
        </p:nvSpPr>
        <p:spPr bwMode="auto">
          <a:xfrm>
            <a:off x="4419600" y="4243388"/>
            <a:ext cx="4267200" cy="0"/>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13</a:t>
            </a:fld>
            <a:endParaRPr lang="en-US" alt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p:cTn id="7" dur="1000" fill="hold"/>
                                        <p:tgtEl>
                                          <p:spTgt spid="22532"/>
                                        </p:tgtEl>
                                        <p:attrNameLst>
                                          <p:attrName>ppt_w</p:attrName>
                                        </p:attrNameLst>
                                      </p:cBhvr>
                                      <p:tavLst>
                                        <p:tav tm="0">
                                          <p:val>
                                            <p:fltVal val="0"/>
                                          </p:val>
                                        </p:tav>
                                        <p:tav tm="100000">
                                          <p:val>
                                            <p:strVal val="#ppt_w"/>
                                          </p:val>
                                        </p:tav>
                                      </p:tavLst>
                                    </p:anim>
                                    <p:anim calcmode="lin" valueType="num">
                                      <p:cBhvr>
                                        <p:cTn id="8" dur="1000" fill="hold"/>
                                        <p:tgtEl>
                                          <p:spTgt spid="22532"/>
                                        </p:tgtEl>
                                        <p:attrNameLst>
                                          <p:attrName>ppt_h</p:attrName>
                                        </p:attrNameLst>
                                      </p:cBhvr>
                                      <p:tavLst>
                                        <p:tav tm="0">
                                          <p:val>
                                            <p:fltVal val="0"/>
                                          </p:val>
                                        </p:tav>
                                        <p:tav tm="100000">
                                          <p:val>
                                            <p:strVal val="#ppt_h"/>
                                          </p:val>
                                        </p:tav>
                                      </p:tavLst>
                                    </p:anim>
                                    <p:anim calcmode="lin" valueType="num">
                                      <p:cBhvr>
                                        <p:cTn id="9" dur="1000" fill="hold"/>
                                        <p:tgtEl>
                                          <p:spTgt spid="2253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532"/>
                                        </p:tgtEl>
                                        <p:attrNameLst>
                                          <p:attrName>ppt_y</p:attrName>
                                        </p:attrNameLst>
                                      </p:cBhvr>
                                      <p:tavLst>
                                        <p:tav tm="0" fmla="#ppt_y+(sin(-2*pi*(1-$))*-#ppt_x+cos(-2*pi*(1-$))*(1-#ppt_y))*(1-$)">
                                          <p:val>
                                            <p:fltVal val="0"/>
                                          </p:val>
                                        </p:tav>
                                        <p:tav tm="100000">
                                          <p:val>
                                            <p:fltVal val="1"/>
                                          </p:val>
                                        </p:tav>
                                      </p:tavLst>
                                    </p:anim>
                                  </p:childTnLst>
                                </p:cTn>
                              </p:par>
                              <p:par>
                                <p:cTn id="11" presetID="3"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par>
                                <p:cTn id="14" presetID="3" presetClass="entr" presetSubtype="1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linds(horizontal)">
                                      <p:cBhvr>
                                        <p:cTn id="16" dur="500"/>
                                        <p:tgtEl>
                                          <p:spTgt spid="1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2548">
                                            <p:txEl>
                                              <p:pRg st="0" end="0"/>
                                            </p:txEl>
                                          </p:spTgt>
                                        </p:tgtEl>
                                        <p:attrNameLst>
                                          <p:attrName>style.visibility</p:attrName>
                                        </p:attrNameLst>
                                      </p:cBhvr>
                                      <p:to>
                                        <p:strVal val="visible"/>
                                      </p:to>
                                    </p:set>
                                    <p:animEffect transition="in" filter="blinds(horizontal)">
                                      <p:cBhvr>
                                        <p:cTn id="21" dur="500"/>
                                        <p:tgtEl>
                                          <p:spTgt spid="22548">
                                            <p:txEl>
                                              <p:pRg st="0" end="0"/>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2548">
                                            <p:txEl>
                                              <p:pRg st="1" end="1"/>
                                            </p:txEl>
                                          </p:spTgt>
                                        </p:tgtEl>
                                        <p:attrNameLst>
                                          <p:attrName>style.visibility</p:attrName>
                                        </p:attrNameLst>
                                      </p:cBhvr>
                                      <p:to>
                                        <p:strVal val="visible"/>
                                      </p:to>
                                    </p:set>
                                    <p:animEffect transition="in" filter="blinds(horizontal)">
                                      <p:cBhvr>
                                        <p:cTn id="26" dur="500"/>
                                        <p:tgtEl>
                                          <p:spTgt spid="22548">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2548">
                                            <p:txEl>
                                              <p:pRg st="2" end="2"/>
                                            </p:txEl>
                                          </p:spTgt>
                                        </p:tgtEl>
                                        <p:attrNameLst>
                                          <p:attrName>style.visibility</p:attrName>
                                        </p:attrNameLst>
                                      </p:cBhvr>
                                      <p:to>
                                        <p:strVal val="visible"/>
                                      </p:to>
                                    </p:set>
                                    <p:animEffect transition="in" filter="blinds(horizontal)">
                                      <p:cBhvr>
                                        <p:cTn id="31" dur="500"/>
                                        <p:tgtEl>
                                          <p:spTgt spid="22548">
                                            <p:txEl>
                                              <p:pRg st="2" end="2"/>
                                            </p:txEl>
                                          </p:spTgt>
                                        </p:tgtEl>
                                      </p:cBhvr>
                                    </p:animEffect>
                                  </p:childTnLst>
                                </p:cTn>
                              </p:par>
                            </p:childTnLst>
                          </p:cTn>
                        </p:par>
                        <p:par>
                          <p:cTn id="32" fill="hold" nodeType="afterGroup">
                            <p:stCondLst>
                              <p:cond delay="500"/>
                            </p:stCondLst>
                            <p:childTnLst>
                              <p:par>
                                <p:cTn id="33" presetID="3" presetClass="entr" presetSubtype="10" fill="hold" nodeType="afterEffect">
                                  <p:stCondLst>
                                    <p:cond delay="0"/>
                                  </p:stCondLst>
                                  <p:childTnLst>
                                    <p:set>
                                      <p:cBhvr>
                                        <p:cTn id="34" dur="1" fill="hold">
                                          <p:stCondLst>
                                            <p:cond delay="0"/>
                                          </p:stCondLst>
                                        </p:cTn>
                                        <p:tgtEl>
                                          <p:spTgt spid="22539"/>
                                        </p:tgtEl>
                                        <p:attrNameLst>
                                          <p:attrName>style.visibility</p:attrName>
                                        </p:attrNameLst>
                                      </p:cBhvr>
                                      <p:to>
                                        <p:strVal val="visible"/>
                                      </p:to>
                                    </p:set>
                                    <p:animEffect transition="in" filter="blinds(horizontal)">
                                      <p:cBhvr>
                                        <p:cTn id="35" dur="500"/>
                                        <p:tgtEl>
                                          <p:spTgt spid="2253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7902"/>
                                        </p:tgtEl>
                                        <p:attrNameLst>
                                          <p:attrName>style.visibility</p:attrName>
                                        </p:attrNameLst>
                                      </p:cBhvr>
                                      <p:to>
                                        <p:strVal val="visible"/>
                                      </p:to>
                                    </p:set>
                                    <p:anim calcmode="lin" valueType="num">
                                      <p:cBhvr additive="base">
                                        <p:cTn id="40" dur="500" fill="hold"/>
                                        <p:tgtEl>
                                          <p:spTgt spid="37902"/>
                                        </p:tgtEl>
                                        <p:attrNameLst>
                                          <p:attrName>ppt_x</p:attrName>
                                        </p:attrNameLst>
                                      </p:cBhvr>
                                      <p:tavLst>
                                        <p:tav tm="0">
                                          <p:val>
                                            <p:strVal val="#ppt_x"/>
                                          </p:val>
                                        </p:tav>
                                        <p:tav tm="100000">
                                          <p:val>
                                            <p:strVal val="#ppt_x"/>
                                          </p:val>
                                        </p:tav>
                                      </p:tavLst>
                                    </p:anim>
                                    <p:anim calcmode="lin" valueType="num">
                                      <p:cBhvr additive="base">
                                        <p:cTn id="41" dur="500" fill="hold"/>
                                        <p:tgtEl>
                                          <p:spTgt spid="37902"/>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31" presetClass="entr" presetSubtype="0" fill="hold" grpId="0" nodeType="clickEffect">
                                  <p:stCondLst>
                                    <p:cond delay="0"/>
                                  </p:stCondLst>
                                  <p:iterate type="lt">
                                    <p:tmPct val="5000"/>
                                  </p:iterate>
                                  <p:childTnLst>
                                    <p:set>
                                      <p:cBhvr>
                                        <p:cTn id="45" dur="1" fill="hold">
                                          <p:stCondLst>
                                            <p:cond delay="0"/>
                                          </p:stCondLst>
                                        </p:cTn>
                                        <p:tgtEl>
                                          <p:spTgt spid="12"/>
                                        </p:tgtEl>
                                        <p:attrNameLst>
                                          <p:attrName>style.visibility</p:attrName>
                                        </p:attrNameLst>
                                      </p:cBhvr>
                                      <p:to>
                                        <p:strVal val="visible"/>
                                      </p:to>
                                    </p:set>
                                    <p:anim calcmode="lin" valueType="num">
                                      <p:cBhvr>
                                        <p:cTn id="46" dur="1000" fill="hold"/>
                                        <p:tgtEl>
                                          <p:spTgt spid="12"/>
                                        </p:tgtEl>
                                        <p:attrNameLst>
                                          <p:attrName>ppt_w</p:attrName>
                                        </p:attrNameLst>
                                      </p:cBhvr>
                                      <p:tavLst>
                                        <p:tav tm="0">
                                          <p:val>
                                            <p:fltVal val="0"/>
                                          </p:val>
                                        </p:tav>
                                        <p:tav tm="100000">
                                          <p:val>
                                            <p:strVal val="#ppt_w"/>
                                          </p:val>
                                        </p:tav>
                                      </p:tavLst>
                                    </p:anim>
                                    <p:anim calcmode="lin" valueType="num">
                                      <p:cBhvr>
                                        <p:cTn id="47" dur="1000" fill="hold"/>
                                        <p:tgtEl>
                                          <p:spTgt spid="12"/>
                                        </p:tgtEl>
                                        <p:attrNameLst>
                                          <p:attrName>ppt_h</p:attrName>
                                        </p:attrNameLst>
                                      </p:cBhvr>
                                      <p:tavLst>
                                        <p:tav tm="0">
                                          <p:val>
                                            <p:fltVal val="0"/>
                                          </p:val>
                                        </p:tav>
                                        <p:tav tm="100000">
                                          <p:val>
                                            <p:strVal val="#ppt_h"/>
                                          </p:val>
                                        </p:tav>
                                      </p:tavLst>
                                    </p:anim>
                                    <p:anim calcmode="lin" valueType="num">
                                      <p:cBhvr>
                                        <p:cTn id="48" dur="1000" fill="hold"/>
                                        <p:tgtEl>
                                          <p:spTgt spid="12"/>
                                        </p:tgtEl>
                                        <p:attrNameLst>
                                          <p:attrName>style.rotation</p:attrName>
                                        </p:attrNameLst>
                                      </p:cBhvr>
                                      <p:tavLst>
                                        <p:tav tm="0">
                                          <p:val>
                                            <p:fltVal val="90"/>
                                          </p:val>
                                        </p:tav>
                                        <p:tav tm="100000">
                                          <p:val>
                                            <p:fltVal val="0"/>
                                          </p:val>
                                        </p:tav>
                                      </p:tavLst>
                                    </p:anim>
                                    <p:animEffect transition="in" filter="fade">
                                      <p:cBhvr>
                                        <p:cTn id="49" dur="1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22538"/>
                                        </p:tgtEl>
                                        <p:attrNameLst>
                                          <p:attrName>style.visibility</p:attrName>
                                        </p:attrNameLst>
                                      </p:cBhvr>
                                      <p:to>
                                        <p:strVal val="visible"/>
                                      </p:to>
                                    </p:set>
                                    <p:animEffect transition="in" filter="blinds(horizontal)">
                                      <p:cBhvr>
                                        <p:cTn id="52" dur="500"/>
                                        <p:tgtEl>
                                          <p:spTgt spid="22538"/>
                                        </p:tgtEl>
                                      </p:cBhvr>
                                    </p:animEffect>
                                  </p:childTnLst>
                                </p:cTn>
                              </p:par>
                              <p:par>
                                <p:cTn id="53" presetID="3" presetClass="entr" presetSubtype="10" fill="hold" nodeType="withEffect">
                                  <p:stCondLst>
                                    <p:cond delay="0"/>
                                  </p:stCondLst>
                                  <p:childTnLst>
                                    <p:set>
                                      <p:cBhvr>
                                        <p:cTn id="54" dur="1" fill="hold">
                                          <p:stCondLst>
                                            <p:cond delay="0"/>
                                          </p:stCondLst>
                                        </p:cTn>
                                        <p:tgtEl>
                                          <p:spTgt spid="22536"/>
                                        </p:tgtEl>
                                        <p:attrNameLst>
                                          <p:attrName>style.visibility</p:attrName>
                                        </p:attrNameLst>
                                      </p:cBhvr>
                                      <p:to>
                                        <p:strVal val="visible"/>
                                      </p:to>
                                    </p:set>
                                    <p:animEffect transition="in" filter="blinds(horizontal)">
                                      <p:cBhvr>
                                        <p:cTn id="55" dur="500"/>
                                        <p:tgtEl>
                                          <p:spTgt spid="22536"/>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iterate type="lt">
                                    <p:tmPct val="5000"/>
                                  </p:iterate>
                                  <p:childTnLst>
                                    <p:set>
                                      <p:cBhvr>
                                        <p:cTn id="59" dur="1" fill="hold">
                                          <p:stCondLst>
                                            <p:cond delay="0"/>
                                          </p:stCondLst>
                                        </p:cTn>
                                        <p:tgtEl>
                                          <p:spTgt spid="22540"/>
                                        </p:tgtEl>
                                        <p:attrNameLst>
                                          <p:attrName>style.visibility</p:attrName>
                                        </p:attrNameLst>
                                      </p:cBhvr>
                                      <p:to>
                                        <p:strVal val="visible"/>
                                      </p:to>
                                    </p:set>
                                    <p:anim calcmode="lin" valueType="num">
                                      <p:cBhvr>
                                        <p:cTn id="60" dur="1000" fill="hold"/>
                                        <p:tgtEl>
                                          <p:spTgt spid="22540"/>
                                        </p:tgtEl>
                                        <p:attrNameLst>
                                          <p:attrName>ppt_w</p:attrName>
                                        </p:attrNameLst>
                                      </p:cBhvr>
                                      <p:tavLst>
                                        <p:tav tm="0">
                                          <p:val>
                                            <p:fltVal val="0"/>
                                          </p:val>
                                        </p:tav>
                                        <p:tav tm="100000">
                                          <p:val>
                                            <p:strVal val="#ppt_w"/>
                                          </p:val>
                                        </p:tav>
                                      </p:tavLst>
                                    </p:anim>
                                    <p:anim calcmode="lin" valueType="num">
                                      <p:cBhvr>
                                        <p:cTn id="61" dur="1000" fill="hold"/>
                                        <p:tgtEl>
                                          <p:spTgt spid="22540"/>
                                        </p:tgtEl>
                                        <p:attrNameLst>
                                          <p:attrName>ppt_h</p:attrName>
                                        </p:attrNameLst>
                                      </p:cBhvr>
                                      <p:tavLst>
                                        <p:tav tm="0">
                                          <p:val>
                                            <p:fltVal val="0"/>
                                          </p:val>
                                        </p:tav>
                                        <p:tav tm="100000">
                                          <p:val>
                                            <p:strVal val="#ppt_h"/>
                                          </p:val>
                                        </p:tav>
                                      </p:tavLst>
                                    </p:anim>
                                    <p:anim calcmode="lin" valueType="num">
                                      <p:cBhvr>
                                        <p:cTn id="62" dur="1000" fill="hold"/>
                                        <p:tgtEl>
                                          <p:spTgt spid="22540"/>
                                        </p:tgtEl>
                                        <p:attrNameLst>
                                          <p:attrName>style.rotation</p:attrName>
                                        </p:attrNameLst>
                                      </p:cBhvr>
                                      <p:tavLst>
                                        <p:tav tm="0">
                                          <p:val>
                                            <p:fltVal val="90"/>
                                          </p:val>
                                        </p:tav>
                                        <p:tav tm="100000">
                                          <p:val>
                                            <p:fltVal val="0"/>
                                          </p:val>
                                        </p:tav>
                                      </p:tavLst>
                                    </p:anim>
                                    <p:animEffect transition="in" filter="fade">
                                      <p:cBhvr>
                                        <p:cTn id="63" dur="1000"/>
                                        <p:tgtEl>
                                          <p:spTgt spid="2254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1" presetClass="entr" presetSubtype="0" fill="hold" grpId="0" nodeType="clickEffect">
                                  <p:stCondLst>
                                    <p:cond delay="0"/>
                                  </p:stCondLst>
                                  <p:iterate type="lt">
                                    <p:tmPct val="5000"/>
                                  </p:iterate>
                                  <p:childTnLst>
                                    <p:set>
                                      <p:cBhvr>
                                        <p:cTn id="67" dur="1" fill="hold">
                                          <p:stCondLst>
                                            <p:cond delay="0"/>
                                          </p:stCondLst>
                                        </p:cTn>
                                        <p:tgtEl>
                                          <p:spTgt spid="22541"/>
                                        </p:tgtEl>
                                        <p:attrNameLst>
                                          <p:attrName>style.visibility</p:attrName>
                                        </p:attrNameLst>
                                      </p:cBhvr>
                                      <p:to>
                                        <p:strVal val="visible"/>
                                      </p:to>
                                    </p:set>
                                    <p:anim calcmode="lin" valueType="num">
                                      <p:cBhvr>
                                        <p:cTn id="68" dur="1000" fill="hold"/>
                                        <p:tgtEl>
                                          <p:spTgt spid="22541"/>
                                        </p:tgtEl>
                                        <p:attrNameLst>
                                          <p:attrName>ppt_w</p:attrName>
                                        </p:attrNameLst>
                                      </p:cBhvr>
                                      <p:tavLst>
                                        <p:tav tm="0">
                                          <p:val>
                                            <p:fltVal val="0"/>
                                          </p:val>
                                        </p:tav>
                                        <p:tav tm="100000">
                                          <p:val>
                                            <p:strVal val="#ppt_w"/>
                                          </p:val>
                                        </p:tav>
                                      </p:tavLst>
                                    </p:anim>
                                    <p:anim calcmode="lin" valueType="num">
                                      <p:cBhvr>
                                        <p:cTn id="69" dur="1000" fill="hold"/>
                                        <p:tgtEl>
                                          <p:spTgt spid="22541"/>
                                        </p:tgtEl>
                                        <p:attrNameLst>
                                          <p:attrName>ppt_h</p:attrName>
                                        </p:attrNameLst>
                                      </p:cBhvr>
                                      <p:tavLst>
                                        <p:tav tm="0">
                                          <p:val>
                                            <p:fltVal val="0"/>
                                          </p:val>
                                        </p:tav>
                                        <p:tav tm="100000">
                                          <p:val>
                                            <p:strVal val="#ppt_h"/>
                                          </p:val>
                                        </p:tav>
                                      </p:tavLst>
                                    </p:anim>
                                    <p:anim calcmode="lin" valueType="num">
                                      <p:cBhvr>
                                        <p:cTn id="70" dur="1000" fill="hold"/>
                                        <p:tgtEl>
                                          <p:spTgt spid="22541"/>
                                        </p:tgtEl>
                                        <p:attrNameLst>
                                          <p:attrName>style.rotation</p:attrName>
                                        </p:attrNameLst>
                                      </p:cBhvr>
                                      <p:tavLst>
                                        <p:tav tm="0">
                                          <p:val>
                                            <p:fltVal val="90"/>
                                          </p:val>
                                        </p:tav>
                                        <p:tav tm="100000">
                                          <p:val>
                                            <p:fltVal val="0"/>
                                          </p:val>
                                        </p:tav>
                                      </p:tavLst>
                                    </p:anim>
                                    <p:animEffect transition="in" filter="fade">
                                      <p:cBhvr>
                                        <p:cTn id="71" dur="1000"/>
                                        <p:tgtEl>
                                          <p:spTgt spid="22541"/>
                                        </p:tgtEl>
                                      </p:cBhvr>
                                    </p:animEffect>
                                  </p:childTnLst>
                                </p:cTn>
                              </p:par>
                              <p:par>
                                <p:cTn id="72" presetID="3" presetClass="entr" presetSubtype="1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500"/>
                                        <p:tgtEl>
                                          <p:spTgt spid="13"/>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37904"/>
                                        </p:tgtEl>
                                        <p:attrNameLst>
                                          <p:attrName>style.visibility</p:attrName>
                                        </p:attrNameLst>
                                      </p:cBhvr>
                                      <p:to>
                                        <p:strVal val="visible"/>
                                      </p:to>
                                    </p:set>
                                    <p:animEffect transition="in" filter="fade">
                                      <p:cBhvr>
                                        <p:cTn id="79" dur="1000"/>
                                        <p:tgtEl>
                                          <p:spTgt spid="37904"/>
                                        </p:tgtEl>
                                      </p:cBhvr>
                                    </p:animEffect>
                                    <p:anim calcmode="lin" valueType="num">
                                      <p:cBhvr>
                                        <p:cTn id="80" dur="1000" fill="hold"/>
                                        <p:tgtEl>
                                          <p:spTgt spid="37904"/>
                                        </p:tgtEl>
                                        <p:attrNameLst>
                                          <p:attrName>ppt_x</p:attrName>
                                        </p:attrNameLst>
                                      </p:cBhvr>
                                      <p:tavLst>
                                        <p:tav tm="0">
                                          <p:val>
                                            <p:strVal val="#ppt_x"/>
                                          </p:val>
                                        </p:tav>
                                        <p:tav tm="100000">
                                          <p:val>
                                            <p:strVal val="#ppt_x"/>
                                          </p:val>
                                        </p:tav>
                                      </p:tavLst>
                                    </p:anim>
                                    <p:anim calcmode="lin" valueType="num">
                                      <p:cBhvr>
                                        <p:cTn id="81" dur="1000" fill="hold"/>
                                        <p:tgtEl>
                                          <p:spTgt spid="37904"/>
                                        </p:tgtEl>
                                        <p:attrNameLst>
                                          <p:attrName>ppt_y</p:attrName>
                                        </p:attrNameLst>
                                      </p:cBhvr>
                                      <p:tavLst>
                                        <p:tav tm="0">
                                          <p:val>
                                            <p:strVal val="#ppt_y+.1"/>
                                          </p:val>
                                        </p:tav>
                                        <p:tav tm="100000">
                                          <p:val>
                                            <p:strVal val="#ppt_y"/>
                                          </p:val>
                                        </p:tav>
                                      </p:tavLst>
                                    </p:anim>
                                  </p:childTnLst>
                                </p:cTn>
                              </p:par>
                            </p:childTnLst>
                          </p:cTn>
                        </p:par>
                      </p:childTnLst>
                    </p:cTn>
                  </p:par>
                  <p:par>
                    <p:cTn id="82" fill="hold" nodeType="clickPar">
                      <p:stCondLst>
                        <p:cond delay="indefinite"/>
                      </p:stCondLst>
                      <p:childTnLst>
                        <p:par>
                          <p:cTn id="83" fill="hold" nodeType="withGroup">
                            <p:stCondLst>
                              <p:cond delay="0"/>
                            </p:stCondLst>
                            <p:childTnLst>
                              <p:par>
                                <p:cTn id="84" presetID="3" presetClass="entr" presetSubtype="10" fill="hold" grpId="0" nodeType="clickEffect">
                                  <p:stCondLst>
                                    <p:cond delay="0"/>
                                  </p:stCondLst>
                                  <p:childTnLst>
                                    <p:set>
                                      <p:cBhvr>
                                        <p:cTn id="85" dur="1" fill="hold">
                                          <p:stCondLst>
                                            <p:cond delay="0"/>
                                          </p:stCondLst>
                                        </p:cTn>
                                        <p:tgtEl>
                                          <p:spTgt spid="22542"/>
                                        </p:tgtEl>
                                        <p:attrNameLst>
                                          <p:attrName>style.visibility</p:attrName>
                                        </p:attrNameLst>
                                      </p:cBhvr>
                                      <p:to>
                                        <p:strVal val="visible"/>
                                      </p:to>
                                    </p:set>
                                    <p:animEffect transition="in" filter="blinds(horizontal)">
                                      <p:cBhvr>
                                        <p:cTn id="86" dur="500"/>
                                        <p:tgtEl>
                                          <p:spTgt spid="22542"/>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3" presetClass="entr" presetSubtype="10" fill="hold" grpId="0" nodeType="click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blinds(horizontal)">
                                      <p:cBhvr>
                                        <p:cTn id="9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8" grpId="0" build="p"/>
      <p:bldP spid="22540" grpId="0"/>
      <p:bldP spid="22541" grpId="0"/>
      <p:bldP spid="22542" grpId="0"/>
      <p:bldP spid="11" grpId="0"/>
      <p:bldP spid="12" grpId="0"/>
      <p:bldP spid="37902" grpId="0"/>
      <p:bldP spid="3790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7">
            <a:extLst>
              <a:ext uri="{FF2B5EF4-FFF2-40B4-BE49-F238E27FC236}">
                <a16:creationId xmlns:a16="http://schemas.microsoft.com/office/drawing/2014/main" xmlns="" id="{0805163C-A4A2-4A35-A5ED-E884883D87B9}"/>
              </a:ext>
            </a:extLst>
          </p:cNvPr>
          <p:cNvSpPr>
            <a:spLocks noChangeArrowheads="1"/>
          </p:cNvSpPr>
          <p:nvPr/>
        </p:nvSpPr>
        <p:spPr bwMode="auto">
          <a:xfrm>
            <a:off x="4572000" y="1295400"/>
            <a:ext cx="4572000" cy="5562600"/>
          </a:xfrm>
          <a:prstGeom prst="rect">
            <a:avLst/>
          </a:prstGeom>
          <a:solidFill>
            <a:srgbClr val="FFFF99"/>
          </a:solidFill>
          <a:ln w="9525">
            <a:solidFill>
              <a:schemeClr val="tx1"/>
            </a:solidFill>
            <a:miter lim="800000"/>
            <a:headEnd/>
            <a:tailEnd/>
          </a:ln>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en-US" altLang="en-US" sz="2300">
              <a:solidFill>
                <a:prstClr val="black"/>
              </a:solidFill>
              <a:latin typeface="Arial" pitchFamily="34" charset="0"/>
              <a:cs typeface="+mn-cs"/>
            </a:endParaRPr>
          </a:p>
        </p:txBody>
      </p:sp>
      <p:sp>
        <p:nvSpPr>
          <p:cNvPr id="2056" name="Text Box 8">
            <a:extLst>
              <a:ext uri="{FF2B5EF4-FFF2-40B4-BE49-F238E27FC236}">
                <a16:creationId xmlns:a16="http://schemas.microsoft.com/office/drawing/2014/main" xmlns="" id="{7EDDD0EA-1BF6-4F7E-A6C8-888A347C6802}"/>
              </a:ext>
            </a:extLst>
          </p:cNvPr>
          <p:cNvSpPr txBox="1">
            <a:spLocks noChangeArrowheads="1"/>
          </p:cNvSpPr>
          <p:nvPr/>
        </p:nvSpPr>
        <p:spPr bwMode="auto">
          <a:xfrm>
            <a:off x="4800600" y="1828800"/>
            <a:ext cx="4343400" cy="40322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vi-VN" altLang="en-US" sz="3200">
                <a:solidFill>
                  <a:srgbClr val="000000"/>
                </a:solidFill>
                <a:latin typeface="Times New Roman" panose="02020603050405020304" pitchFamily="18" charset="0"/>
                <a:cs typeface="Times New Roman" panose="02020603050405020304" pitchFamily="18" charset="0"/>
              </a:rPr>
              <a:t> </a:t>
            </a:r>
            <a:r>
              <a:rPr lang="vi-VN" altLang="en-US" sz="3200" b="1">
                <a:solidFill>
                  <a:srgbClr val="FF0000"/>
                </a:solidFill>
                <a:latin typeface="Times New Roman" panose="02020603050405020304" pitchFamily="18" charset="0"/>
                <a:cs typeface="Times New Roman" panose="02020603050405020304" pitchFamily="18" charset="0"/>
              </a:rPr>
              <a:t>a,  Khái niệm văn hóa:</a:t>
            </a:r>
          </a:p>
          <a:p>
            <a:pPr eaLnBrk="1" hangingPunct="1"/>
            <a:r>
              <a:rPr lang="vi-VN" altLang="en-US" sz="3200">
                <a:solidFill>
                  <a:srgbClr val="000000"/>
                </a:solidFill>
                <a:latin typeface="Times New Roman" panose="02020603050405020304" pitchFamily="18" charset="0"/>
                <a:cs typeface="Times New Roman" panose="02020603050405020304" pitchFamily="18" charset="0"/>
              </a:rPr>
              <a:t>	 - Nghĩa rộng: Bao gồm toàn bộ những giá trị </a:t>
            </a:r>
            <a:r>
              <a:rPr lang="vi-VN" altLang="en-US" sz="3200">
                <a:solidFill>
                  <a:srgbClr val="FF0000"/>
                </a:solidFill>
                <a:latin typeface="Times New Roman" panose="02020603050405020304" pitchFamily="18" charset="0"/>
                <a:cs typeface="Times New Roman" panose="02020603050405020304" pitchFamily="18" charset="0"/>
              </a:rPr>
              <a:t>vật chất</a:t>
            </a:r>
            <a:r>
              <a:rPr lang="vi-VN" altLang="en-US" sz="3200">
                <a:solidFill>
                  <a:srgbClr val="000000"/>
                </a:solidFill>
                <a:latin typeface="Times New Roman" panose="02020603050405020304" pitchFamily="18" charset="0"/>
                <a:cs typeface="Times New Roman" panose="02020603050405020304" pitchFamily="18" charset="0"/>
              </a:rPr>
              <a:t> và </a:t>
            </a:r>
            <a:r>
              <a:rPr lang="vi-VN" altLang="en-US" sz="3200">
                <a:solidFill>
                  <a:srgbClr val="FF0000"/>
                </a:solidFill>
                <a:latin typeface="Times New Roman" panose="02020603050405020304" pitchFamily="18" charset="0"/>
                <a:cs typeface="Times New Roman" panose="02020603050405020304" pitchFamily="18" charset="0"/>
              </a:rPr>
              <a:t>tinh thần</a:t>
            </a:r>
            <a:r>
              <a:rPr lang="vi-VN" altLang="en-US" sz="3200">
                <a:solidFill>
                  <a:srgbClr val="000000"/>
                </a:solidFill>
                <a:latin typeface="Times New Roman" panose="02020603050405020304" pitchFamily="18" charset="0"/>
                <a:cs typeface="Times New Roman" panose="02020603050405020304" pitchFamily="18" charset="0"/>
              </a:rPr>
              <a:t> do </a:t>
            </a:r>
            <a:r>
              <a:rPr lang="vi-VN" altLang="en-US" sz="3200">
                <a:solidFill>
                  <a:srgbClr val="0070C0"/>
                </a:solidFill>
                <a:latin typeface="Times New Roman" panose="02020603050405020304" pitchFamily="18" charset="0"/>
                <a:cs typeface="Times New Roman" panose="02020603050405020304" pitchFamily="18" charset="0"/>
              </a:rPr>
              <a:t>con người </a:t>
            </a:r>
            <a:r>
              <a:rPr lang="vi-VN" altLang="en-US" sz="3200">
                <a:solidFill>
                  <a:srgbClr val="FF0000"/>
                </a:solidFill>
                <a:latin typeface="Times New Roman" panose="02020603050405020304" pitchFamily="18" charset="0"/>
                <a:cs typeface="Times New Roman" panose="02020603050405020304" pitchFamily="18" charset="0"/>
              </a:rPr>
              <a:t>sáng tạo</a:t>
            </a:r>
            <a:r>
              <a:rPr lang="vi-VN" altLang="en-US" sz="3200">
                <a:solidFill>
                  <a:srgbClr val="000000"/>
                </a:solidFill>
                <a:latin typeface="Times New Roman" panose="02020603050405020304" pitchFamily="18" charset="0"/>
                <a:cs typeface="Times New Roman" panose="02020603050405020304" pitchFamily="18" charset="0"/>
              </a:rPr>
              <a:t> ra.</a:t>
            </a:r>
          </a:p>
          <a:p>
            <a:pPr eaLnBrk="1" hangingPunct="1"/>
            <a:r>
              <a:rPr lang="en-US" altLang="en-US" sz="3200">
                <a:solidFill>
                  <a:srgbClr val="000000"/>
                </a:solidFill>
                <a:latin typeface="Times New Roman" panose="02020603050405020304" pitchFamily="18" charset="0"/>
                <a:cs typeface="Times New Roman" panose="02020603050405020304" pitchFamily="18" charset="0"/>
              </a:rPr>
              <a:t>	 - Nghĩa hẹp: chỉ bao gồm các </a:t>
            </a:r>
            <a:r>
              <a:rPr lang="en-US" altLang="en-US" sz="3200">
                <a:solidFill>
                  <a:srgbClr val="0070C0"/>
                </a:solidFill>
                <a:latin typeface="Times New Roman" panose="02020603050405020304" pitchFamily="18" charset="0"/>
                <a:cs typeface="Times New Roman" panose="02020603050405020304" pitchFamily="18" charset="0"/>
              </a:rPr>
              <a:t>giá trị</a:t>
            </a:r>
            <a:r>
              <a:rPr lang="en-US" altLang="en-US" sz="3200">
                <a:solidFill>
                  <a:srgbClr val="FF0000"/>
                </a:solidFill>
                <a:latin typeface="Times New Roman" panose="02020603050405020304" pitchFamily="18" charset="0"/>
                <a:cs typeface="Times New Roman" panose="02020603050405020304" pitchFamily="18" charset="0"/>
              </a:rPr>
              <a:t> </a:t>
            </a:r>
            <a:r>
              <a:rPr lang="en-US" altLang="en-US" sz="3200">
                <a:solidFill>
                  <a:srgbClr val="000000"/>
                </a:solidFill>
                <a:latin typeface="Times New Roman" panose="02020603050405020304" pitchFamily="18" charset="0"/>
                <a:cs typeface="Times New Roman" panose="02020603050405020304" pitchFamily="18" charset="0"/>
              </a:rPr>
              <a:t>trong lĩnh vực</a:t>
            </a:r>
            <a:r>
              <a:rPr lang="en-US" altLang="en-US" sz="3200">
                <a:solidFill>
                  <a:srgbClr val="FF0000"/>
                </a:solidFill>
                <a:latin typeface="Times New Roman" panose="02020603050405020304" pitchFamily="18" charset="0"/>
                <a:cs typeface="Times New Roman" panose="02020603050405020304" pitchFamily="18" charset="0"/>
              </a:rPr>
              <a:t> tinh thần</a:t>
            </a:r>
            <a:r>
              <a:rPr lang="en-US" altLang="en-US" sz="3200">
                <a:solidFill>
                  <a:srgbClr val="000000"/>
                </a:solidFill>
                <a:latin typeface="Times New Roman" panose="02020603050405020304" pitchFamily="18" charset="0"/>
                <a:cs typeface="Times New Roman" panose="02020603050405020304" pitchFamily="18" charset="0"/>
              </a:rPr>
              <a:t>.</a:t>
            </a:r>
          </a:p>
        </p:txBody>
      </p:sp>
      <p:sp>
        <p:nvSpPr>
          <p:cNvPr id="2061" name="Line 13">
            <a:extLst>
              <a:ext uri="{FF2B5EF4-FFF2-40B4-BE49-F238E27FC236}">
                <a16:creationId xmlns:a16="http://schemas.microsoft.com/office/drawing/2014/main" xmlns="" id="{E7DB58DF-E1F6-4825-AA65-E9CE23E5480B}"/>
              </a:ext>
            </a:extLst>
          </p:cNvPr>
          <p:cNvSpPr>
            <a:spLocks noChangeShapeType="1"/>
          </p:cNvSpPr>
          <p:nvPr/>
        </p:nvSpPr>
        <p:spPr bwMode="auto">
          <a:xfrm>
            <a:off x="0" y="1143000"/>
            <a:ext cx="9144000" cy="0"/>
          </a:xfrm>
          <a:prstGeom prst="line">
            <a:avLst/>
          </a:prstGeom>
          <a:noFill/>
          <a:ln w="9525">
            <a:solidFill>
              <a:srgbClr val="66FF33"/>
            </a:solidFill>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sp>
        <p:nvSpPr>
          <p:cNvPr id="2062" name="Line 14">
            <a:extLst>
              <a:ext uri="{FF2B5EF4-FFF2-40B4-BE49-F238E27FC236}">
                <a16:creationId xmlns:a16="http://schemas.microsoft.com/office/drawing/2014/main" xmlns="" id="{03DFD4E3-2581-412B-BC04-B0E4742D9DE3}"/>
              </a:ext>
            </a:extLst>
          </p:cNvPr>
          <p:cNvSpPr>
            <a:spLocks noChangeShapeType="1"/>
          </p:cNvSpPr>
          <p:nvPr/>
        </p:nvSpPr>
        <p:spPr bwMode="auto">
          <a:xfrm>
            <a:off x="0" y="1219200"/>
            <a:ext cx="9144000" cy="0"/>
          </a:xfrm>
          <a:prstGeom prst="line">
            <a:avLst/>
          </a:prstGeom>
          <a:noFill/>
          <a:ln w="9525">
            <a:solidFill>
              <a:srgbClr val="FF1515"/>
            </a:solidFill>
            <a:round/>
            <a:headEnd/>
            <a:tailEnd/>
          </a:ln>
          <a:extLst>
            <a:ext uri="{909E8E84-426E-40DD-AFC4-6F175D3DCCD1}">
              <a14:hiddenFill xmlns:a14="http://schemas.microsoft.com/office/drawing/2010/main">
                <a:noFill/>
              </a14:hiddenFill>
            </a:ext>
          </a:extLst>
        </p:spPr>
        <p:txBody>
          <a:bodyPr/>
          <a:lstStyle/>
          <a:p>
            <a:pPr>
              <a:defRPr/>
            </a:pPr>
            <a:endParaRPr lang="en-US">
              <a:solidFill>
                <a:prstClr val="black"/>
              </a:solidFill>
              <a:cs typeface="+mn-cs"/>
            </a:endParaRPr>
          </a:p>
        </p:txBody>
      </p:sp>
      <p:pic>
        <p:nvPicPr>
          <p:cNvPr id="2063" name="Picture 15" descr="âc trù hà tĩnh">
            <a:extLst>
              <a:ext uri="{FF2B5EF4-FFF2-40B4-BE49-F238E27FC236}">
                <a16:creationId xmlns:a16="http://schemas.microsoft.com/office/drawing/2014/main" xmlns="" id="{CD606D1F-375E-4FAA-8374-662ADB66D9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5029200"/>
            <a:ext cx="22860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4" name="Picture 16" descr="âet xu NGuyen V Dai- Le Thi Cong Nhan">
            <a:extLst>
              <a:ext uri="{FF2B5EF4-FFF2-40B4-BE49-F238E27FC236}">
                <a16:creationId xmlns:a16="http://schemas.microsoft.com/office/drawing/2014/main" xmlns="" id="{4174D5FB-C2EE-4D20-99CC-2DDD604A09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2057400"/>
            <a:ext cx="228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17" descr="DoanhNhanTamTai[1]">
            <a:extLst>
              <a:ext uri="{FF2B5EF4-FFF2-40B4-BE49-F238E27FC236}">
                <a16:creationId xmlns:a16="http://schemas.microsoft.com/office/drawing/2014/main" xmlns="" id="{B79D7766-6B1E-46B8-BFBF-58A9932A0E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57400"/>
            <a:ext cx="2286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19" descr="IMGP1266">
            <a:extLst>
              <a:ext uri="{FF2B5EF4-FFF2-40B4-BE49-F238E27FC236}">
                <a16:creationId xmlns:a16="http://schemas.microsoft.com/office/drawing/2014/main" xmlns="" id="{2B557CAC-2473-4C16-9E11-4F2D6FA229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235"/>
          <a:stretch>
            <a:fillRect/>
          </a:stretch>
        </p:blipFill>
        <p:spPr bwMode="auto">
          <a:xfrm>
            <a:off x="2209800" y="5257800"/>
            <a:ext cx="2362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QTLV2[1]">
            <a:extLst>
              <a:ext uri="{FF2B5EF4-FFF2-40B4-BE49-F238E27FC236}">
                <a16:creationId xmlns:a16="http://schemas.microsoft.com/office/drawing/2014/main" xmlns="" id="{DFCEFBDB-0C9B-4DB2-BB42-D18F7AF1B2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657600"/>
            <a:ext cx="22479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23" descr="PMU18">
            <a:extLst>
              <a:ext uri="{FF2B5EF4-FFF2-40B4-BE49-F238E27FC236}">
                <a16:creationId xmlns:a16="http://schemas.microsoft.com/office/drawing/2014/main" xmlns="" id="{9C5FB01D-B545-4429-BE69-6F02BBFDF1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9800" y="3657600"/>
            <a:ext cx="2362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2" name="Picture 24" descr="tặng chăn">
            <a:extLst>
              <a:ext uri="{FF2B5EF4-FFF2-40B4-BE49-F238E27FC236}">
                <a16:creationId xmlns:a16="http://schemas.microsoft.com/office/drawing/2014/main" xmlns="" id="{A0AC0878-2574-4A5A-98C0-EEE62322C7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5257800"/>
            <a:ext cx="2209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8" name="Text Box 30">
            <a:extLst>
              <a:ext uri="{FF2B5EF4-FFF2-40B4-BE49-F238E27FC236}">
                <a16:creationId xmlns:a16="http://schemas.microsoft.com/office/drawing/2014/main" xmlns="" id="{13B866E7-1FBE-42C4-8BE3-6C6ECAC263AD}"/>
              </a:ext>
            </a:extLst>
          </p:cNvPr>
          <p:cNvSpPr txBox="1">
            <a:spLocks noChangeArrowheads="1"/>
          </p:cNvSpPr>
          <p:nvPr/>
        </p:nvSpPr>
        <p:spPr bwMode="auto">
          <a:xfrm>
            <a:off x="0" y="228600"/>
            <a:ext cx="8763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50000"/>
              </a:spcBef>
              <a:buFontTx/>
              <a:buNone/>
              <a:defRPr/>
            </a:pPr>
            <a:r>
              <a:rPr lang="vi-VN" altLang="en-US" sz="4000" b="1">
                <a:solidFill>
                  <a:srgbClr val="FF0000"/>
                </a:solidFill>
                <a:latin typeface="Times New Roman" pitchFamily="18" charset="0"/>
                <a:cs typeface="Times New Roman" pitchFamily="18" charset="0"/>
              </a:rPr>
              <a:t>BẠN HIỂU THẾ NÀO </a:t>
            </a:r>
            <a:r>
              <a:rPr lang="en-US" altLang="en-US" sz="4000" b="1">
                <a:solidFill>
                  <a:srgbClr val="FF0000"/>
                </a:solidFill>
                <a:latin typeface="Times New Roman" pitchFamily="18" charset="0"/>
                <a:cs typeface="Times New Roman" pitchFamily="18" charset="0"/>
              </a:rPr>
              <a:t>VỀ VĂN HÓA</a:t>
            </a:r>
            <a:endParaRPr lang="en-US" altLang="en-US" sz="4400" b="1">
              <a:solidFill>
                <a:srgbClr val="FF0000"/>
              </a:solidFill>
              <a:latin typeface=".VnTimeH" pitchFamily="34" charset="0"/>
              <a:cs typeface="+mn-cs"/>
            </a:endParaRPr>
          </a:p>
        </p:txBody>
      </p:sp>
      <p:pic>
        <p:nvPicPr>
          <p:cNvPr id="2082" name="Picture 34" descr="chuakeotb3oa1[1]">
            <a:extLst>
              <a:ext uri="{FF2B5EF4-FFF2-40B4-BE49-F238E27FC236}">
                <a16:creationId xmlns:a16="http://schemas.microsoft.com/office/drawing/2014/main" xmlns="" id="{4CFEF8A5-CF8F-4589-9A28-AABE688F00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438400"/>
            <a:ext cx="22860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3" name="Picture 35" descr="II4_hathoi[1]">
            <a:extLst>
              <a:ext uri="{FF2B5EF4-FFF2-40B4-BE49-F238E27FC236}">
                <a16:creationId xmlns:a16="http://schemas.microsoft.com/office/drawing/2014/main" xmlns="" id="{98710A54-667C-414A-936A-FDF1783B8E0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5029200"/>
            <a:ext cx="22860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4" name="Picture 36" descr="Chùa_một_cột">
            <a:extLst>
              <a:ext uri="{FF2B5EF4-FFF2-40B4-BE49-F238E27FC236}">
                <a16:creationId xmlns:a16="http://schemas.microsoft.com/office/drawing/2014/main" xmlns="" id="{AF22FC38-5E12-4612-A9E4-A8F9A979092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86000" y="2438400"/>
            <a:ext cx="22860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02CABA36-5900-467B-B536-9382BC03B0F8}" type="slidenum">
              <a:rPr lang="en-US" altLang="en-US" smtClean="0"/>
              <a:pPr/>
              <a:t>14</a:t>
            </a:fld>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078"/>
                                        </p:tgtEl>
                                        <p:attrNameLst>
                                          <p:attrName>style.visibility</p:attrName>
                                        </p:attrNameLst>
                                      </p:cBhvr>
                                      <p:to>
                                        <p:strVal val="visible"/>
                                      </p:to>
                                    </p:set>
                                    <p:anim calcmode="lin" valueType="num">
                                      <p:cBhvr>
                                        <p:cTn id="7" dur="1000" fill="hold"/>
                                        <p:tgtEl>
                                          <p:spTgt spid="2078"/>
                                        </p:tgtEl>
                                        <p:attrNameLst>
                                          <p:attrName>ppt_w</p:attrName>
                                        </p:attrNameLst>
                                      </p:cBhvr>
                                      <p:tavLst>
                                        <p:tav tm="0">
                                          <p:val>
                                            <p:strVal val="#ppt_w+.3"/>
                                          </p:val>
                                        </p:tav>
                                        <p:tav tm="100000">
                                          <p:val>
                                            <p:strVal val="#ppt_w"/>
                                          </p:val>
                                        </p:tav>
                                      </p:tavLst>
                                    </p:anim>
                                    <p:anim calcmode="lin" valueType="num">
                                      <p:cBhvr>
                                        <p:cTn id="8" dur="1000" fill="hold"/>
                                        <p:tgtEl>
                                          <p:spTgt spid="2078"/>
                                        </p:tgtEl>
                                        <p:attrNameLst>
                                          <p:attrName>ppt_h</p:attrName>
                                        </p:attrNameLst>
                                      </p:cBhvr>
                                      <p:tavLst>
                                        <p:tav tm="0">
                                          <p:val>
                                            <p:strVal val="#ppt_h"/>
                                          </p:val>
                                        </p:tav>
                                        <p:tav tm="100000">
                                          <p:val>
                                            <p:strVal val="#ppt_h"/>
                                          </p:val>
                                        </p:tav>
                                      </p:tavLst>
                                    </p:anim>
                                    <p:animEffect transition="in" filter="fade">
                                      <p:cBhvr>
                                        <p:cTn id="9" dur="1000"/>
                                        <p:tgtEl>
                                          <p:spTgt spid="2078"/>
                                        </p:tgtEl>
                                      </p:cBhvr>
                                    </p:animEffect>
                                  </p:childTnLst>
                                </p:cTn>
                              </p:par>
                              <p:par>
                                <p:cTn id="10" presetID="18" presetClass="entr" presetSubtype="12" fill="hold" nodeType="withEffect">
                                  <p:stCondLst>
                                    <p:cond delay="0"/>
                                  </p:stCondLst>
                                  <p:childTnLst>
                                    <p:set>
                                      <p:cBhvr>
                                        <p:cTn id="11" dur="1" fill="hold">
                                          <p:stCondLst>
                                            <p:cond delay="0"/>
                                          </p:stCondLst>
                                        </p:cTn>
                                        <p:tgtEl>
                                          <p:spTgt spid="2061"/>
                                        </p:tgtEl>
                                        <p:attrNameLst>
                                          <p:attrName>style.visibility</p:attrName>
                                        </p:attrNameLst>
                                      </p:cBhvr>
                                      <p:to>
                                        <p:strVal val="visible"/>
                                      </p:to>
                                    </p:set>
                                    <p:animEffect transition="in" filter="strips(downLeft)">
                                      <p:cBhvr>
                                        <p:cTn id="12" dur="2000"/>
                                        <p:tgtEl>
                                          <p:spTgt spid="2061"/>
                                        </p:tgtEl>
                                      </p:cBhvr>
                                    </p:animEffect>
                                  </p:childTnLst>
                                </p:cTn>
                              </p:par>
                              <p:par>
                                <p:cTn id="13" presetID="18" presetClass="entr" presetSubtype="6" fill="hold" nodeType="withEffect">
                                  <p:stCondLst>
                                    <p:cond delay="0"/>
                                  </p:stCondLst>
                                  <p:childTnLst>
                                    <p:set>
                                      <p:cBhvr>
                                        <p:cTn id="14" dur="1" fill="hold">
                                          <p:stCondLst>
                                            <p:cond delay="0"/>
                                          </p:stCondLst>
                                        </p:cTn>
                                        <p:tgtEl>
                                          <p:spTgt spid="2062"/>
                                        </p:tgtEl>
                                        <p:attrNameLst>
                                          <p:attrName>style.visibility</p:attrName>
                                        </p:attrNameLst>
                                      </p:cBhvr>
                                      <p:to>
                                        <p:strVal val="visible"/>
                                      </p:to>
                                    </p:set>
                                    <p:animEffect transition="in" filter="strips(downRight)">
                                      <p:cBhvr>
                                        <p:cTn id="15" dur="2000"/>
                                        <p:tgtEl>
                                          <p:spTgt spid="2062"/>
                                        </p:tgtEl>
                                      </p:cBhvr>
                                    </p:animEffect>
                                  </p:childTnLst>
                                </p:cTn>
                              </p:par>
                              <p:par>
                                <p:cTn id="16" presetID="5" presetClass="exit" presetSubtype="10" fill="hold" nodeType="withEffect">
                                  <p:stCondLst>
                                    <p:cond delay="0"/>
                                  </p:stCondLst>
                                  <p:childTnLst>
                                    <p:animEffect transition="out" filter="checkerboard(across)">
                                      <p:cBhvr>
                                        <p:cTn id="17" dur="2000"/>
                                        <p:tgtEl>
                                          <p:spTgt spid="2082"/>
                                        </p:tgtEl>
                                      </p:cBhvr>
                                    </p:animEffect>
                                    <p:set>
                                      <p:cBhvr>
                                        <p:cTn id="18" dur="1" fill="hold">
                                          <p:stCondLst>
                                            <p:cond delay="1999"/>
                                          </p:stCondLst>
                                        </p:cTn>
                                        <p:tgtEl>
                                          <p:spTgt spid="2082"/>
                                        </p:tgtEl>
                                        <p:attrNameLst>
                                          <p:attrName>style.visibility</p:attrName>
                                        </p:attrNameLst>
                                      </p:cBhvr>
                                      <p:to>
                                        <p:strVal val="hidden"/>
                                      </p:to>
                                    </p:set>
                                  </p:childTnLst>
                                </p:cTn>
                              </p:par>
                              <p:par>
                                <p:cTn id="19" presetID="5" presetClass="exit" presetSubtype="10" fill="hold" nodeType="withEffect">
                                  <p:stCondLst>
                                    <p:cond delay="0"/>
                                  </p:stCondLst>
                                  <p:childTnLst>
                                    <p:animEffect transition="out" filter="checkerboard(across)">
                                      <p:cBhvr>
                                        <p:cTn id="20" dur="2000"/>
                                        <p:tgtEl>
                                          <p:spTgt spid="2084"/>
                                        </p:tgtEl>
                                      </p:cBhvr>
                                    </p:animEffect>
                                    <p:set>
                                      <p:cBhvr>
                                        <p:cTn id="21" dur="1" fill="hold">
                                          <p:stCondLst>
                                            <p:cond delay="1999"/>
                                          </p:stCondLst>
                                        </p:cTn>
                                        <p:tgtEl>
                                          <p:spTgt spid="2084"/>
                                        </p:tgtEl>
                                        <p:attrNameLst>
                                          <p:attrName>style.visibility</p:attrName>
                                        </p:attrNameLst>
                                      </p:cBhvr>
                                      <p:to>
                                        <p:strVal val="hidden"/>
                                      </p:to>
                                    </p:set>
                                  </p:childTnLst>
                                </p:cTn>
                              </p:par>
                              <p:par>
                                <p:cTn id="22" presetID="5" presetClass="exit" presetSubtype="10" fill="hold" nodeType="withEffect">
                                  <p:stCondLst>
                                    <p:cond delay="0"/>
                                  </p:stCondLst>
                                  <p:childTnLst>
                                    <p:animEffect transition="out" filter="checkerboard(across)">
                                      <p:cBhvr>
                                        <p:cTn id="23" dur="2000"/>
                                        <p:tgtEl>
                                          <p:spTgt spid="2083"/>
                                        </p:tgtEl>
                                      </p:cBhvr>
                                    </p:animEffect>
                                    <p:set>
                                      <p:cBhvr>
                                        <p:cTn id="24" dur="1" fill="hold">
                                          <p:stCondLst>
                                            <p:cond delay="1999"/>
                                          </p:stCondLst>
                                        </p:cTn>
                                        <p:tgtEl>
                                          <p:spTgt spid="2083"/>
                                        </p:tgtEl>
                                        <p:attrNameLst>
                                          <p:attrName>style.visibility</p:attrName>
                                        </p:attrNameLst>
                                      </p:cBhvr>
                                      <p:to>
                                        <p:strVal val="hidden"/>
                                      </p:to>
                                    </p:set>
                                  </p:childTnLst>
                                </p:cTn>
                              </p:par>
                              <p:par>
                                <p:cTn id="25" presetID="5" presetClass="exit" presetSubtype="10" fill="hold" nodeType="withEffect">
                                  <p:stCondLst>
                                    <p:cond delay="0"/>
                                  </p:stCondLst>
                                  <p:childTnLst>
                                    <p:animEffect transition="out" filter="checkerboard(across)">
                                      <p:cBhvr>
                                        <p:cTn id="26" dur="2000"/>
                                        <p:tgtEl>
                                          <p:spTgt spid="2063"/>
                                        </p:tgtEl>
                                      </p:cBhvr>
                                    </p:animEffect>
                                    <p:set>
                                      <p:cBhvr>
                                        <p:cTn id="27" dur="1" fill="hold">
                                          <p:stCondLst>
                                            <p:cond delay="1999"/>
                                          </p:stCondLst>
                                        </p:cTn>
                                        <p:tgtEl>
                                          <p:spTgt spid="2063"/>
                                        </p:tgtEl>
                                        <p:attrNameLst>
                                          <p:attrName>style.visibility</p:attrName>
                                        </p:attrNameLst>
                                      </p:cBhvr>
                                      <p:to>
                                        <p:strVal val="hidden"/>
                                      </p:to>
                                    </p:set>
                                  </p:childTnLst>
                                </p:cTn>
                              </p:par>
                              <p:par>
                                <p:cTn id="28" presetID="21" presetClass="entr" presetSubtype="8" fill="hold" nodeType="withEffect">
                                  <p:stCondLst>
                                    <p:cond delay="0"/>
                                  </p:stCondLst>
                                  <p:childTnLst>
                                    <p:set>
                                      <p:cBhvr>
                                        <p:cTn id="29" dur="1" fill="hold">
                                          <p:stCondLst>
                                            <p:cond delay="0"/>
                                          </p:stCondLst>
                                        </p:cTn>
                                        <p:tgtEl>
                                          <p:spTgt spid="2065"/>
                                        </p:tgtEl>
                                        <p:attrNameLst>
                                          <p:attrName>style.visibility</p:attrName>
                                        </p:attrNameLst>
                                      </p:cBhvr>
                                      <p:to>
                                        <p:strVal val="visible"/>
                                      </p:to>
                                    </p:set>
                                    <p:animEffect transition="in" filter="wheel(8)">
                                      <p:cBhvr>
                                        <p:cTn id="30" dur="2000"/>
                                        <p:tgtEl>
                                          <p:spTgt spid="2065"/>
                                        </p:tgtEl>
                                      </p:cBhvr>
                                    </p:animEffect>
                                  </p:childTnLst>
                                </p:cTn>
                              </p:par>
                              <p:par>
                                <p:cTn id="31" presetID="21" presetClass="entr" presetSubtype="8" fill="hold" nodeType="withEffect">
                                  <p:stCondLst>
                                    <p:cond delay="0"/>
                                  </p:stCondLst>
                                  <p:childTnLst>
                                    <p:set>
                                      <p:cBhvr>
                                        <p:cTn id="32" dur="1" fill="hold">
                                          <p:stCondLst>
                                            <p:cond delay="0"/>
                                          </p:stCondLst>
                                        </p:cTn>
                                        <p:tgtEl>
                                          <p:spTgt spid="2064"/>
                                        </p:tgtEl>
                                        <p:attrNameLst>
                                          <p:attrName>style.visibility</p:attrName>
                                        </p:attrNameLst>
                                      </p:cBhvr>
                                      <p:to>
                                        <p:strVal val="visible"/>
                                      </p:to>
                                    </p:set>
                                    <p:animEffect transition="in" filter="wheel(8)">
                                      <p:cBhvr>
                                        <p:cTn id="33" dur="2000"/>
                                        <p:tgtEl>
                                          <p:spTgt spid="2064"/>
                                        </p:tgtEl>
                                      </p:cBhvr>
                                    </p:animEffect>
                                  </p:childTnLst>
                                </p:cTn>
                              </p:par>
                              <p:par>
                                <p:cTn id="34" presetID="21" presetClass="entr" presetSubtype="8" fill="hold" nodeType="withEffect">
                                  <p:stCondLst>
                                    <p:cond delay="0"/>
                                  </p:stCondLst>
                                  <p:childTnLst>
                                    <p:set>
                                      <p:cBhvr>
                                        <p:cTn id="35" dur="1" fill="hold">
                                          <p:stCondLst>
                                            <p:cond delay="0"/>
                                          </p:stCondLst>
                                        </p:cTn>
                                        <p:tgtEl>
                                          <p:spTgt spid="2068"/>
                                        </p:tgtEl>
                                        <p:attrNameLst>
                                          <p:attrName>style.visibility</p:attrName>
                                        </p:attrNameLst>
                                      </p:cBhvr>
                                      <p:to>
                                        <p:strVal val="visible"/>
                                      </p:to>
                                    </p:set>
                                    <p:animEffect transition="in" filter="wheel(8)">
                                      <p:cBhvr>
                                        <p:cTn id="36" dur="2000"/>
                                        <p:tgtEl>
                                          <p:spTgt spid="2068"/>
                                        </p:tgtEl>
                                      </p:cBhvr>
                                    </p:animEffect>
                                  </p:childTnLst>
                                </p:cTn>
                              </p:par>
                              <p:par>
                                <p:cTn id="37" presetID="21" presetClass="entr" presetSubtype="8" fill="hold" nodeType="withEffect">
                                  <p:stCondLst>
                                    <p:cond delay="0"/>
                                  </p:stCondLst>
                                  <p:childTnLst>
                                    <p:set>
                                      <p:cBhvr>
                                        <p:cTn id="38" dur="1" fill="hold">
                                          <p:stCondLst>
                                            <p:cond delay="0"/>
                                          </p:stCondLst>
                                        </p:cTn>
                                        <p:tgtEl>
                                          <p:spTgt spid="2071"/>
                                        </p:tgtEl>
                                        <p:attrNameLst>
                                          <p:attrName>style.visibility</p:attrName>
                                        </p:attrNameLst>
                                      </p:cBhvr>
                                      <p:to>
                                        <p:strVal val="visible"/>
                                      </p:to>
                                    </p:set>
                                    <p:animEffect transition="in" filter="wheel(8)">
                                      <p:cBhvr>
                                        <p:cTn id="39" dur="2000"/>
                                        <p:tgtEl>
                                          <p:spTgt spid="2071"/>
                                        </p:tgtEl>
                                      </p:cBhvr>
                                    </p:animEffect>
                                  </p:childTnLst>
                                </p:cTn>
                              </p:par>
                              <p:par>
                                <p:cTn id="40" presetID="21" presetClass="entr" presetSubtype="8" fill="hold" nodeType="withEffect">
                                  <p:stCondLst>
                                    <p:cond delay="0"/>
                                  </p:stCondLst>
                                  <p:childTnLst>
                                    <p:set>
                                      <p:cBhvr>
                                        <p:cTn id="41" dur="1" fill="hold">
                                          <p:stCondLst>
                                            <p:cond delay="0"/>
                                          </p:stCondLst>
                                        </p:cTn>
                                        <p:tgtEl>
                                          <p:spTgt spid="2072"/>
                                        </p:tgtEl>
                                        <p:attrNameLst>
                                          <p:attrName>style.visibility</p:attrName>
                                        </p:attrNameLst>
                                      </p:cBhvr>
                                      <p:to>
                                        <p:strVal val="visible"/>
                                      </p:to>
                                    </p:set>
                                    <p:animEffect transition="in" filter="wheel(8)">
                                      <p:cBhvr>
                                        <p:cTn id="42" dur="2000"/>
                                        <p:tgtEl>
                                          <p:spTgt spid="2072"/>
                                        </p:tgtEl>
                                      </p:cBhvr>
                                    </p:animEffect>
                                  </p:childTnLst>
                                </p:cTn>
                              </p:par>
                              <p:par>
                                <p:cTn id="43" presetID="21" presetClass="entr" presetSubtype="8" fill="hold" nodeType="withEffect">
                                  <p:stCondLst>
                                    <p:cond delay="0"/>
                                  </p:stCondLst>
                                  <p:childTnLst>
                                    <p:set>
                                      <p:cBhvr>
                                        <p:cTn id="44" dur="1" fill="hold">
                                          <p:stCondLst>
                                            <p:cond delay="0"/>
                                          </p:stCondLst>
                                        </p:cTn>
                                        <p:tgtEl>
                                          <p:spTgt spid="2067"/>
                                        </p:tgtEl>
                                        <p:attrNameLst>
                                          <p:attrName>style.visibility</p:attrName>
                                        </p:attrNameLst>
                                      </p:cBhvr>
                                      <p:to>
                                        <p:strVal val="visible"/>
                                      </p:to>
                                    </p:set>
                                    <p:animEffect transition="in" filter="wheel(8)">
                                      <p:cBhvr>
                                        <p:cTn id="45" dur="2000"/>
                                        <p:tgtEl>
                                          <p:spTgt spid="2067"/>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2055"/>
                                        </p:tgtEl>
                                        <p:attrNameLst>
                                          <p:attrName>style.visibility</p:attrName>
                                        </p:attrNameLst>
                                      </p:cBhvr>
                                      <p:to>
                                        <p:strVal val="visible"/>
                                      </p:to>
                                    </p:set>
                                    <p:anim calcmode="lin" valueType="num">
                                      <p:cBhvr>
                                        <p:cTn id="48" dur="1000" fill="hold"/>
                                        <p:tgtEl>
                                          <p:spTgt spid="2055"/>
                                        </p:tgtEl>
                                        <p:attrNameLst>
                                          <p:attrName>ppt_x</p:attrName>
                                        </p:attrNameLst>
                                      </p:cBhvr>
                                      <p:tavLst>
                                        <p:tav tm="0">
                                          <p:val>
                                            <p:strVal val="#ppt_x-.2"/>
                                          </p:val>
                                        </p:tav>
                                        <p:tav tm="100000">
                                          <p:val>
                                            <p:strVal val="#ppt_x"/>
                                          </p:val>
                                        </p:tav>
                                      </p:tavLst>
                                    </p:anim>
                                    <p:anim calcmode="lin" valueType="num">
                                      <p:cBhvr>
                                        <p:cTn id="49" dur="1000" fill="hold"/>
                                        <p:tgtEl>
                                          <p:spTgt spid="2055"/>
                                        </p:tgtEl>
                                        <p:attrNameLst>
                                          <p:attrName>ppt_y</p:attrName>
                                        </p:attrNameLst>
                                      </p:cBhvr>
                                      <p:tavLst>
                                        <p:tav tm="0">
                                          <p:val>
                                            <p:strVal val="#ppt_y"/>
                                          </p:val>
                                        </p:tav>
                                        <p:tav tm="100000">
                                          <p:val>
                                            <p:strVal val="#ppt_y"/>
                                          </p:val>
                                        </p:tav>
                                      </p:tavLst>
                                    </p:anim>
                                    <p:animEffect transition="in" filter="wipe(right)" prLst="gradientSize: 0.1">
                                      <p:cBhvr>
                                        <p:cTn id="50" dur="1000"/>
                                        <p:tgtEl>
                                          <p:spTgt spid="2055"/>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2056">
                                            <p:txEl>
                                              <p:pRg st="0" end="0"/>
                                            </p:txEl>
                                          </p:spTgt>
                                        </p:tgtEl>
                                        <p:attrNameLst>
                                          <p:attrName>style.visibility</p:attrName>
                                        </p:attrNameLst>
                                      </p:cBhvr>
                                      <p:to>
                                        <p:strVal val="visible"/>
                                      </p:to>
                                    </p:set>
                                    <p:anim calcmode="discrete" valueType="clr">
                                      <p:cBhvr override="childStyle">
                                        <p:cTn id="55" dur="80"/>
                                        <p:tgtEl>
                                          <p:spTgt spid="205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2056">
                                            <p:txEl>
                                              <p:pRg st="0" end="0"/>
                                            </p:txEl>
                                          </p:spTgt>
                                        </p:tgtEl>
                                        <p:attrNameLst>
                                          <p:attrName>fillcolor</p:attrName>
                                        </p:attrNameLst>
                                      </p:cBhvr>
                                      <p:tavLst>
                                        <p:tav tm="0">
                                          <p:val>
                                            <p:clrVal>
                                              <a:schemeClr val="accent2"/>
                                            </p:clrVal>
                                          </p:val>
                                        </p:tav>
                                        <p:tav tm="50000">
                                          <p:val>
                                            <p:clrVal>
                                              <a:schemeClr val="hlink"/>
                                            </p:clrVal>
                                          </p:val>
                                        </p:tav>
                                      </p:tavLst>
                                    </p:anim>
                                    <p:set>
                                      <p:cBhvr>
                                        <p:cTn id="57" dur="80"/>
                                        <p:tgtEl>
                                          <p:spTgt spid="2056">
                                            <p:txEl>
                                              <p:pRg st="0" end="0"/>
                                            </p:txEl>
                                          </p:spTgt>
                                        </p:tgtEl>
                                        <p:attrNameLst>
                                          <p:attrName>fill.type</p:attrName>
                                        </p:attrNameLst>
                                      </p:cBhvr>
                                      <p:to>
                                        <p:strVal val="solid"/>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27" presetClass="entr" presetSubtype="0" fill="hold" nodeType="clickEffect">
                                  <p:stCondLst>
                                    <p:cond delay="0"/>
                                  </p:stCondLst>
                                  <p:iterate type="lt">
                                    <p:tmPct val="50000"/>
                                  </p:iterate>
                                  <p:childTnLst>
                                    <p:set>
                                      <p:cBhvr>
                                        <p:cTn id="61" dur="1" fill="hold">
                                          <p:stCondLst>
                                            <p:cond delay="0"/>
                                          </p:stCondLst>
                                        </p:cTn>
                                        <p:tgtEl>
                                          <p:spTgt spid="2056">
                                            <p:txEl>
                                              <p:pRg st="1" end="1"/>
                                            </p:txEl>
                                          </p:spTgt>
                                        </p:tgtEl>
                                        <p:attrNameLst>
                                          <p:attrName>style.visibility</p:attrName>
                                        </p:attrNameLst>
                                      </p:cBhvr>
                                      <p:to>
                                        <p:strVal val="visible"/>
                                      </p:to>
                                    </p:set>
                                    <p:anim calcmode="discrete" valueType="clr">
                                      <p:cBhvr override="childStyle">
                                        <p:cTn id="62" dur="80"/>
                                        <p:tgtEl>
                                          <p:spTgt spid="205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3" dur="80"/>
                                        <p:tgtEl>
                                          <p:spTgt spid="2056">
                                            <p:txEl>
                                              <p:pRg st="1" end="1"/>
                                            </p:txEl>
                                          </p:spTgt>
                                        </p:tgtEl>
                                        <p:attrNameLst>
                                          <p:attrName>fillcolor</p:attrName>
                                        </p:attrNameLst>
                                      </p:cBhvr>
                                      <p:tavLst>
                                        <p:tav tm="0">
                                          <p:val>
                                            <p:clrVal>
                                              <a:schemeClr val="accent2"/>
                                            </p:clrVal>
                                          </p:val>
                                        </p:tav>
                                        <p:tav tm="50000">
                                          <p:val>
                                            <p:clrVal>
                                              <a:schemeClr val="hlink"/>
                                            </p:clrVal>
                                          </p:val>
                                        </p:tav>
                                      </p:tavLst>
                                    </p:anim>
                                    <p:set>
                                      <p:cBhvr>
                                        <p:cTn id="64" dur="80"/>
                                        <p:tgtEl>
                                          <p:spTgt spid="2056">
                                            <p:txEl>
                                              <p:pRg st="1" end="1"/>
                                            </p:txEl>
                                          </p:spTgt>
                                        </p:tgtEl>
                                        <p:attrNameLst>
                                          <p:attrName>fill.type</p:attrName>
                                        </p:attrNameLst>
                                      </p:cBhvr>
                                      <p:to>
                                        <p:strVal val="solid"/>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27" presetClass="entr" presetSubtype="0" fill="hold" nodeType="clickEffect">
                                  <p:stCondLst>
                                    <p:cond delay="0"/>
                                  </p:stCondLst>
                                  <p:iterate type="lt">
                                    <p:tmPct val="50000"/>
                                  </p:iterate>
                                  <p:childTnLst>
                                    <p:set>
                                      <p:cBhvr>
                                        <p:cTn id="68" dur="1" fill="hold">
                                          <p:stCondLst>
                                            <p:cond delay="0"/>
                                          </p:stCondLst>
                                        </p:cTn>
                                        <p:tgtEl>
                                          <p:spTgt spid="2056">
                                            <p:txEl>
                                              <p:pRg st="2" end="2"/>
                                            </p:txEl>
                                          </p:spTgt>
                                        </p:tgtEl>
                                        <p:attrNameLst>
                                          <p:attrName>style.visibility</p:attrName>
                                        </p:attrNameLst>
                                      </p:cBhvr>
                                      <p:to>
                                        <p:strVal val="visible"/>
                                      </p:to>
                                    </p:set>
                                    <p:anim calcmode="discrete" valueType="clr">
                                      <p:cBhvr override="childStyle">
                                        <p:cTn id="69" dur="80"/>
                                        <p:tgtEl>
                                          <p:spTgt spid="205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0" dur="80"/>
                                        <p:tgtEl>
                                          <p:spTgt spid="2056">
                                            <p:txEl>
                                              <p:pRg st="2" end="2"/>
                                            </p:txEl>
                                          </p:spTgt>
                                        </p:tgtEl>
                                        <p:attrNameLst>
                                          <p:attrName>fillcolor</p:attrName>
                                        </p:attrNameLst>
                                      </p:cBhvr>
                                      <p:tavLst>
                                        <p:tav tm="0">
                                          <p:val>
                                            <p:clrVal>
                                              <a:schemeClr val="accent2"/>
                                            </p:clrVal>
                                          </p:val>
                                        </p:tav>
                                        <p:tav tm="50000">
                                          <p:val>
                                            <p:clrVal>
                                              <a:schemeClr val="hlink"/>
                                            </p:clrVal>
                                          </p:val>
                                        </p:tav>
                                      </p:tavLst>
                                    </p:anim>
                                    <p:set>
                                      <p:cBhvr>
                                        <p:cTn id="71" dur="80"/>
                                        <p:tgtEl>
                                          <p:spTgt spid="2056">
                                            <p:txEl>
                                              <p:pRg st="2" end="2"/>
                                            </p:txEl>
                                          </p:spTgt>
                                        </p:tgtEl>
                                        <p:attrNameLst>
                                          <p:attrName>fill.type</p:attrName>
                                        </p:attrNameLst>
                                      </p:cBhvr>
                                      <p:to>
                                        <p:strVal val="solid"/>
                                      </p:to>
                                    </p:set>
                                  </p:childTnLst>
                                </p:cTn>
                              </p:par>
                            </p:childTnLst>
                          </p:cTn>
                        </p:par>
                      </p:childTnLst>
                    </p:cTn>
                  </p:par>
                  <p:par>
                    <p:cTn id="72" fill="hold" nodeType="clickPar">
                      <p:stCondLst>
                        <p:cond delay="indefinite"/>
                      </p:stCondLst>
                      <p:childTnLst>
                        <p:par>
                          <p:cTn id="73" fill="hold" nodeType="withGroup">
                            <p:stCondLst>
                              <p:cond delay="0"/>
                            </p:stCondLst>
                            <p:childTnLst>
                              <p:par>
                                <p:cTn id="74" presetID="18" presetClass="entr" presetSubtype="6" fill="hold" nodeType="clickEffect">
                                  <p:stCondLst>
                                    <p:cond delay="0"/>
                                  </p:stCondLst>
                                  <p:childTnLst>
                                    <p:set>
                                      <p:cBhvr>
                                        <p:cTn id="75" dur="1" fill="hold">
                                          <p:stCondLst>
                                            <p:cond delay="0"/>
                                          </p:stCondLst>
                                        </p:cTn>
                                        <p:tgtEl>
                                          <p:spTgt spid="2082"/>
                                        </p:tgtEl>
                                        <p:attrNameLst>
                                          <p:attrName>style.visibility</p:attrName>
                                        </p:attrNameLst>
                                      </p:cBhvr>
                                      <p:to>
                                        <p:strVal val="visible"/>
                                      </p:to>
                                    </p:set>
                                    <p:animEffect transition="in" filter="strips(downRight)">
                                      <p:cBhvr>
                                        <p:cTn id="76" dur="3000"/>
                                        <p:tgtEl>
                                          <p:spTgt spid="2082"/>
                                        </p:tgtEl>
                                      </p:cBhvr>
                                    </p:animEffect>
                                  </p:childTnLst>
                                </p:cTn>
                              </p:par>
                              <p:par>
                                <p:cTn id="77" presetID="18" presetClass="entr" presetSubtype="12" fill="hold" nodeType="withEffect">
                                  <p:stCondLst>
                                    <p:cond delay="0"/>
                                  </p:stCondLst>
                                  <p:childTnLst>
                                    <p:set>
                                      <p:cBhvr>
                                        <p:cTn id="78" dur="1" fill="hold">
                                          <p:stCondLst>
                                            <p:cond delay="0"/>
                                          </p:stCondLst>
                                        </p:cTn>
                                        <p:tgtEl>
                                          <p:spTgt spid="2084"/>
                                        </p:tgtEl>
                                        <p:attrNameLst>
                                          <p:attrName>style.visibility</p:attrName>
                                        </p:attrNameLst>
                                      </p:cBhvr>
                                      <p:to>
                                        <p:strVal val="visible"/>
                                      </p:to>
                                    </p:set>
                                    <p:animEffect transition="in" filter="strips(downLeft)">
                                      <p:cBhvr>
                                        <p:cTn id="79" dur="3000"/>
                                        <p:tgtEl>
                                          <p:spTgt spid="2084"/>
                                        </p:tgtEl>
                                      </p:cBhvr>
                                    </p:animEffect>
                                  </p:childTnLst>
                                </p:cTn>
                              </p:par>
                              <p:par>
                                <p:cTn id="80" presetID="18" presetClass="entr" presetSubtype="9" fill="hold" nodeType="withEffect">
                                  <p:stCondLst>
                                    <p:cond delay="0"/>
                                  </p:stCondLst>
                                  <p:childTnLst>
                                    <p:set>
                                      <p:cBhvr>
                                        <p:cTn id="81" dur="1" fill="hold">
                                          <p:stCondLst>
                                            <p:cond delay="0"/>
                                          </p:stCondLst>
                                        </p:cTn>
                                        <p:tgtEl>
                                          <p:spTgt spid="2063"/>
                                        </p:tgtEl>
                                        <p:attrNameLst>
                                          <p:attrName>style.visibility</p:attrName>
                                        </p:attrNameLst>
                                      </p:cBhvr>
                                      <p:to>
                                        <p:strVal val="visible"/>
                                      </p:to>
                                    </p:set>
                                    <p:animEffect transition="in" filter="strips(upLeft)">
                                      <p:cBhvr>
                                        <p:cTn id="82" dur="3000"/>
                                        <p:tgtEl>
                                          <p:spTgt spid="2063"/>
                                        </p:tgtEl>
                                      </p:cBhvr>
                                    </p:animEffect>
                                  </p:childTnLst>
                                </p:cTn>
                              </p:par>
                              <p:par>
                                <p:cTn id="83" presetID="18" presetClass="entr" presetSubtype="3" fill="hold" nodeType="withEffect">
                                  <p:stCondLst>
                                    <p:cond delay="0"/>
                                  </p:stCondLst>
                                  <p:childTnLst>
                                    <p:set>
                                      <p:cBhvr>
                                        <p:cTn id="84" dur="1" fill="hold">
                                          <p:stCondLst>
                                            <p:cond delay="0"/>
                                          </p:stCondLst>
                                        </p:cTn>
                                        <p:tgtEl>
                                          <p:spTgt spid="2083"/>
                                        </p:tgtEl>
                                        <p:attrNameLst>
                                          <p:attrName>style.visibility</p:attrName>
                                        </p:attrNameLst>
                                      </p:cBhvr>
                                      <p:to>
                                        <p:strVal val="visible"/>
                                      </p:to>
                                    </p:set>
                                    <p:animEffect transition="in" filter="strips(upRight)">
                                      <p:cBhvr>
                                        <p:cTn id="85" dur="3000"/>
                                        <p:tgtEl>
                                          <p:spTgt spid="2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3">
            <a:extLst>
              <a:ext uri="{FF2B5EF4-FFF2-40B4-BE49-F238E27FC236}">
                <a16:creationId xmlns:a16="http://schemas.microsoft.com/office/drawing/2014/main" xmlns="" id="{4A301B69-0E07-43D1-A79F-2D627B68479E}"/>
              </a:ext>
            </a:extLst>
          </p:cNvPr>
          <p:cNvSpPr>
            <a:spLocks noGrp="1" noChangeArrowheads="1"/>
          </p:cNvSpPr>
          <p:nvPr>
            <p:ph type="ctrTitle"/>
          </p:nvPr>
        </p:nvSpPr>
        <p:spPr/>
        <p:txBody>
          <a:bodyPr/>
          <a:lstStyle/>
          <a:p>
            <a:pPr eaLnBrk="1" hangingPunct="1"/>
            <a:endParaRPr lang="vi-VN" altLang="en-US"/>
          </a:p>
        </p:txBody>
      </p:sp>
      <p:sp>
        <p:nvSpPr>
          <p:cNvPr id="2053" name="Rectangle 14">
            <a:extLst>
              <a:ext uri="{FF2B5EF4-FFF2-40B4-BE49-F238E27FC236}">
                <a16:creationId xmlns:a16="http://schemas.microsoft.com/office/drawing/2014/main" xmlns="" id="{6DDF4D13-0AA7-492D-BE95-0A06838E56E2}"/>
              </a:ext>
            </a:extLst>
          </p:cNvPr>
          <p:cNvSpPr>
            <a:spLocks noGrp="1" noChangeArrowheads="1"/>
          </p:cNvSpPr>
          <p:nvPr>
            <p:ph type="subTitle" idx="1"/>
          </p:nvPr>
        </p:nvSpPr>
        <p:spPr/>
        <p:txBody>
          <a:bodyPr/>
          <a:lstStyle/>
          <a:p>
            <a:pPr eaLnBrk="1" hangingPunct="1">
              <a:buFont typeface="Arial" charset="0"/>
              <a:buNone/>
              <a:defRPr/>
            </a:pPr>
            <a:endParaRPr lang="vi-VN"/>
          </a:p>
        </p:txBody>
      </p:sp>
      <p:graphicFrame>
        <p:nvGraphicFramePr>
          <p:cNvPr id="55300" name="Object 15">
            <a:extLst>
              <a:ext uri="{FF2B5EF4-FFF2-40B4-BE49-F238E27FC236}">
                <a16:creationId xmlns:a16="http://schemas.microsoft.com/office/drawing/2014/main" xmlns="" id="{C9C35C7D-6297-4C49-B314-30F56090471F}"/>
              </a:ext>
            </a:extLst>
          </p:cNvPr>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2055" name="Slide" r:id="rId3" imgW="4533840" imgH="3390840" progId="PowerPoint.Slide.8">
                  <p:embed/>
                </p:oleObj>
              </mc:Choice>
              <mc:Fallback>
                <p:oleObj name="Slide" r:id="rId3" imgW="4533840" imgH="3390840" progId="PowerPoint.Slide.8">
                  <p:embed/>
                  <p:pic>
                    <p:nvPicPr>
                      <p:cNvPr id="55300" name="Object 15">
                        <a:extLst>
                          <a:ext uri="{FF2B5EF4-FFF2-40B4-BE49-F238E27FC236}">
                            <a16:creationId xmlns:a16="http://schemas.microsoft.com/office/drawing/2014/main" xmlns="" id="{C9C35C7D-6297-4C49-B314-30F5609047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5301" name="Object 16">
            <a:extLst>
              <a:ext uri="{FF2B5EF4-FFF2-40B4-BE49-F238E27FC236}">
                <a16:creationId xmlns:a16="http://schemas.microsoft.com/office/drawing/2014/main" xmlns="" id="{7779308F-BACA-4405-B469-090D5C61E07F}"/>
              </a:ext>
            </a:extLst>
          </p:cNvPr>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2056" name="Presentation" r:id="rId5" imgW="4572042" imgH="3428869" progId="PowerPoint.Show.8">
                  <p:embed/>
                </p:oleObj>
              </mc:Choice>
              <mc:Fallback>
                <p:oleObj name="Presentation" r:id="rId5" imgW="4572042" imgH="3428869" progId="PowerPoint.Show.8">
                  <p:embed/>
                  <p:pic>
                    <p:nvPicPr>
                      <p:cNvPr id="55301" name="Object 16">
                        <a:extLst>
                          <a:ext uri="{FF2B5EF4-FFF2-40B4-BE49-F238E27FC236}">
                            <a16:creationId xmlns:a16="http://schemas.microsoft.com/office/drawing/2014/main" xmlns="" id="{7779308F-BACA-4405-B469-090D5C61E0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3028" name="AutoShape 20">
            <a:extLst>
              <a:ext uri="{FF2B5EF4-FFF2-40B4-BE49-F238E27FC236}">
                <a16:creationId xmlns:a16="http://schemas.microsoft.com/office/drawing/2014/main" xmlns="" id="{23706C5B-70B4-4574-954C-341C3026A964}"/>
              </a:ext>
            </a:extLst>
          </p:cNvPr>
          <p:cNvSpPr>
            <a:spLocks noChangeArrowheads="1"/>
          </p:cNvSpPr>
          <p:nvPr/>
        </p:nvSpPr>
        <p:spPr bwMode="auto">
          <a:xfrm>
            <a:off x="7315200" y="4876800"/>
            <a:ext cx="428625" cy="409575"/>
          </a:xfrm>
          <a:prstGeom prst="irregularSeal1">
            <a:avLst/>
          </a:prstGeom>
          <a:gradFill rotWithShape="1">
            <a:gsLst>
              <a:gs pos="0">
                <a:srgbClr val="E6F8A6">
                  <a:alpha val="62000"/>
                </a:srgbClr>
              </a:gs>
              <a:gs pos="100000">
                <a:srgbClr val="FF0066"/>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29" name="AutoShape 21">
            <a:extLst>
              <a:ext uri="{FF2B5EF4-FFF2-40B4-BE49-F238E27FC236}">
                <a16:creationId xmlns:a16="http://schemas.microsoft.com/office/drawing/2014/main" xmlns="" id="{7E08F960-8984-4612-A3DC-5C96065E8A5B}"/>
              </a:ext>
            </a:extLst>
          </p:cNvPr>
          <p:cNvSpPr>
            <a:spLocks noChangeArrowheads="1"/>
          </p:cNvSpPr>
          <p:nvPr/>
        </p:nvSpPr>
        <p:spPr bwMode="auto">
          <a:xfrm>
            <a:off x="0" y="3505200"/>
            <a:ext cx="366713" cy="431800"/>
          </a:xfrm>
          <a:prstGeom prst="irregularSeal1">
            <a:avLst/>
          </a:prstGeom>
          <a:gradFill rotWithShape="1">
            <a:gsLst>
              <a:gs pos="0">
                <a:srgbClr val="FF0066"/>
              </a:gs>
              <a:gs pos="100000">
                <a:srgbClr val="FF0000">
                  <a:alpha val="3998"/>
                </a:srgbClr>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30" name="AutoShape 22">
            <a:extLst>
              <a:ext uri="{FF2B5EF4-FFF2-40B4-BE49-F238E27FC236}">
                <a16:creationId xmlns:a16="http://schemas.microsoft.com/office/drawing/2014/main" xmlns="" id="{FCC50018-FA92-46AE-8F8D-9595CA63747D}"/>
              </a:ext>
            </a:extLst>
          </p:cNvPr>
          <p:cNvSpPr>
            <a:spLocks noChangeArrowheads="1"/>
          </p:cNvSpPr>
          <p:nvPr/>
        </p:nvSpPr>
        <p:spPr bwMode="auto">
          <a:xfrm>
            <a:off x="169863" y="5511800"/>
            <a:ext cx="403225" cy="392113"/>
          </a:xfrm>
          <a:prstGeom prst="star5">
            <a:avLst/>
          </a:prstGeom>
          <a:gradFill rotWithShape="1">
            <a:gsLst>
              <a:gs pos="0">
                <a:srgbClr val="FF0000"/>
              </a:gs>
              <a:gs pos="100000">
                <a:srgbClr val="FFFF00"/>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31" name="AutoShape 23">
            <a:extLst>
              <a:ext uri="{FF2B5EF4-FFF2-40B4-BE49-F238E27FC236}">
                <a16:creationId xmlns:a16="http://schemas.microsoft.com/office/drawing/2014/main" xmlns="" id="{3FD7690A-494A-4E76-9D08-AA70B188249C}"/>
              </a:ext>
            </a:extLst>
          </p:cNvPr>
          <p:cNvSpPr>
            <a:spLocks noChangeArrowheads="1"/>
          </p:cNvSpPr>
          <p:nvPr/>
        </p:nvSpPr>
        <p:spPr bwMode="auto">
          <a:xfrm>
            <a:off x="8001000" y="381000"/>
            <a:ext cx="609600" cy="685800"/>
          </a:xfrm>
          <a:prstGeom prst="star5">
            <a:avLst/>
          </a:prstGeom>
          <a:gradFill rotWithShape="1">
            <a:gsLst>
              <a:gs pos="0">
                <a:srgbClr val="1907FD"/>
              </a:gs>
              <a:gs pos="100000">
                <a:schemeClr val="bg1"/>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32" name="AutoShape 24">
            <a:extLst>
              <a:ext uri="{FF2B5EF4-FFF2-40B4-BE49-F238E27FC236}">
                <a16:creationId xmlns:a16="http://schemas.microsoft.com/office/drawing/2014/main" xmlns="" id="{CD3187A5-917B-4722-875D-552579435230}"/>
              </a:ext>
            </a:extLst>
          </p:cNvPr>
          <p:cNvSpPr>
            <a:spLocks noChangeArrowheads="1"/>
          </p:cNvSpPr>
          <p:nvPr/>
        </p:nvSpPr>
        <p:spPr bwMode="auto">
          <a:xfrm>
            <a:off x="2246313" y="9525"/>
            <a:ext cx="457200" cy="685800"/>
          </a:xfrm>
          <a:prstGeom prst="irregularSeal1">
            <a:avLst/>
          </a:prstGeom>
          <a:gradFill rotWithShape="1">
            <a:gsLst>
              <a:gs pos="0">
                <a:srgbClr val="FF0000"/>
              </a:gs>
              <a:gs pos="100000">
                <a:srgbClr val="1907FD"/>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33" name="AutoShape 25">
            <a:extLst>
              <a:ext uri="{FF2B5EF4-FFF2-40B4-BE49-F238E27FC236}">
                <a16:creationId xmlns:a16="http://schemas.microsoft.com/office/drawing/2014/main" xmlns="" id="{C89AA4C3-6449-4587-A88A-DB5E1B5DCEA6}"/>
              </a:ext>
            </a:extLst>
          </p:cNvPr>
          <p:cNvSpPr>
            <a:spLocks noChangeArrowheads="1"/>
          </p:cNvSpPr>
          <p:nvPr/>
        </p:nvSpPr>
        <p:spPr bwMode="auto">
          <a:xfrm>
            <a:off x="4648200" y="381000"/>
            <a:ext cx="403225" cy="392113"/>
          </a:xfrm>
          <a:prstGeom prst="star5">
            <a:avLst/>
          </a:prstGeom>
          <a:gradFill rotWithShape="1">
            <a:gsLst>
              <a:gs pos="0">
                <a:srgbClr val="FF0000"/>
              </a:gs>
              <a:gs pos="100000">
                <a:srgbClr val="FFFF00"/>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34" name="AutoShape 26">
            <a:extLst>
              <a:ext uri="{FF2B5EF4-FFF2-40B4-BE49-F238E27FC236}">
                <a16:creationId xmlns:a16="http://schemas.microsoft.com/office/drawing/2014/main" xmlns="" id="{691AADE5-DF18-4CA9-88D6-B330DCE3A31A}"/>
              </a:ext>
            </a:extLst>
          </p:cNvPr>
          <p:cNvSpPr>
            <a:spLocks noChangeArrowheads="1"/>
          </p:cNvSpPr>
          <p:nvPr/>
        </p:nvSpPr>
        <p:spPr bwMode="auto">
          <a:xfrm>
            <a:off x="304800" y="2438400"/>
            <a:ext cx="685800" cy="609600"/>
          </a:xfrm>
          <a:prstGeom prst="star5">
            <a:avLst/>
          </a:prstGeom>
          <a:gradFill rotWithShape="1">
            <a:gsLst>
              <a:gs pos="0">
                <a:srgbClr val="FFFF00"/>
              </a:gs>
              <a:gs pos="100000">
                <a:srgbClr val="1907FD"/>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35" name="AutoShape 27">
            <a:extLst>
              <a:ext uri="{FF2B5EF4-FFF2-40B4-BE49-F238E27FC236}">
                <a16:creationId xmlns:a16="http://schemas.microsoft.com/office/drawing/2014/main" xmlns="" id="{F03C5E96-1B3A-43DB-A763-4C63ECDCB23E}"/>
              </a:ext>
            </a:extLst>
          </p:cNvPr>
          <p:cNvSpPr>
            <a:spLocks noChangeArrowheads="1"/>
          </p:cNvSpPr>
          <p:nvPr/>
        </p:nvSpPr>
        <p:spPr bwMode="auto">
          <a:xfrm>
            <a:off x="5638800" y="228600"/>
            <a:ext cx="366713" cy="400050"/>
          </a:xfrm>
          <a:prstGeom prst="irregularSeal2">
            <a:avLst/>
          </a:prstGeom>
          <a:gradFill rotWithShape="1">
            <a:gsLst>
              <a:gs pos="0">
                <a:srgbClr val="FCA2B1">
                  <a:alpha val="87999"/>
                </a:srgbClr>
              </a:gs>
              <a:gs pos="100000">
                <a:srgbClr val="FF0000">
                  <a:alpha val="57999"/>
                </a:srgbClr>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36" name="AutoShape 28">
            <a:extLst>
              <a:ext uri="{FF2B5EF4-FFF2-40B4-BE49-F238E27FC236}">
                <a16:creationId xmlns:a16="http://schemas.microsoft.com/office/drawing/2014/main" xmlns="" id="{C12EEC63-8490-43EE-AE1D-8D233389900E}"/>
              </a:ext>
            </a:extLst>
          </p:cNvPr>
          <p:cNvSpPr>
            <a:spLocks noChangeArrowheads="1"/>
          </p:cNvSpPr>
          <p:nvPr/>
        </p:nvSpPr>
        <p:spPr bwMode="auto">
          <a:xfrm>
            <a:off x="3048000" y="533400"/>
            <a:ext cx="366713" cy="431800"/>
          </a:xfrm>
          <a:prstGeom prst="irregularSeal1">
            <a:avLst/>
          </a:prstGeom>
          <a:gradFill rotWithShape="1">
            <a:gsLst>
              <a:gs pos="0">
                <a:srgbClr val="FF0066"/>
              </a:gs>
              <a:gs pos="100000">
                <a:srgbClr val="FF0000">
                  <a:alpha val="3998"/>
                </a:srgbClr>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37" name="AutoShape 29">
            <a:extLst>
              <a:ext uri="{FF2B5EF4-FFF2-40B4-BE49-F238E27FC236}">
                <a16:creationId xmlns:a16="http://schemas.microsoft.com/office/drawing/2014/main" xmlns="" id="{8A11590B-E853-455A-9177-1FFD25563E38}"/>
              </a:ext>
            </a:extLst>
          </p:cNvPr>
          <p:cNvSpPr>
            <a:spLocks noChangeArrowheads="1"/>
          </p:cNvSpPr>
          <p:nvPr/>
        </p:nvSpPr>
        <p:spPr bwMode="auto">
          <a:xfrm>
            <a:off x="1524000" y="1219200"/>
            <a:ext cx="508000" cy="403225"/>
          </a:xfrm>
          <a:prstGeom prst="star4">
            <a:avLst>
              <a:gd name="adj" fmla="val 12500"/>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38" name="AutoShape 30">
            <a:extLst>
              <a:ext uri="{FF2B5EF4-FFF2-40B4-BE49-F238E27FC236}">
                <a16:creationId xmlns:a16="http://schemas.microsoft.com/office/drawing/2014/main" xmlns="" id="{A3053A00-0C65-43F1-A929-2E8533226CDC}"/>
              </a:ext>
            </a:extLst>
          </p:cNvPr>
          <p:cNvSpPr>
            <a:spLocks noChangeArrowheads="1"/>
          </p:cNvSpPr>
          <p:nvPr/>
        </p:nvSpPr>
        <p:spPr bwMode="auto">
          <a:xfrm>
            <a:off x="8458200" y="1981200"/>
            <a:ext cx="385763" cy="439738"/>
          </a:xfrm>
          <a:prstGeom prst="star5">
            <a:avLst/>
          </a:prstGeom>
          <a:gradFill rotWithShape="1">
            <a:gsLst>
              <a:gs pos="0">
                <a:schemeClr val="accent1"/>
              </a:gs>
              <a:gs pos="100000">
                <a:srgbClr val="FF0066"/>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39" name="AutoShape 31">
            <a:extLst>
              <a:ext uri="{FF2B5EF4-FFF2-40B4-BE49-F238E27FC236}">
                <a16:creationId xmlns:a16="http://schemas.microsoft.com/office/drawing/2014/main" xmlns="" id="{93BC9885-FAE2-4724-AA7C-7273B5272766}"/>
              </a:ext>
            </a:extLst>
          </p:cNvPr>
          <p:cNvSpPr>
            <a:spLocks noChangeArrowheads="1"/>
          </p:cNvSpPr>
          <p:nvPr/>
        </p:nvSpPr>
        <p:spPr bwMode="auto">
          <a:xfrm>
            <a:off x="3429000" y="6019800"/>
            <a:ext cx="366713" cy="400050"/>
          </a:xfrm>
          <a:prstGeom prst="irregularSeal2">
            <a:avLst/>
          </a:prstGeom>
          <a:gradFill rotWithShape="1">
            <a:gsLst>
              <a:gs pos="0">
                <a:srgbClr val="FCA2B1">
                  <a:alpha val="87999"/>
                </a:srgbClr>
              </a:gs>
              <a:gs pos="100000">
                <a:srgbClr val="FF0000">
                  <a:alpha val="57999"/>
                </a:srgbClr>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40" name="AutoShape 32">
            <a:extLst>
              <a:ext uri="{FF2B5EF4-FFF2-40B4-BE49-F238E27FC236}">
                <a16:creationId xmlns:a16="http://schemas.microsoft.com/office/drawing/2014/main" xmlns="" id="{BAA22AA2-51AD-4881-93E0-1E949FEFED35}"/>
              </a:ext>
            </a:extLst>
          </p:cNvPr>
          <p:cNvSpPr>
            <a:spLocks noChangeArrowheads="1"/>
          </p:cNvSpPr>
          <p:nvPr/>
        </p:nvSpPr>
        <p:spPr bwMode="auto">
          <a:xfrm>
            <a:off x="8305800" y="4038600"/>
            <a:ext cx="493713" cy="539750"/>
          </a:xfrm>
          <a:prstGeom prst="star4">
            <a:avLst>
              <a:gd name="adj" fmla="val 12500"/>
            </a:avLst>
          </a:prstGeom>
          <a:gradFill rotWithShape="1">
            <a:gsLst>
              <a:gs pos="0">
                <a:srgbClr val="000082"/>
              </a:gs>
              <a:gs pos="100000">
                <a:srgbClr val="FF8200"/>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41" name="AutoShape 33">
            <a:extLst>
              <a:ext uri="{FF2B5EF4-FFF2-40B4-BE49-F238E27FC236}">
                <a16:creationId xmlns:a16="http://schemas.microsoft.com/office/drawing/2014/main" xmlns="" id="{FEB739A8-63EB-46F2-8AC3-08126F5EB9E0}"/>
              </a:ext>
            </a:extLst>
          </p:cNvPr>
          <p:cNvSpPr>
            <a:spLocks noChangeArrowheads="1"/>
          </p:cNvSpPr>
          <p:nvPr/>
        </p:nvSpPr>
        <p:spPr bwMode="auto">
          <a:xfrm>
            <a:off x="2286000" y="5181600"/>
            <a:ext cx="609600" cy="685800"/>
          </a:xfrm>
          <a:prstGeom prst="star5">
            <a:avLst/>
          </a:prstGeom>
          <a:gradFill rotWithShape="1">
            <a:gsLst>
              <a:gs pos="0">
                <a:srgbClr val="1907FD"/>
              </a:gs>
              <a:gs pos="100000">
                <a:schemeClr val="bg1"/>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42" name="AutoShape 34">
            <a:extLst>
              <a:ext uri="{FF2B5EF4-FFF2-40B4-BE49-F238E27FC236}">
                <a16:creationId xmlns:a16="http://schemas.microsoft.com/office/drawing/2014/main" xmlns="" id="{96934BF4-3887-4D24-ADB1-071998E89F42}"/>
              </a:ext>
            </a:extLst>
          </p:cNvPr>
          <p:cNvSpPr>
            <a:spLocks noChangeArrowheads="1"/>
          </p:cNvSpPr>
          <p:nvPr/>
        </p:nvSpPr>
        <p:spPr bwMode="auto">
          <a:xfrm>
            <a:off x="5562600" y="5867400"/>
            <a:ext cx="457200" cy="685800"/>
          </a:xfrm>
          <a:prstGeom prst="irregularSeal1">
            <a:avLst/>
          </a:prstGeom>
          <a:gradFill rotWithShape="1">
            <a:gsLst>
              <a:gs pos="0">
                <a:srgbClr val="FF0000"/>
              </a:gs>
              <a:gs pos="100000">
                <a:srgbClr val="1907FD"/>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43" name="AutoShape 35">
            <a:extLst>
              <a:ext uri="{FF2B5EF4-FFF2-40B4-BE49-F238E27FC236}">
                <a16:creationId xmlns:a16="http://schemas.microsoft.com/office/drawing/2014/main" xmlns="" id="{A1A9BAF3-997B-4557-B1B4-8407A671BDBD}"/>
              </a:ext>
            </a:extLst>
          </p:cNvPr>
          <p:cNvSpPr>
            <a:spLocks noChangeArrowheads="1"/>
          </p:cNvSpPr>
          <p:nvPr/>
        </p:nvSpPr>
        <p:spPr bwMode="auto">
          <a:xfrm>
            <a:off x="7696200" y="5943600"/>
            <a:ext cx="533400" cy="533400"/>
          </a:xfrm>
          <a:prstGeom prst="star5">
            <a:avLst/>
          </a:prstGeom>
          <a:gradFill rotWithShape="1">
            <a:gsLst>
              <a:gs pos="0">
                <a:srgbClr val="FFFF00"/>
              </a:gs>
              <a:gs pos="100000">
                <a:srgbClr val="1907FD"/>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sp>
        <p:nvSpPr>
          <p:cNvPr id="43044" name="AutoShape 36">
            <a:extLst>
              <a:ext uri="{FF2B5EF4-FFF2-40B4-BE49-F238E27FC236}">
                <a16:creationId xmlns:a16="http://schemas.microsoft.com/office/drawing/2014/main" xmlns="" id="{AF4384EF-9658-42FF-8749-BB27BE481319}"/>
              </a:ext>
            </a:extLst>
          </p:cNvPr>
          <p:cNvSpPr>
            <a:spLocks noChangeArrowheads="1"/>
          </p:cNvSpPr>
          <p:nvPr/>
        </p:nvSpPr>
        <p:spPr bwMode="auto">
          <a:xfrm>
            <a:off x="1447800" y="5943600"/>
            <a:ext cx="493713" cy="539750"/>
          </a:xfrm>
          <a:prstGeom prst="star4">
            <a:avLst>
              <a:gd name="adj" fmla="val 12500"/>
            </a:avLst>
          </a:prstGeom>
          <a:gradFill rotWithShape="1">
            <a:gsLst>
              <a:gs pos="0">
                <a:srgbClr val="06E81C"/>
              </a:gs>
              <a:gs pos="100000">
                <a:srgbClr val="FF8200"/>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45" name="AutoShape 37">
            <a:extLst>
              <a:ext uri="{FF2B5EF4-FFF2-40B4-BE49-F238E27FC236}">
                <a16:creationId xmlns:a16="http://schemas.microsoft.com/office/drawing/2014/main" xmlns="" id="{883FDED9-34CD-4593-ADD3-F1CFE0C57D4B}"/>
              </a:ext>
            </a:extLst>
          </p:cNvPr>
          <p:cNvSpPr>
            <a:spLocks noChangeArrowheads="1"/>
          </p:cNvSpPr>
          <p:nvPr/>
        </p:nvSpPr>
        <p:spPr bwMode="auto">
          <a:xfrm>
            <a:off x="6400800" y="6019800"/>
            <a:ext cx="493713" cy="539750"/>
          </a:xfrm>
          <a:prstGeom prst="star4">
            <a:avLst>
              <a:gd name="adj" fmla="val 12500"/>
            </a:avLst>
          </a:prstGeom>
          <a:gradFill rotWithShape="1">
            <a:gsLst>
              <a:gs pos="0">
                <a:srgbClr val="000082"/>
              </a:gs>
              <a:gs pos="100000">
                <a:srgbClr val="FF8200"/>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endParaRPr lang="vi-VN" altLang="en-US" sz="1800">
              <a:solidFill>
                <a:prstClr val="black"/>
              </a:solidFill>
              <a:latin typeface="Arial" pitchFamily="34" charset="0"/>
              <a:cs typeface="+mn-cs"/>
            </a:endParaRPr>
          </a:p>
        </p:txBody>
      </p:sp>
      <p:sp>
        <p:nvSpPr>
          <p:cNvPr id="43046" name="AutoShape 38">
            <a:extLst>
              <a:ext uri="{FF2B5EF4-FFF2-40B4-BE49-F238E27FC236}">
                <a16:creationId xmlns:a16="http://schemas.microsoft.com/office/drawing/2014/main" xmlns="" id="{88503E3F-1FD4-43F9-A0A0-99861F0ACF94}"/>
              </a:ext>
            </a:extLst>
          </p:cNvPr>
          <p:cNvSpPr>
            <a:spLocks noChangeArrowheads="1"/>
          </p:cNvSpPr>
          <p:nvPr/>
        </p:nvSpPr>
        <p:spPr bwMode="auto">
          <a:xfrm>
            <a:off x="8382000" y="5181600"/>
            <a:ext cx="403225" cy="392113"/>
          </a:xfrm>
          <a:prstGeom prst="star5">
            <a:avLst/>
          </a:prstGeom>
          <a:gradFill rotWithShape="1">
            <a:gsLst>
              <a:gs pos="0">
                <a:srgbClr val="FF0000"/>
              </a:gs>
              <a:gs pos="100000">
                <a:srgbClr val="FFFF00"/>
              </a:gs>
            </a:gsLst>
            <a:path path="shape">
              <a:fillToRect l="50000" t="50000" r="50000" b="50000"/>
            </a:path>
          </a:gradFill>
          <a:ln w="9525">
            <a:noFill/>
            <a:miter lim="800000"/>
            <a:headEnd/>
            <a:tailEnd/>
          </a:ln>
          <a:effectLst/>
        </p:spPr>
        <p:txBody>
          <a:bodyPr wrap="none" anchor="ctr"/>
          <a:lstStyle/>
          <a:p>
            <a:pPr algn="ctr">
              <a:defRPr/>
            </a:pPr>
            <a:endParaRPr lang="vi-VN">
              <a:solidFill>
                <a:prstClr val="black"/>
              </a:solidFill>
              <a:latin typeface="Arial"/>
              <a:cs typeface="+mn-cs"/>
            </a:endParaRPr>
          </a:p>
        </p:txBody>
      </p:sp>
      <p:pic>
        <p:nvPicPr>
          <p:cNvPr id="55321" name="Picture 39" descr="BAR">
            <a:extLst>
              <a:ext uri="{FF2B5EF4-FFF2-40B4-BE49-F238E27FC236}">
                <a16:creationId xmlns:a16="http://schemas.microsoft.com/office/drawing/2014/main" xmlns="" id="{AC3500B2-F940-456F-B409-12214183D721}"/>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757988"/>
            <a:ext cx="9144000" cy="10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22" name="Picture 40" descr="BAR">
            <a:extLst>
              <a:ext uri="{FF2B5EF4-FFF2-40B4-BE49-F238E27FC236}">
                <a16:creationId xmlns:a16="http://schemas.microsoft.com/office/drawing/2014/main" xmlns="" id="{2B98A83E-4085-43AD-9775-F7F206CCE06D}"/>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5677694" y="3391694"/>
            <a:ext cx="6858000" cy="7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23" name="Picture 41" descr="BAR">
            <a:extLst>
              <a:ext uri="{FF2B5EF4-FFF2-40B4-BE49-F238E27FC236}">
                <a16:creationId xmlns:a16="http://schemas.microsoft.com/office/drawing/2014/main" xmlns="" id="{D76C0646-A3C4-45C2-ADFA-2F61FACC5E83}"/>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3391693" y="3391693"/>
            <a:ext cx="6858000" cy="7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24" name="Picture 42" descr="BAR">
            <a:extLst>
              <a:ext uri="{FF2B5EF4-FFF2-40B4-BE49-F238E27FC236}">
                <a16:creationId xmlns:a16="http://schemas.microsoft.com/office/drawing/2014/main" xmlns="" id="{6FC8985A-DA0C-42F4-BDC5-43D5F7AF936D}"/>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10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a:extLst>
              <a:ext uri="{FF2B5EF4-FFF2-40B4-BE49-F238E27FC236}">
                <a16:creationId xmlns:a16="http://schemas.microsoft.com/office/drawing/2014/main" xmlns="" id="{212B0B40-BC1F-443F-B438-D2F2F0A49D1C}"/>
              </a:ext>
            </a:extLst>
          </p:cNvPr>
          <p:cNvSpPr/>
          <p:nvPr/>
        </p:nvSpPr>
        <p:spPr>
          <a:xfrm>
            <a:off x="76200" y="144959"/>
            <a:ext cx="9144000" cy="769441"/>
          </a:xfrm>
          <a:prstGeom prst="rect">
            <a:avLst/>
          </a:prstGeom>
        </p:spPr>
        <p:txBody>
          <a:bodyPr>
            <a:spAutoFit/>
          </a:bodyPr>
          <a:lstStyle/>
          <a:p>
            <a:pPr>
              <a:defRPr/>
            </a:pPr>
            <a:r>
              <a:rPr lang="en-US" sz="4400" b="1" kern="10" dirty="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latin typeface="Arial" charset="0"/>
                <a:cs typeface="Arial"/>
              </a:rPr>
              <a:t>CHỦ TỊCH HỒ CHÍ MINH VỀ </a:t>
            </a:r>
            <a:r>
              <a:rPr lang="vi-VN" sz="4400" b="1" kern="10" dirty="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latin typeface="Arial"/>
                <a:cs typeface="Arial"/>
              </a:rPr>
              <a:t>V</a:t>
            </a:r>
            <a:r>
              <a:rPr lang="en-US" sz="4400" b="1" kern="10" dirty="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latin typeface="Arial" charset="0"/>
                <a:cs typeface="Arial"/>
              </a:rPr>
              <a:t>ĂN HÓA</a:t>
            </a:r>
            <a:r>
              <a:rPr lang="vi-VN" sz="4400" b="1" kern="10" dirty="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latin typeface="Arial"/>
                <a:cs typeface="Arial"/>
              </a:rPr>
              <a:t> </a:t>
            </a:r>
            <a:endParaRPr lang="en-US" sz="4400" dirty="0">
              <a:solidFill>
                <a:prstClr val="black"/>
              </a:solidFill>
              <a:latin typeface="Arial" charset="0"/>
              <a:cs typeface="+mn-cs"/>
            </a:endParaRPr>
          </a:p>
        </p:txBody>
      </p:sp>
      <p:sp>
        <p:nvSpPr>
          <p:cNvPr id="32" name="Rectangle 31">
            <a:extLst>
              <a:ext uri="{FF2B5EF4-FFF2-40B4-BE49-F238E27FC236}">
                <a16:creationId xmlns:a16="http://schemas.microsoft.com/office/drawing/2014/main" xmlns="" id="{34E8EE73-9B21-490A-8979-3092E8B97855}"/>
              </a:ext>
            </a:extLst>
          </p:cNvPr>
          <p:cNvSpPr/>
          <p:nvPr/>
        </p:nvSpPr>
        <p:spPr>
          <a:xfrm>
            <a:off x="304800" y="1371600"/>
            <a:ext cx="8686800" cy="5016758"/>
          </a:xfrm>
          <a:prstGeom prst="rect">
            <a:avLst/>
          </a:prstGeom>
        </p:spPr>
        <p:txBody>
          <a:bodyPr>
            <a:spAutoFit/>
          </a:bodyPr>
          <a:lstStyle/>
          <a:p>
            <a:pPr algn="just">
              <a:buFont typeface="Wingdings" pitchFamily="2" charset="2"/>
              <a:buChar char="v"/>
              <a:defRPr/>
            </a:pPr>
            <a:r>
              <a:rPr lang="en-US" sz="3200" b="1" kern="10" dirty="0">
                <a:ln w="9525">
                  <a:solidFill>
                    <a:srgbClr val="000000"/>
                  </a:solidFill>
                  <a:round/>
                  <a:headEnd/>
                  <a:tailEnd/>
                </a:ln>
                <a:gradFill rotWithShape="1">
                  <a:gsLst>
                    <a:gs pos="0">
                      <a:srgbClr val="000000"/>
                    </a:gs>
                    <a:gs pos="20000">
                      <a:srgbClr val="0A128C"/>
                    </a:gs>
                    <a:gs pos="35001">
                      <a:srgbClr val="181CC7"/>
                    </a:gs>
                    <a:gs pos="44000">
                      <a:srgbClr val="7005D4"/>
                    </a:gs>
                    <a:gs pos="50000">
                      <a:srgbClr val="8C3D91"/>
                    </a:gs>
                    <a:gs pos="56000">
                      <a:srgbClr val="7005D4"/>
                    </a:gs>
                    <a:gs pos="64999">
                      <a:srgbClr val="181CC7"/>
                    </a:gs>
                    <a:gs pos="80000">
                      <a:srgbClr val="0A128C"/>
                    </a:gs>
                    <a:gs pos="100000">
                      <a:srgbClr val="000000"/>
                    </a:gs>
                  </a:gsLst>
                  <a:lin ang="5400000" scaled="1"/>
                </a:gradFill>
                <a:latin typeface="Arial" charset="0"/>
                <a:cs typeface="Arial"/>
              </a:rPr>
              <a:t> </a:t>
            </a:r>
            <a:r>
              <a:rPr lang="en-US" sz="4000" b="1" i="1" dirty="0">
                <a:solidFill>
                  <a:prstClr val="black"/>
                </a:solidFill>
                <a:latin typeface="Times New Roman" pitchFamily="18" charset="0"/>
                <a:cs typeface="Times New Roman" pitchFamily="18" charset="0"/>
              </a:rPr>
              <a:t>"</a:t>
            </a:r>
            <a:r>
              <a:rPr lang="en-US" sz="4000" b="1" i="1" dirty="0" err="1">
                <a:solidFill>
                  <a:prstClr val="black"/>
                </a:solidFill>
                <a:latin typeface="Times New Roman" pitchFamily="18" charset="0"/>
                <a:cs typeface="Times New Roman" pitchFamily="18" charset="0"/>
              </a:rPr>
              <a:t>Vì</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lẽ</a:t>
            </a:r>
            <a:r>
              <a:rPr lang="en-US" sz="4000" b="1" i="1" dirty="0">
                <a:solidFill>
                  <a:prstClr val="black"/>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sinh</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tồn</a:t>
            </a:r>
            <a:r>
              <a:rPr lang="en-US" sz="4000" b="1" i="1" dirty="0">
                <a:solidFill>
                  <a:srgbClr val="FF0000"/>
                </a:solidFill>
                <a:latin typeface="Times New Roman" pitchFamily="18" charset="0"/>
                <a:cs typeface="Times New Roman" pitchFamily="18" charset="0"/>
              </a:rPr>
              <a:t> </a:t>
            </a:r>
            <a:r>
              <a:rPr lang="en-US" sz="4000" b="1" i="1" dirty="0">
                <a:solidFill>
                  <a:prstClr val="black"/>
                </a:solidFill>
                <a:latin typeface="Times New Roman" pitchFamily="18" charset="0"/>
                <a:cs typeface="Times New Roman" pitchFamily="18" charset="0"/>
              </a:rPr>
              <a:t>_</a:t>
            </a:r>
            <a:r>
              <a:rPr lang="en-US" sz="4000" b="1" i="1" dirty="0" err="1">
                <a:solidFill>
                  <a:srgbClr val="FF0000"/>
                </a:solidFill>
                <a:latin typeface="Times New Roman" pitchFamily="18" charset="0"/>
                <a:cs typeface="Times New Roman" pitchFamily="18" charset="0"/>
              </a:rPr>
              <a:t>mục</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đích</a:t>
            </a:r>
            <a:r>
              <a:rPr lang="en-US" sz="4000" b="1" i="1" dirty="0">
                <a:solidFill>
                  <a:srgbClr val="FF0000"/>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của</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cuộc</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sống</a:t>
            </a:r>
            <a:r>
              <a:rPr lang="en-US" sz="4000" b="1" i="1" dirty="0">
                <a:solidFill>
                  <a:prstClr val="black"/>
                </a:solidFill>
                <a:latin typeface="Times New Roman" pitchFamily="18" charset="0"/>
                <a:cs typeface="Times New Roman" pitchFamily="18" charset="0"/>
              </a:rPr>
              <a:t>,</a:t>
            </a:r>
          </a:p>
          <a:p>
            <a:pPr algn="just">
              <a:buFont typeface="Wingdings" pitchFamily="2" charset="2"/>
              <a:buChar char="v"/>
              <a:defRPr/>
            </a:pP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Sáng</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tạo</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và</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phát</a:t>
            </a:r>
            <a:r>
              <a:rPr lang="en-US" sz="4000" b="1" i="1" dirty="0">
                <a:solidFill>
                  <a:srgbClr val="FF0000"/>
                </a:solidFill>
                <a:latin typeface="Times New Roman" pitchFamily="18" charset="0"/>
                <a:cs typeface="Times New Roman" pitchFamily="18" charset="0"/>
              </a:rPr>
              <a:t> minh….</a:t>
            </a:r>
            <a:endParaRPr lang="en-US" sz="4000" b="1" i="1" dirty="0">
              <a:solidFill>
                <a:prstClr val="black"/>
              </a:solidFill>
              <a:latin typeface="Times New Roman" pitchFamily="18" charset="0"/>
              <a:cs typeface="Times New Roman" pitchFamily="18" charset="0"/>
            </a:endParaRPr>
          </a:p>
          <a:p>
            <a:pPr algn="just">
              <a:buFont typeface="Wingdings" pitchFamily="2" charset="2"/>
              <a:buChar char="v"/>
              <a:defRPr/>
            </a:pPr>
            <a:r>
              <a:rPr lang="en-US" sz="4000" b="1" i="1" dirty="0" err="1">
                <a:solidFill>
                  <a:srgbClr val="FF0000"/>
                </a:solidFill>
                <a:latin typeface="Times New Roman" pitchFamily="18" charset="0"/>
                <a:cs typeface="Times New Roman" pitchFamily="18" charset="0"/>
              </a:rPr>
              <a:t>Toàn</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bộ</a:t>
            </a:r>
            <a:r>
              <a:rPr lang="en-US" sz="4000" b="1" i="1" dirty="0">
                <a:solidFill>
                  <a:srgbClr val="FF0000"/>
                </a:solidFill>
                <a:latin typeface="Times New Roman" pitchFamily="18" charset="0"/>
                <a:cs typeface="Times New Roman" pitchFamily="18" charset="0"/>
              </a:rPr>
              <a:t> _ </a:t>
            </a:r>
            <a:r>
              <a:rPr lang="en-US" sz="4000" b="1" i="1" dirty="0" err="1">
                <a:solidFill>
                  <a:srgbClr val="FF0000"/>
                </a:solidFill>
                <a:latin typeface="Times New Roman" pitchFamily="18" charset="0"/>
                <a:cs typeface="Times New Roman" pitchFamily="18" charset="0"/>
              </a:rPr>
              <a:t>đó</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tức</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là</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văn</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hóa</a:t>
            </a:r>
            <a:r>
              <a:rPr lang="en-US" sz="4000" b="1" i="1" dirty="0">
                <a:solidFill>
                  <a:srgbClr val="FF0000"/>
                </a:solidFill>
                <a:latin typeface="Times New Roman" pitchFamily="18" charset="0"/>
                <a:cs typeface="Times New Roman" pitchFamily="18" charset="0"/>
              </a:rPr>
              <a:t>. </a:t>
            </a:r>
          </a:p>
          <a:p>
            <a:pPr algn="just">
              <a:buFont typeface="Wingdings" pitchFamily="2" charset="2"/>
              <a:buChar char="v"/>
              <a:defRPr/>
            </a:pP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Là</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sự</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tổng</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hợp</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của</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mọi</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phương</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thức</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sinh</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hoạt</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cùng</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với</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biểu</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hiện</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của</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nó</a:t>
            </a:r>
            <a:endParaRPr lang="en-US" sz="4000" b="1" i="1" dirty="0">
              <a:solidFill>
                <a:prstClr val="black"/>
              </a:solidFill>
              <a:latin typeface="Times New Roman" pitchFamily="18" charset="0"/>
              <a:cs typeface="Times New Roman" pitchFamily="18" charset="0"/>
            </a:endParaRPr>
          </a:p>
          <a:p>
            <a:pPr algn="just">
              <a:buFont typeface="Wingdings" pitchFamily="2" charset="2"/>
              <a:buChar char="v"/>
              <a:defRPr/>
            </a:pPr>
            <a:r>
              <a:rPr lang="en-US" sz="4000" b="1" i="1" dirty="0" err="1">
                <a:solidFill>
                  <a:srgbClr val="FF0000"/>
                </a:solidFill>
                <a:latin typeface="Times New Roman" pitchFamily="18" charset="0"/>
                <a:cs typeface="Times New Roman" pitchFamily="18" charset="0"/>
              </a:rPr>
              <a:t>nhằm</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thích</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ứng</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những</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nhu</a:t>
            </a:r>
            <a:r>
              <a:rPr lang="en-US" sz="4000" b="1" i="1" dirty="0">
                <a:solidFill>
                  <a:srgbClr val="FF0000"/>
                </a:solidFill>
                <a:latin typeface="Times New Roman" pitchFamily="18" charset="0"/>
                <a:cs typeface="Times New Roman" pitchFamily="18" charset="0"/>
              </a:rPr>
              <a:t> </a:t>
            </a:r>
            <a:r>
              <a:rPr lang="en-US" sz="4000" b="1" i="1" dirty="0" err="1">
                <a:solidFill>
                  <a:srgbClr val="FF0000"/>
                </a:solidFill>
                <a:latin typeface="Times New Roman" pitchFamily="18" charset="0"/>
                <a:cs typeface="Times New Roman" pitchFamily="18" charset="0"/>
              </a:rPr>
              <a:t>cầu</a:t>
            </a:r>
            <a:r>
              <a:rPr lang="en-US" sz="4000" b="1" i="1" dirty="0">
                <a:solidFill>
                  <a:srgbClr val="FF0000"/>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đời</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sống</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và</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đòi</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hỏi</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của</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sự</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sinh</a:t>
            </a:r>
            <a:r>
              <a:rPr lang="en-US" sz="4000" b="1" i="1" dirty="0">
                <a:solidFill>
                  <a:prstClr val="black"/>
                </a:solidFill>
                <a:latin typeface="Times New Roman" pitchFamily="18" charset="0"/>
                <a:cs typeface="Times New Roman" pitchFamily="18" charset="0"/>
              </a:rPr>
              <a:t> </a:t>
            </a:r>
            <a:r>
              <a:rPr lang="en-US" sz="4000" b="1" i="1" dirty="0" err="1">
                <a:solidFill>
                  <a:prstClr val="black"/>
                </a:solidFill>
                <a:latin typeface="Times New Roman" pitchFamily="18" charset="0"/>
                <a:cs typeface="Times New Roman" pitchFamily="18" charset="0"/>
              </a:rPr>
              <a:t>tồn</a:t>
            </a:r>
            <a:r>
              <a:rPr lang="en-US" sz="4000" b="1" i="1" dirty="0">
                <a:solidFill>
                  <a:prstClr val="black"/>
                </a:solidFill>
                <a:latin typeface="Times New Roman" pitchFamily="18" charset="0"/>
                <a:cs typeface="Times New Roman" pitchFamily="18" charset="0"/>
              </a:rPr>
              <a:t>”.</a:t>
            </a:r>
            <a:endParaRPr lang="en-US" sz="4000" b="1" dirty="0">
              <a:solidFill>
                <a:prstClr val="black"/>
              </a:solidFill>
              <a:latin typeface="Times New Roman" pitchFamily="18" charset="0"/>
              <a:cs typeface="Times New Roman" pitchFamily="18" charset="0"/>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repeatCount="indefinite" fill="hold" grpId="0" nodeType="withEffect">
                                  <p:stCondLst>
                                    <p:cond delay="500"/>
                                  </p:stCondLst>
                                  <p:childTnLst>
                                    <p:set>
                                      <p:cBhvr>
                                        <p:cTn id="6" dur="1" fill="hold">
                                          <p:stCondLst>
                                            <p:cond delay="0"/>
                                          </p:stCondLst>
                                        </p:cTn>
                                        <p:tgtEl>
                                          <p:spTgt spid="43028"/>
                                        </p:tgtEl>
                                        <p:attrNameLst>
                                          <p:attrName>style.visibility</p:attrName>
                                        </p:attrNameLst>
                                      </p:cBhvr>
                                      <p:to>
                                        <p:strVal val="visible"/>
                                      </p:to>
                                    </p:set>
                                    <p:anim calcmode="lin" valueType="num">
                                      <p:cBhvr>
                                        <p:cTn id="7" dur="1000" fill="hold"/>
                                        <p:tgtEl>
                                          <p:spTgt spid="43028"/>
                                        </p:tgtEl>
                                        <p:attrNameLst>
                                          <p:attrName>ppt_w</p:attrName>
                                        </p:attrNameLst>
                                      </p:cBhvr>
                                      <p:tavLst>
                                        <p:tav tm="0">
                                          <p:val>
                                            <p:fltVal val="0"/>
                                          </p:val>
                                        </p:tav>
                                        <p:tav tm="100000">
                                          <p:val>
                                            <p:strVal val="#ppt_w"/>
                                          </p:val>
                                        </p:tav>
                                      </p:tavLst>
                                    </p:anim>
                                    <p:anim calcmode="lin" valueType="num">
                                      <p:cBhvr>
                                        <p:cTn id="8" dur="1000" fill="hold"/>
                                        <p:tgtEl>
                                          <p:spTgt spid="43028"/>
                                        </p:tgtEl>
                                        <p:attrNameLst>
                                          <p:attrName>ppt_h</p:attrName>
                                        </p:attrNameLst>
                                      </p:cBhvr>
                                      <p:tavLst>
                                        <p:tav tm="0">
                                          <p:val>
                                            <p:fltVal val="0"/>
                                          </p:val>
                                        </p:tav>
                                        <p:tav tm="100000">
                                          <p:val>
                                            <p:strVal val="#ppt_h"/>
                                          </p:val>
                                        </p:tav>
                                      </p:tavLst>
                                    </p:anim>
                                    <p:anim calcmode="lin" valueType="num">
                                      <p:cBhvr>
                                        <p:cTn id="9" dur="1000" fill="hold"/>
                                        <p:tgtEl>
                                          <p:spTgt spid="43028"/>
                                        </p:tgtEl>
                                        <p:attrNameLst>
                                          <p:attrName>ppt_x</p:attrName>
                                        </p:attrNameLst>
                                      </p:cBhvr>
                                      <p:tavLst>
                                        <p:tav tm="0">
                                          <p:val>
                                            <p:fltVal val="0.5"/>
                                          </p:val>
                                        </p:tav>
                                        <p:tav tm="100000">
                                          <p:val>
                                            <p:strVal val="#ppt_x"/>
                                          </p:val>
                                        </p:tav>
                                      </p:tavLst>
                                    </p:anim>
                                    <p:anim calcmode="lin" valueType="num">
                                      <p:cBhvr>
                                        <p:cTn id="10" dur="1000" fill="hold"/>
                                        <p:tgtEl>
                                          <p:spTgt spid="43028"/>
                                        </p:tgtEl>
                                        <p:attrNameLst>
                                          <p:attrName>ppt_y</p:attrName>
                                        </p:attrNameLst>
                                      </p:cBhvr>
                                      <p:tavLst>
                                        <p:tav tm="0">
                                          <p:val>
                                            <p:fltVal val="0.5"/>
                                          </p:val>
                                        </p:tav>
                                        <p:tav tm="100000">
                                          <p:val>
                                            <p:strVal val="#ppt_y"/>
                                          </p:val>
                                        </p:tav>
                                      </p:tavLst>
                                    </p:anim>
                                  </p:childTnLst>
                                </p:cTn>
                              </p:par>
                              <p:par>
                                <p:cTn id="11" presetID="23" presetClass="entr" presetSubtype="528" repeatCount="indefinite" fill="hold" grpId="0" nodeType="withEffect">
                                  <p:stCondLst>
                                    <p:cond delay="0"/>
                                  </p:stCondLst>
                                  <p:childTnLst>
                                    <p:set>
                                      <p:cBhvr>
                                        <p:cTn id="12" dur="1" fill="hold">
                                          <p:stCondLst>
                                            <p:cond delay="0"/>
                                          </p:stCondLst>
                                        </p:cTn>
                                        <p:tgtEl>
                                          <p:spTgt spid="43029"/>
                                        </p:tgtEl>
                                        <p:attrNameLst>
                                          <p:attrName>style.visibility</p:attrName>
                                        </p:attrNameLst>
                                      </p:cBhvr>
                                      <p:to>
                                        <p:strVal val="visible"/>
                                      </p:to>
                                    </p:set>
                                    <p:anim calcmode="lin" valueType="num">
                                      <p:cBhvr>
                                        <p:cTn id="13" dur="1000" fill="hold"/>
                                        <p:tgtEl>
                                          <p:spTgt spid="43029"/>
                                        </p:tgtEl>
                                        <p:attrNameLst>
                                          <p:attrName>ppt_w</p:attrName>
                                        </p:attrNameLst>
                                      </p:cBhvr>
                                      <p:tavLst>
                                        <p:tav tm="0">
                                          <p:val>
                                            <p:fltVal val="0"/>
                                          </p:val>
                                        </p:tav>
                                        <p:tav tm="100000">
                                          <p:val>
                                            <p:strVal val="#ppt_w"/>
                                          </p:val>
                                        </p:tav>
                                      </p:tavLst>
                                    </p:anim>
                                    <p:anim calcmode="lin" valueType="num">
                                      <p:cBhvr>
                                        <p:cTn id="14" dur="1000" fill="hold"/>
                                        <p:tgtEl>
                                          <p:spTgt spid="43029"/>
                                        </p:tgtEl>
                                        <p:attrNameLst>
                                          <p:attrName>ppt_h</p:attrName>
                                        </p:attrNameLst>
                                      </p:cBhvr>
                                      <p:tavLst>
                                        <p:tav tm="0">
                                          <p:val>
                                            <p:fltVal val="0"/>
                                          </p:val>
                                        </p:tav>
                                        <p:tav tm="100000">
                                          <p:val>
                                            <p:strVal val="#ppt_h"/>
                                          </p:val>
                                        </p:tav>
                                      </p:tavLst>
                                    </p:anim>
                                    <p:anim calcmode="lin" valueType="num">
                                      <p:cBhvr>
                                        <p:cTn id="15" dur="1000" fill="hold"/>
                                        <p:tgtEl>
                                          <p:spTgt spid="43029"/>
                                        </p:tgtEl>
                                        <p:attrNameLst>
                                          <p:attrName>ppt_x</p:attrName>
                                        </p:attrNameLst>
                                      </p:cBhvr>
                                      <p:tavLst>
                                        <p:tav tm="0">
                                          <p:val>
                                            <p:fltVal val="0.5"/>
                                          </p:val>
                                        </p:tav>
                                        <p:tav tm="100000">
                                          <p:val>
                                            <p:strVal val="#ppt_x"/>
                                          </p:val>
                                        </p:tav>
                                      </p:tavLst>
                                    </p:anim>
                                    <p:anim calcmode="lin" valueType="num">
                                      <p:cBhvr>
                                        <p:cTn id="16" dur="1000" fill="hold"/>
                                        <p:tgtEl>
                                          <p:spTgt spid="43029"/>
                                        </p:tgtEl>
                                        <p:attrNameLst>
                                          <p:attrName>ppt_y</p:attrName>
                                        </p:attrNameLst>
                                      </p:cBhvr>
                                      <p:tavLst>
                                        <p:tav tm="0">
                                          <p:val>
                                            <p:fltVal val="0.5"/>
                                          </p:val>
                                        </p:tav>
                                        <p:tav tm="100000">
                                          <p:val>
                                            <p:strVal val="#ppt_y"/>
                                          </p:val>
                                        </p:tav>
                                      </p:tavLst>
                                    </p:anim>
                                  </p:childTnLst>
                                </p:cTn>
                              </p:par>
                              <p:par>
                                <p:cTn id="17" presetID="23" presetClass="entr" presetSubtype="528" repeatCount="indefinite" fill="hold" nodeType="withEffect">
                                  <p:stCondLst>
                                    <p:cond delay="0"/>
                                  </p:stCondLst>
                                  <p:childTnLst>
                                    <p:set>
                                      <p:cBhvr>
                                        <p:cTn id="18" dur="1" fill="hold">
                                          <p:stCondLst>
                                            <p:cond delay="0"/>
                                          </p:stCondLst>
                                        </p:cTn>
                                        <p:tgtEl>
                                          <p:spTgt spid="43030"/>
                                        </p:tgtEl>
                                        <p:attrNameLst>
                                          <p:attrName>style.visibility</p:attrName>
                                        </p:attrNameLst>
                                      </p:cBhvr>
                                      <p:to>
                                        <p:strVal val="visible"/>
                                      </p:to>
                                    </p:set>
                                    <p:anim calcmode="lin" valueType="num">
                                      <p:cBhvr>
                                        <p:cTn id="19" dur="1000" fill="hold"/>
                                        <p:tgtEl>
                                          <p:spTgt spid="43030"/>
                                        </p:tgtEl>
                                        <p:attrNameLst>
                                          <p:attrName>ppt_w</p:attrName>
                                        </p:attrNameLst>
                                      </p:cBhvr>
                                      <p:tavLst>
                                        <p:tav tm="0">
                                          <p:val>
                                            <p:fltVal val="0"/>
                                          </p:val>
                                        </p:tav>
                                        <p:tav tm="100000">
                                          <p:val>
                                            <p:strVal val="#ppt_w"/>
                                          </p:val>
                                        </p:tav>
                                      </p:tavLst>
                                    </p:anim>
                                    <p:anim calcmode="lin" valueType="num">
                                      <p:cBhvr>
                                        <p:cTn id="20" dur="1000" fill="hold"/>
                                        <p:tgtEl>
                                          <p:spTgt spid="43030"/>
                                        </p:tgtEl>
                                        <p:attrNameLst>
                                          <p:attrName>ppt_h</p:attrName>
                                        </p:attrNameLst>
                                      </p:cBhvr>
                                      <p:tavLst>
                                        <p:tav tm="0">
                                          <p:val>
                                            <p:fltVal val="0"/>
                                          </p:val>
                                        </p:tav>
                                        <p:tav tm="100000">
                                          <p:val>
                                            <p:strVal val="#ppt_h"/>
                                          </p:val>
                                        </p:tav>
                                      </p:tavLst>
                                    </p:anim>
                                    <p:anim calcmode="lin" valueType="num">
                                      <p:cBhvr>
                                        <p:cTn id="21" dur="1000" fill="hold"/>
                                        <p:tgtEl>
                                          <p:spTgt spid="43030"/>
                                        </p:tgtEl>
                                        <p:attrNameLst>
                                          <p:attrName>ppt_x</p:attrName>
                                        </p:attrNameLst>
                                      </p:cBhvr>
                                      <p:tavLst>
                                        <p:tav tm="0">
                                          <p:val>
                                            <p:fltVal val="0.5"/>
                                          </p:val>
                                        </p:tav>
                                        <p:tav tm="100000">
                                          <p:val>
                                            <p:strVal val="#ppt_x"/>
                                          </p:val>
                                        </p:tav>
                                      </p:tavLst>
                                    </p:anim>
                                    <p:anim calcmode="lin" valueType="num">
                                      <p:cBhvr>
                                        <p:cTn id="22" dur="1000" fill="hold"/>
                                        <p:tgtEl>
                                          <p:spTgt spid="43030"/>
                                        </p:tgtEl>
                                        <p:attrNameLst>
                                          <p:attrName>ppt_y</p:attrName>
                                        </p:attrNameLst>
                                      </p:cBhvr>
                                      <p:tavLst>
                                        <p:tav tm="0">
                                          <p:val>
                                            <p:fltVal val="0.5"/>
                                          </p:val>
                                        </p:tav>
                                        <p:tav tm="100000">
                                          <p:val>
                                            <p:strVal val="#ppt_y"/>
                                          </p:val>
                                        </p:tav>
                                      </p:tavLst>
                                    </p:anim>
                                  </p:childTnLst>
                                </p:cTn>
                              </p:par>
                              <p:par>
                                <p:cTn id="23" presetID="23" presetClass="entr" presetSubtype="528" repeatCount="indefinite" fill="hold" nodeType="withEffect">
                                  <p:stCondLst>
                                    <p:cond delay="500"/>
                                  </p:stCondLst>
                                  <p:childTnLst>
                                    <p:set>
                                      <p:cBhvr>
                                        <p:cTn id="24" dur="1" fill="hold">
                                          <p:stCondLst>
                                            <p:cond delay="0"/>
                                          </p:stCondLst>
                                        </p:cTn>
                                        <p:tgtEl>
                                          <p:spTgt spid="43031"/>
                                        </p:tgtEl>
                                        <p:attrNameLst>
                                          <p:attrName>style.visibility</p:attrName>
                                        </p:attrNameLst>
                                      </p:cBhvr>
                                      <p:to>
                                        <p:strVal val="visible"/>
                                      </p:to>
                                    </p:set>
                                    <p:anim calcmode="lin" valueType="num">
                                      <p:cBhvr>
                                        <p:cTn id="25" dur="1000" fill="hold"/>
                                        <p:tgtEl>
                                          <p:spTgt spid="43031"/>
                                        </p:tgtEl>
                                        <p:attrNameLst>
                                          <p:attrName>ppt_w</p:attrName>
                                        </p:attrNameLst>
                                      </p:cBhvr>
                                      <p:tavLst>
                                        <p:tav tm="0">
                                          <p:val>
                                            <p:fltVal val="0"/>
                                          </p:val>
                                        </p:tav>
                                        <p:tav tm="100000">
                                          <p:val>
                                            <p:strVal val="#ppt_w"/>
                                          </p:val>
                                        </p:tav>
                                      </p:tavLst>
                                    </p:anim>
                                    <p:anim calcmode="lin" valueType="num">
                                      <p:cBhvr>
                                        <p:cTn id="26" dur="1000" fill="hold"/>
                                        <p:tgtEl>
                                          <p:spTgt spid="43031"/>
                                        </p:tgtEl>
                                        <p:attrNameLst>
                                          <p:attrName>ppt_h</p:attrName>
                                        </p:attrNameLst>
                                      </p:cBhvr>
                                      <p:tavLst>
                                        <p:tav tm="0">
                                          <p:val>
                                            <p:fltVal val="0"/>
                                          </p:val>
                                        </p:tav>
                                        <p:tav tm="100000">
                                          <p:val>
                                            <p:strVal val="#ppt_h"/>
                                          </p:val>
                                        </p:tav>
                                      </p:tavLst>
                                    </p:anim>
                                    <p:anim calcmode="lin" valueType="num">
                                      <p:cBhvr>
                                        <p:cTn id="27" dur="1000" fill="hold"/>
                                        <p:tgtEl>
                                          <p:spTgt spid="43031"/>
                                        </p:tgtEl>
                                        <p:attrNameLst>
                                          <p:attrName>ppt_x</p:attrName>
                                        </p:attrNameLst>
                                      </p:cBhvr>
                                      <p:tavLst>
                                        <p:tav tm="0">
                                          <p:val>
                                            <p:fltVal val="0.5"/>
                                          </p:val>
                                        </p:tav>
                                        <p:tav tm="100000">
                                          <p:val>
                                            <p:strVal val="#ppt_x"/>
                                          </p:val>
                                        </p:tav>
                                      </p:tavLst>
                                    </p:anim>
                                    <p:anim calcmode="lin" valueType="num">
                                      <p:cBhvr>
                                        <p:cTn id="28" dur="1000" fill="hold"/>
                                        <p:tgtEl>
                                          <p:spTgt spid="43031"/>
                                        </p:tgtEl>
                                        <p:attrNameLst>
                                          <p:attrName>ppt_y</p:attrName>
                                        </p:attrNameLst>
                                      </p:cBhvr>
                                      <p:tavLst>
                                        <p:tav tm="0">
                                          <p:val>
                                            <p:fltVal val="0.5"/>
                                          </p:val>
                                        </p:tav>
                                        <p:tav tm="100000">
                                          <p:val>
                                            <p:strVal val="#ppt_y"/>
                                          </p:val>
                                        </p:tav>
                                      </p:tavLst>
                                    </p:anim>
                                  </p:childTnLst>
                                </p:cTn>
                              </p:par>
                              <p:par>
                                <p:cTn id="29" presetID="23" presetClass="entr" presetSubtype="528" repeatCount="indefinite" fill="hold" grpId="0" nodeType="withEffect">
                                  <p:stCondLst>
                                    <p:cond delay="500"/>
                                  </p:stCondLst>
                                  <p:childTnLst>
                                    <p:set>
                                      <p:cBhvr>
                                        <p:cTn id="30" dur="1" fill="hold">
                                          <p:stCondLst>
                                            <p:cond delay="0"/>
                                          </p:stCondLst>
                                        </p:cTn>
                                        <p:tgtEl>
                                          <p:spTgt spid="43032"/>
                                        </p:tgtEl>
                                        <p:attrNameLst>
                                          <p:attrName>style.visibility</p:attrName>
                                        </p:attrNameLst>
                                      </p:cBhvr>
                                      <p:to>
                                        <p:strVal val="visible"/>
                                      </p:to>
                                    </p:set>
                                    <p:anim calcmode="lin" valueType="num">
                                      <p:cBhvr>
                                        <p:cTn id="31" dur="1000" fill="hold"/>
                                        <p:tgtEl>
                                          <p:spTgt spid="43032"/>
                                        </p:tgtEl>
                                        <p:attrNameLst>
                                          <p:attrName>ppt_w</p:attrName>
                                        </p:attrNameLst>
                                      </p:cBhvr>
                                      <p:tavLst>
                                        <p:tav tm="0">
                                          <p:val>
                                            <p:fltVal val="0"/>
                                          </p:val>
                                        </p:tav>
                                        <p:tav tm="100000">
                                          <p:val>
                                            <p:strVal val="#ppt_w"/>
                                          </p:val>
                                        </p:tav>
                                      </p:tavLst>
                                    </p:anim>
                                    <p:anim calcmode="lin" valueType="num">
                                      <p:cBhvr>
                                        <p:cTn id="32" dur="1000" fill="hold"/>
                                        <p:tgtEl>
                                          <p:spTgt spid="43032"/>
                                        </p:tgtEl>
                                        <p:attrNameLst>
                                          <p:attrName>ppt_h</p:attrName>
                                        </p:attrNameLst>
                                      </p:cBhvr>
                                      <p:tavLst>
                                        <p:tav tm="0">
                                          <p:val>
                                            <p:fltVal val="0"/>
                                          </p:val>
                                        </p:tav>
                                        <p:tav tm="100000">
                                          <p:val>
                                            <p:strVal val="#ppt_h"/>
                                          </p:val>
                                        </p:tav>
                                      </p:tavLst>
                                    </p:anim>
                                    <p:anim calcmode="lin" valueType="num">
                                      <p:cBhvr>
                                        <p:cTn id="33" dur="1000" fill="hold"/>
                                        <p:tgtEl>
                                          <p:spTgt spid="43032"/>
                                        </p:tgtEl>
                                        <p:attrNameLst>
                                          <p:attrName>ppt_x</p:attrName>
                                        </p:attrNameLst>
                                      </p:cBhvr>
                                      <p:tavLst>
                                        <p:tav tm="0">
                                          <p:val>
                                            <p:fltVal val="0.5"/>
                                          </p:val>
                                        </p:tav>
                                        <p:tav tm="100000">
                                          <p:val>
                                            <p:strVal val="#ppt_x"/>
                                          </p:val>
                                        </p:tav>
                                      </p:tavLst>
                                    </p:anim>
                                    <p:anim calcmode="lin" valueType="num">
                                      <p:cBhvr>
                                        <p:cTn id="34" dur="1000" fill="hold"/>
                                        <p:tgtEl>
                                          <p:spTgt spid="43032"/>
                                        </p:tgtEl>
                                        <p:attrNameLst>
                                          <p:attrName>ppt_y</p:attrName>
                                        </p:attrNameLst>
                                      </p:cBhvr>
                                      <p:tavLst>
                                        <p:tav tm="0">
                                          <p:val>
                                            <p:fltVal val="0.5"/>
                                          </p:val>
                                        </p:tav>
                                        <p:tav tm="100000">
                                          <p:val>
                                            <p:strVal val="#ppt_y"/>
                                          </p:val>
                                        </p:tav>
                                      </p:tavLst>
                                    </p:anim>
                                  </p:childTnLst>
                                </p:cTn>
                              </p:par>
                              <p:par>
                                <p:cTn id="35" presetID="23" presetClass="entr" presetSubtype="528" repeatCount="indefinite" fill="hold" nodeType="withEffect">
                                  <p:stCondLst>
                                    <p:cond delay="0"/>
                                  </p:stCondLst>
                                  <p:childTnLst>
                                    <p:set>
                                      <p:cBhvr>
                                        <p:cTn id="36" dur="1" fill="hold">
                                          <p:stCondLst>
                                            <p:cond delay="0"/>
                                          </p:stCondLst>
                                        </p:cTn>
                                        <p:tgtEl>
                                          <p:spTgt spid="43033"/>
                                        </p:tgtEl>
                                        <p:attrNameLst>
                                          <p:attrName>style.visibility</p:attrName>
                                        </p:attrNameLst>
                                      </p:cBhvr>
                                      <p:to>
                                        <p:strVal val="visible"/>
                                      </p:to>
                                    </p:set>
                                    <p:anim calcmode="lin" valueType="num">
                                      <p:cBhvr>
                                        <p:cTn id="37" dur="1000" fill="hold"/>
                                        <p:tgtEl>
                                          <p:spTgt spid="43033"/>
                                        </p:tgtEl>
                                        <p:attrNameLst>
                                          <p:attrName>ppt_w</p:attrName>
                                        </p:attrNameLst>
                                      </p:cBhvr>
                                      <p:tavLst>
                                        <p:tav tm="0">
                                          <p:val>
                                            <p:fltVal val="0"/>
                                          </p:val>
                                        </p:tav>
                                        <p:tav tm="100000">
                                          <p:val>
                                            <p:strVal val="#ppt_w"/>
                                          </p:val>
                                        </p:tav>
                                      </p:tavLst>
                                    </p:anim>
                                    <p:anim calcmode="lin" valueType="num">
                                      <p:cBhvr>
                                        <p:cTn id="38" dur="1000" fill="hold"/>
                                        <p:tgtEl>
                                          <p:spTgt spid="43033"/>
                                        </p:tgtEl>
                                        <p:attrNameLst>
                                          <p:attrName>ppt_h</p:attrName>
                                        </p:attrNameLst>
                                      </p:cBhvr>
                                      <p:tavLst>
                                        <p:tav tm="0">
                                          <p:val>
                                            <p:fltVal val="0"/>
                                          </p:val>
                                        </p:tav>
                                        <p:tav tm="100000">
                                          <p:val>
                                            <p:strVal val="#ppt_h"/>
                                          </p:val>
                                        </p:tav>
                                      </p:tavLst>
                                    </p:anim>
                                    <p:anim calcmode="lin" valueType="num">
                                      <p:cBhvr>
                                        <p:cTn id="39" dur="1000" fill="hold"/>
                                        <p:tgtEl>
                                          <p:spTgt spid="43033"/>
                                        </p:tgtEl>
                                        <p:attrNameLst>
                                          <p:attrName>ppt_x</p:attrName>
                                        </p:attrNameLst>
                                      </p:cBhvr>
                                      <p:tavLst>
                                        <p:tav tm="0">
                                          <p:val>
                                            <p:fltVal val="0.5"/>
                                          </p:val>
                                        </p:tav>
                                        <p:tav tm="100000">
                                          <p:val>
                                            <p:strVal val="#ppt_x"/>
                                          </p:val>
                                        </p:tav>
                                      </p:tavLst>
                                    </p:anim>
                                    <p:anim calcmode="lin" valueType="num">
                                      <p:cBhvr>
                                        <p:cTn id="40" dur="1000" fill="hold"/>
                                        <p:tgtEl>
                                          <p:spTgt spid="43033"/>
                                        </p:tgtEl>
                                        <p:attrNameLst>
                                          <p:attrName>ppt_y</p:attrName>
                                        </p:attrNameLst>
                                      </p:cBhvr>
                                      <p:tavLst>
                                        <p:tav tm="0">
                                          <p:val>
                                            <p:fltVal val="0.5"/>
                                          </p:val>
                                        </p:tav>
                                        <p:tav tm="100000">
                                          <p:val>
                                            <p:strVal val="#ppt_y"/>
                                          </p:val>
                                        </p:tav>
                                      </p:tavLst>
                                    </p:anim>
                                  </p:childTnLst>
                                </p:cTn>
                              </p:par>
                              <p:par>
                                <p:cTn id="41" presetID="23" presetClass="entr" presetSubtype="528" repeatCount="indefinite" fill="hold" nodeType="withEffect">
                                  <p:stCondLst>
                                    <p:cond delay="0"/>
                                  </p:stCondLst>
                                  <p:childTnLst>
                                    <p:set>
                                      <p:cBhvr>
                                        <p:cTn id="42" dur="1" fill="hold">
                                          <p:stCondLst>
                                            <p:cond delay="0"/>
                                          </p:stCondLst>
                                        </p:cTn>
                                        <p:tgtEl>
                                          <p:spTgt spid="43034"/>
                                        </p:tgtEl>
                                        <p:attrNameLst>
                                          <p:attrName>style.visibility</p:attrName>
                                        </p:attrNameLst>
                                      </p:cBhvr>
                                      <p:to>
                                        <p:strVal val="visible"/>
                                      </p:to>
                                    </p:set>
                                    <p:anim calcmode="lin" valueType="num">
                                      <p:cBhvr>
                                        <p:cTn id="43" dur="1000" fill="hold"/>
                                        <p:tgtEl>
                                          <p:spTgt spid="43034"/>
                                        </p:tgtEl>
                                        <p:attrNameLst>
                                          <p:attrName>ppt_w</p:attrName>
                                        </p:attrNameLst>
                                      </p:cBhvr>
                                      <p:tavLst>
                                        <p:tav tm="0">
                                          <p:val>
                                            <p:fltVal val="0"/>
                                          </p:val>
                                        </p:tav>
                                        <p:tav tm="100000">
                                          <p:val>
                                            <p:strVal val="#ppt_w"/>
                                          </p:val>
                                        </p:tav>
                                      </p:tavLst>
                                    </p:anim>
                                    <p:anim calcmode="lin" valueType="num">
                                      <p:cBhvr>
                                        <p:cTn id="44" dur="1000" fill="hold"/>
                                        <p:tgtEl>
                                          <p:spTgt spid="43034"/>
                                        </p:tgtEl>
                                        <p:attrNameLst>
                                          <p:attrName>ppt_h</p:attrName>
                                        </p:attrNameLst>
                                      </p:cBhvr>
                                      <p:tavLst>
                                        <p:tav tm="0">
                                          <p:val>
                                            <p:fltVal val="0"/>
                                          </p:val>
                                        </p:tav>
                                        <p:tav tm="100000">
                                          <p:val>
                                            <p:strVal val="#ppt_h"/>
                                          </p:val>
                                        </p:tav>
                                      </p:tavLst>
                                    </p:anim>
                                    <p:anim calcmode="lin" valueType="num">
                                      <p:cBhvr>
                                        <p:cTn id="45" dur="1000" fill="hold"/>
                                        <p:tgtEl>
                                          <p:spTgt spid="43034"/>
                                        </p:tgtEl>
                                        <p:attrNameLst>
                                          <p:attrName>ppt_x</p:attrName>
                                        </p:attrNameLst>
                                      </p:cBhvr>
                                      <p:tavLst>
                                        <p:tav tm="0">
                                          <p:val>
                                            <p:fltVal val="0.5"/>
                                          </p:val>
                                        </p:tav>
                                        <p:tav tm="100000">
                                          <p:val>
                                            <p:strVal val="#ppt_x"/>
                                          </p:val>
                                        </p:tav>
                                      </p:tavLst>
                                    </p:anim>
                                    <p:anim calcmode="lin" valueType="num">
                                      <p:cBhvr>
                                        <p:cTn id="46" dur="1000" fill="hold"/>
                                        <p:tgtEl>
                                          <p:spTgt spid="43034"/>
                                        </p:tgtEl>
                                        <p:attrNameLst>
                                          <p:attrName>ppt_y</p:attrName>
                                        </p:attrNameLst>
                                      </p:cBhvr>
                                      <p:tavLst>
                                        <p:tav tm="0">
                                          <p:val>
                                            <p:fltVal val="0.5"/>
                                          </p:val>
                                        </p:tav>
                                        <p:tav tm="100000">
                                          <p:val>
                                            <p:strVal val="#ppt_y"/>
                                          </p:val>
                                        </p:tav>
                                      </p:tavLst>
                                    </p:anim>
                                  </p:childTnLst>
                                </p:cTn>
                              </p:par>
                              <p:par>
                                <p:cTn id="47" presetID="23" presetClass="entr" presetSubtype="528" repeatCount="indefinite" fill="hold" grpId="0" nodeType="withEffect">
                                  <p:stCondLst>
                                    <p:cond delay="1500"/>
                                  </p:stCondLst>
                                  <p:childTnLst>
                                    <p:set>
                                      <p:cBhvr>
                                        <p:cTn id="48" dur="1" fill="hold">
                                          <p:stCondLst>
                                            <p:cond delay="0"/>
                                          </p:stCondLst>
                                        </p:cTn>
                                        <p:tgtEl>
                                          <p:spTgt spid="43035"/>
                                        </p:tgtEl>
                                        <p:attrNameLst>
                                          <p:attrName>style.visibility</p:attrName>
                                        </p:attrNameLst>
                                      </p:cBhvr>
                                      <p:to>
                                        <p:strVal val="visible"/>
                                      </p:to>
                                    </p:set>
                                    <p:anim calcmode="lin" valueType="num">
                                      <p:cBhvr>
                                        <p:cTn id="49" dur="1000" fill="hold"/>
                                        <p:tgtEl>
                                          <p:spTgt spid="43035"/>
                                        </p:tgtEl>
                                        <p:attrNameLst>
                                          <p:attrName>ppt_w</p:attrName>
                                        </p:attrNameLst>
                                      </p:cBhvr>
                                      <p:tavLst>
                                        <p:tav tm="0">
                                          <p:val>
                                            <p:fltVal val="0"/>
                                          </p:val>
                                        </p:tav>
                                        <p:tav tm="100000">
                                          <p:val>
                                            <p:strVal val="#ppt_w"/>
                                          </p:val>
                                        </p:tav>
                                      </p:tavLst>
                                    </p:anim>
                                    <p:anim calcmode="lin" valueType="num">
                                      <p:cBhvr>
                                        <p:cTn id="50" dur="1000" fill="hold"/>
                                        <p:tgtEl>
                                          <p:spTgt spid="43035"/>
                                        </p:tgtEl>
                                        <p:attrNameLst>
                                          <p:attrName>ppt_h</p:attrName>
                                        </p:attrNameLst>
                                      </p:cBhvr>
                                      <p:tavLst>
                                        <p:tav tm="0">
                                          <p:val>
                                            <p:fltVal val="0"/>
                                          </p:val>
                                        </p:tav>
                                        <p:tav tm="100000">
                                          <p:val>
                                            <p:strVal val="#ppt_h"/>
                                          </p:val>
                                        </p:tav>
                                      </p:tavLst>
                                    </p:anim>
                                    <p:anim calcmode="lin" valueType="num">
                                      <p:cBhvr>
                                        <p:cTn id="51" dur="1000" fill="hold"/>
                                        <p:tgtEl>
                                          <p:spTgt spid="43035"/>
                                        </p:tgtEl>
                                        <p:attrNameLst>
                                          <p:attrName>ppt_x</p:attrName>
                                        </p:attrNameLst>
                                      </p:cBhvr>
                                      <p:tavLst>
                                        <p:tav tm="0">
                                          <p:val>
                                            <p:fltVal val="0.5"/>
                                          </p:val>
                                        </p:tav>
                                        <p:tav tm="100000">
                                          <p:val>
                                            <p:strVal val="#ppt_x"/>
                                          </p:val>
                                        </p:tav>
                                      </p:tavLst>
                                    </p:anim>
                                    <p:anim calcmode="lin" valueType="num">
                                      <p:cBhvr>
                                        <p:cTn id="52" dur="1000" fill="hold"/>
                                        <p:tgtEl>
                                          <p:spTgt spid="43035"/>
                                        </p:tgtEl>
                                        <p:attrNameLst>
                                          <p:attrName>ppt_y</p:attrName>
                                        </p:attrNameLst>
                                      </p:cBhvr>
                                      <p:tavLst>
                                        <p:tav tm="0">
                                          <p:val>
                                            <p:fltVal val="0.5"/>
                                          </p:val>
                                        </p:tav>
                                        <p:tav tm="100000">
                                          <p:val>
                                            <p:strVal val="#ppt_y"/>
                                          </p:val>
                                        </p:tav>
                                      </p:tavLst>
                                    </p:anim>
                                  </p:childTnLst>
                                </p:cTn>
                              </p:par>
                              <p:par>
                                <p:cTn id="53" presetID="23" presetClass="entr" presetSubtype="528" repeatCount="indefinite" fill="hold" grpId="0" nodeType="withEffect">
                                  <p:stCondLst>
                                    <p:cond delay="1000"/>
                                  </p:stCondLst>
                                  <p:childTnLst>
                                    <p:set>
                                      <p:cBhvr>
                                        <p:cTn id="54" dur="1" fill="hold">
                                          <p:stCondLst>
                                            <p:cond delay="0"/>
                                          </p:stCondLst>
                                        </p:cTn>
                                        <p:tgtEl>
                                          <p:spTgt spid="43036"/>
                                        </p:tgtEl>
                                        <p:attrNameLst>
                                          <p:attrName>style.visibility</p:attrName>
                                        </p:attrNameLst>
                                      </p:cBhvr>
                                      <p:to>
                                        <p:strVal val="visible"/>
                                      </p:to>
                                    </p:set>
                                    <p:anim calcmode="lin" valueType="num">
                                      <p:cBhvr>
                                        <p:cTn id="55" dur="1000" fill="hold"/>
                                        <p:tgtEl>
                                          <p:spTgt spid="43036"/>
                                        </p:tgtEl>
                                        <p:attrNameLst>
                                          <p:attrName>ppt_w</p:attrName>
                                        </p:attrNameLst>
                                      </p:cBhvr>
                                      <p:tavLst>
                                        <p:tav tm="0">
                                          <p:val>
                                            <p:fltVal val="0"/>
                                          </p:val>
                                        </p:tav>
                                        <p:tav tm="100000">
                                          <p:val>
                                            <p:strVal val="#ppt_w"/>
                                          </p:val>
                                        </p:tav>
                                      </p:tavLst>
                                    </p:anim>
                                    <p:anim calcmode="lin" valueType="num">
                                      <p:cBhvr>
                                        <p:cTn id="56" dur="1000" fill="hold"/>
                                        <p:tgtEl>
                                          <p:spTgt spid="43036"/>
                                        </p:tgtEl>
                                        <p:attrNameLst>
                                          <p:attrName>ppt_h</p:attrName>
                                        </p:attrNameLst>
                                      </p:cBhvr>
                                      <p:tavLst>
                                        <p:tav tm="0">
                                          <p:val>
                                            <p:fltVal val="0"/>
                                          </p:val>
                                        </p:tav>
                                        <p:tav tm="100000">
                                          <p:val>
                                            <p:strVal val="#ppt_h"/>
                                          </p:val>
                                        </p:tav>
                                      </p:tavLst>
                                    </p:anim>
                                    <p:anim calcmode="lin" valueType="num">
                                      <p:cBhvr>
                                        <p:cTn id="57" dur="1000" fill="hold"/>
                                        <p:tgtEl>
                                          <p:spTgt spid="43036"/>
                                        </p:tgtEl>
                                        <p:attrNameLst>
                                          <p:attrName>ppt_x</p:attrName>
                                        </p:attrNameLst>
                                      </p:cBhvr>
                                      <p:tavLst>
                                        <p:tav tm="0">
                                          <p:val>
                                            <p:fltVal val="0.5"/>
                                          </p:val>
                                        </p:tav>
                                        <p:tav tm="100000">
                                          <p:val>
                                            <p:strVal val="#ppt_x"/>
                                          </p:val>
                                        </p:tav>
                                      </p:tavLst>
                                    </p:anim>
                                    <p:anim calcmode="lin" valueType="num">
                                      <p:cBhvr>
                                        <p:cTn id="58" dur="1000" fill="hold"/>
                                        <p:tgtEl>
                                          <p:spTgt spid="43036"/>
                                        </p:tgtEl>
                                        <p:attrNameLst>
                                          <p:attrName>ppt_y</p:attrName>
                                        </p:attrNameLst>
                                      </p:cBhvr>
                                      <p:tavLst>
                                        <p:tav tm="0">
                                          <p:val>
                                            <p:fltVal val="0.5"/>
                                          </p:val>
                                        </p:tav>
                                        <p:tav tm="100000">
                                          <p:val>
                                            <p:strVal val="#ppt_y"/>
                                          </p:val>
                                        </p:tav>
                                      </p:tavLst>
                                    </p:anim>
                                  </p:childTnLst>
                                </p:cTn>
                              </p:par>
                              <p:par>
                                <p:cTn id="59" presetID="23" presetClass="entr" presetSubtype="528" repeatCount="indefinite" fill="hold" grpId="0" nodeType="withEffect">
                                  <p:stCondLst>
                                    <p:cond delay="0"/>
                                  </p:stCondLst>
                                  <p:childTnLst>
                                    <p:set>
                                      <p:cBhvr>
                                        <p:cTn id="60" dur="1" fill="hold">
                                          <p:stCondLst>
                                            <p:cond delay="0"/>
                                          </p:stCondLst>
                                        </p:cTn>
                                        <p:tgtEl>
                                          <p:spTgt spid="43037"/>
                                        </p:tgtEl>
                                        <p:attrNameLst>
                                          <p:attrName>style.visibility</p:attrName>
                                        </p:attrNameLst>
                                      </p:cBhvr>
                                      <p:to>
                                        <p:strVal val="visible"/>
                                      </p:to>
                                    </p:set>
                                    <p:anim calcmode="lin" valueType="num">
                                      <p:cBhvr>
                                        <p:cTn id="61" dur="1000" fill="hold"/>
                                        <p:tgtEl>
                                          <p:spTgt spid="43037"/>
                                        </p:tgtEl>
                                        <p:attrNameLst>
                                          <p:attrName>ppt_w</p:attrName>
                                        </p:attrNameLst>
                                      </p:cBhvr>
                                      <p:tavLst>
                                        <p:tav tm="0">
                                          <p:val>
                                            <p:fltVal val="0"/>
                                          </p:val>
                                        </p:tav>
                                        <p:tav tm="100000">
                                          <p:val>
                                            <p:strVal val="#ppt_w"/>
                                          </p:val>
                                        </p:tav>
                                      </p:tavLst>
                                    </p:anim>
                                    <p:anim calcmode="lin" valueType="num">
                                      <p:cBhvr>
                                        <p:cTn id="62" dur="1000" fill="hold"/>
                                        <p:tgtEl>
                                          <p:spTgt spid="43037"/>
                                        </p:tgtEl>
                                        <p:attrNameLst>
                                          <p:attrName>ppt_h</p:attrName>
                                        </p:attrNameLst>
                                      </p:cBhvr>
                                      <p:tavLst>
                                        <p:tav tm="0">
                                          <p:val>
                                            <p:fltVal val="0"/>
                                          </p:val>
                                        </p:tav>
                                        <p:tav tm="100000">
                                          <p:val>
                                            <p:strVal val="#ppt_h"/>
                                          </p:val>
                                        </p:tav>
                                      </p:tavLst>
                                    </p:anim>
                                    <p:anim calcmode="lin" valueType="num">
                                      <p:cBhvr>
                                        <p:cTn id="63" dur="1000" fill="hold"/>
                                        <p:tgtEl>
                                          <p:spTgt spid="43037"/>
                                        </p:tgtEl>
                                        <p:attrNameLst>
                                          <p:attrName>ppt_x</p:attrName>
                                        </p:attrNameLst>
                                      </p:cBhvr>
                                      <p:tavLst>
                                        <p:tav tm="0">
                                          <p:val>
                                            <p:fltVal val="0.5"/>
                                          </p:val>
                                        </p:tav>
                                        <p:tav tm="100000">
                                          <p:val>
                                            <p:strVal val="#ppt_x"/>
                                          </p:val>
                                        </p:tav>
                                      </p:tavLst>
                                    </p:anim>
                                    <p:anim calcmode="lin" valueType="num">
                                      <p:cBhvr>
                                        <p:cTn id="64" dur="1000" fill="hold"/>
                                        <p:tgtEl>
                                          <p:spTgt spid="43037"/>
                                        </p:tgtEl>
                                        <p:attrNameLst>
                                          <p:attrName>ppt_y</p:attrName>
                                        </p:attrNameLst>
                                      </p:cBhvr>
                                      <p:tavLst>
                                        <p:tav tm="0">
                                          <p:val>
                                            <p:fltVal val="0.5"/>
                                          </p:val>
                                        </p:tav>
                                        <p:tav tm="100000">
                                          <p:val>
                                            <p:strVal val="#ppt_y"/>
                                          </p:val>
                                        </p:tav>
                                      </p:tavLst>
                                    </p:anim>
                                  </p:childTnLst>
                                </p:cTn>
                              </p:par>
                              <p:par>
                                <p:cTn id="65" presetID="23" presetClass="entr" presetSubtype="528" repeatCount="indefinite" fill="hold" nodeType="withEffect">
                                  <p:stCondLst>
                                    <p:cond delay="0"/>
                                  </p:stCondLst>
                                  <p:childTnLst>
                                    <p:set>
                                      <p:cBhvr>
                                        <p:cTn id="66" dur="1" fill="hold">
                                          <p:stCondLst>
                                            <p:cond delay="0"/>
                                          </p:stCondLst>
                                        </p:cTn>
                                        <p:tgtEl>
                                          <p:spTgt spid="43038"/>
                                        </p:tgtEl>
                                        <p:attrNameLst>
                                          <p:attrName>style.visibility</p:attrName>
                                        </p:attrNameLst>
                                      </p:cBhvr>
                                      <p:to>
                                        <p:strVal val="visible"/>
                                      </p:to>
                                    </p:set>
                                    <p:anim calcmode="lin" valueType="num">
                                      <p:cBhvr>
                                        <p:cTn id="67" dur="1000" fill="hold"/>
                                        <p:tgtEl>
                                          <p:spTgt spid="43038"/>
                                        </p:tgtEl>
                                        <p:attrNameLst>
                                          <p:attrName>ppt_w</p:attrName>
                                        </p:attrNameLst>
                                      </p:cBhvr>
                                      <p:tavLst>
                                        <p:tav tm="0">
                                          <p:val>
                                            <p:fltVal val="0"/>
                                          </p:val>
                                        </p:tav>
                                        <p:tav tm="100000">
                                          <p:val>
                                            <p:strVal val="#ppt_w"/>
                                          </p:val>
                                        </p:tav>
                                      </p:tavLst>
                                    </p:anim>
                                    <p:anim calcmode="lin" valueType="num">
                                      <p:cBhvr>
                                        <p:cTn id="68" dur="1000" fill="hold"/>
                                        <p:tgtEl>
                                          <p:spTgt spid="43038"/>
                                        </p:tgtEl>
                                        <p:attrNameLst>
                                          <p:attrName>ppt_h</p:attrName>
                                        </p:attrNameLst>
                                      </p:cBhvr>
                                      <p:tavLst>
                                        <p:tav tm="0">
                                          <p:val>
                                            <p:fltVal val="0"/>
                                          </p:val>
                                        </p:tav>
                                        <p:tav tm="100000">
                                          <p:val>
                                            <p:strVal val="#ppt_h"/>
                                          </p:val>
                                        </p:tav>
                                      </p:tavLst>
                                    </p:anim>
                                    <p:anim calcmode="lin" valueType="num">
                                      <p:cBhvr>
                                        <p:cTn id="69" dur="1000" fill="hold"/>
                                        <p:tgtEl>
                                          <p:spTgt spid="43038"/>
                                        </p:tgtEl>
                                        <p:attrNameLst>
                                          <p:attrName>ppt_x</p:attrName>
                                        </p:attrNameLst>
                                      </p:cBhvr>
                                      <p:tavLst>
                                        <p:tav tm="0">
                                          <p:val>
                                            <p:fltVal val="0.5"/>
                                          </p:val>
                                        </p:tav>
                                        <p:tav tm="100000">
                                          <p:val>
                                            <p:strVal val="#ppt_x"/>
                                          </p:val>
                                        </p:tav>
                                      </p:tavLst>
                                    </p:anim>
                                    <p:anim calcmode="lin" valueType="num">
                                      <p:cBhvr>
                                        <p:cTn id="70" dur="1000" fill="hold"/>
                                        <p:tgtEl>
                                          <p:spTgt spid="43038"/>
                                        </p:tgtEl>
                                        <p:attrNameLst>
                                          <p:attrName>ppt_y</p:attrName>
                                        </p:attrNameLst>
                                      </p:cBhvr>
                                      <p:tavLst>
                                        <p:tav tm="0">
                                          <p:val>
                                            <p:fltVal val="0.5"/>
                                          </p:val>
                                        </p:tav>
                                        <p:tav tm="100000">
                                          <p:val>
                                            <p:strVal val="#ppt_y"/>
                                          </p:val>
                                        </p:tav>
                                      </p:tavLst>
                                    </p:anim>
                                  </p:childTnLst>
                                </p:cTn>
                              </p:par>
                              <p:par>
                                <p:cTn id="71" presetID="23" presetClass="entr" presetSubtype="528" repeatCount="indefinite" fill="hold" grpId="0" nodeType="withEffect">
                                  <p:stCondLst>
                                    <p:cond delay="0"/>
                                  </p:stCondLst>
                                  <p:childTnLst>
                                    <p:set>
                                      <p:cBhvr>
                                        <p:cTn id="72" dur="1" fill="hold">
                                          <p:stCondLst>
                                            <p:cond delay="0"/>
                                          </p:stCondLst>
                                        </p:cTn>
                                        <p:tgtEl>
                                          <p:spTgt spid="43039"/>
                                        </p:tgtEl>
                                        <p:attrNameLst>
                                          <p:attrName>style.visibility</p:attrName>
                                        </p:attrNameLst>
                                      </p:cBhvr>
                                      <p:to>
                                        <p:strVal val="visible"/>
                                      </p:to>
                                    </p:set>
                                    <p:anim calcmode="lin" valueType="num">
                                      <p:cBhvr>
                                        <p:cTn id="73" dur="1000" fill="hold"/>
                                        <p:tgtEl>
                                          <p:spTgt spid="43039"/>
                                        </p:tgtEl>
                                        <p:attrNameLst>
                                          <p:attrName>ppt_w</p:attrName>
                                        </p:attrNameLst>
                                      </p:cBhvr>
                                      <p:tavLst>
                                        <p:tav tm="0">
                                          <p:val>
                                            <p:fltVal val="0"/>
                                          </p:val>
                                        </p:tav>
                                        <p:tav tm="100000">
                                          <p:val>
                                            <p:strVal val="#ppt_w"/>
                                          </p:val>
                                        </p:tav>
                                      </p:tavLst>
                                    </p:anim>
                                    <p:anim calcmode="lin" valueType="num">
                                      <p:cBhvr>
                                        <p:cTn id="74" dur="1000" fill="hold"/>
                                        <p:tgtEl>
                                          <p:spTgt spid="43039"/>
                                        </p:tgtEl>
                                        <p:attrNameLst>
                                          <p:attrName>ppt_h</p:attrName>
                                        </p:attrNameLst>
                                      </p:cBhvr>
                                      <p:tavLst>
                                        <p:tav tm="0">
                                          <p:val>
                                            <p:fltVal val="0"/>
                                          </p:val>
                                        </p:tav>
                                        <p:tav tm="100000">
                                          <p:val>
                                            <p:strVal val="#ppt_h"/>
                                          </p:val>
                                        </p:tav>
                                      </p:tavLst>
                                    </p:anim>
                                    <p:anim calcmode="lin" valueType="num">
                                      <p:cBhvr>
                                        <p:cTn id="75" dur="1000" fill="hold"/>
                                        <p:tgtEl>
                                          <p:spTgt spid="43039"/>
                                        </p:tgtEl>
                                        <p:attrNameLst>
                                          <p:attrName>ppt_x</p:attrName>
                                        </p:attrNameLst>
                                      </p:cBhvr>
                                      <p:tavLst>
                                        <p:tav tm="0">
                                          <p:val>
                                            <p:fltVal val="0.5"/>
                                          </p:val>
                                        </p:tav>
                                        <p:tav tm="100000">
                                          <p:val>
                                            <p:strVal val="#ppt_x"/>
                                          </p:val>
                                        </p:tav>
                                      </p:tavLst>
                                    </p:anim>
                                    <p:anim calcmode="lin" valueType="num">
                                      <p:cBhvr>
                                        <p:cTn id="76" dur="1000" fill="hold"/>
                                        <p:tgtEl>
                                          <p:spTgt spid="43039"/>
                                        </p:tgtEl>
                                        <p:attrNameLst>
                                          <p:attrName>ppt_y</p:attrName>
                                        </p:attrNameLst>
                                      </p:cBhvr>
                                      <p:tavLst>
                                        <p:tav tm="0">
                                          <p:val>
                                            <p:fltVal val="0.5"/>
                                          </p:val>
                                        </p:tav>
                                        <p:tav tm="100000">
                                          <p:val>
                                            <p:strVal val="#ppt_y"/>
                                          </p:val>
                                        </p:tav>
                                      </p:tavLst>
                                    </p:anim>
                                  </p:childTnLst>
                                </p:cTn>
                              </p:par>
                              <p:par>
                                <p:cTn id="77" presetID="23" presetClass="entr" presetSubtype="528" repeatCount="indefinite" fill="hold" grpId="0" nodeType="withEffect">
                                  <p:stCondLst>
                                    <p:cond delay="0"/>
                                  </p:stCondLst>
                                  <p:childTnLst>
                                    <p:set>
                                      <p:cBhvr>
                                        <p:cTn id="78" dur="1" fill="hold">
                                          <p:stCondLst>
                                            <p:cond delay="0"/>
                                          </p:stCondLst>
                                        </p:cTn>
                                        <p:tgtEl>
                                          <p:spTgt spid="43040"/>
                                        </p:tgtEl>
                                        <p:attrNameLst>
                                          <p:attrName>style.visibility</p:attrName>
                                        </p:attrNameLst>
                                      </p:cBhvr>
                                      <p:to>
                                        <p:strVal val="visible"/>
                                      </p:to>
                                    </p:set>
                                    <p:anim calcmode="lin" valueType="num">
                                      <p:cBhvr>
                                        <p:cTn id="79" dur="1000" fill="hold"/>
                                        <p:tgtEl>
                                          <p:spTgt spid="43040"/>
                                        </p:tgtEl>
                                        <p:attrNameLst>
                                          <p:attrName>ppt_w</p:attrName>
                                        </p:attrNameLst>
                                      </p:cBhvr>
                                      <p:tavLst>
                                        <p:tav tm="0">
                                          <p:val>
                                            <p:fltVal val="0"/>
                                          </p:val>
                                        </p:tav>
                                        <p:tav tm="100000">
                                          <p:val>
                                            <p:strVal val="#ppt_w"/>
                                          </p:val>
                                        </p:tav>
                                      </p:tavLst>
                                    </p:anim>
                                    <p:anim calcmode="lin" valueType="num">
                                      <p:cBhvr>
                                        <p:cTn id="80" dur="1000" fill="hold"/>
                                        <p:tgtEl>
                                          <p:spTgt spid="43040"/>
                                        </p:tgtEl>
                                        <p:attrNameLst>
                                          <p:attrName>ppt_h</p:attrName>
                                        </p:attrNameLst>
                                      </p:cBhvr>
                                      <p:tavLst>
                                        <p:tav tm="0">
                                          <p:val>
                                            <p:fltVal val="0"/>
                                          </p:val>
                                        </p:tav>
                                        <p:tav tm="100000">
                                          <p:val>
                                            <p:strVal val="#ppt_h"/>
                                          </p:val>
                                        </p:tav>
                                      </p:tavLst>
                                    </p:anim>
                                    <p:anim calcmode="lin" valueType="num">
                                      <p:cBhvr>
                                        <p:cTn id="81" dur="1000" fill="hold"/>
                                        <p:tgtEl>
                                          <p:spTgt spid="43040"/>
                                        </p:tgtEl>
                                        <p:attrNameLst>
                                          <p:attrName>ppt_x</p:attrName>
                                        </p:attrNameLst>
                                      </p:cBhvr>
                                      <p:tavLst>
                                        <p:tav tm="0">
                                          <p:val>
                                            <p:fltVal val="0.5"/>
                                          </p:val>
                                        </p:tav>
                                        <p:tav tm="100000">
                                          <p:val>
                                            <p:strVal val="#ppt_x"/>
                                          </p:val>
                                        </p:tav>
                                      </p:tavLst>
                                    </p:anim>
                                    <p:anim calcmode="lin" valueType="num">
                                      <p:cBhvr>
                                        <p:cTn id="82" dur="1000" fill="hold"/>
                                        <p:tgtEl>
                                          <p:spTgt spid="43040"/>
                                        </p:tgtEl>
                                        <p:attrNameLst>
                                          <p:attrName>ppt_y</p:attrName>
                                        </p:attrNameLst>
                                      </p:cBhvr>
                                      <p:tavLst>
                                        <p:tav tm="0">
                                          <p:val>
                                            <p:fltVal val="0.5"/>
                                          </p:val>
                                        </p:tav>
                                        <p:tav tm="100000">
                                          <p:val>
                                            <p:strVal val="#ppt_y"/>
                                          </p:val>
                                        </p:tav>
                                      </p:tavLst>
                                    </p:anim>
                                  </p:childTnLst>
                                </p:cTn>
                              </p:par>
                              <p:par>
                                <p:cTn id="83" presetID="23" presetClass="entr" presetSubtype="528" repeatCount="indefinite" fill="hold" nodeType="withEffect">
                                  <p:stCondLst>
                                    <p:cond delay="500"/>
                                  </p:stCondLst>
                                  <p:childTnLst>
                                    <p:set>
                                      <p:cBhvr>
                                        <p:cTn id="84" dur="1" fill="hold">
                                          <p:stCondLst>
                                            <p:cond delay="0"/>
                                          </p:stCondLst>
                                        </p:cTn>
                                        <p:tgtEl>
                                          <p:spTgt spid="43041"/>
                                        </p:tgtEl>
                                        <p:attrNameLst>
                                          <p:attrName>style.visibility</p:attrName>
                                        </p:attrNameLst>
                                      </p:cBhvr>
                                      <p:to>
                                        <p:strVal val="visible"/>
                                      </p:to>
                                    </p:set>
                                    <p:anim calcmode="lin" valueType="num">
                                      <p:cBhvr>
                                        <p:cTn id="85" dur="1000" fill="hold"/>
                                        <p:tgtEl>
                                          <p:spTgt spid="43041"/>
                                        </p:tgtEl>
                                        <p:attrNameLst>
                                          <p:attrName>ppt_w</p:attrName>
                                        </p:attrNameLst>
                                      </p:cBhvr>
                                      <p:tavLst>
                                        <p:tav tm="0">
                                          <p:val>
                                            <p:fltVal val="0"/>
                                          </p:val>
                                        </p:tav>
                                        <p:tav tm="100000">
                                          <p:val>
                                            <p:strVal val="#ppt_w"/>
                                          </p:val>
                                        </p:tav>
                                      </p:tavLst>
                                    </p:anim>
                                    <p:anim calcmode="lin" valueType="num">
                                      <p:cBhvr>
                                        <p:cTn id="86" dur="1000" fill="hold"/>
                                        <p:tgtEl>
                                          <p:spTgt spid="43041"/>
                                        </p:tgtEl>
                                        <p:attrNameLst>
                                          <p:attrName>ppt_h</p:attrName>
                                        </p:attrNameLst>
                                      </p:cBhvr>
                                      <p:tavLst>
                                        <p:tav tm="0">
                                          <p:val>
                                            <p:fltVal val="0"/>
                                          </p:val>
                                        </p:tav>
                                        <p:tav tm="100000">
                                          <p:val>
                                            <p:strVal val="#ppt_h"/>
                                          </p:val>
                                        </p:tav>
                                      </p:tavLst>
                                    </p:anim>
                                    <p:anim calcmode="lin" valueType="num">
                                      <p:cBhvr>
                                        <p:cTn id="87" dur="1000" fill="hold"/>
                                        <p:tgtEl>
                                          <p:spTgt spid="43041"/>
                                        </p:tgtEl>
                                        <p:attrNameLst>
                                          <p:attrName>ppt_x</p:attrName>
                                        </p:attrNameLst>
                                      </p:cBhvr>
                                      <p:tavLst>
                                        <p:tav tm="0">
                                          <p:val>
                                            <p:fltVal val="0.5"/>
                                          </p:val>
                                        </p:tav>
                                        <p:tav tm="100000">
                                          <p:val>
                                            <p:strVal val="#ppt_x"/>
                                          </p:val>
                                        </p:tav>
                                      </p:tavLst>
                                    </p:anim>
                                    <p:anim calcmode="lin" valueType="num">
                                      <p:cBhvr>
                                        <p:cTn id="88" dur="1000" fill="hold"/>
                                        <p:tgtEl>
                                          <p:spTgt spid="43041"/>
                                        </p:tgtEl>
                                        <p:attrNameLst>
                                          <p:attrName>ppt_y</p:attrName>
                                        </p:attrNameLst>
                                      </p:cBhvr>
                                      <p:tavLst>
                                        <p:tav tm="0">
                                          <p:val>
                                            <p:fltVal val="0.5"/>
                                          </p:val>
                                        </p:tav>
                                        <p:tav tm="100000">
                                          <p:val>
                                            <p:strVal val="#ppt_y"/>
                                          </p:val>
                                        </p:tav>
                                      </p:tavLst>
                                    </p:anim>
                                  </p:childTnLst>
                                </p:cTn>
                              </p:par>
                              <p:par>
                                <p:cTn id="89" presetID="23" presetClass="entr" presetSubtype="528" repeatCount="indefinite" fill="hold" grpId="0" nodeType="withEffect">
                                  <p:stCondLst>
                                    <p:cond delay="0"/>
                                  </p:stCondLst>
                                  <p:childTnLst>
                                    <p:set>
                                      <p:cBhvr>
                                        <p:cTn id="90" dur="1" fill="hold">
                                          <p:stCondLst>
                                            <p:cond delay="0"/>
                                          </p:stCondLst>
                                        </p:cTn>
                                        <p:tgtEl>
                                          <p:spTgt spid="43042"/>
                                        </p:tgtEl>
                                        <p:attrNameLst>
                                          <p:attrName>style.visibility</p:attrName>
                                        </p:attrNameLst>
                                      </p:cBhvr>
                                      <p:to>
                                        <p:strVal val="visible"/>
                                      </p:to>
                                    </p:set>
                                    <p:anim calcmode="lin" valueType="num">
                                      <p:cBhvr>
                                        <p:cTn id="91" dur="1000" fill="hold"/>
                                        <p:tgtEl>
                                          <p:spTgt spid="43042"/>
                                        </p:tgtEl>
                                        <p:attrNameLst>
                                          <p:attrName>ppt_w</p:attrName>
                                        </p:attrNameLst>
                                      </p:cBhvr>
                                      <p:tavLst>
                                        <p:tav tm="0">
                                          <p:val>
                                            <p:fltVal val="0"/>
                                          </p:val>
                                        </p:tav>
                                        <p:tav tm="100000">
                                          <p:val>
                                            <p:strVal val="#ppt_w"/>
                                          </p:val>
                                        </p:tav>
                                      </p:tavLst>
                                    </p:anim>
                                    <p:anim calcmode="lin" valueType="num">
                                      <p:cBhvr>
                                        <p:cTn id="92" dur="1000" fill="hold"/>
                                        <p:tgtEl>
                                          <p:spTgt spid="43042"/>
                                        </p:tgtEl>
                                        <p:attrNameLst>
                                          <p:attrName>ppt_h</p:attrName>
                                        </p:attrNameLst>
                                      </p:cBhvr>
                                      <p:tavLst>
                                        <p:tav tm="0">
                                          <p:val>
                                            <p:fltVal val="0"/>
                                          </p:val>
                                        </p:tav>
                                        <p:tav tm="100000">
                                          <p:val>
                                            <p:strVal val="#ppt_h"/>
                                          </p:val>
                                        </p:tav>
                                      </p:tavLst>
                                    </p:anim>
                                    <p:anim calcmode="lin" valueType="num">
                                      <p:cBhvr>
                                        <p:cTn id="93" dur="1000" fill="hold"/>
                                        <p:tgtEl>
                                          <p:spTgt spid="43042"/>
                                        </p:tgtEl>
                                        <p:attrNameLst>
                                          <p:attrName>ppt_x</p:attrName>
                                        </p:attrNameLst>
                                      </p:cBhvr>
                                      <p:tavLst>
                                        <p:tav tm="0">
                                          <p:val>
                                            <p:fltVal val="0.5"/>
                                          </p:val>
                                        </p:tav>
                                        <p:tav tm="100000">
                                          <p:val>
                                            <p:strVal val="#ppt_x"/>
                                          </p:val>
                                        </p:tav>
                                      </p:tavLst>
                                    </p:anim>
                                    <p:anim calcmode="lin" valueType="num">
                                      <p:cBhvr>
                                        <p:cTn id="94" dur="1000" fill="hold"/>
                                        <p:tgtEl>
                                          <p:spTgt spid="43042"/>
                                        </p:tgtEl>
                                        <p:attrNameLst>
                                          <p:attrName>ppt_y</p:attrName>
                                        </p:attrNameLst>
                                      </p:cBhvr>
                                      <p:tavLst>
                                        <p:tav tm="0">
                                          <p:val>
                                            <p:fltVal val="0.5"/>
                                          </p:val>
                                        </p:tav>
                                        <p:tav tm="100000">
                                          <p:val>
                                            <p:strVal val="#ppt_y"/>
                                          </p:val>
                                        </p:tav>
                                      </p:tavLst>
                                    </p:anim>
                                  </p:childTnLst>
                                </p:cTn>
                              </p:par>
                              <p:par>
                                <p:cTn id="95" presetID="23" presetClass="entr" presetSubtype="528" repeatCount="indefinite" fill="hold" nodeType="withEffect">
                                  <p:stCondLst>
                                    <p:cond delay="0"/>
                                  </p:stCondLst>
                                  <p:childTnLst>
                                    <p:set>
                                      <p:cBhvr>
                                        <p:cTn id="96" dur="1" fill="hold">
                                          <p:stCondLst>
                                            <p:cond delay="0"/>
                                          </p:stCondLst>
                                        </p:cTn>
                                        <p:tgtEl>
                                          <p:spTgt spid="43043"/>
                                        </p:tgtEl>
                                        <p:attrNameLst>
                                          <p:attrName>style.visibility</p:attrName>
                                        </p:attrNameLst>
                                      </p:cBhvr>
                                      <p:to>
                                        <p:strVal val="visible"/>
                                      </p:to>
                                    </p:set>
                                    <p:anim calcmode="lin" valueType="num">
                                      <p:cBhvr>
                                        <p:cTn id="97" dur="1000" fill="hold"/>
                                        <p:tgtEl>
                                          <p:spTgt spid="43043"/>
                                        </p:tgtEl>
                                        <p:attrNameLst>
                                          <p:attrName>ppt_w</p:attrName>
                                        </p:attrNameLst>
                                      </p:cBhvr>
                                      <p:tavLst>
                                        <p:tav tm="0">
                                          <p:val>
                                            <p:fltVal val="0"/>
                                          </p:val>
                                        </p:tav>
                                        <p:tav tm="100000">
                                          <p:val>
                                            <p:strVal val="#ppt_w"/>
                                          </p:val>
                                        </p:tav>
                                      </p:tavLst>
                                    </p:anim>
                                    <p:anim calcmode="lin" valueType="num">
                                      <p:cBhvr>
                                        <p:cTn id="98" dur="1000" fill="hold"/>
                                        <p:tgtEl>
                                          <p:spTgt spid="43043"/>
                                        </p:tgtEl>
                                        <p:attrNameLst>
                                          <p:attrName>ppt_h</p:attrName>
                                        </p:attrNameLst>
                                      </p:cBhvr>
                                      <p:tavLst>
                                        <p:tav tm="0">
                                          <p:val>
                                            <p:fltVal val="0"/>
                                          </p:val>
                                        </p:tav>
                                        <p:tav tm="100000">
                                          <p:val>
                                            <p:strVal val="#ppt_h"/>
                                          </p:val>
                                        </p:tav>
                                      </p:tavLst>
                                    </p:anim>
                                    <p:anim calcmode="lin" valueType="num">
                                      <p:cBhvr>
                                        <p:cTn id="99" dur="1000" fill="hold"/>
                                        <p:tgtEl>
                                          <p:spTgt spid="43043"/>
                                        </p:tgtEl>
                                        <p:attrNameLst>
                                          <p:attrName>ppt_x</p:attrName>
                                        </p:attrNameLst>
                                      </p:cBhvr>
                                      <p:tavLst>
                                        <p:tav tm="0">
                                          <p:val>
                                            <p:fltVal val="0.5"/>
                                          </p:val>
                                        </p:tav>
                                        <p:tav tm="100000">
                                          <p:val>
                                            <p:strVal val="#ppt_x"/>
                                          </p:val>
                                        </p:tav>
                                      </p:tavLst>
                                    </p:anim>
                                    <p:anim calcmode="lin" valueType="num">
                                      <p:cBhvr>
                                        <p:cTn id="100" dur="1000" fill="hold"/>
                                        <p:tgtEl>
                                          <p:spTgt spid="43043"/>
                                        </p:tgtEl>
                                        <p:attrNameLst>
                                          <p:attrName>ppt_y</p:attrName>
                                        </p:attrNameLst>
                                      </p:cBhvr>
                                      <p:tavLst>
                                        <p:tav tm="0">
                                          <p:val>
                                            <p:fltVal val="0.5"/>
                                          </p:val>
                                        </p:tav>
                                        <p:tav tm="100000">
                                          <p:val>
                                            <p:strVal val="#ppt_y"/>
                                          </p:val>
                                        </p:tav>
                                      </p:tavLst>
                                    </p:anim>
                                  </p:childTnLst>
                                </p:cTn>
                              </p:par>
                              <p:par>
                                <p:cTn id="101" presetID="23" presetClass="entr" presetSubtype="528" repeatCount="indefinite" fill="hold" grpId="0" nodeType="withEffect">
                                  <p:stCondLst>
                                    <p:cond delay="0"/>
                                  </p:stCondLst>
                                  <p:childTnLst>
                                    <p:set>
                                      <p:cBhvr>
                                        <p:cTn id="102" dur="1" fill="hold">
                                          <p:stCondLst>
                                            <p:cond delay="0"/>
                                          </p:stCondLst>
                                        </p:cTn>
                                        <p:tgtEl>
                                          <p:spTgt spid="43044"/>
                                        </p:tgtEl>
                                        <p:attrNameLst>
                                          <p:attrName>style.visibility</p:attrName>
                                        </p:attrNameLst>
                                      </p:cBhvr>
                                      <p:to>
                                        <p:strVal val="visible"/>
                                      </p:to>
                                    </p:set>
                                    <p:anim calcmode="lin" valueType="num">
                                      <p:cBhvr>
                                        <p:cTn id="103" dur="1000" fill="hold"/>
                                        <p:tgtEl>
                                          <p:spTgt spid="43044"/>
                                        </p:tgtEl>
                                        <p:attrNameLst>
                                          <p:attrName>ppt_w</p:attrName>
                                        </p:attrNameLst>
                                      </p:cBhvr>
                                      <p:tavLst>
                                        <p:tav tm="0">
                                          <p:val>
                                            <p:fltVal val="0"/>
                                          </p:val>
                                        </p:tav>
                                        <p:tav tm="100000">
                                          <p:val>
                                            <p:strVal val="#ppt_w"/>
                                          </p:val>
                                        </p:tav>
                                      </p:tavLst>
                                    </p:anim>
                                    <p:anim calcmode="lin" valueType="num">
                                      <p:cBhvr>
                                        <p:cTn id="104" dur="1000" fill="hold"/>
                                        <p:tgtEl>
                                          <p:spTgt spid="43044"/>
                                        </p:tgtEl>
                                        <p:attrNameLst>
                                          <p:attrName>ppt_h</p:attrName>
                                        </p:attrNameLst>
                                      </p:cBhvr>
                                      <p:tavLst>
                                        <p:tav tm="0">
                                          <p:val>
                                            <p:fltVal val="0"/>
                                          </p:val>
                                        </p:tav>
                                        <p:tav tm="100000">
                                          <p:val>
                                            <p:strVal val="#ppt_h"/>
                                          </p:val>
                                        </p:tav>
                                      </p:tavLst>
                                    </p:anim>
                                    <p:anim calcmode="lin" valueType="num">
                                      <p:cBhvr>
                                        <p:cTn id="105" dur="1000" fill="hold"/>
                                        <p:tgtEl>
                                          <p:spTgt spid="43044"/>
                                        </p:tgtEl>
                                        <p:attrNameLst>
                                          <p:attrName>ppt_x</p:attrName>
                                        </p:attrNameLst>
                                      </p:cBhvr>
                                      <p:tavLst>
                                        <p:tav tm="0">
                                          <p:val>
                                            <p:fltVal val="0.5"/>
                                          </p:val>
                                        </p:tav>
                                        <p:tav tm="100000">
                                          <p:val>
                                            <p:strVal val="#ppt_x"/>
                                          </p:val>
                                        </p:tav>
                                      </p:tavLst>
                                    </p:anim>
                                    <p:anim calcmode="lin" valueType="num">
                                      <p:cBhvr>
                                        <p:cTn id="106" dur="1000" fill="hold"/>
                                        <p:tgtEl>
                                          <p:spTgt spid="43044"/>
                                        </p:tgtEl>
                                        <p:attrNameLst>
                                          <p:attrName>ppt_y</p:attrName>
                                        </p:attrNameLst>
                                      </p:cBhvr>
                                      <p:tavLst>
                                        <p:tav tm="0">
                                          <p:val>
                                            <p:fltVal val="0.5"/>
                                          </p:val>
                                        </p:tav>
                                        <p:tav tm="100000">
                                          <p:val>
                                            <p:strVal val="#ppt_y"/>
                                          </p:val>
                                        </p:tav>
                                      </p:tavLst>
                                    </p:anim>
                                  </p:childTnLst>
                                </p:cTn>
                              </p:par>
                              <p:par>
                                <p:cTn id="107" presetID="23" presetClass="entr" presetSubtype="528" repeatCount="indefinite" fill="hold" grpId="0" nodeType="withEffect">
                                  <p:stCondLst>
                                    <p:cond delay="1500"/>
                                  </p:stCondLst>
                                  <p:childTnLst>
                                    <p:set>
                                      <p:cBhvr>
                                        <p:cTn id="108" dur="1" fill="hold">
                                          <p:stCondLst>
                                            <p:cond delay="0"/>
                                          </p:stCondLst>
                                        </p:cTn>
                                        <p:tgtEl>
                                          <p:spTgt spid="43045"/>
                                        </p:tgtEl>
                                        <p:attrNameLst>
                                          <p:attrName>style.visibility</p:attrName>
                                        </p:attrNameLst>
                                      </p:cBhvr>
                                      <p:to>
                                        <p:strVal val="visible"/>
                                      </p:to>
                                    </p:set>
                                    <p:anim calcmode="lin" valueType="num">
                                      <p:cBhvr>
                                        <p:cTn id="109" dur="1000" fill="hold"/>
                                        <p:tgtEl>
                                          <p:spTgt spid="43045"/>
                                        </p:tgtEl>
                                        <p:attrNameLst>
                                          <p:attrName>ppt_w</p:attrName>
                                        </p:attrNameLst>
                                      </p:cBhvr>
                                      <p:tavLst>
                                        <p:tav tm="0">
                                          <p:val>
                                            <p:fltVal val="0"/>
                                          </p:val>
                                        </p:tav>
                                        <p:tav tm="100000">
                                          <p:val>
                                            <p:strVal val="#ppt_w"/>
                                          </p:val>
                                        </p:tav>
                                      </p:tavLst>
                                    </p:anim>
                                    <p:anim calcmode="lin" valueType="num">
                                      <p:cBhvr>
                                        <p:cTn id="110" dur="1000" fill="hold"/>
                                        <p:tgtEl>
                                          <p:spTgt spid="43045"/>
                                        </p:tgtEl>
                                        <p:attrNameLst>
                                          <p:attrName>ppt_h</p:attrName>
                                        </p:attrNameLst>
                                      </p:cBhvr>
                                      <p:tavLst>
                                        <p:tav tm="0">
                                          <p:val>
                                            <p:fltVal val="0"/>
                                          </p:val>
                                        </p:tav>
                                        <p:tav tm="100000">
                                          <p:val>
                                            <p:strVal val="#ppt_h"/>
                                          </p:val>
                                        </p:tav>
                                      </p:tavLst>
                                    </p:anim>
                                    <p:anim calcmode="lin" valueType="num">
                                      <p:cBhvr>
                                        <p:cTn id="111" dur="1000" fill="hold"/>
                                        <p:tgtEl>
                                          <p:spTgt spid="43045"/>
                                        </p:tgtEl>
                                        <p:attrNameLst>
                                          <p:attrName>ppt_x</p:attrName>
                                        </p:attrNameLst>
                                      </p:cBhvr>
                                      <p:tavLst>
                                        <p:tav tm="0">
                                          <p:val>
                                            <p:fltVal val="0.5"/>
                                          </p:val>
                                        </p:tav>
                                        <p:tav tm="100000">
                                          <p:val>
                                            <p:strVal val="#ppt_x"/>
                                          </p:val>
                                        </p:tav>
                                      </p:tavLst>
                                    </p:anim>
                                    <p:anim calcmode="lin" valueType="num">
                                      <p:cBhvr>
                                        <p:cTn id="112" dur="1000" fill="hold"/>
                                        <p:tgtEl>
                                          <p:spTgt spid="43045"/>
                                        </p:tgtEl>
                                        <p:attrNameLst>
                                          <p:attrName>ppt_y</p:attrName>
                                        </p:attrNameLst>
                                      </p:cBhvr>
                                      <p:tavLst>
                                        <p:tav tm="0">
                                          <p:val>
                                            <p:fltVal val="0.5"/>
                                          </p:val>
                                        </p:tav>
                                        <p:tav tm="100000">
                                          <p:val>
                                            <p:strVal val="#ppt_y"/>
                                          </p:val>
                                        </p:tav>
                                      </p:tavLst>
                                    </p:anim>
                                  </p:childTnLst>
                                </p:cTn>
                              </p:par>
                              <p:par>
                                <p:cTn id="113" presetID="23" presetClass="entr" presetSubtype="528" repeatCount="indefinite" fill="hold" nodeType="withEffect">
                                  <p:stCondLst>
                                    <p:cond delay="1500"/>
                                  </p:stCondLst>
                                  <p:childTnLst>
                                    <p:set>
                                      <p:cBhvr>
                                        <p:cTn id="114" dur="1" fill="hold">
                                          <p:stCondLst>
                                            <p:cond delay="0"/>
                                          </p:stCondLst>
                                        </p:cTn>
                                        <p:tgtEl>
                                          <p:spTgt spid="43046"/>
                                        </p:tgtEl>
                                        <p:attrNameLst>
                                          <p:attrName>style.visibility</p:attrName>
                                        </p:attrNameLst>
                                      </p:cBhvr>
                                      <p:to>
                                        <p:strVal val="visible"/>
                                      </p:to>
                                    </p:set>
                                    <p:anim calcmode="lin" valueType="num">
                                      <p:cBhvr>
                                        <p:cTn id="115" dur="1000" fill="hold"/>
                                        <p:tgtEl>
                                          <p:spTgt spid="43046"/>
                                        </p:tgtEl>
                                        <p:attrNameLst>
                                          <p:attrName>ppt_w</p:attrName>
                                        </p:attrNameLst>
                                      </p:cBhvr>
                                      <p:tavLst>
                                        <p:tav tm="0">
                                          <p:val>
                                            <p:fltVal val="0"/>
                                          </p:val>
                                        </p:tav>
                                        <p:tav tm="100000">
                                          <p:val>
                                            <p:strVal val="#ppt_w"/>
                                          </p:val>
                                        </p:tav>
                                      </p:tavLst>
                                    </p:anim>
                                    <p:anim calcmode="lin" valueType="num">
                                      <p:cBhvr>
                                        <p:cTn id="116" dur="1000" fill="hold"/>
                                        <p:tgtEl>
                                          <p:spTgt spid="43046"/>
                                        </p:tgtEl>
                                        <p:attrNameLst>
                                          <p:attrName>ppt_h</p:attrName>
                                        </p:attrNameLst>
                                      </p:cBhvr>
                                      <p:tavLst>
                                        <p:tav tm="0">
                                          <p:val>
                                            <p:fltVal val="0"/>
                                          </p:val>
                                        </p:tav>
                                        <p:tav tm="100000">
                                          <p:val>
                                            <p:strVal val="#ppt_h"/>
                                          </p:val>
                                        </p:tav>
                                      </p:tavLst>
                                    </p:anim>
                                    <p:anim calcmode="lin" valueType="num">
                                      <p:cBhvr>
                                        <p:cTn id="117" dur="1000" fill="hold"/>
                                        <p:tgtEl>
                                          <p:spTgt spid="43046"/>
                                        </p:tgtEl>
                                        <p:attrNameLst>
                                          <p:attrName>ppt_x</p:attrName>
                                        </p:attrNameLst>
                                      </p:cBhvr>
                                      <p:tavLst>
                                        <p:tav tm="0">
                                          <p:val>
                                            <p:fltVal val="0.5"/>
                                          </p:val>
                                        </p:tav>
                                        <p:tav tm="100000">
                                          <p:val>
                                            <p:strVal val="#ppt_x"/>
                                          </p:val>
                                        </p:tav>
                                      </p:tavLst>
                                    </p:anim>
                                    <p:anim calcmode="lin" valueType="num">
                                      <p:cBhvr>
                                        <p:cTn id="118" dur="1000" fill="hold"/>
                                        <p:tgtEl>
                                          <p:spTgt spid="4304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28" grpId="0" animBg="1"/>
      <p:bldP spid="43029" grpId="0" animBg="1"/>
      <p:bldP spid="43032" grpId="0" animBg="1"/>
      <p:bldP spid="43035" grpId="0" animBg="1"/>
      <p:bldP spid="43036" grpId="0" animBg="1"/>
      <p:bldP spid="43037" grpId="0" animBg="1"/>
      <p:bldP spid="43039" grpId="0" animBg="1"/>
      <p:bldP spid="43040" grpId="0" animBg="1"/>
      <p:bldP spid="43042" grpId="0" animBg="1"/>
      <p:bldP spid="43044" grpId="0" animBg="1"/>
      <p:bldP spid="4304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601FC639-AB03-4B58-9B12-58CAA2152A69}"/>
              </a:ext>
            </a:extLst>
          </p:cNvPr>
          <p:cNvSpPr/>
          <p:nvPr/>
        </p:nvSpPr>
        <p:spPr>
          <a:xfrm>
            <a:off x="228600" y="228600"/>
            <a:ext cx="8610600" cy="61722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solidFill>
                <a:prstClr val="black"/>
              </a:solidFill>
            </a:endParaRPr>
          </a:p>
        </p:txBody>
      </p:sp>
      <p:sp>
        <p:nvSpPr>
          <p:cNvPr id="39939" name="AutoShape 2" descr="chumotcot.jpg">
            <a:extLst>
              <a:ext uri="{FF2B5EF4-FFF2-40B4-BE49-F238E27FC236}">
                <a16:creationId xmlns:a16="http://schemas.microsoft.com/office/drawing/2014/main" xmlns="" id="{B23CC666-ADDB-45CD-BA12-75ED751AC961}"/>
              </a:ext>
            </a:extLst>
          </p:cNvPr>
          <p:cNvSpPr>
            <a:spLocks noChangeAspect="1" noChangeArrowheads="1"/>
          </p:cNvSpPr>
          <p:nvPr/>
        </p:nvSpPr>
        <p:spPr bwMode="auto">
          <a:xfrm>
            <a:off x="155575" y="-1371600"/>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defRPr/>
            </a:pPr>
            <a:endParaRPr lang="en-US" altLang="en-US" sz="1800">
              <a:solidFill>
                <a:prstClr val="black"/>
              </a:solidFill>
              <a:latin typeface="Arial" pitchFamily="34" charset="0"/>
              <a:cs typeface="+mn-cs"/>
            </a:endParaRPr>
          </a:p>
        </p:txBody>
      </p:sp>
      <p:pic>
        <p:nvPicPr>
          <p:cNvPr id="38916" name="Picture 4" descr="http://t0.gstatic.com/images?q=tbn:ANd9GcQVupHX6ujm38y8XJgSnnWQN-PEnBMI5MywLAul5hw5yt3f3qorGQ">
            <a:extLst>
              <a:ext uri="{FF2B5EF4-FFF2-40B4-BE49-F238E27FC236}">
                <a16:creationId xmlns:a16="http://schemas.microsoft.com/office/drawing/2014/main" xmlns="" id="{19F963A2-8F16-488C-8D6A-760A36E47D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 y="533400"/>
            <a:ext cx="7629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308382A8-7AC0-4F24-9CAA-BBDF21B04146}" type="slidenum">
              <a:rPr lang="en-US" altLang="en-US" smtClean="0"/>
              <a:pPr/>
              <a:t>16</a:t>
            </a:fld>
            <a:endParaRPr lang="en-US" altLang="en-US"/>
          </a:p>
        </p:txBody>
      </p:sp>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p:cTn id="7" dur="1000" fill="hold"/>
                                        <p:tgtEl>
                                          <p:spTgt spid="38916"/>
                                        </p:tgtEl>
                                        <p:attrNameLst>
                                          <p:attrName>ppt_w</p:attrName>
                                        </p:attrNameLst>
                                      </p:cBhvr>
                                      <p:tavLst>
                                        <p:tav tm="0">
                                          <p:val>
                                            <p:strVal val="#ppt_w+.3"/>
                                          </p:val>
                                        </p:tav>
                                        <p:tav tm="100000">
                                          <p:val>
                                            <p:strVal val="#ppt_w"/>
                                          </p:val>
                                        </p:tav>
                                      </p:tavLst>
                                    </p:anim>
                                    <p:anim calcmode="lin" valueType="num">
                                      <p:cBhvr>
                                        <p:cTn id="8" dur="1000" fill="hold"/>
                                        <p:tgtEl>
                                          <p:spTgt spid="38916"/>
                                        </p:tgtEl>
                                        <p:attrNameLst>
                                          <p:attrName>ppt_h</p:attrName>
                                        </p:attrNameLst>
                                      </p:cBhvr>
                                      <p:tavLst>
                                        <p:tav tm="0">
                                          <p:val>
                                            <p:strVal val="#ppt_h"/>
                                          </p:val>
                                        </p:tav>
                                        <p:tav tm="100000">
                                          <p:val>
                                            <p:strVal val="#ppt_h"/>
                                          </p:val>
                                        </p:tav>
                                      </p:tavLst>
                                    </p:anim>
                                    <p:animEffect transition="in" filter="fade">
                                      <p:cBhvr>
                                        <p:cTn id="9" dur="1000"/>
                                        <p:tgtEl>
                                          <p:spTgt spid="3891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xmlns="" id="{40BA6F23-8157-482B-93E1-840A1BD75154}"/>
              </a:ext>
            </a:extLst>
          </p:cNvPr>
          <p:cNvSpPr>
            <a:spLocks noGrp="1"/>
          </p:cNvSpPr>
          <p:nvPr>
            <p:ph type="title"/>
          </p:nvPr>
        </p:nvSpPr>
        <p:spPr/>
        <p:txBody>
          <a:bodyPr/>
          <a:lstStyle/>
          <a:p>
            <a:pPr algn="just"/>
            <a:r>
              <a:rPr lang="nl-NL" altLang="en-US" sz="3600" b="1" i="1">
                <a:solidFill>
                  <a:srgbClr val="FF0000"/>
                </a:solidFill>
              </a:rPr>
              <a:t>Federico Mayor Zaragoza (Nguyên Tổng Giám đốc UNESCO): </a:t>
            </a:r>
            <a:endParaRPr lang="en-US" altLang="en-US" b="1">
              <a:solidFill>
                <a:srgbClr val="FF0000"/>
              </a:solidFill>
            </a:endParaRPr>
          </a:p>
        </p:txBody>
      </p:sp>
      <p:sp>
        <p:nvSpPr>
          <p:cNvPr id="57347" name="Content Placeholder 2">
            <a:extLst>
              <a:ext uri="{FF2B5EF4-FFF2-40B4-BE49-F238E27FC236}">
                <a16:creationId xmlns:a16="http://schemas.microsoft.com/office/drawing/2014/main" xmlns="" id="{FCAB2B95-B500-4F64-A2C6-E8DFA6AC8F00}"/>
              </a:ext>
            </a:extLst>
          </p:cNvPr>
          <p:cNvSpPr>
            <a:spLocks noGrp="1"/>
          </p:cNvSpPr>
          <p:nvPr>
            <p:ph idx="1"/>
          </p:nvPr>
        </p:nvSpPr>
        <p:spPr/>
        <p:txBody>
          <a:bodyPr/>
          <a:lstStyle/>
          <a:p>
            <a:pPr marL="55563" indent="-55563" algn="just">
              <a:buFont typeface="Arial" panose="020B0604020202020204" pitchFamily="34" charset="0"/>
              <a:buNone/>
            </a:pPr>
            <a:r>
              <a:rPr lang="nl-NL" altLang="en-US" sz="3600" b="1" i="1">
                <a:latin typeface="Times New Roman" panose="02020603050405020304" pitchFamily="18" charset="0"/>
                <a:cs typeface="Times New Roman" panose="02020603050405020304" pitchFamily="18" charset="0"/>
              </a:rPr>
              <a:t>“Văn hóa là tổng thể sống động của các hoạt động sáng tạo (của cá nhân và cộng đồng) trong quá khứ và trong hiện tại. Qua các thế kỷ, hoạt động sáng tạo ấy đã hình thành nên một hệ thống các giá trị, các truyền thống và thị hiếu – những yếu tố xác định dặc tính riêng của mỗi dân tộc”.</a:t>
            </a:r>
            <a:endParaRPr lang="en-US" altLang="en-US" sz="3600" b="1">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308382A8-7AC0-4F24-9CAA-BBDF21B04146}" type="slidenum">
              <a:rPr lang="en-US" altLang="en-US" smtClean="0"/>
              <a:pPr/>
              <a:t>17</a:t>
            </a:fld>
            <a:endParaRPr lang="en-US" altLang="en-US"/>
          </a:p>
        </p:txBody>
      </p:sp>
    </p:spTree>
  </p:cSld>
  <p:clrMapOvr>
    <a:masterClrMapping/>
  </p:clrMapOvr>
  <p:transition spd="slow" advClick="0">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a:extLst>
              <a:ext uri="{FF2B5EF4-FFF2-40B4-BE49-F238E27FC236}">
                <a16:creationId xmlns:a16="http://schemas.microsoft.com/office/drawing/2014/main" xmlns="" id="{85724486-234D-4BB6-BA14-C52E367278AD}"/>
              </a:ext>
            </a:extLst>
          </p:cNvPr>
          <p:cNvSpPr>
            <a:spLocks noGrp="1" noChangeArrowheads="1"/>
          </p:cNvSpPr>
          <p:nvPr>
            <p:ph type="ctrTitle"/>
          </p:nvPr>
        </p:nvSpPr>
        <p:spPr>
          <a:xfrm>
            <a:off x="152400" y="1600200"/>
            <a:ext cx="8763000" cy="3657600"/>
          </a:xfrm>
        </p:spPr>
        <p:txBody>
          <a:bodyPr/>
          <a:lstStyle/>
          <a:p>
            <a:pPr algn="r" eaLnBrk="1" hangingPunct="1"/>
            <a:r>
              <a:rPr lang="en-US" altLang="en-US" sz="6000" dirty="0">
                <a:solidFill>
                  <a:schemeClr val="tx1"/>
                </a:solidFill>
                <a:latin typeface="Times New Roman" panose="02020603050405020304" pitchFamily="18" charset="0"/>
              </a:rPr>
              <a:t>III. SỰ THAY ĐỔI VĂN HÓA DOANH NGHIỆP</a:t>
            </a:r>
            <a:br>
              <a:rPr lang="en-US" altLang="en-US" sz="6000" dirty="0">
                <a:solidFill>
                  <a:schemeClr val="tx1"/>
                </a:solidFill>
                <a:latin typeface="Times New Roman" panose="02020603050405020304" pitchFamily="18" charset="0"/>
              </a:rPr>
            </a:br>
            <a:endParaRPr lang="en-US" altLang="en-US" sz="1000" dirty="0">
              <a:solidFill>
                <a:schemeClr val="tx1"/>
              </a:solidFill>
            </a:endParaRPr>
          </a:p>
        </p:txBody>
      </p:sp>
      <p:pic>
        <p:nvPicPr>
          <p:cNvPr id="58371" name="Picture 5" descr="Picture65">
            <a:extLst>
              <a:ext uri="{FF2B5EF4-FFF2-40B4-BE49-F238E27FC236}">
                <a16:creationId xmlns:a16="http://schemas.microsoft.com/office/drawing/2014/main" xmlns="" id="{006E6BA6-7854-410B-8E0A-489D736D0B7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4925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172"/>
                                        </p:tgtEl>
                                        <p:attrNameLst>
                                          <p:attrName>style.visibility</p:attrName>
                                        </p:attrNameLst>
                                      </p:cBhvr>
                                      <p:to>
                                        <p:strVal val="visible"/>
                                      </p:to>
                                    </p:set>
                                    <p:anim by="(-#ppt_w*2)" calcmode="lin" valueType="num">
                                      <p:cBhvr rctx="PPT">
                                        <p:cTn id="7" dur="500" autoRev="1" fill="hold">
                                          <p:stCondLst>
                                            <p:cond delay="0"/>
                                          </p:stCondLst>
                                        </p:cTn>
                                        <p:tgtEl>
                                          <p:spTgt spid="7172"/>
                                        </p:tgtEl>
                                        <p:attrNameLst>
                                          <p:attrName>ppt_w</p:attrName>
                                        </p:attrNameLst>
                                      </p:cBhvr>
                                    </p:anim>
                                    <p:anim by="(#ppt_w*0.50)" calcmode="lin" valueType="num">
                                      <p:cBhvr>
                                        <p:cTn id="8" dur="500" decel="50000" autoRev="1" fill="hold">
                                          <p:stCondLst>
                                            <p:cond delay="0"/>
                                          </p:stCondLst>
                                        </p:cTn>
                                        <p:tgtEl>
                                          <p:spTgt spid="7172"/>
                                        </p:tgtEl>
                                        <p:attrNameLst>
                                          <p:attrName>ppt_x</p:attrName>
                                        </p:attrNameLst>
                                      </p:cBhvr>
                                    </p:anim>
                                    <p:anim from="(-#ppt_h/2)" to="(#ppt_y)" calcmode="lin" valueType="num">
                                      <p:cBhvr>
                                        <p:cTn id="9" dur="1000" fill="hold">
                                          <p:stCondLst>
                                            <p:cond delay="0"/>
                                          </p:stCondLst>
                                        </p:cTn>
                                        <p:tgtEl>
                                          <p:spTgt spid="7172"/>
                                        </p:tgtEl>
                                        <p:attrNameLst>
                                          <p:attrName>ppt_y</p:attrName>
                                        </p:attrNameLst>
                                      </p:cBhvr>
                                    </p:anim>
                                    <p:animRot by="21600000">
                                      <p:cBhvr>
                                        <p:cTn id="10" dur="1000" fill="hold">
                                          <p:stCondLst>
                                            <p:cond delay="0"/>
                                          </p:stCondLst>
                                        </p:cTn>
                                        <p:tgtEl>
                                          <p:spTgt spid="71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2">
            <a:extLst>
              <a:ext uri="{FF2B5EF4-FFF2-40B4-BE49-F238E27FC236}">
                <a16:creationId xmlns:a16="http://schemas.microsoft.com/office/drawing/2014/main" xmlns="" id="{BB27098C-0D4E-496D-A03A-1174CFAE3C5F}"/>
              </a:ext>
            </a:extLst>
          </p:cNvPr>
          <p:cNvSpPr>
            <a:spLocks noGrp="1" noChangeArrowheads="1"/>
          </p:cNvSpPr>
          <p:nvPr>
            <p:ph type="title"/>
          </p:nvPr>
        </p:nvSpPr>
        <p:spPr/>
        <p:txBody>
          <a:bodyPr/>
          <a:lstStyle/>
          <a:p>
            <a:r>
              <a:rPr lang="en-US" altLang="en-US" b="1"/>
              <a:t>VĂN HÓA DOANH NGHIỆP</a:t>
            </a:r>
          </a:p>
        </p:txBody>
      </p:sp>
      <p:sp>
        <p:nvSpPr>
          <p:cNvPr id="88105" name="AutoShape 41">
            <a:extLst>
              <a:ext uri="{FF2B5EF4-FFF2-40B4-BE49-F238E27FC236}">
                <a16:creationId xmlns:a16="http://schemas.microsoft.com/office/drawing/2014/main" xmlns="" id="{220C9001-A3E4-43CA-94C9-688E9484D3F3}"/>
              </a:ext>
            </a:extLst>
          </p:cNvPr>
          <p:cNvSpPr>
            <a:spLocks noChangeArrowheads="1"/>
          </p:cNvSpPr>
          <p:nvPr/>
        </p:nvSpPr>
        <p:spPr bwMode="ltGray">
          <a:xfrm rot="5400000">
            <a:off x="-2249488" y="162718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latin typeface="Arial" charset="0"/>
              <a:cs typeface="+mn-cs"/>
            </a:endParaRPr>
          </a:p>
        </p:txBody>
      </p:sp>
      <p:sp>
        <p:nvSpPr>
          <p:cNvPr id="88106" name="AutoShape 42">
            <a:extLst>
              <a:ext uri="{FF2B5EF4-FFF2-40B4-BE49-F238E27FC236}">
                <a16:creationId xmlns:a16="http://schemas.microsoft.com/office/drawing/2014/main" xmlns="" id="{2651D0B6-F4F6-4E6B-AAC6-5B598589315F}"/>
              </a:ext>
            </a:extLst>
          </p:cNvPr>
          <p:cNvSpPr>
            <a:spLocks noChangeArrowheads="1"/>
          </p:cNvSpPr>
          <p:nvPr/>
        </p:nvSpPr>
        <p:spPr bwMode="ltGray">
          <a:xfrm rot="5400000" flipH="1">
            <a:off x="-1843881" y="2062956"/>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bg2"/>
              </a:gs>
              <a:gs pos="100000">
                <a:schemeClr val="bg2">
                  <a:gamma/>
                  <a:tint val="0"/>
                  <a:invGamma/>
                </a:schemeClr>
              </a:gs>
            </a:gsLst>
            <a:lin ang="5400000" scaled="1"/>
          </a:gradFill>
          <a:ln w="0" algn="ctr">
            <a:noFill/>
            <a:miter lim="800000"/>
            <a:headEnd/>
            <a:tailEnd/>
          </a:ln>
          <a:effectLst/>
        </p:spPr>
        <p:txBody>
          <a:bodyPr wrap="none" anchor="ctr"/>
          <a:lstStyle/>
          <a:p>
            <a:pPr>
              <a:defRPr/>
            </a:pPr>
            <a:endParaRPr lang="en-US">
              <a:latin typeface="Arial" charset="0"/>
              <a:cs typeface="+mn-cs"/>
            </a:endParaRPr>
          </a:p>
        </p:txBody>
      </p:sp>
      <p:sp>
        <p:nvSpPr>
          <p:cNvPr id="59398" name="AutoShape 45">
            <a:extLst>
              <a:ext uri="{FF2B5EF4-FFF2-40B4-BE49-F238E27FC236}">
                <a16:creationId xmlns:a16="http://schemas.microsoft.com/office/drawing/2014/main" xmlns="" id="{2AA5BF62-4EB2-4EC7-9145-5655C72300F5}"/>
              </a:ext>
            </a:extLst>
          </p:cNvPr>
          <p:cNvSpPr>
            <a:spLocks noChangeArrowheads="1"/>
          </p:cNvSpPr>
          <p:nvPr/>
        </p:nvSpPr>
        <p:spPr bwMode="gray">
          <a:xfrm>
            <a:off x="2590800" y="4572000"/>
            <a:ext cx="51816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500" b="1"/>
              <a:t>CÁC HÌNH THỨC CỦA VHDN</a:t>
            </a:r>
            <a:endParaRPr lang="en-US" altLang="en-US" sz="2500"/>
          </a:p>
        </p:txBody>
      </p:sp>
      <p:sp>
        <p:nvSpPr>
          <p:cNvPr id="88110" name="AutoShape 46">
            <a:extLst>
              <a:ext uri="{FF2B5EF4-FFF2-40B4-BE49-F238E27FC236}">
                <a16:creationId xmlns:a16="http://schemas.microsoft.com/office/drawing/2014/main" xmlns="" id="{5D71DB03-1253-4CB1-AFE0-FAD1C345FB2E}"/>
              </a:ext>
            </a:extLst>
          </p:cNvPr>
          <p:cNvSpPr>
            <a:spLocks noChangeArrowheads="1"/>
          </p:cNvSpPr>
          <p:nvPr/>
        </p:nvSpPr>
        <p:spPr bwMode="gray">
          <a:xfrm>
            <a:off x="2514600" y="2692400"/>
            <a:ext cx="5181600" cy="660400"/>
          </a:xfrm>
          <a:prstGeom prst="roundRect">
            <a:avLst>
              <a:gd name="adj" fmla="val 50000"/>
            </a:avLst>
          </a:prstGeom>
          <a:noFill/>
          <a:ln w="28575" algn="ctr">
            <a:solidFill>
              <a:schemeClr val="bg2"/>
            </a:solidFill>
            <a:round/>
            <a:headEnd/>
            <a:tailEnd/>
          </a:ln>
          <a:effectLst/>
        </p:spPr>
        <p:txBody>
          <a:bodyPr wrap="none" anchor="ctr"/>
          <a:lstStyle/>
          <a:p>
            <a:pPr eaLnBrk="0" hangingPunct="0">
              <a:defRPr/>
            </a:pPr>
            <a:r>
              <a:rPr lang="en-US" sz="2500" b="1">
                <a:latin typeface="Arial" charset="0"/>
                <a:cs typeface="Times New Roman" pitchFamily="18" charset="0"/>
              </a:rPr>
              <a:t>VĂN HÓA DOANH NGHIỆP </a:t>
            </a:r>
            <a:r>
              <a:rPr lang="en-US" sz="2500" b="1">
                <a:latin typeface="+mn-lt"/>
                <a:cs typeface="Times New Roman" pitchFamily="18" charset="0"/>
              </a:rPr>
              <a:t>	</a:t>
            </a:r>
          </a:p>
        </p:txBody>
      </p:sp>
      <p:sp>
        <p:nvSpPr>
          <p:cNvPr id="59400" name="AutoShape 47">
            <a:extLst>
              <a:ext uri="{FF2B5EF4-FFF2-40B4-BE49-F238E27FC236}">
                <a16:creationId xmlns:a16="http://schemas.microsoft.com/office/drawing/2014/main" xmlns="" id="{7FC7FBCB-8CA6-4F29-B88A-B8D5ED22FC4F}"/>
              </a:ext>
            </a:extLst>
          </p:cNvPr>
          <p:cNvSpPr>
            <a:spLocks noChangeArrowheads="1"/>
          </p:cNvSpPr>
          <p:nvPr/>
        </p:nvSpPr>
        <p:spPr bwMode="gray">
          <a:xfrm>
            <a:off x="1917700" y="1820863"/>
            <a:ext cx="5016500" cy="617537"/>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500" b="1"/>
              <a:t>VĂN HÓA, VĂN HÓA TỔ CHỨC</a:t>
            </a:r>
          </a:p>
        </p:txBody>
      </p:sp>
      <p:grpSp>
        <p:nvGrpSpPr>
          <p:cNvPr id="59401" name="Group 48">
            <a:extLst>
              <a:ext uri="{FF2B5EF4-FFF2-40B4-BE49-F238E27FC236}">
                <a16:creationId xmlns:a16="http://schemas.microsoft.com/office/drawing/2014/main" xmlns="" id="{1AC8B25C-DCE1-4902-A9C5-3CF0EA9178A5}"/>
              </a:ext>
            </a:extLst>
          </p:cNvPr>
          <p:cNvGrpSpPr>
            <a:grpSpLocks/>
          </p:cNvGrpSpPr>
          <p:nvPr/>
        </p:nvGrpSpPr>
        <p:grpSpPr bwMode="auto">
          <a:xfrm>
            <a:off x="1600200" y="1909763"/>
            <a:ext cx="436563" cy="463550"/>
            <a:chOff x="2078" y="1680"/>
            <a:chExt cx="1615" cy="1615"/>
          </a:xfrm>
        </p:grpSpPr>
        <p:sp>
          <p:nvSpPr>
            <p:cNvPr id="59432" name="Oval 49">
              <a:extLst>
                <a:ext uri="{FF2B5EF4-FFF2-40B4-BE49-F238E27FC236}">
                  <a16:creationId xmlns:a16="http://schemas.microsoft.com/office/drawing/2014/main" xmlns="" id="{D29494DE-6438-4DEB-8747-C89077805DEC}"/>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9433" name="Oval 50">
              <a:extLst>
                <a:ext uri="{FF2B5EF4-FFF2-40B4-BE49-F238E27FC236}">
                  <a16:creationId xmlns:a16="http://schemas.microsoft.com/office/drawing/2014/main" xmlns="" id="{F32D25C8-30F0-4B2B-8A5B-5A85DA1A2D8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5" name="Oval 51">
              <a:extLst>
                <a:ext uri="{FF2B5EF4-FFF2-40B4-BE49-F238E27FC236}">
                  <a16:creationId xmlns:a16="http://schemas.microsoft.com/office/drawing/2014/main" xmlns="" id="{639139BD-9449-4666-ACF3-7967A0BE6F7D}"/>
                </a:ext>
              </a:extLst>
            </p:cNvPr>
            <p:cNvSpPr>
              <a:spLocks noChangeArrowheads="1"/>
            </p:cNvSpPr>
            <p:nvPr/>
          </p:nvSpPr>
          <p:spPr bwMode="gray">
            <a:xfrm>
              <a:off x="2254" y="1857"/>
              <a:ext cx="1263" cy="126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59435" name="Oval 52">
              <a:extLst>
                <a:ext uri="{FF2B5EF4-FFF2-40B4-BE49-F238E27FC236}">
                  <a16:creationId xmlns:a16="http://schemas.microsoft.com/office/drawing/2014/main" xmlns="" id="{994CC700-3B8A-43BF-A281-848BCAF641AE}"/>
                </a:ext>
              </a:extLst>
            </p:cNvPr>
            <p:cNvSpPr>
              <a:spLocks noChangeArrowheads="1"/>
            </p:cNvSpPr>
            <p:nvPr/>
          </p:nvSpPr>
          <p:spPr bwMode="gray">
            <a:xfrm>
              <a:off x="2254" y="1856"/>
              <a:ext cx="1262" cy="1264"/>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7" name="Oval 53">
              <a:extLst>
                <a:ext uri="{FF2B5EF4-FFF2-40B4-BE49-F238E27FC236}">
                  <a16:creationId xmlns:a16="http://schemas.microsoft.com/office/drawing/2014/main" xmlns="" id="{9DDE2C56-5030-4E42-BE86-522E60085CED}"/>
                </a:ext>
              </a:extLst>
            </p:cNvPr>
            <p:cNvSpPr>
              <a:spLocks noChangeArrowheads="1"/>
            </p:cNvSpPr>
            <p:nvPr/>
          </p:nvSpPr>
          <p:spPr bwMode="gray">
            <a:xfrm>
              <a:off x="2336" y="1940"/>
              <a:ext cx="1098"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59437" name="Oval 54">
              <a:extLst>
                <a:ext uri="{FF2B5EF4-FFF2-40B4-BE49-F238E27FC236}">
                  <a16:creationId xmlns:a16="http://schemas.microsoft.com/office/drawing/2014/main" xmlns="" id="{C8A4F1F2-486B-424D-B5F9-6D2BC158EC5D}"/>
                </a:ext>
              </a:extLst>
            </p:cNvPr>
            <p:cNvSpPr>
              <a:spLocks noChangeArrowheads="1"/>
            </p:cNvSpPr>
            <p:nvPr/>
          </p:nvSpPr>
          <p:spPr bwMode="gray">
            <a:xfrm>
              <a:off x="2337" y="1939"/>
              <a:ext cx="1096" cy="1098"/>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grpSp>
        <p:nvGrpSpPr>
          <p:cNvPr id="59402" name="Group 55">
            <a:extLst>
              <a:ext uri="{FF2B5EF4-FFF2-40B4-BE49-F238E27FC236}">
                <a16:creationId xmlns:a16="http://schemas.microsoft.com/office/drawing/2014/main" xmlns="" id="{D25CBC46-BB6C-4EA3-80A2-B20AD92C5D62}"/>
              </a:ext>
            </a:extLst>
          </p:cNvPr>
          <p:cNvGrpSpPr>
            <a:grpSpLocks/>
          </p:cNvGrpSpPr>
          <p:nvPr/>
        </p:nvGrpSpPr>
        <p:grpSpPr bwMode="auto">
          <a:xfrm>
            <a:off x="2209800" y="2798763"/>
            <a:ext cx="460375" cy="552450"/>
            <a:chOff x="2078" y="1680"/>
            <a:chExt cx="1615" cy="1615"/>
          </a:xfrm>
        </p:grpSpPr>
        <p:sp>
          <p:nvSpPr>
            <p:cNvPr id="59426" name="Oval 56">
              <a:extLst>
                <a:ext uri="{FF2B5EF4-FFF2-40B4-BE49-F238E27FC236}">
                  <a16:creationId xmlns:a16="http://schemas.microsoft.com/office/drawing/2014/main" xmlns="" id="{39107D9A-8CEA-40AC-9694-93341859FC6D}"/>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9427" name="Oval 57">
              <a:extLst>
                <a:ext uri="{FF2B5EF4-FFF2-40B4-BE49-F238E27FC236}">
                  <a16:creationId xmlns:a16="http://schemas.microsoft.com/office/drawing/2014/main" xmlns="" id="{67ECBE33-AC59-4E18-9D1E-2D08214FF124}"/>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2" name="Oval 58">
              <a:extLst>
                <a:ext uri="{FF2B5EF4-FFF2-40B4-BE49-F238E27FC236}">
                  <a16:creationId xmlns:a16="http://schemas.microsoft.com/office/drawing/2014/main" xmlns="" id="{52792BEC-E19A-4777-B32E-7B142A04DBC6}"/>
                </a:ext>
              </a:extLst>
            </p:cNvPr>
            <p:cNvSpPr>
              <a:spLocks noChangeArrowheads="1"/>
            </p:cNvSpPr>
            <p:nvPr/>
          </p:nvSpPr>
          <p:spPr bwMode="gray">
            <a:xfrm>
              <a:off x="2256" y="1856"/>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59429" name="Oval 59">
              <a:extLst>
                <a:ext uri="{FF2B5EF4-FFF2-40B4-BE49-F238E27FC236}">
                  <a16:creationId xmlns:a16="http://schemas.microsoft.com/office/drawing/2014/main" xmlns="" id="{1632B1F1-C84A-48D2-BA5F-375455250069}"/>
                </a:ext>
              </a:extLst>
            </p:cNvPr>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4" name="Oval 60">
              <a:extLst>
                <a:ext uri="{FF2B5EF4-FFF2-40B4-BE49-F238E27FC236}">
                  <a16:creationId xmlns:a16="http://schemas.microsoft.com/office/drawing/2014/main" xmlns="" id="{6D078FBC-4F15-4192-9734-A5311D76A110}"/>
                </a:ext>
              </a:extLst>
            </p:cNvPr>
            <p:cNvSpPr>
              <a:spLocks noChangeArrowheads="1"/>
            </p:cNvSpPr>
            <p:nvPr/>
          </p:nvSpPr>
          <p:spPr bwMode="gray">
            <a:xfrm>
              <a:off x="2340" y="1940"/>
              <a:ext cx="1092"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59431" name="Oval 61">
              <a:extLst>
                <a:ext uri="{FF2B5EF4-FFF2-40B4-BE49-F238E27FC236}">
                  <a16:creationId xmlns:a16="http://schemas.microsoft.com/office/drawing/2014/main" xmlns="" id="{78A21560-C08C-4A9B-B712-7F150CD88624}"/>
                </a:ext>
              </a:extLst>
            </p:cNvPr>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grpSp>
        <p:nvGrpSpPr>
          <p:cNvPr id="59403" name="Group 62">
            <a:extLst>
              <a:ext uri="{FF2B5EF4-FFF2-40B4-BE49-F238E27FC236}">
                <a16:creationId xmlns:a16="http://schemas.microsoft.com/office/drawing/2014/main" xmlns="" id="{7FEBC5E0-9CA4-47C1-8B8B-AB71F43A4360}"/>
              </a:ext>
            </a:extLst>
          </p:cNvPr>
          <p:cNvGrpSpPr>
            <a:grpSpLocks/>
          </p:cNvGrpSpPr>
          <p:nvPr/>
        </p:nvGrpSpPr>
        <p:grpSpPr bwMode="auto">
          <a:xfrm>
            <a:off x="2286000" y="4648200"/>
            <a:ext cx="446088" cy="457200"/>
            <a:chOff x="2078" y="1680"/>
            <a:chExt cx="1615" cy="1615"/>
          </a:xfrm>
        </p:grpSpPr>
        <p:sp>
          <p:nvSpPr>
            <p:cNvPr id="59420" name="Oval 63">
              <a:extLst>
                <a:ext uri="{FF2B5EF4-FFF2-40B4-BE49-F238E27FC236}">
                  <a16:creationId xmlns:a16="http://schemas.microsoft.com/office/drawing/2014/main" xmlns="" id="{DADD996A-98E8-4372-9718-23B46B1E55D8}"/>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9421" name="Oval 64">
              <a:extLst>
                <a:ext uri="{FF2B5EF4-FFF2-40B4-BE49-F238E27FC236}">
                  <a16:creationId xmlns:a16="http://schemas.microsoft.com/office/drawing/2014/main" xmlns="" id="{D26938A3-4316-4D3C-B430-8FBB6F15606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29" name="Oval 65">
              <a:extLst>
                <a:ext uri="{FF2B5EF4-FFF2-40B4-BE49-F238E27FC236}">
                  <a16:creationId xmlns:a16="http://schemas.microsoft.com/office/drawing/2014/main" xmlns="" id="{309F59AE-53F4-42B6-B6AD-870E251BB200}"/>
                </a:ext>
              </a:extLst>
            </p:cNvPr>
            <p:cNvSpPr>
              <a:spLocks noChangeArrowheads="1"/>
            </p:cNvSpPr>
            <p:nvPr/>
          </p:nvSpPr>
          <p:spPr bwMode="gray">
            <a:xfrm>
              <a:off x="2256" y="1854"/>
              <a:ext cx="1259"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59423" name="Oval 66">
              <a:extLst>
                <a:ext uri="{FF2B5EF4-FFF2-40B4-BE49-F238E27FC236}">
                  <a16:creationId xmlns:a16="http://schemas.microsoft.com/office/drawing/2014/main" xmlns="" id="{19A99978-9A93-4936-A1E0-5CA3B72D3922}"/>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31" name="Oval 67">
              <a:extLst>
                <a:ext uri="{FF2B5EF4-FFF2-40B4-BE49-F238E27FC236}">
                  <a16:creationId xmlns:a16="http://schemas.microsoft.com/office/drawing/2014/main" xmlns="" id="{4B80DB6E-2938-47BE-A522-9DE384BD2AC7}"/>
                </a:ext>
              </a:extLst>
            </p:cNvPr>
            <p:cNvSpPr>
              <a:spLocks noChangeArrowheads="1"/>
            </p:cNvSpPr>
            <p:nvPr/>
          </p:nvSpPr>
          <p:spPr bwMode="gray">
            <a:xfrm>
              <a:off x="2337"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59425" name="Oval 68">
              <a:extLst>
                <a:ext uri="{FF2B5EF4-FFF2-40B4-BE49-F238E27FC236}">
                  <a16:creationId xmlns:a16="http://schemas.microsoft.com/office/drawing/2014/main" xmlns="" id="{5007585C-56B8-46D6-A8FD-142B0468BF15}"/>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30" name="AutoShape 46">
            <a:extLst>
              <a:ext uri="{FF2B5EF4-FFF2-40B4-BE49-F238E27FC236}">
                <a16:creationId xmlns:a16="http://schemas.microsoft.com/office/drawing/2014/main" xmlns="" id="{C328E0CE-CF54-4DE0-90E5-93EE3844AE73}"/>
              </a:ext>
            </a:extLst>
          </p:cNvPr>
          <p:cNvSpPr>
            <a:spLocks noChangeArrowheads="1"/>
          </p:cNvSpPr>
          <p:nvPr/>
        </p:nvSpPr>
        <p:spPr bwMode="gray">
          <a:xfrm>
            <a:off x="2743200" y="3606800"/>
            <a:ext cx="5943600" cy="660400"/>
          </a:xfrm>
          <a:prstGeom prst="roundRect">
            <a:avLst>
              <a:gd name="adj" fmla="val 50000"/>
            </a:avLst>
          </a:prstGeom>
          <a:noFill/>
          <a:ln w="28575" algn="ctr">
            <a:solidFill>
              <a:schemeClr val="bg2"/>
            </a:solidFill>
            <a:round/>
            <a:headEnd/>
            <a:tailEnd/>
          </a:ln>
          <a:effectLst/>
        </p:spPr>
        <p:txBody>
          <a:bodyPr wrap="none" anchor="ctr"/>
          <a:lstStyle/>
          <a:p>
            <a:pPr eaLnBrk="0" hangingPunct="0">
              <a:defRPr/>
            </a:pPr>
            <a:r>
              <a:rPr lang="en-US" sz="2500" b="1">
                <a:latin typeface="Arial" charset="0"/>
                <a:cs typeface="Arial" charset="0"/>
              </a:rPr>
              <a:t>ĐẶC TRƯNG VÀ ĐẶC TÍNH CỦA VHD</a:t>
            </a:r>
            <a:r>
              <a:rPr lang="en-US" sz="2500" b="1">
                <a:latin typeface="+mn-lt"/>
                <a:cs typeface="Times New Roman" pitchFamily="18" charset="0"/>
              </a:rPr>
              <a:t>	</a:t>
            </a:r>
          </a:p>
        </p:txBody>
      </p:sp>
      <p:grpSp>
        <p:nvGrpSpPr>
          <p:cNvPr id="59405" name="Group 55">
            <a:extLst>
              <a:ext uri="{FF2B5EF4-FFF2-40B4-BE49-F238E27FC236}">
                <a16:creationId xmlns:a16="http://schemas.microsoft.com/office/drawing/2014/main" xmlns="" id="{2663DB65-115E-4253-AD4F-0A89B92F597A}"/>
              </a:ext>
            </a:extLst>
          </p:cNvPr>
          <p:cNvGrpSpPr>
            <a:grpSpLocks/>
          </p:cNvGrpSpPr>
          <p:nvPr/>
        </p:nvGrpSpPr>
        <p:grpSpPr bwMode="auto">
          <a:xfrm>
            <a:off x="2438400" y="3713163"/>
            <a:ext cx="460375" cy="552450"/>
            <a:chOff x="2078" y="1680"/>
            <a:chExt cx="1615" cy="1615"/>
          </a:xfrm>
        </p:grpSpPr>
        <p:sp>
          <p:nvSpPr>
            <p:cNvPr id="59414" name="Oval 56">
              <a:extLst>
                <a:ext uri="{FF2B5EF4-FFF2-40B4-BE49-F238E27FC236}">
                  <a16:creationId xmlns:a16="http://schemas.microsoft.com/office/drawing/2014/main" xmlns="" id="{E19E7183-650B-4E64-BA6F-8412B13E7C3B}"/>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9415" name="Oval 57">
              <a:extLst>
                <a:ext uri="{FF2B5EF4-FFF2-40B4-BE49-F238E27FC236}">
                  <a16:creationId xmlns:a16="http://schemas.microsoft.com/office/drawing/2014/main" xmlns="" id="{A7131B07-5D5A-4AEB-9B65-4043D825A3DB}"/>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4" name="Oval 58">
              <a:extLst>
                <a:ext uri="{FF2B5EF4-FFF2-40B4-BE49-F238E27FC236}">
                  <a16:creationId xmlns:a16="http://schemas.microsoft.com/office/drawing/2014/main" xmlns="" id="{06044DAE-F389-48CE-B947-EEFAFB063A7E}"/>
                </a:ext>
              </a:extLst>
            </p:cNvPr>
            <p:cNvSpPr>
              <a:spLocks noChangeArrowheads="1"/>
            </p:cNvSpPr>
            <p:nvPr/>
          </p:nvSpPr>
          <p:spPr bwMode="gray">
            <a:xfrm>
              <a:off x="2256" y="1856"/>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59417" name="Oval 59">
              <a:extLst>
                <a:ext uri="{FF2B5EF4-FFF2-40B4-BE49-F238E27FC236}">
                  <a16:creationId xmlns:a16="http://schemas.microsoft.com/office/drawing/2014/main" xmlns="" id="{D3265FEE-AE35-4ABB-AFC1-237AE20E8DB5}"/>
                </a:ext>
              </a:extLst>
            </p:cNvPr>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36" name="Oval 60">
              <a:extLst>
                <a:ext uri="{FF2B5EF4-FFF2-40B4-BE49-F238E27FC236}">
                  <a16:creationId xmlns:a16="http://schemas.microsoft.com/office/drawing/2014/main" xmlns="" id="{3739AF84-0C12-4A83-B681-E6E1679D002F}"/>
                </a:ext>
              </a:extLst>
            </p:cNvPr>
            <p:cNvSpPr>
              <a:spLocks noChangeArrowheads="1"/>
            </p:cNvSpPr>
            <p:nvPr/>
          </p:nvSpPr>
          <p:spPr bwMode="gray">
            <a:xfrm>
              <a:off x="2340" y="1940"/>
              <a:ext cx="1092"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59419" name="Oval 61">
              <a:extLst>
                <a:ext uri="{FF2B5EF4-FFF2-40B4-BE49-F238E27FC236}">
                  <a16:creationId xmlns:a16="http://schemas.microsoft.com/office/drawing/2014/main" xmlns="" id="{F5AC0630-DCEF-4F82-812A-314B4B13DAAF}"/>
                </a:ext>
              </a:extLst>
            </p:cNvPr>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59406" name="AutoShape 45">
            <a:extLst>
              <a:ext uri="{FF2B5EF4-FFF2-40B4-BE49-F238E27FC236}">
                <a16:creationId xmlns:a16="http://schemas.microsoft.com/office/drawing/2014/main" xmlns="" id="{DE365E5E-28C9-4C14-B95A-2EE8402A2E09}"/>
              </a:ext>
            </a:extLst>
          </p:cNvPr>
          <p:cNvSpPr>
            <a:spLocks noChangeArrowheads="1"/>
          </p:cNvSpPr>
          <p:nvPr/>
        </p:nvSpPr>
        <p:spPr bwMode="gray">
          <a:xfrm>
            <a:off x="1981200" y="5562600"/>
            <a:ext cx="51054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500" b="1"/>
              <a:t>XÁC ĐỊNH VHDN</a:t>
            </a:r>
            <a:endParaRPr lang="en-US" altLang="en-US" sz="2500"/>
          </a:p>
        </p:txBody>
      </p:sp>
      <p:grpSp>
        <p:nvGrpSpPr>
          <p:cNvPr id="59407" name="Group 62">
            <a:extLst>
              <a:ext uri="{FF2B5EF4-FFF2-40B4-BE49-F238E27FC236}">
                <a16:creationId xmlns:a16="http://schemas.microsoft.com/office/drawing/2014/main" xmlns="" id="{C29F047F-F9FB-4D3B-942A-F39008DE2174}"/>
              </a:ext>
            </a:extLst>
          </p:cNvPr>
          <p:cNvGrpSpPr>
            <a:grpSpLocks/>
          </p:cNvGrpSpPr>
          <p:nvPr/>
        </p:nvGrpSpPr>
        <p:grpSpPr bwMode="auto">
          <a:xfrm>
            <a:off x="1676400" y="5638800"/>
            <a:ext cx="446088" cy="457200"/>
            <a:chOff x="2078" y="1680"/>
            <a:chExt cx="1615" cy="1615"/>
          </a:xfrm>
        </p:grpSpPr>
        <p:sp>
          <p:nvSpPr>
            <p:cNvPr id="59408" name="Oval 63">
              <a:extLst>
                <a:ext uri="{FF2B5EF4-FFF2-40B4-BE49-F238E27FC236}">
                  <a16:creationId xmlns:a16="http://schemas.microsoft.com/office/drawing/2014/main" xmlns="" id="{0E2267C8-4E9F-4A69-8E62-CF923A8CF442}"/>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9409" name="Oval 64">
              <a:extLst>
                <a:ext uri="{FF2B5EF4-FFF2-40B4-BE49-F238E27FC236}">
                  <a16:creationId xmlns:a16="http://schemas.microsoft.com/office/drawing/2014/main" xmlns="" id="{38F599F7-31FC-4F57-BCCC-E71C5E2A5B3A}"/>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 name="Oval 65">
              <a:extLst>
                <a:ext uri="{FF2B5EF4-FFF2-40B4-BE49-F238E27FC236}">
                  <a16:creationId xmlns:a16="http://schemas.microsoft.com/office/drawing/2014/main" xmlns="" id="{ECE68439-FC6C-4119-B583-4FF04254E484}"/>
                </a:ext>
              </a:extLst>
            </p:cNvPr>
            <p:cNvSpPr>
              <a:spLocks noChangeArrowheads="1"/>
            </p:cNvSpPr>
            <p:nvPr/>
          </p:nvSpPr>
          <p:spPr bwMode="gray">
            <a:xfrm>
              <a:off x="2256" y="1854"/>
              <a:ext cx="1259"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59411" name="Oval 66">
              <a:extLst>
                <a:ext uri="{FF2B5EF4-FFF2-40B4-BE49-F238E27FC236}">
                  <a16:creationId xmlns:a16="http://schemas.microsoft.com/office/drawing/2014/main" xmlns="" id="{5F2770A8-959F-454B-B348-D2F93505DD2F}"/>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4" name="Oval 67">
              <a:extLst>
                <a:ext uri="{FF2B5EF4-FFF2-40B4-BE49-F238E27FC236}">
                  <a16:creationId xmlns:a16="http://schemas.microsoft.com/office/drawing/2014/main" xmlns="" id="{87F738FA-524B-444E-A480-F706CEB4A8F8}"/>
                </a:ext>
              </a:extLst>
            </p:cNvPr>
            <p:cNvSpPr>
              <a:spLocks noChangeArrowheads="1"/>
            </p:cNvSpPr>
            <p:nvPr/>
          </p:nvSpPr>
          <p:spPr bwMode="gray">
            <a:xfrm>
              <a:off x="2337"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59413" name="Oval 68">
              <a:extLst>
                <a:ext uri="{FF2B5EF4-FFF2-40B4-BE49-F238E27FC236}">
                  <a16:creationId xmlns:a16="http://schemas.microsoft.com/office/drawing/2014/main" xmlns="" id="{68E97E49-017B-4FA1-A18C-0ED84B306A26}"/>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Tree>
  </p:cSld>
  <p:clrMapOvr>
    <a:masterClrMapping/>
  </p:clrMapOvr>
  <p:transition>
    <p:comb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a:extLst>
              <a:ext uri="{FF2B5EF4-FFF2-40B4-BE49-F238E27FC236}">
                <a16:creationId xmlns:a16="http://schemas.microsoft.com/office/drawing/2014/main" xmlns="" id="{83D5B2F4-C1C9-4B5A-B86B-A78D7BE444EA}"/>
              </a:ext>
            </a:extLst>
          </p:cNvPr>
          <p:cNvSpPr>
            <a:spLocks noGrp="1" noChangeArrowheads="1"/>
          </p:cNvSpPr>
          <p:nvPr>
            <p:ph type="title"/>
          </p:nvPr>
        </p:nvSpPr>
        <p:spPr/>
        <p:txBody>
          <a:bodyPr/>
          <a:lstStyle/>
          <a:p>
            <a:r>
              <a:rPr lang="en-US" altLang="en-US" b="1">
                <a:latin typeface="Times New Roman" panose="02020603050405020304" pitchFamily="18" charset="0"/>
                <a:cs typeface="Times New Roman" panose="02020603050405020304" pitchFamily="18" charset="0"/>
              </a:rPr>
              <a:t>VĂN HÓA DOANH NGHIỆP</a:t>
            </a:r>
          </a:p>
        </p:txBody>
      </p:sp>
      <p:sp>
        <p:nvSpPr>
          <p:cNvPr id="69635" name="Rectangle 3">
            <a:extLst>
              <a:ext uri="{FF2B5EF4-FFF2-40B4-BE49-F238E27FC236}">
                <a16:creationId xmlns:a16="http://schemas.microsoft.com/office/drawing/2014/main" xmlns="" id="{F950FBF5-7655-4ED3-A3AC-75C0CD6C9133}"/>
              </a:ext>
            </a:extLst>
          </p:cNvPr>
          <p:cNvSpPr>
            <a:spLocks noGrp="1" noChangeArrowheads="1"/>
          </p:cNvSpPr>
          <p:nvPr>
            <p:ph type="body" idx="1"/>
          </p:nvPr>
        </p:nvSpPr>
        <p:spPr>
          <a:xfrm>
            <a:off x="619125" y="1662113"/>
            <a:ext cx="7824788" cy="4549775"/>
          </a:xfrm>
        </p:spPr>
        <p:txBody>
          <a:bodyPr/>
          <a:lstStyle/>
          <a:p>
            <a:pPr algn="just" eaLnBrk="1" hangingPunct="1">
              <a:lnSpc>
                <a:spcPct val="80000"/>
              </a:lnSpc>
              <a:defRPr/>
            </a:pPr>
            <a:r>
              <a:rPr lang="en-US" b="1" err="1">
                <a:latin typeface="Times New Roman" pitchFamily="18" charset="0"/>
                <a:cs typeface="Times New Roman" pitchFamily="18" charset="0"/>
              </a:rPr>
              <a:t>VĂN</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HÓA</a:t>
            </a:r>
            <a:r>
              <a:rPr lang="en-US" b="1">
                <a:latin typeface="Times New Roman" pitchFamily="18" charset="0"/>
                <a:cs typeface="Times New Roman" pitchFamily="18" charset="0"/>
              </a:rPr>
              <a:t> </a:t>
            </a:r>
          </a:p>
          <a:p>
            <a:pPr lvl="1" algn="just" eaLnBrk="1" hangingPunct="1">
              <a:lnSpc>
                <a:spcPct val="80000"/>
              </a:lnSpc>
              <a:buFont typeface="Wingdings" panose="05000000000000000000" pitchFamily="2" charset="2"/>
              <a:buNone/>
              <a:defRPr/>
            </a:pPr>
            <a:r>
              <a:rPr lang="en-US">
                <a:latin typeface="Times New Roman" pitchFamily="18" charset="0"/>
                <a:cs typeface="Times New Roman" pitchFamily="18" charset="0"/>
              </a:rPr>
              <a:t>  Văn </a:t>
            </a:r>
            <a:r>
              <a:rPr lang="en-US" err="1">
                <a:latin typeface="Times New Roman" pitchFamily="18" charset="0"/>
                <a:cs typeface="Times New Roman" pitchFamily="18" charset="0"/>
              </a:rPr>
              <a:t>hoá</a:t>
            </a:r>
            <a:r>
              <a:rPr lang="en-US">
                <a:latin typeface="Times New Roman" pitchFamily="18" charset="0"/>
                <a:cs typeface="Times New Roman" pitchFamily="18" charset="0"/>
              </a:rPr>
              <a:t> </a:t>
            </a:r>
            <a:r>
              <a:rPr lang="en-US" err="1">
                <a:latin typeface="Times New Roman" pitchFamily="18" charset="0"/>
                <a:cs typeface="Times New Roman" pitchFamily="18" charset="0"/>
              </a:rPr>
              <a:t>bao</a:t>
            </a:r>
            <a:r>
              <a:rPr lang="en-US">
                <a:latin typeface="Times New Roman" pitchFamily="18" charset="0"/>
                <a:cs typeface="Times New Roman" pitchFamily="18" charset="0"/>
              </a:rPr>
              <a:t> </a:t>
            </a:r>
            <a:r>
              <a:rPr lang="en-US" err="1">
                <a:latin typeface="Times New Roman" pitchFamily="18" charset="0"/>
                <a:cs typeface="Times New Roman" pitchFamily="18" charset="0"/>
              </a:rPr>
              <a:t>gồm</a:t>
            </a:r>
            <a:r>
              <a:rPr lang="en-US">
                <a:latin typeface="Times New Roman" pitchFamily="18" charset="0"/>
                <a:cs typeface="Times New Roman" pitchFamily="18" charset="0"/>
              </a:rPr>
              <a:t> </a:t>
            </a:r>
            <a:r>
              <a:rPr lang="en-US" err="1">
                <a:latin typeface="Times New Roman" pitchFamily="18" charset="0"/>
                <a:cs typeface="Times New Roman" pitchFamily="18" charset="0"/>
              </a:rPr>
              <a:t>tất</a:t>
            </a:r>
            <a:r>
              <a:rPr lang="en-US">
                <a:latin typeface="Times New Roman" pitchFamily="18" charset="0"/>
                <a:cs typeface="Times New Roman" pitchFamily="18" charset="0"/>
              </a:rPr>
              <a:t> </a:t>
            </a:r>
            <a:r>
              <a:rPr lang="en-US" err="1">
                <a:latin typeface="Times New Roman" pitchFamily="18" charset="0"/>
                <a:cs typeface="Times New Roman" pitchFamily="18" charset="0"/>
              </a:rPr>
              <a:t>cả</a:t>
            </a:r>
            <a:r>
              <a:rPr lang="en-US">
                <a:latin typeface="Times New Roman" pitchFamily="18" charset="0"/>
                <a:cs typeface="Times New Roman" pitchFamily="18" charset="0"/>
              </a:rPr>
              <a:t> </a:t>
            </a:r>
            <a:r>
              <a:rPr lang="en-US" err="1">
                <a:latin typeface="Times New Roman" pitchFamily="18" charset="0"/>
                <a:cs typeface="Times New Roman" pitchFamily="18" charset="0"/>
              </a:rPr>
              <a:t>những</a:t>
            </a:r>
            <a:r>
              <a:rPr lang="en-US">
                <a:latin typeface="Times New Roman" pitchFamily="18" charset="0"/>
                <a:cs typeface="Times New Roman" pitchFamily="18" charset="0"/>
              </a:rPr>
              <a:t> </a:t>
            </a:r>
            <a:r>
              <a:rPr lang="en-US" err="1">
                <a:latin typeface="Times New Roman" pitchFamily="18" charset="0"/>
                <a:cs typeface="Times New Roman" pitchFamily="18" charset="0"/>
              </a:rPr>
              <a:t>gì</a:t>
            </a:r>
            <a:r>
              <a:rPr lang="en-US">
                <a:latin typeface="Times New Roman" pitchFamily="18" charset="0"/>
                <a:cs typeface="Times New Roman" pitchFamily="18" charset="0"/>
              </a:rPr>
              <a:t> </a:t>
            </a:r>
            <a:r>
              <a:rPr lang="en-US" err="1">
                <a:latin typeface="Times New Roman" pitchFamily="18" charset="0"/>
                <a:cs typeface="Times New Roman" pitchFamily="18" charset="0"/>
              </a:rPr>
              <a:t>làm</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một</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tộc</a:t>
            </a:r>
            <a:r>
              <a:rPr lang="en-US">
                <a:latin typeface="Times New Roman" pitchFamily="18" charset="0"/>
                <a:cs typeface="Times New Roman" pitchFamily="18" charset="0"/>
              </a:rPr>
              <a:t> </a:t>
            </a:r>
            <a:r>
              <a:rPr lang="en-US" err="1">
                <a:latin typeface="Times New Roman" pitchFamily="18" charset="0"/>
                <a:cs typeface="Times New Roman" pitchFamily="18" charset="0"/>
              </a:rPr>
              <a:t>này</a:t>
            </a:r>
            <a:r>
              <a:rPr lang="en-US">
                <a:latin typeface="Times New Roman" pitchFamily="18" charset="0"/>
                <a:cs typeface="Times New Roman" pitchFamily="18" charset="0"/>
              </a:rPr>
              <a:t> </a:t>
            </a:r>
            <a:r>
              <a:rPr lang="en-US" err="1">
                <a:latin typeface="Times New Roman" pitchFamily="18" charset="0"/>
                <a:cs typeface="Times New Roman" pitchFamily="18" charset="0"/>
              </a:rPr>
              <a:t>khác</a:t>
            </a:r>
            <a:r>
              <a:rPr lang="en-US">
                <a:latin typeface="Times New Roman" pitchFamily="18" charset="0"/>
                <a:cs typeface="Times New Roman" pitchFamily="18" charset="0"/>
              </a:rPr>
              <a:t> </a:t>
            </a:r>
            <a:r>
              <a:rPr lang="en-US" err="1">
                <a:latin typeface="Times New Roman" pitchFamily="18" charset="0"/>
                <a:cs typeface="Times New Roman" pitchFamily="18" charset="0"/>
              </a:rPr>
              <a:t>với</a:t>
            </a:r>
            <a:r>
              <a:rPr lang="en-US">
                <a:latin typeface="Times New Roman" pitchFamily="18" charset="0"/>
                <a:cs typeface="Times New Roman" pitchFamily="18" charset="0"/>
              </a:rPr>
              <a:t> </a:t>
            </a:r>
            <a:r>
              <a:rPr lang="en-US" err="1">
                <a:latin typeface="Times New Roman" pitchFamily="18" charset="0"/>
                <a:cs typeface="Times New Roman" pitchFamily="18" charset="0"/>
              </a:rPr>
              <a:t>một</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tộc</a:t>
            </a:r>
            <a:r>
              <a:rPr lang="en-US">
                <a:latin typeface="Times New Roman" pitchFamily="18" charset="0"/>
                <a:cs typeface="Times New Roman" pitchFamily="18" charset="0"/>
              </a:rPr>
              <a:t> </a:t>
            </a:r>
            <a:r>
              <a:rPr lang="en-US" err="1">
                <a:latin typeface="Times New Roman" pitchFamily="18" charset="0"/>
                <a:cs typeface="Times New Roman" pitchFamily="18" charset="0"/>
              </a:rPr>
              <a:t>khác</a:t>
            </a:r>
            <a:r>
              <a:rPr lang="en-US">
                <a:latin typeface="Times New Roman" pitchFamily="18" charset="0"/>
                <a:cs typeface="Times New Roman" pitchFamily="18" charset="0"/>
              </a:rPr>
              <a:t> , </a:t>
            </a:r>
            <a:r>
              <a:rPr lang="en-US" err="1">
                <a:latin typeface="Times New Roman" pitchFamily="18" charset="0"/>
                <a:cs typeface="Times New Roman" pitchFamily="18" charset="0"/>
              </a:rPr>
              <a:t>từ</a:t>
            </a:r>
            <a:r>
              <a:rPr lang="en-US">
                <a:latin typeface="Times New Roman" pitchFamily="18" charset="0"/>
                <a:cs typeface="Times New Roman" pitchFamily="18" charset="0"/>
              </a:rPr>
              <a:t> </a:t>
            </a:r>
            <a:r>
              <a:rPr lang="en-US" err="1">
                <a:latin typeface="Times New Roman" pitchFamily="18" charset="0"/>
                <a:cs typeface="Times New Roman" pitchFamily="18" charset="0"/>
              </a:rPr>
              <a:t>những</a:t>
            </a:r>
            <a:r>
              <a:rPr lang="en-US">
                <a:latin typeface="Times New Roman" pitchFamily="18" charset="0"/>
                <a:cs typeface="Times New Roman" pitchFamily="18" charset="0"/>
              </a:rPr>
              <a:t> </a:t>
            </a:r>
            <a:r>
              <a:rPr lang="en-US" err="1">
                <a:latin typeface="Times New Roman" pitchFamily="18" charset="0"/>
                <a:cs typeface="Times New Roman" pitchFamily="18" charset="0"/>
              </a:rPr>
              <a:t>sản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phẩm</a:t>
            </a:r>
            <a:r>
              <a:rPr lang="en-US">
                <a:latin typeface="Times New Roman" pitchFamily="18" charset="0"/>
                <a:cs typeface="Times New Roman" pitchFamily="18" charset="0"/>
              </a:rPr>
              <a:t> </a:t>
            </a:r>
            <a:r>
              <a:rPr lang="en-US" err="1">
                <a:latin typeface="Times New Roman" pitchFamily="18" charset="0"/>
                <a:cs typeface="Times New Roman" pitchFamily="18" charset="0"/>
              </a:rPr>
              <a:t>tinh</a:t>
            </a:r>
            <a:r>
              <a:rPr lang="en-US">
                <a:latin typeface="Times New Roman" pitchFamily="18" charset="0"/>
                <a:cs typeface="Times New Roman" pitchFamily="18" charset="0"/>
              </a:rPr>
              <a:t> vi </a:t>
            </a:r>
            <a:r>
              <a:rPr lang="en-US" err="1">
                <a:latin typeface="Times New Roman" pitchFamily="18" charset="0"/>
                <a:cs typeface="Times New Roman" pitchFamily="18" charset="0"/>
              </a:rPr>
              <a:t>hiện</a:t>
            </a:r>
            <a:r>
              <a:rPr lang="en-US">
                <a:latin typeface="Times New Roman" pitchFamily="18" charset="0"/>
                <a:cs typeface="Times New Roman" pitchFamily="18" charset="0"/>
              </a:rPr>
              <a:t> </a:t>
            </a:r>
            <a:r>
              <a:rPr lang="en-US" err="1">
                <a:latin typeface="Times New Roman" pitchFamily="18" charset="0"/>
                <a:cs typeface="Times New Roman" pitchFamily="18" charset="0"/>
              </a:rPr>
              <a:t>đại</a:t>
            </a:r>
            <a:r>
              <a:rPr lang="en-US">
                <a:latin typeface="Times New Roman" pitchFamily="18" charset="0"/>
                <a:cs typeface="Times New Roman" pitchFamily="18" charset="0"/>
              </a:rPr>
              <a:t> </a:t>
            </a:r>
            <a:r>
              <a:rPr lang="en-US" err="1">
                <a:latin typeface="Times New Roman" pitchFamily="18" charset="0"/>
                <a:cs typeface="Times New Roman" pitchFamily="18" charset="0"/>
              </a:rPr>
              <a:t>nhất</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đến</a:t>
            </a:r>
            <a:r>
              <a:rPr lang="en-US">
                <a:latin typeface="Times New Roman" pitchFamily="18" charset="0"/>
                <a:cs typeface="Times New Roman" pitchFamily="18" charset="0"/>
              </a:rPr>
              <a:t> </a:t>
            </a:r>
            <a:r>
              <a:rPr lang="en-US" err="1">
                <a:latin typeface="Times New Roman" pitchFamily="18" charset="0"/>
                <a:cs typeface="Times New Roman" pitchFamily="18" charset="0"/>
              </a:rPr>
              <a:t>tín</a:t>
            </a:r>
            <a:r>
              <a:rPr lang="en-US">
                <a:latin typeface="Times New Roman" pitchFamily="18" charset="0"/>
                <a:cs typeface="Times New Roman" pitchFamily="18" charset="0"/>
              </a:rPr>
              <a:t> </a:t>
            </a:r>
            <a:r>
              <a:rPr lang="en-US" err="1">
                <a:latin typeface="Times New Roman" pitchFamily="18" charset="0"/>
                <a:cs typeface="Times New Roman" pitchFamily="18" charset="0"/>
              </a:rPr>
              <a:t>ngưỡng</a:t>
            </a:r>
            <a:r>
              <a:rPr lang="en-US">
                <a:latin typeface="Times New Roman" pitchFamily="18" charset="0"/>
                <a:cs typeface="Times New Roman" pitchFamily="18" charset="0"/>
              </a:rPr>
              <a:t> , </a:t>
            </a:r>
            <a:r>
              <a:rPr lang="en-US" err="1">
                <a:latin typeface="Times New Roman" pitchFamily="18" charset="0"/>
                <a:cs typeface="Times New Roman" pitchFamily="18" charset="0"/>
              </a:rPr>
              <a:t>phong</a:t>
            </a:r>
            <a:r>
              <a:rPr lang="en-US">
                <a:latin typeface="Times New Roman" pitchFamily="18" charset="0"/>
                <a:cs typeface="Times New Roman" pitchFamily="18" charset="0"/>
              </a:rPr>
              <a:t> </a:t>
            </a:r>
            <a:r>
              <a:rPr lang="en-US" err="1">
                <a:latin typeface="Times New Roman" pitchFamily="18" charset="0"/>
                <a:cs typeface="Times New Roman" pitchFamily="18" charset="0"/>
              </a:rPr>
              <a:t>tục</a:t>
            </a:r>
            <a:r>
              <a:rPr lang="en-US">
                <a:latin typeface="Times New Roman" pitchFamily="18" charset="0"/>
                <a:cs typeface="Times New Roman" pitchFamily="18" charset="0"/>
              </a:rPr>
              <a:t> , </a:t>
            </a:r>
            <a:r>
              <a:rPr lang="en-US" err="1">
                <a:latin typeface="Times New Roman" pitchFamily="18" charset="0"/>
                <a:cs typeface="Times New Roman" pitchFamily="18" charset="0"/>
              </a:rPr>
              <a:t>tập</a:t>
            </a:r>
            <a:r>
              <a:rPr lang="en-US">
                <a:latin typeface="Times New Roman" pitchFamily="18" charset="0"/>
                <a:cs typeface="Times New Roman" pitchFamily="18" charset="0"/>
              </a:rPr>
              <a:t> </a:t>
            </a:r>
            <a:r>
              <a:rPr lang="en-US" err="1">
                <a:latin typeface="Times New Roman" pitchFamily="18" charset="0"/>
                <a:cs typeface="Times New Roman" pitchFamily="18" charset="0"/>
              </a:rPr>
              <a:t>quán</a:t>
            </a:r>
            <a:r>
              <a:rPr lang="en-US">
                <a:latin typeface="Times New Roman" pitchFamily="18" charset="0"/>
                <a:cs typeface="Times New Roman" pitchFamily="18" charset="0"/>
              </a:rPr>
              <a:t>, </a:t>
            </a:r>
            <a:r>
              <a:rPr lang="en-US" err="1">
                <a:latin typeface="Times New Roman" pitchFamily="18" charset="0"/>
                <a:cs typeface="Times New Roman" pitchFamily="18" charset="0"/>
              </a:rPr>
              <a:t>lối</a:t>
            </a:r>
            <a:r>
              <a:rPr lang="en-US">
                <a:latin typeface="Times New Roman" pitchFamily="18" charset="0"/>
                <a:cs typeface="Times New Roman" pitchFamily="18" charset="0"/>
              </a:rPr>
              <a:t> </a:t>
            </a:r>
            <a:r>
              <a:rPr lang="en-US" err="1">
                <a:latin typeface="Times New Roman" pitchFamily="18" charset="0"/>
                <a:cs typeface="Times New Roman" pitchFamily="18" charset="0"/>
              </a:rPr>
              <a:t>sống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lao</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động</a:t>
            </a:r>
            <a:r>
              <a:rPr lang="en-US" sz="1700">
                <a:latin typeface="Times New Roman" pitchFamily="18" charset="0"/>
                <a:cs typeface="Times New Roman" pitchFamily="18" charset="0"/>
              </a:rPr>
              <a:t>. </a:t>
            </a:r>
            <a:endParaRPr lang="en-US" b="1">
              <a:latin typeface="Times New Roman" pitchFamily="18" charset="0"/>
              <a:ea typeface="+mn-ea"/>
              <a:cs typeface="Times New Roman" pitchFamily="18" charset="0"/>
            </a:endParaRPr>
          </a:p>
          <a:p>
            <a:pPr algn="just" eaLnBrk="1" hangingPunct="1">
              <a:lnSpc>
                <a:spcPct val="80000"/>
              </a:lnSpc>
              <a:defRPr/>
            </a:pPr>
            <a:r>
              <a:rPr lang="en-US" b="1">
                <a:latin typeface="Times New Roman" pitchFamily="18" charset="0"/>
                <a:cs typeface="Times New Roman" pitchFamily="18" charset="0"/>
              </a:rPr>
              <a:t> </a:t>
            </a:r>
            <a:r>
              <a:rPr lang="en-US" b="1" err="1">
                <a:latin typeface="Times New Roman" pitchFamily="18" charset="0"/>
                <a:cs typeface="Times New Roman" pitchFamily="18" charset="0"/>
              </a:rPr>
              <a:t>CÁC</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LOẠI</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HÌNH</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VĂN</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HÓA</a:t>
            </a:r>
            <a:endParaRPr lang="en-US" b="1">
              <a:latin typeface="Times New Roman" pitchFamily="18" charset="0"/>
              <a:cs typeface="Times New Roman" pitchFamily="18" charset="0"/>
            </a:endParaRPr>
          </a:p>
          <a:p>
            <a:pPr lvl="1" algn="just" eaLnBrk="1" hangingPunct="1">
              <a:lnSpc>
                <a:spcPct val="80000"/>
              </a:lnSpc>
              <a:buFont typeface="Wingdings" panose="05000000000000000000" pitchFamily="2" charset="2"/>
              <a:buNone/>
              <a:defRPr/>
            </a:pPr>
            <a:r>
              <a:rPr lang="en-US">
                <a:latin typeface="Times New Roman" pitchFamily="18" charset="0"/>
                <a:cs typeface="Times New Roman" pitchFamily="18" charset="0"/>
              </a:rPr>
              <a:t>  Văn </a:t>
            </a:r>
            <a:r>
              <a:rPr lang="en-US" err="1">
                <a:latin typeface="Times New Roman" pitchFamily="18" charset="0"/>
                <a:cs typeface="Times New Roman" pitchFamily="18" charset="0"/>
              </a:rPr>
              <a:t>hóa</a:t>
            </a:r>
            <a:r>
              <a:rPr lang="en-US">
                <a:latin typeface="Times New Roman" pitchFamily="18" charset="0"/>
                <a:cs typeface="Times New Roman" pitchFamily="18" charset="0"/>
              </a:rPr>
              <a:t> </a:t>
            </a:r>
            <a:r>
              <a:rPr lang="en-US" err="1">
                <a:latin typeface="Times New Roman" pitchFamily="18" charset="0"/>
                <a:cs typeface="Times New Roman" pitchFamily="18" charset="0"/>
              </a:rPr>
              <a:t>nông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nghiệp</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văn</a:t>
            </a:r>
            <a:r>
              <a:rPr lang="en-US">
                <a:latin typeface="Times New Roman" pitchFamily="18" charset="0"/>
                <a:cs typeface="Times New Roman" pitchFamily="18" charset="0"/>
              </a:rPr>
              <a:t> </a:t>
            </a:r>
            <a:r>
              <a:rPr lang="en-US" err="1">
                <a:latin typeface="Times New Roman" pitchFamily="18" charset="0"/>
                <a:cs typeface="Times New Roman" pitchFamily="18" charset="0"/>
              </a:rPr>
              <a:t>hóa</a:t>
            </a:r>
            <a:r>
              <a:rPr lang="en-US">
                <a:latin typeface="Times New Roman" pitchFamily="18" charset="0"/>
                <a:cs typeface="Times New Roman" pitchFamily="18" charset="0"/>
              </a:rPr>
              <a:t> du </a:t>
            </a:r>
            <a:r>
              <a:rPr lang="en-US" err="1">
                <a:latin typeface="Times New Roman" pitchFamily="18" charset="0"/>
                <a:cs typeface="Times New Roman" pitchFamily="18" charset="0"/>
              </a:rPr>
              <a:t>mục</a:t>
            </a:r>
            <a:r>
              <a:rPr lang="en-US">
                <a:latin typeface="Times New Roman" pitchFamily="18" charset="0"/>
                <a:cs typeface="Times New Roman" pitchFamily="18" charset="0"/>
              </a:rPr>
              <a:t>.</a:t>
            </a:r>
            <a:r>
              <a:rPr lang="en-US" sz="2500">
                <a:latin typeface="Times New Roman" pitchFamily="18" charset="0"/>
                <a:cs typeface="Times New Roman" pitchFamily="18" charset="0"/>
              </a:rPr>
              <a:t> </a:t>
            </a:r>
            <a:br>
              <a:rPr lang="en-US" sz="2500">
                <a:latin typeface="Times New Roman" pitchFamily="18" charset="0"/>
                <a:cs typeface="Times New Roman" pitchFamily="18" charset="0"/>
              </a:rPr>
            </a:br>
            <a:endParaRPr lang="en-US" sz="2500">
              <a:latin typeface="Times New Roman" pitchFamily="18" charset="0"/>
              <a:cs typeface="Times New Roman" pitchFamily="18" charset="0"/>
            </a:endParaRPr>
          </a:p>
          <a:p>
            <a:pPr lvl="1" algn="just" eaLnBrk="1" hangingPunct="1">
              <a:lnSpc>
                <a:spcPct val="80000"/>
              </a:lnSpc>
              <a:defRPr/>
            </a:pPr>
            <a:endParaRPr lang="en-US" sz="2900">
              <a:latin typeface="Times New Roman" pitchFamily="18" charset="0"/>
              <a:cs typeface="Times New Roman" pitchFamily="18" charset="0"/>
            </a:endParaRPr>
          </a:p>
        </p:txBody>
      </p:sp>
    </p:spTree>
  </p:cSld>
  <p:clrMapOvr>
    <a:masterClrMapping/>
  </p:clrMapOvr>
  <p:transition>
    <p:comb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xmlns="" id="{55498B23-D431-43CB-9B4E-A3ACCDFB8DC0}"/>
              </a:ext>
            </a:extLst>
          </p:cNvPr>
          <p:cNvSpPr>
            <a:spLocks noGrp="1" noChangeArrowheads="1"/>
          </p:cNvSpPr>
          <p:nvPr>
            <p:ph type="title"/>
          </p:nvPr>
        </p:nvSpPr>
        <p:spPr/>
        <p:txBody>
          <a:bodyPr/>
          <a:lstStyle/>
          <a:p>
            <a:r>
              <a:rPr lang="en-US" altLang="en-US" b="1">
                <a:latin typeface="Times New Roman" panose="02020603050405020304" pitchFamily="18" charset="0"/>
                <a:cs typeface="Times New Roman" panose="02020603050405020304" pitchFamily="18" charset="0"/>
              </a:rPr>
              <a:t>VĂN HÓA CỦA TỔ CHỨC</a:t>
            </a:r>
          </a:p>
        </p:txBody>
      </p:sp>
      <p:sp>
        <p:nvSpPr>
          <p:cNvPr id="61443" name="Rectangle 3">
            <a:extLst>
              <a:ext uri="{FF2B5EF4-FFF2-40B4-BE49-F238E27FC236}">
                <a16:creationId xmlns:a16="http://schemas.microsoft.com/office/drawing/2014/main" xmlns="" id="{1CCAF2A8-7DF7-4095-B436-A7FCB3EFD326}"/>
              </a:ext>
            </a:extLst>
          </p:cNvPr>
          <p:cNvSpPr>
            <a:spLocks noGrp="1" noChangeArrowheads="1"/>
          </p:cNvSpPr>
          <p:nvPr>
            <p:ph type="body" idx="1"/>
          </p:nvPr>
        </p:nvSpPr>
        <p:spPr>
          <a:xfrm>
            <a:off x="619125" y="1295400"/>
            <a:ext cx="7824788" cy="471488"/>
          </a:xfrm>
        </p:spPr>
        <p:txBody>
          <a:bodyPr/>
          <a:lstStyle/>
          <a:p>
            <a:pPr eaLnBrk="1" hangingPunct="1">
              <a:lnSpc>
                <a:spcPct val="80000"/>
              </a:lnSpc>
              <a:buFont typeface="Wingdings" panose="05000000000000000000" pitchFamily="2" charset="2"/>
              <a:buNone/>
            </a:pPr>
            <a:r>
              <a:rPr lang="en-US" altLang="en-US">
                <a:latin typeface="Times New Roman" panose="02020603050405020304" pitchFamily="18" charset="0"/>
                <a:cs typeface="Times New Roman" panose="02020603050405020304" pitchFamily="18" charset="0"/>
              </a:rPr>
              <a:t>Một tổ chức phải gồm ba thành tố:</a:t>
            </a:r>
            <a:endParaRPr lang="en-US" altLang="en-US" sz="2500">
              <a:latin typeface="Times New Roman" panose="02020603050405020304" pitchFamily="18" charset="0"/>
              <a:cs typeface="Times New Roman" panose="02020603050405020304" pitchFamily="18" charset="0"/>
            </a:endParaRPr>
          </a:p>
          <a:p>
            <a:pPr eaLnBrk="1" hangingPunct="1">
              <a:lnSpc>
                <a:spcPct val="80000"/>
              </a:lnSpc>
              <a:buFont typeface="Wingdings" panose="05000000000000000000" pitchFamily="2" charset="2"/>
              <a:buNone/>
            </a:pPr>
            <a:r>
              <a:rPr lang="en-US" altLang="en-US" sz="2500">
                <a:latin typeface="Times New Roman" panose="02020603050405020304" pitchFamily="18" charset="0"/>
                <a:cs typeface="Times New Roman" panose="02020603050405020304" pitchFamily="18" charset="0"/>
              </a:rPr>
              <a:t/>
            </a:r>
            <a:br>
              <a:rPr lang="en-US" altLang="en-US" sz="2500">
                <a:latin typeface="Times New Roman" panose="02020603050405020304" pitchFamily="18" charset="0"/>
                <a:cs typeface="Times New Roman" panose="02020603050405020304" pitchFamily="18" charset="0"/>
              </a:rPr>
            </a:br>
            <a:endParaRPr lang="en-US" altLang="en-US" sz="2500">
              <a:latin typeface="Times New Roman" panose="02020603050405020304" pitchFamily="18" charset="0"/>
              <a:cs typeface="Times New Roman" panose="02020603050405020304" pitchFamily="18" charset="0"/>
            </a:endParaRPr>
          </a:p>
          <a:p>
            <a:pPr lvl="1" eaLnBrk="1" hangingPunct="1">
              <a:lnSpc>
                <a:spcPct val="80000"/>
              </a:lnSpc>
              <a:buFont typeface="Wingdings" panose="05000000000000000000" pitchFamily="2" charset="2"/>
              <a:buNone/>
            </a:pPr>
            <a:endParaRPr lang="en-US" altLang="en-US" sz="2900">
              <a:latin typeface="Times New Roman" panose="02020603050405020304" pitchFamily="18" charset="0"/>
              <a:cs typeface="Times New Roman" panose="02020603050405020304" pitchFamily="18" charset="0"/>
            </a:endParaRPr>
          </a:p>
        </p:txBody>
      </p:sp>
      <p:sp>
        <p:nvSpPr>
          <p:cNvPr id="6" name="Oval 13">
            <a:extLst>
              <a:ext uri="{FF2B5EF4-FFF2-40B4-BE49-F238E27FC236}">
                <a16:creationId xmlns:a16="http://schemas.microsoft.com/office/drawing/2014/main" xmlns="" id="{E308A30A-6A84-45C3-9A7C-26E1D305B55F}"/>
              </a:ext>
            </a:extLst>
          </p:cNvPr>
          <p:cNvSpPr>
            <a:spLocks noChangeArrowheads="1"/>
          </p:cNvSpPr>
          <p:nvPr/>
        </p:nvSpPr>
        <p:spPr bwMode="gray">
          <a:xfrm>
            <a:off x="1420813" y="4332288"/>
            <a:ext cx="260350" cy="519112"/>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Times New Roman" pitchFamily="18" charset="0"/>
              <a:cs typeface="Times New Roman" pitchFamily="18" charset="0"/>
            </a:endParaRPr>
          </a:p>
        </p:txBody>
      </p:sp>
      <p:sp>
        <p:nvSpPr>
          <p:cNvPr id="7" name="Oval 14">
            <a:extLst>
              <a:ext uri="{FF2B5EF4-FFF2-40B4-BE49-F238E27FC236}">
                <a16:creationId xmlns:a16="http://schemas.microsoft.com/office/drawing/2014/main" xmlns="" id="{899B68A8-71B2-403A-BB0D-AB739CC8AAE9}"/>
              </a:ext>
            </a:extLst>
          </p:cNvPr>
          <p:cNvSpPr>
            <a:spLocks noChangeArrowheads="1"/>
          </p:cNvSpPr>
          <p:nvPr/>
        </p:nvSpPr>
        <p:spPr bwMode="gray">
          <a:xfrm>
            <a:off x="1420813" y="4332288"/>
            <a:ext cx="260350" cy="519112"/>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w="38100" algn="ctr">
            <a:noFill/>
            <a:round/>
            <a:headEnd/>
            <a:tailEnd/>
          </a:ln>
          <a:effectLst/>
        </p:spPr>
        <p:txBody>
          <a:bodyPr wrap="none" anchor="ctr">
            <a:spAutoFit/>
          </a:bodyPr>
          <a:lstStyle/>
          <a:p>
            <a:pPr>
              <a:defRPr/>
            </a:pPr>
            <a:endParaRPr lang="en-US">
              <a:latin typeface="Times New Roman" pitchFamily="18" charset="0"/>
              <a:cs typeface="Times New Roman" pitchFamily="18" charset="0"/>
            </a:endParaRPr>
          </a:p>
        </p:txBody>
      </p:sp>
      <p:sp>
        <p:nvSpPr>
          <p:cNvPr id="8" name="Oval 15">
            <a:extLst>
              <a:ext uri="{FF2B5EF4-FFF2-40B4-BE49-F238E27FC236}">
                <a16:creationId xmlns:a16="http://schemas.microsoft.com/office/drawing/2014/main" xmlns="" id="{C75A8BD8-DA38-4C22-B434-AA3BDA8AE7DA}"/>
              </a:ext>
            </a:extLst>
          </p:cNvPr>
          <p:cNvSpPr>
            <a:spLocks noChangeArrowheads="1"/>
          </p:cNvSpPr>
          <p:nvPr/>
        </p:nvSpPr>
        <p:spPr bwMode="gray">
          <a:xfrm>
            <a:off x="1531938" y="4441825"/>
            <a:ext cx="1481137" cy="519113"/>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9" name="Oval 16">
            <a:extLst>
              <a:ext uri="{FF2B5EF4-FFF2-40B4-BE49-F238E27FC236}">
                <a16:creationId xmlns:a16="http://schemas.microsoft.com/office/drawing/2014/main" xmlns="" id="{E607B56C-ECE8-4DF0-A8FE-CD692D2AEE75}"/>
              </a:ext>
            </a:extLst>
          </p:cNvPr>
          <p:cNvSpPr>
            <a:spLocks noChangeArrowheads="1"/>
          </p:cNvSpPr>
          <p:nvPr/>
        </p:nvSpPr>
        <p:spPr bwMode="gray">
          <a:xfrm>
            <a:off x="1533525" y="4445000"/>
            <a:ext cx="1481138" cy="519113"/>
          </a:xfrm>
          <a:prstGeom prst="ellipse">
            <a:avLst/>
          </a:prstGeom>
          <a:gradFill rotWithShape="1">
            <a:gsLst>
              <a:gs pos="0">
                <a:schemeClr val="folHlink">
                  <a:gamma/>
                  <a:shade val="63529"/>
                  <a:invGamma/>
                </a:schemeClr>
              </a:gs>
              <a:gs pos="100000">
                <a:schemeClr val="folHlink">
                  <a:alpha val="0"/>
                </a:schemeClr>
              </a:gs>
            </a:gsLst>
            <a:lin ang="27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61448" name="Oval 17">
            <a:extLst>
              <a:ext uri="{FF2B5EF4-FFF2-40B4-BE49-F238E27FC236}">
                <a16:creationId xmlns:a16="http://schemas.microsoft.com/office/drawing/2014/main" xmlns="" id="{9072FEF9-473F-410E-9026-557BDF302CBD}"/>
              </a:ext>
            </a:extLst>
          </p:cNvPr>
          <p:cNvSpPr>
            <a:spLocks noChangeArrowheads="1"/>
          </p:cNvSpPr>
          <p:nvPr/>
        </p:nvSpPr>
        <p:spPr bwMode="gray">
          <a:xfrm>
            <a:off x="1606550" y="4516438"/>
            <a:ext cx="1333500" cy="519112"/>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61449" name="Group 18">
            <a:extLst>
              <a:ext uri="{FF2B5EF4-FFF2-40B4-BE49-F238E27FC236}">
                <a16:creationId xmlns:a16="http://schemas.microsoft.com/office/drawing/2014/main" xmlns="" id="{13E61A51-230F-424C-A9F7-11450DAF3F79}"/>
              </a:ext>
            </a:extLst>
          </p:cNvPr>
          <p:cNvGrpSpPr>
            <a:grpSpLocks/>
          </p:cNvGrpSpPr>
          <p:nvPr/>
        </p:nvGrpSpPr>
        <p:grpSpPr bwMode="auto">
          <a:xfrm>
            <a:off x="1627188" y="4535488"/>
            <a:ext cx="1290637" cy="1277937"/>
            <a:chOff x="4166" y="1706"/>
            <a:chExt cx="1252" cy="1252"/>
          </a:xfrm>
        </p:grpSpPr>
        <p:sp>
          <p:nvSpPr>
            <p:cNvPr id="61489" name="Oval 19">
              <a:extLst>
                <a:ext uri="{FF2B5EF4-FFF2-40B4-BE49-F238E27FC236}">
                  <a16:creationId xmlns:a16="http://schemas.microsoft.com/office/drawing/2014/main" xmlns="" id="{9641D6E9-27F9-420D-A7D0-B823FB9429B3}"/>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90" name="Oval 20">
              <a:extLst>
                <a:ext uri="{FF2B5EF4-FFF2-40B4-BE49-F238E27FC236}">
                  <a16:creationId xmlns:a16="http://schemas.microsoft.com/office/drawing/2014/main" xmlns="" id="{9CD44FF9-1B91-4C71-A45F-CFA6A4641CDA}"/>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91" name="Oval 21">
              <a:extLst>
                <a:ext uri="{FF2B5EF4-FFF2-40B4-BE49-F238E27FC236}">
                  <a16:creationId xmlns:a16="http://schemas.microsoft.com/office/drawing/2014/main" xmlns="" id="{38FC887D-E9E1-4970-AD8D-E826321A5BC6}"/>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92" name="Oval 22">
              <a:extLst>
                <a:ext uri="{FF2B5EF4-FFF2-40B4-BE49-F238E27FC236}">
                  <a16:creationId xmlns:a16="http://schemas.microsoft.com/office/drawing/2014/main" xmlns="" id="{ADE550A1-78D7-43BB-9605-96CE7C725FD8}"/>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61450" name="Text Box 38">
            <a:extLst>
              <a:ext uri="{FF2B5EF4-FFF2-40B4-BE49-F238E27FC236}">
                <a16:creationId xmlns:a16="http://schemas.microsoft.com/office/drawing/2014/main" xmlns="" id="{5B2796D3-72FE-43B1-AEF9-EA478A465CA5}"/>
              </a:ext>
            </a:extLst>
          </p:cNvPr>
          <p:cNvSpPr txBox="1">
            <a:spLocks noChangeArrowheads="1"/>
          </p:cNvSpPr>
          <p:nvPr/>
        </p:nvSpPr>
        <p:spPr bwMode="gray">
          <a:xfrm>
            <a:off x="1685925" y="4813300"/>
            <a:ext cx="11588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400" b="1">
                <a:solidFill>
                  <a:srgbClr val="000000"/>
                </a:solidFill>
                <a:latin typeface="Times New Roman" panose="02020603050405020304" pitchFamily="18" charset="0"/>
                <a:cs typeface="Times New Roman" panose="02020603050405020304" pitchFamily="18" charset="0"/>
              </a:rPr>
              <a:t>LUẬT LỆ</a:t>
            </a:r>
          </a:p>
        </p:txBody>
      </p:sp>
      <p:sp>
        <p:nvSpPr>
          <p:cNvPr id="17" name="Oval 23">
            <a:extLst>
              <a:ext uri="{FF2B5EF4-FFF2-40B4-BE49-F238E27FC236}">
                <a16:creationId xmlns:a16="http://schemas.microsoft.com/office/drawing/2014/main" xmlns="" id="{9C09FEEF-55BE-4EAA-8C23-AFCE435AAFFF}"/>
              </a:ext>
            </a:extLst>
          </p:cNvPr>
          <p:cNvSpPr>
            <a:spLocks noChangeArrowheads="1"/>
          </p:cNvSpPr>
          <p:nvPr/>
        </p:nvSpPr>
        <p:spPr bwMode="gray">
          <a:xfrm>
            <a:off x="3575050" y="1905000"/>
            <a:ext cx="258763" cy="519113"/>
          </a:xfrm>
          <a:prstGeom prst="ellipse">
            <a:avLst/>
          </a:prstGeom>
          <a:gradFill rotWithShape="1">
            <a:gsLst>
              <a:gs pos="0">
                <a:schemeClr val="accent1">
                  <a:gamma/>
                  <a:tint val="0"/>
                  <a:invGamma/>
                </a:schemeClr>
              </a:gs>
              <a:gs pos="50000">
                <a:schemeClr val="accent1"/>
              </a:gs>
              <a:gs pos="100000">
                <a:schemeClr val="accent1">
                  <a:gamma/>
                  <a:tint val="0"/>
                  <a:invGamma/>
                </a:schemeClr>
              </a:gs>
            </a:gsLst>
            <a:lin ang="2700000" scaled="1"/>
          </a:gradFill>
          <a:ln w="38100" algn="ctr">
            <a:noFill/>
            <a:round/>
            <a:headEnd/>
            <a:tailEnd/>
          </a:ln>
          <a:effectLst/>
        </p:spPr>
        <p:txBody>
          <a:bodyPr wrap="none" anchor="ctr">
            <a:spAutoFit/>
          </a:bodyPr>
          <a:lstStyle/>
          <a:p>
            <a:pPr>
              <a:defRPr/>
            </a:pPr>
            <a:endParaRPr lang="en-US">
              <a:latin typeface="Times New Roman" pitchFamily="18" charset="0"/>
              <a:cs typeface="Times New Roman" pitchFamily="18" charset="0"/>
            </a:endParaRPr>
          </a:p>
        </p:txBody>
      </p:sp>
      <p:sp>
        <p:nvSpPr>
          <p:cNvPr id="18" name="Oval 24">
            <a:extLst>
              <a:ext uri="{FF2B5EF4-FFF2-40B4-BE49-F238E27FC236}">
                <a16:creationId xmlns:a16="http://schemas.microsoft.com/office/drawing/2014/main" xmlns="" id="{796349FA-E620-40F5-8ECA-B2855D88D8E4}"/>
              </a:ext>
            </a:extLst>
          </p:cNvPr>
          <p:cNvSpPr>
            <a:spLocks noChangeArrowheads="1"/>
          </p:cNvSpPr>
          <p:nvPr/>
        </p:nvSpPr>
        <p:spPr bwMode="gray">
          <a:xfrm>
            <a:off x="3575050" y="1905000"/>
            <a:ext cx="258763" cy="519113"/>
          </a:xfrm>
          <a:prstGeom prst="ellipse">
            <a:avLst/>
          </a:prstGeom>
          <a:gradFill rotWithShape="1">
            <a:gsLst>
              <a:gs pos="0">
                <a:schemeClr val="accent1">
                  <a:alpha val="32001"/>
                </a:schemeClr>
              </a:gs>
              <a:gs pos="100000">
                <a:schemeClr val="accent1">
                  <a:gamma/>
                  <a:shade val="46275"/>
                  <a:invGamma/>
                </a:schemeClr>
              </a:gs>
            </a:gsLst>
            <a:lin ang="2700000" scaled="1"/>
          </a:gradFill>
          <a:ln w="38100" algn="ctr">
            <a:noFill/>
            <a:round/>
            <a:headEnd/>
            <a:tailEnd/>
          </a:ln>
          <a:effectLst/>
        </p:spPr>
        <p:txBody>
          <a:bodyPr wrap="none" anchor="ctr">
            <a:spAutoFit/>
          </a:bodyPr>
          <a:lstStyle/>
          <a:p>
            <a:pPr>
              <a:defRPr/>
            </a:pPr>
            <a:endParaRPr lang="en-US">
              <a:latin typeface="Times New Roman" pitchFamily="18" charset="0"/>
              <a:cs typeface="Times New Roman" pitchFamily="18" charset="0"/>
            </a:endParaRPr>
          </a:p>
        </p:txBody>
      </p:sp>
      <p:sp>
        <p:nvSpPr>
          <p:cNvPr id="19" name="Oval 25">
            <a:extLst>
              <a:ext uri="{FF2B5EF4-FFF2-40B4-BE49-F238E27FC236}">
                <a16:creationId xmlns:a16="http://schemas.microsoft.com/office/drawing/2014/main" xmlns="" id="{A0FA3647-2D0C-4DD2-9F46-E0292F5F3407}"/>
              </a:ext>
            </a:extLst>
          </p:cNvPr>
          <p:cNvSpPr>
            <a:spLocks noChangeArrowheads="1"/>
          </p:cNvSpPr>
          <p:nvPr/>
        </p:nvSpPr>
        <p:spPr bwMode="gray">
          <a:xfrm>
            <a:off x="3659188" y="2016125"/>
            <a:ext cx="1481137" cy="519113"/>
          </a:xfrm>
          <a:prstGeom prst="ellipse">
            <a:avLst/>
          </a:prstGeom>
          <a:gradFill rotWithShape="1">
            <a:gsLst>
              <a:gs pos="0">
                <a:schemeClr val="accent1">
                  <a:gamma/>
                  <a:shade val="54118"/>
                  <a:invGamma/>
                </a:schemeClr>
              </a:gs>
              <a:gs pos="50000">
                <a:schemeClr val="accent1"/>
              </a:gs>
              <a:gs pos="100000">
                <a:schemeClr val="accent1">
                  <a:gamma/>
                  <a:shade val="54118"/>
                  <a:invGamma/>
                </a:schemeClr>
              </a:gs>
            </a:gsLst>
            <a:lin ang="189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20" name="Oval 26">
            <a:extLst>
              <a:ext uri="{FF2B5EF4-FFF2-40B4-BE49-F238E27FC236}">
                <a16:creationId xmlns:a16="http://schemas.microsoft.com/office/drawing/2014/main" xmlns="" id="{6B09525D-4C3D-4308-8648-F4D4D2BCB40E}"/>
              </a:ext>
            </a:extLst>
          </p:cNvPr>
          <p:cNvSpPr>
            <a:spLocks noChangeArrowheads="1"/>
          </p:cNvSpPr>
          <p:nvPr/>
        </p:nvSpPr>
        <p:spPr bwMode="gray">
          <a:xfrm>
            <a:off x="3660775" y="2017713"/>
            <a:ext cx="1481138" cy="519112"/>
          </a:xfrm>
          <a:prstGeom prst="ellipse">
            <a:avLst/>
          </a:prstGeom>
          <a:gradFill rotWithShape="1">
            <a:gsLst>
              <a:gs pos="0">
                <a:schemeClr val="accent1">
                  <a:gamma/>
                  <a:shade val="63529"/>
                  <a:invGamma/>
                </a:schemeClr>
              </a:gs>
              <a:gs pos="100000">
                <a:schemeClr val="accent1">
                  <a:alpha val="0"/>
                </a:schemeClr>
              </a:gs>
            </a:gsLst>
            <a:lin ang="27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61455" name="Oval 27">
            <a:extLst>
              <a:ext uri="{FF2B5EF4-FFF2-40B4-BE49-F238E27FC236}">
                <a16:creationId xmlns:a16="http://schemas.microsoft.com/office/drawing/2014/main" xmlns="" id="{706C9DEC-87D6-46A6-BC85-7538CF91088A}"/>
              </a:ext>
            </a:extLst>
          </p:cNvPr>
          <p:cNvSpPr>
            <a:spLocks noChangeArrowheads="1"/>
          </p:cNvSpPr>
          <p:nvPr/>
        </p:nvSpPr>
        <p:spPr bwMode="gray">
          <a:xfrm>
            <a:off x="3732213" y="2087563"/>
            <a:ext cx="1333500" cy="519112"/>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61456" name="Group 28">
            <a:extLst>
              <a:ext uri="{FF2B5EF4-FFF2-40B4-BE49-F238E27FC236}">
                <a16:creationId xmlns:a16="http://schemas.microsoft.com/office/drawing/2014/main" xmlns="" id="{428DAB64-AC17-4FF7-B67B-3D99D6F20B0D}"/>
              </a:ext>
            </a:extLst>
          </p:cNvPr>
          <p:cNvGrpSpPr>
            <a:grpSpLocks/>
          </p:cNvGrpSpPr>
          <p:nvPr/>
        </p:nvGrpSpPr>
        <p:grpSpPr bwMode="auto">
          <a:xfrm>
            <a:off x="3754438" y="2103438"/>
            <a:ext cx="1290637" cy="1277937"/>
            <a:chOff x="4166" y="1706"/>
            <a:chExt cx="1252" cy="1252"/>
          </a:xfrm>
        </p:grpSpPr>
        <p:sp>
          <p:nvSpPr>
            <p:cNvPr id="61485" name="Oval 29">
              <a:extLst>
                <a:ext uri="{FF2B5EF4-FFF2-40B4-BE49-F238E27FC236}">
                  <a16:creationId xmlns:a16="http://schemas.microsoft.com/office/drawing/2014/main" xmlns="" id="{BE9D39F8-3CD0-46FD-BD7C-A435CD15CF98}"/>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6" name="Oval 30">
              <a:extLst>
                <a:ext uri="{FF2B5EF4-FFF2-40B4-BE49-F238E27FC236}">
                  <a16:creationId xmlns:a16="http://schemas.microsoft.com/office/drawing/2014/main" xmlns="" id="{2B6CBEBA-ECCF-4AB4-986E-A9AAF4717593}"/>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7" name="Oval 31">
              <a:extLst>
                <a:ext uri="{FF2B5EF4-FFF2-40B4-BE49-F238E27FC236}">
                  <a16:creationId xmlns:a16="http://schemas.microsoft.com/office/drawing/2014/main" xmlns="" id="{CFE27FDC-3EC4-4B9B-A132-4A2D80C28D51}"/>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8" name="Oval 32">
              <a:extLst>
                <a:ext uri="{FF2B5EF4-FFF2-40B4-BE49-F238E27FC236}">
                  <a16:creationId xmlns:a16="http://schemas.microsoft.com/office/drawing/2014/main" xmlns="" id="{024418E7-0A02-4910-AD3C-A65EB6FEBCE5}"/>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61457" name="Text Box 39">
            <a:extLst>
              <a:ext uri="{FF2B5EF4-FFF2-40B4-BE49-F238E27FC236}">
                <a16:creationId xmlns:a16="http://schemas.microsoft.com/office/drawing/2014/main" xmlns="" id="{64F6CCFD-00AF-456D-B514-DE1174E0095E}"/>
              </a:ext>
            </a:extLst>
          </p:cNvPr>
          <p:cNvSpPr txBox="1">
            <a:spLocks noChangeArrowheads="1"/>
          </p:cNvSpPr>
          <p:nvPr/>
        </p:nvSpPr>
        <p:spPr bwMode="gray">
          <a:xfrm>
            <a:off x="3860800" y="2298700"/>
            <a:ext cx="10842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400" b="1">
                <a:solidFill>
                  <a:srgbClr val="000000"/>
                </a:solidFill>
                <a:latin typeface="Times New Roman" panose="02020603050405020304" pitchFamily="18" charset="0"/>
                <a:cs typeface="Times New Roman" panose="02020603050405020304" pitchFamily="18" charset="0"/>
              </a:rPr>
              <a:t>CẤU TRÚC</a:t>
            </a:r>
          </a:p>
        </p:txBody>
      </p:sp>
      <p:sp>
        <p:nvSpPr>
          <p:cNvPr id="28" name="Oval 8">
            <a:extLst>
              <a:ext uri="{FF2B5EF4-FFF2-40B4-BE49-F238E27FC236}">
                <a16:creationId xmlns:a16="http://schemas.microsoft.com/office/drawing/2014/main" xmlns="" id="{14AA64A5-E9FF-4E68-AAF6-57567CAA2EE6}"/>
              </a:ext>
            </a:extLst>
          </p:cNvPr>
          <p:cNvSpPr>
            <a:spLocks noChangeArrowheads="1"/>
          </p:cNvSpPr>
          <p:nvPr/>
        </p:nvSpPr>
        <p:spPr bwMode="gray">
          <a:xfrm>
            <a:off x="5764213" y="4332288"/>
            <a:ext cx="260350" cy="51911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Times New Roman" pitchFamily="18" charset="0"/>
              <a:cs typeface="Times New Roman" pitchFamily="18" charset="0"/>
            </a:endParaRPr>
          </a:p>
        </p:txBody>
      </p:sp>
      <p:sp>
        <p:nvSpPr>
          <p:cNvPr id="29" name="Oval 9">
            <a:extLst>
              <a:ext uri="{FF2B5EF4-FFF2-40B4-BE49-F238E27FC236}">
                <a16:creationId xmlns:a16="http://schemas.microsoft.com/office/drawing/2014/main" xmlns="" id="{BD10B162-F2BD-42F1-88AA-F41B057A26CB}"/>
              </a:ext>
            </a:extLst>
          </p:cNvPr>
          <p:cNvSpPr>
            <a:spLocks noChangeArrowheads="1"/>
          </p:cNvSpPr>
          <p:nvPr/>
        </p:nvSpPr>
        <p:spPr bwMode="gray">
          <a:xfrm>
            <a:off x="5764213" y="4332288"/>
            <a:ext cx="1703387" cy="519112"/>
          </a:xfrm>
          <a:prstGeom prst="ellipse">
            <a:avLst/>
          </a:prstGeom>
          <a:gradFill rotWithShape="1">
            <a:gsLst>
              <a:gs pos="0">
                <a:schemeClr val="hlink">
                  <a:alpha val="32001"/>
                </a:schemeClr>
              </a:gs>
              <a:gs pos="100000">
                <a:schemeClr val="hlink">
                  <a:gamma/>
                  <a:shade val="0"/>
                  <a:invGamma/>
                  <a:alpha val="89999"/>
                </a:schemeClr>
              </a:gs>
            </a:gsLst>
            <a:lin ang="27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30" name="Oval 10">
            <a:extLst>
              <a:ext uri="{FF2B5EF4-FFF2-40B4-BE49-F238E27FC236}">
                <a16:creationId xmlns:a16="http://schemas.microsoft.com/office/drawing/2014/main" xmlns="" id="{7FDF5BB2-BB3C-4B86-9BFD-C6C3A576FBA5}"/>
              </a:ext>
            </a:extLst>
          </p:cNvPr>
          <p:cNvSpPr>
            <a:spLocks noChangeArrowheads="1"/>
          </p:cNvSpPr>
          <p:nvPr/>
        </p:nvSpPr>
        <p:spPr bwMode="gray">
          <a:xfrm>
            <a:off x="5875338" y="4468813"/>
            <a:ext cx="1481137" cy="51911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31" name="Oval 11">
            <a:extLst>
              <a:ext uri="{FF2B5EF4-FFF2-40B4-BE49-F238E27FC236}">
                <a16:creationId xmlns:a16="http://schemas.microsoft.com/office/drawing/2014/main" xmlns="" id="{F58AA9D6-24CE-49B7-8A57-777468FDD022}"/>
              </a:ext>
            </a:extLst>
          </p:cNvPr>
          <p:cNvSpPr>
            <a:spLocks noChangeArrowheads="1"/>
          </p:cNvSpPr>
          <p:nvPr/>
        </p:nvSpPr>
        <p:spPr bwMode="gray">
          <a:xfrm>
            <a:off x="5900738" y="4476750"/>
            <a:ext cx="1481137" cy="519113"/>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defRPr/>
            </a:pPr>
            <a:endParaRPr lang="en-US">
              <a:latin typeface="Times New Roman" pitchFamily="18" charset="0"/>
              <a:cs typeface="Times New Roman" pitchFamily="18" charset="0"/>
            </a:endParaRPr>
          </a:p>
        </p:txBody>
      </p:sp>
      <p:sp>
        <p:nvSpPr>
          <p:cNvPr id="61462" name="Oval 12">
            <a:extLst>
              <a:ext uri="{FF2B5EF4-FFF2-40B4-BE49-F238E27FC236}">
                <a16:creationId xmlns:a16="http://schemas.microsoft.com/office/drawing/2014/main" xmlns="" id="{0392EED1-3505-4065-8062-2850841F30A9}"/>
              </a:ext>
            </a:extLst>
          </p:cNvPr>
          <p:cNvSpPr>
            <a:spLocks noChangeArrowheads="1"/>
          </p:cNvSpPr>
          <p:nvPr/>
        </p:nvSpPr>
        <p:spPr bwMode="gray">
          <a:xfrm>
            <a:off x="5954713" y="4540250"/>
            <a:ext cx="1335087" cy="519113"/>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nvGrpSpPr>
          <p:cNvPr id="61463" name="Group 33">
            <a:extLst>
              <a:ext uri="{FF2B5EF4-FFF2-40B4-BE49-F238E27FC236}">
                <a16:creationId xmlns:a16="http://schemas.microsoft.com/office/drawing/2014/main" xmlns="" id="{4BD21171-F9D5-4660-8C6C-85B8904EEA54}"/>
              </a:ext>
            </a:extLst>
          </p:cNvPr>
          <p:cNvGrpSpPr>
            <a:grpSpLocks/>
          </p:cNvGrpSpPr>
          <p:nvPr/>
        </p:nvGrpSpPr>
        <p:grpSpPr bwMode="auto">
          <a:xfrm>
            <a:off x="5978525" y="4556125"/>
            <a:ext cx="1292225" cy="1277938"/>
            <a:chOff x="4166" y="1706"/>
            <a:chExt cx="1252" cy="1252"/>
          </a:xfrm>
        </p:grpSpPr>
        <p:sp>
          <p:nvSpPr>
            <p:cNvPr id="61481" name="Oval 34">
              <a:extLst>
                <a:ext uri="{FF2B5EF4-FFF2-40B4-BE49-F238E27FC236}">
                  <a16:creationId xmlns:a16="http://schemas.microsoft.com/office/drawing/2014/main" xmlns="" id="{5F22314C-4B8C-4C26-B819-00BFE1D9744A}"/>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2" name="Oval 35">
              <a:extLst>
                <a:ext uri="{FF2B5EF4-FFF2-40B4-BE49-F238E27FC236}">
                  <a16:creationId xmlns:a16="http://schemas.microsoft.com/office/drawing/2014/main" xmlns="" id="{BE396952-30EF-4219-BBAD-D5355E6E858C}"/>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3" name="Oval 36">
              <a:extLst>
                <a:ext uri="{FF2B5EF4-FFF2-40B4-BE49-F238E27FC236}">
                  <a16:creationId xmlns:a16="http://schemas.microsoft.com/office/drawing/2014/main" xmlns="" id="{537F130A-2EE9-4383-A654-7CE20D502EE2}"/>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84" name="Oval 37">
              <a:extLst>
                <a:ext uri="{FF2B5EF4-FFF2-40B4-BE49-F238E27FC236}">
                  <a16:creationId xmlns:a16="http://schemas.microsoft.com/office/drawing/2014/main" xmlns="" id="{DD10BA56-F235-4700-A0F1-591D81EF2338}"/>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pSp>
      <p:sp>
        <p:nvSpPr>
          <p:cNvPr id="61464" name="Text Box 40">
            <a:extLst>
              <a:ext uri="{FF2B5EF4-FFF2-40B4-BE49-F238E27FC236}">
                <a16:creationId xmlns:a16="http://schemas.microsoft.com/office/drawing/2014/main" xmlns="" id="{B5A1F21F-CA99-405D-9047-B67ED44E7EED}"/>
              </a:ext>
            </a:extLst>
          </p:cNvPr>
          <p:cNvSpPr txBox="1">
            <a:spLocks noChangeArrowheads="1"/>
          </p:cNvSpPr>
          <p:nvPr/>
        </p:nvSpPr>
        <p:spPr bwMode="gray">
          <a:xfrm>
            <a:off x="5943600" y="4800600"/>
            <a:ext cx="13779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400" b="1">
                <a:solidFill>
                  <a:srgbClr val="000000"/>
                </a:solidFill>
                <a:latin typeface="Times New Roman" panose="02020603050405020304" pitchFamily="18" charset="0"/>
                <a:cs typeface="Times New Roman" panose="02020603050405020304" pitchFamily="18" charset="0"/>
              </a:rPr>
              <a:t>VH TỔ CHỨC</a:t>
            </a:r>
          </a:p>
        </p:txBody>
      </p:sp>
      <p:grpSp>
        <p:nvGrpSpPr>
          <p:cNvPr id="61465" name="Group 3">
            <a:extLst>
              <a:ext uri="{FF2B5EF4-FFF2-40B4-BE49-F238E27FC236}">
                <a16:creationId xmlns:a16="http://schemas.microsoft.com/office/drawing/2014/main" xmlns="" id="{121B99B0-3685-4D84-87E2-5605949A09AA}"/>
              </a:ext>
            </a:extLst>
          </p:cNvPr>
          <p:cNvGrpSpPr>
            <a:grpSpLocks/>
          </p:cNvGrpSpPr>
          <p:nvPr/>
        </p:nvGrpSpPr>
        <p:grpSpPr bwMode="auto">
          <a:xfrm>
            <a:off x="3175000" y="3505200"/>
            <a:ext cx="2667000" cy="2438400"/>
            <a:chOff x="1655" y="1647"/>
            <a:chExt cx="2490" cy="2327"/>
          </a:xfrm>
        </p:grpSpPr>
        <p:sp>
          <p:nvSpPr>
            <p:cNvPr id="40" name="Freeform 4">
              <a:extLst>
                <a:ext uri="{FF2B5EF4-FFF2-40B4-BE49-F238E27FC236}">
                  <a16:creationId xmlns:a16="http://schemas.microsoft.com/office/drawing/2014/main" xmlns="" id="{CDAA0766-8321-4652-B41A-78980E467A60}"/>
                </a:ext>
              </a:extLst>
            </p:cNvPr>
            <p:cNvSpPr>
              <a:spLocks/>
            </p:cNvSpPr>
            <p:nvPr/>
          </p:nvSpPr>
          <p:spPr bwMode="gray">
            <a:xfrm>
              <a:off x="1659" y="2336"/>
              <a:ext cx="913" cy="123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hlink"/>
                </a:gs>
                <a:gs pos="100000">
                  <a:schemeClr val="hlink">
                    <a:gamma/>
                    <a:shade val="46275"/>
                    <a:invGamma/>
                  </a:schemeClr>
                </a:gs>
              </a:gsLst>
              <a:lin ang="5400000" scaled="1"/>
            </a:gradFill>
            <a:ln w="0">
              <a:noFill/>
              <a:prstDash val="solid"/>
              <a:round/>
              <a:headEnd/>
              <a:tailEnd/>
            </a:ln>
          </p:spPr>
          <p:txBody>
            <a:bodyPr/>
            <a:lstStyle/>
            <a:p>
              <a:pPr>
                <a:defRPr/>
              </a:pPr>
              <a:endParaRPr lang="en-US">
                <a:latin typeface="Times New Roman" pitchFamily="18" charset="0"/>
                <a:cs typeface="Times New Roman" pitchFamily="18" charset="0"/>
              </a:endParaRPr>
            </a:p>
          </p:txBody>
        </p:sp>
        <p:sp>
          <p:nvSpPr>
            <p:cNvPr id="41" name="Freeform 5">
              <a:extLst>
                <a:ext uri="{FF2B5EF4-FFF2-40B4-BE49-F238E27FC236}">
                  <a16:creationId xmlns:a16="http://schemas.microsoft.com/office/drawing/2014/main" xmlns="" id="{839AEFE0-5A5B-44A3-8927-CD726438B863}"/>
                </a:ext>
              </a:extLst>
            </p:cNvPr>
            <p:cNvSpPr>
              <a:spLocks/>
            </p:cNvSpPr>
            <p:nvPr/>
          </p:nvSpPr>
          <p:spPr bwMode="gray">
            <a:xfrm rot="7200000">
              <a:off x="2725" y="1655"/>
              <a:ext cx="861" cy="130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1"/>
                </a:gs>
                <a:gs pos="100000">
                  <a:schemeClr val="accent1">
                    <a:gamma/>
                    <a:shade val="46275"/>
                    <a:invGamma/>
                  </a:schemeClr>
                </a:gs>
              </a:gsLst>
              <a:lin ang="5400000" scaled="1"/>
            </a:gradFill>
            <a:ln w="0">
              <a:noFill/>
              <a:prstDash val="solid"/>
              <a:round/>
              <a:headEnd/>
              <a:tailEnd/>
            </a:ln>
          </p:spPr>
          <p:txBody>
            <a:bodyPr/>
            <a:lstStyle/>
            <a:p>
              <a:pPr>
                <a:defRPr/>
              </a:pPr>
              <a:endParaRPr lang="en-US">
                <a:latin typeface="Times New Roman" pitchFamily="18" charset="0"/>
                <a:cs typeface="Times New Roman" pitchFamily="18" charset="0"/>
              </a:endParaRPr>
            </a:p>
          </p:txBody>
        </p:sp>
        <p:grpSp>
          <p:nvGrpSpPr>
            <p:cNvPr id="61468" name="Group 6">
              <a:extLst>
                <a:ext uri="{FF2B5EF4-FFF2-40B4-BE49-F238E27FC236}">
                  <a16:creationId xmlns:a16="http://schemas.microsoft.com/office/drawing/2014/main" xmlns="" id="{CA65CA30-ED42-4B20-84BE-7D56B09BD86C}"/>
                </a:ext>
              </a:extLst>
            </p:cNvPr>
            <p:cNvGrpSpPr>
              <a:grpSpLocks/>
            </p:cNvGrpSpPr>
            <p:nvPr/>
          </p:nvGrpSpPr>
          <p:grpSpPr bwMode="auto">
            <a:xfrm>
              <a:off x="1712" y="1647"/>
              <a:ext cx="1480" cy="1302"/>
              <a:chOff x="1712" y="1389"/>
              <a:chExt cx="1480" cy="1302"/>
            </a:xfrm>
          </p:grpSpPr>
          <p:sp>
            <p:nvSpPr>
              <p:cNvPr id="61478" name="AutoShape 7">
                <a:extLst>
                  <a:ext uri="{FF2B5EF4-FFF2-40B4-BE49-F238E27FC236}">
                    <a16:creationId xmlns:a16="http://schemas.microsoft.com/office/drawing/2014/main" xmlns="" id="{00A85F13-1FF6-4B23-BE3C-B0DD143197EC}"/>
                  </a:ext>
                </a:extLst>
              </p:cNvPr>
              <p:cNvSpPr>
                <a:spLocks noChangeArrowheads="1"/>
              </p:cNvSpPr>
              <p:nvPr/>
            </p:nvSpPr>
            <p:spPr bwMode="gray">
              <a:xfrm rot="-9000000">
                <a:off x="1712" y="2311"/>
                <a:ext cx="908" cy="380"/>
              </a:xfrm>
              <a:prstGeom prst="triangle">
                <a:avLst>
                  <a:gd name="adj" fmla="val 50000"/>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79" name="Freeform 8">
                <a:extLst>
                  <a:ext uri="{FF2B5EF4-FFF2-40B4-BE49-F238E27FC236}">
                    <a16:creationId xmlns:a16="http://schemas.microsoft.com/office/drawing/2014/main" xmlns="" id="{2913D438-FE48-477F-AF47-9E484A6642D1}"/>
                  </a:ext>
                </a:extLst>
              </p:cNvPr>
              <p:cNvSpPr>
                <a:spLocks/>
              </p:cNvSpPr>
              <p:nvPr/>
            </p:nvSpPr>
            <p:spPr bwMode="gray">
              <a:xfrm rot="7200000">
                <a:off x="1961" y="1810"/>
                <a:ext cx="948" cy="508"/>
              </a:xfrm>
              <a:custGeom>
                <a:avLst/>
                <a:gdLst>
                  <a:gd name="T0" fmla="*/ 2419 w 750"/>
                  <a:gd name="T1" fmla="*/ 0 h 378"/>
                  <a:gd name="T2" fmla="*/ 0 w 750"/>
                  <a:gd name="T3" fmla="*/ 0 h 378"/>
                  <a:gd name="T4" fmla="*/ 8 w 750"/>
                  <a:gd name="T5" fmla="*/ 852 h 378"/>
                  <a:gd name="T6" fmla="*/ 90 w 750"/>
                  <a:gd name="T7" fmla="*/ 1658 h 378"/>
                  <a:gd name="T8" fmla="*/ 2419 w 750"/>
                  <a:gd name="T9" fmla="*/ 1658 h 378"/>
                  <a:gd name="T10" fmla="*/ 2419 w 750"/>
                  <a:gd name="T11" fmla="*/ 0 h 378"/>
                  <a:gd name="T12" fmla="*/ 2419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accent1"/>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1480" name="Freeform 9">
                <a:extLst>
                  <a:ext uri="{FF2B5EF4-FFF2-40B4-BE49-F238E27FC236}">
                    <a16:creationId xmlns:a16="http://schemas.microsoft.com/office/drawing/2014/main" xmlns="" id="{DF0FA4E0-9C44-433F-9D66-EE5E2FB246AB}"/>
                  </a:ext>
                </a:extLst>
              </p:cNvPr>
              <p:cNvSpPr>
                <a:spLocks/>
              </p:cNvSpPr>
              <p:nvPr/>
            </p:nvSpPr>
            <p:spPr bwMode="gray">
              <a:xfrm rot="7200000">
                <a:off x="2637" y="1226"/>
                <a:ext cx="392" cy="718"/>
              </a:xfrm>
              <a:custGeom>
                <a:avLst/>
                <a:gdLst>
                  <a:gd name="T0" fmla="*/ 154 w 495"/>
                  <a:gd name="T1" fmla="*/ 63 h 971"/>
                  <a:gd name="T2" fmla="*/ 154 w 495"/>
                  <a:gd name="T3" fmla="*/ 215 h 971"/>
                  <a:gd name="T4" fmla="*/ 144 w 495"/>
                  <a:gd name="T5" fmla="*/ 213 h 971"/>
                  <a:gd name="T6" fmla="*/ 134 w 495"/>
                  <a:gd name="T7" fmla="*/ 211 h 971"/>
                  <a:gd name="T8" fmla="*/ 125 w 495"/>
                  <a:gd name="T9" fmla="*/ 206 h 971"/>
                  <a:gd name="T10" fmla="*/ 116 w 495"/>
                  <a:gd name="T11" fmla="*/ 198 h 971"/>
                  <a:gd name="T12" fmla="*/ 105 w 495"/>
                  <a:gd name="T13" fmla="*/ 189 h 971"/>
                  <a:gd name="T14" fmla="*/ 95 w 495"/>
                  <a:gd name="T15" fmla="*/ 177 h 971"/>
                  <a:gd name="T16" fmla="*/ 84 w 495"/>
                  <a:gd name="T17" fmla="*/ 162 h 971"/>
                  <a:gd name="T18" fmla="*/ 70 w 495"/>
                  <a:gd name="T19" fmla="*/ 143 h 971"/>
                  <a:gd name="T20" fmla="*/ 57 w 495"/>
                  <a:gd name="T21" fmla="*/ 123 h 971"/>
                  <a:gd name="T22" fmla="*/ 40 w 495"/>
                  <a:gd name="T23" fmla="*/ 97 h 971"/>
                  <a:gd name="T24" fmla="*/ 30 w 495"/>
                  <a:gd name="T25" fmla="*/ 81 h 971"/>
                  <a:gd name="T26" fmla="*/ 9 w 495"/>
                  <a:gd name="T27" fmla="*/ 47 h 971"/>
                  <a:gd name="T28" fmla="*/ 2 w 495"/>
                  <a:gd name="T29" fmla="*/ 28 h 971"/>
                  <a:gd name="T30" fmla="*/ 0 w 495"/>
                  <a:gd name="T31" fmla="*/ 13 h 971"/>
                  <a:gd name="T32" fmla="*/ 5 w 495"/>
                  <a:gd name="T33" fmla="*/ 0 h 971"/>
                  <a:gd name="T34" fmla="*/ 5 w 495"/>
                  <a:gd name="T35" fmla="*/ 10 h 971"/>
                  <a:gd name="T36" fmla="*/ 5 w 495"/>
                  <a:gd name="T37" fmla="*/ 16 h 971"/>
                  <a:gd name="T38" fmla="*/ 5 w 495"/>
                  <a:gd name="T39" fmla="*/ 22 h 971"/>
                  <a:gd name="T40" fmla="*/ 6 w 495"/>
                  <a:gd name="T41" fmla="*/ 28 h 971"/>
                  <a:gd name="T42" fmla="*/ 9 w 495"/>
                  <a:gd name="T43" fmla="*/ 36 h 971"/>
                  <a:gd name="T44" fmla="*/ 17 w 495"/>
                  <a:gd name="T45" fmla="*/ 44 h 971"/>
                  <a:gd name="T46" fmla="*/ 26 w 495"/>
                  <a:gd name="T47" fmla="*/ 51 h 971"/>
                  <a:gd name="T48" fmla="*/ 39 w 495"/>
                  <a:gd name="T49" fmla="*/ 58 h 971"/>
                  <a:gd name="T50" fmla="*/ 55 w 495"/>
                  <a:gd name="T51" fmla="*/ 61 h 971"/>
                  <a:gd name="T52" fmla="*/ 77 w 495"/>
                  <a:gd name="T53" fmla="*/ 63 h 971"/>
                  <a:gd name="T54" fmla="*/ 154 w 495"/>
                  <a:gd name="T55" fmla="*/ 63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1"/>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grpSp>
        <p:sp>
          <p:nvSpPr>
            <p:cNvPr id="43" name="Freeform 10">
              <a:extLst>
                <a:ext uri="{FF2B5EF4-FFF2-40B4-BE49-F238E27FC236}">
                  <a16:creationId xmlns:a16="http://schemas.microsoft.com/office/drawing/2014/main" xmlns="" id="{8DAF3CE8-B989-41E1-AD68-EF102B42C514}"/>
                </a:ext>
              </a:extLst>
            </p:cNvPr>
            <p:cNvSpPr>
              <a:spLocks/>
            </p:cNvSpPr>
            <p:nvPr/>
          </p:nvSpPr>
          <p:spPr bwMode="gray">
            <a:xfrm rot="14400000">
              <a:off x="2797" y="2821"/>
              <a:ext cx="862" cy="1304"/>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2"/>
                </a:gs>
                <a:gs pos="100000">
                  <a:schemeClr val="accent2">
                    <a:gamma/>
                    <a:shade val="46275"/>
                    <a:invGamma/>
                  </a:schemeClr>
                </a:gs>
              </a:gsLst>
              <a:lin ang="5400000" scaled="1"/>
            </a:gradFill>
            <a:ln w="0">
              <a:noFill/>
              <a:prstDash val="solid"/>
              <a:round/>
              <a:headEnd/>
              <a:tailEnd/>
            </a:ln>
          </p:spPr>
          <p:txBody>
            <a:bodyPr/>
            <a:lstStyle/>
            <a:p>
              <a:pPr>
                <a:defRPr/>
              </a:pPr>
              <a:endParaRPr lang="en-US">
                <a:latin typeface="Times New Roman" pitchFamily="18" charset="0"/>
                <a:cs typeface="Times New Roman" pitchFamily="18" charset="0"/>
              </a:endParaRPr>
            </a:p>
          </p:txBody>
        </p:sp>
        <p:grpSp>
          <p:nvGrpSpPr>
            <p:cNvPr id="61470" name="Group 11">
              <a:extLst>
                <a:ext uri="{FF2B5EF4-FFF2-40B4-BE49-F238E27FC236}">
                  <a16:creationId xmlns:a16="http://schemas.microsoft.com/office/drawing/2014/main" xmlns="" id="{B22064B2-BFC8-44D4-87EC-F79286CC7D7A}"/>
                </a:ext>
              </a:extLst>
            </p:cNvPr>
            <p:cNvGrpSpPr>
              <a:grpSpLocks/>
            </p:cNvGrpSpPr>
            <p:nvPr/>
          </p:nvGrpSpPr>
          <p:grpSpPr bwMode="auto">
            <a:xfrm>
              <a:off x="2849" y="2249"/>
              <a:ext cx="1296" cy="1381"/>
              <a:chOff x="2854" y="1996"/>
              <a:chExt cx="1296" cy="1381"/>
            </a:xfrm>
          </p:grpSpPr>
          <p:sp>
            <p:nvSpPr>
              <p:cNvPr id="61475" name="AutoShape 12">
                <a:extLst>
                  <a:ext uri="{FF2B5EF4-FFF2-40B4-BE49-F238E27FC236}">
                    <a16:creationId xmlns:a16="http://schemas.microsoft.com/office/drawing/2014/main" xmlns="" id="{485EAFD5-A5AD-4A30-B2D6-8B8D96E7174B}"/>
                  </a:ext>
                </a:extLst>
              </p:cNvPr>
              <p:cNvSpPr>
                <a:spLocks noChangeArrowheads="1"/>
              </p:cNvSpPr>
              <p:nvPr/>
            </p:nvSpPr>
            <p:spPr bwMode="gray">
              <a:xfrm rot="-1800000">
                <a:off x="2854" y="1996"/>
                <a:ext cx="906" cy="380"/>
              </a:xfrm>
              <a:prstGeom prst="triangle">
                <a:avLst>
                  <a:gd name="adj" fmla="val 50000"/>
                </a:avLst>
              </a:prstGeom>
              <a:solidFill>
                <a:schemeClr val="accent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76" name="Freeform 13">
                <a:extLst>
                  <a:ext uri="{FF2B5EF4-FFF2-40B4-BE49-F238E27FC236}">
                    <a16:creationId xmlns:a16="http://schemas.microsoft.com/office/drawing/2014/main" xmlns="" id="{25227C52-286A-4DE0-B912-A89A5A64D516}"/>
                  </a:ext>
                </a:extLst>
              </p:cNvPr>
              <p:cNvSpPr>
                <a:spLocks/>
              </p:cNvSpPr>
              <p:nvPr/>
            </p:nvSpPr>
            <p:spPr bwMode="gray">
              <a:xfrm rot="-7200000">
                <a:off x="3102" y="2371"/>
                <a:ext cx="948" cy="507"/>
              </a:xfrm>
              <a:custGeom>
                <a:avLst/>
                <a:gdLst>
                  <a:gd name="T0" fmla="*/ 2419 w 750"/>
                  <a:gd name="T1" fmla="*/ 0 h 378"/>
                  <a:gd name="T2" fmla="*/ 0 w 750"/>
                  <a:gd name="T3" fmla="*/ 0 h 378"/>
                  <a:gd name="T4" fmla="*/ 8 w 750"/>
                  <a:gd name="T5" fmla="*/ 842 h 378"/>
                  <a:gd name="T6" fmla="*/ 90 w 750"/>
                  <a:gd name="T7" fmla="*/ 1640 h 378"/>
                  <a:gd name="T8" fmla="*/ 2419 w 750"/>
                  <a:gd name="T9" fmla="*/ 1640 h 378"/>
                  <a:gd name="T10" fmla="*/ 2419 w 750"/>
                  <a:gd name="T11" fmla="*/ 0 h 378"/>
                  <a:gd name="T12" fmla="*/ 2419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accent2"/>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1477" name="Freeform 14">
                <a:extLst>
                  <a:ext uri="{FF2B5EF4-FFF2-40B4-BE49-F238E27FC236}">
                    <a16:creationId xmlns:a16="http://schemas.microsoft.com/office/drawing/2014/main" xmlns="" id="{3B00CFAA-FBD8-41DE-AD99-7F1DB0A9F18A}"/>
                  </a:ext>
                </a:extLst>
              </p:cNvPr>
              <p:cNvSpPr>
                <a:spLocks/>
              </p:cNvSpPr>
              <p:nvPr/>
            </p:nvSpPr>
            <p:spPr bwMode="gray">
              <a:xfrm rot="-7200000">
                <a:off x="3618" y="2845"/>
                <a:ext cx="346" cy="718"/>
              </a:xfrm>
              <a:custGeom>
                <a:avLst/>
                <a:gdLst>
                  <a:gd name="T0" fmla="*/ 82 w 495"/>
                  <a:gd name="T1" fmla="*/ 63 h 971"/>
                  <a:gd name="T2" fmla="*/ 82 w 495"/>
                  <a:gd name="T3" fmla="*/ 215 h 971"/>
                  <a:gd name="T4" fmla="*/ 77 w 495"/>
                  <a:gd name="T5" fmla="*/ 213 h 971"/>
                  <a:gd name="T6" fmla="*/ 72 w 495"/>
                  <a:gd name="T7" fmla="*/ 211 h 971"/>
                  <a:gd name="T8" fmla="*/ 67 w 495"/>
                  <a:gd name="T9" fmla="*/ 206 h 971"/>
                  <a:gd name="T10" fmla="*/ 62 w 495"/>
                  <a:gd name="T11" fmla="*/ 198 h 971"/>
                  <a:gd name="T12" fmla="*/ 57 w 495"/>
                  <a:gd name="T13" fmla="*/ 189 h 971"/>
                  <a:gd name="T14" fmla="*/ 51 w 495"/>
                  <a:gd name="T15" fmla="*/ 177 h 971"/>
                  <a:gd name="T16" fmla="*/ 45 w 495"/>
                  <a:gd name="T17" fmla="*/ 162 h 971"/>
                  <a:gd name="T18" fmla="*/ 38 w 495"/>
                  <a:gd name="T19" fmla="*/ 143 h 971"/>
                  <a:gd name="T20" fmla="*/ 30 w 495"/>
                  <a:gd name="T21" fmla="*/ 123 h 971"/>
                  <a:gd name="T22" fmla="*/ 22 w 495"/>
                  <a:gd name="T23" fmla="*/ 97 h 971"/>
                  <a:gd name="T24" fmla="*/ 16 w 495"/>
                  <a:gd name="T25" fmla="*/ 81 h 971"/>
                  <a:gd name="T26" fmla="*/ 5 w 495"/>
                  <a:gd name="T27" fmla="*/ 47 h 971"/>
                  <a:gd name="T28" fmla="*/ 1 w 495"/>
                  <a:gd name="T29" fmla="*/ 28 h 971"/>
                  <a:gd name="T30" fmla="*/ 0 w 495"/>
                  <a:gd name="T31" fmla="*/ 13 h 971"/>
                  <a:gd name="T32" fmla="*/ 2 w 495"/>
                  <a:gd name="T33" fmla="*/ 0 h 971"/>
                  <a:gd name="T34" fmla="*/ 2 w 495"/>
                  <a:gd name="T35" fmla="*/ 10 h 971"/>
                  <a:gd name="T36" fmla="*/ 2 w 495"/>
                  <a:gd name="T37" fmla="*/ 16 h 971"/>
                  <a:gd name="T38" fmla="*/ 2 w 495"/>
                  <a:gd name="T39" fmla="*/ 22 h 971"/>
                  <a:gd name="T40" fmla="*/ 3 w 495"/>
                  <a:gd name="T41" fmla="*/ 28 h 971"/>
                  <a:gd name="T42" fmla="*/ 5 w 495"/>
                  <a:gd name="T43" fmla="*/ 36 h 971"/>
                  <a:gd name="T44" fmla="*/ 9 w 495"/>
                  <a:gd name="T45" fmla="*/ 44 h 971"/>
                  <a:gd name="T46" fmla="*/ 14 w 495"/>
                  <a:gd name="T47" fmla="*/ 51 h 971"/>
                  <a:gd name="T48" fmla="*/ 21 w 495"/>
                  <a:gd name="T49" fmla="*/ 58 h 971"/>
                  <a:gd name="T50" fmla="*/ 30 w 495"/>
                  <a:gd name="T51" fmla="*/ 61 h 971"/>
                  <a:gd name="T52" fmla="*/ 41 w 495"/>
                  <a:gd name="T53" fmla="*/ 63 h 971"/>
                  <a:gd name="T54" fmla="*/ 82 w 495"/>
                  <a:gd name="T55" fmla="*/ 63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2"/>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grpSp>
        <p:grpSp>
          <p:nvGrpSpPr>
            <p:cNvPr id="61471" name="Group 15">
              <a:extLst>
                <a:ext uri="{FF2B5EF4-FFF2-40B4-BE49-F238E27FC236}">
                  <a16:creationId xmlns:a16="http://schemas.microsoft.com/office/drawing/2014/main" xmlns="" id="{7877BECE-FDB6-4FCD-B2CE-18F0D09BC554}"/>
                </a:ext>
              </a:extLst>
            </p:cNvPr>
            <p:cNvGrpSpPr>
              <a:grpSpLocks/>
            </p:cNvGrpSpPr>
            <p:nvPr/>
          </p:nvGrpSpPr>
          <p:grpSpPr bwMode="auto">
            <a:xfrm>
              <a:off x="1655" y="3095"/>
              <a:ext cx="1571" cy="879"/>
              <a:chOff x="1655" y="2837"/>
              <a:chExt cx="1571" cy="879"/>
            </a:xfrm>
          </p:grpSpPr>
          <p:sp>
            <p:nvSpPr>
              <p:cNvPr id="61472" name="Freeform 16">
                <a:extLst>
                  <a:ext uri="{FF2B5EF4-FFF2-40B4-BE49-F238E27FC236}">
                    <a16:creationId xmlns:a16="http://schemas.microsoft.com/office/drawing/2014/main" xmlns="" id="{C6CAE281-CCBC-4114-9459-26516FC35D65}"/>
                  </a:ext>
                </a:extLst>
              </p:cNvPr>
              <p:cNvSpPr>
                <a:spLocks/>
              </p:cNvSpPr>
              <p:nvPr/>
            </p:nvSpPr>
            <p:spPr bwMode="gray">
              <a:xfrm>
                <a:off x="1655" y="2837"/>
                <a:ext cx="366" cy="692"/>
              </a:xfrm>
              <a:custGeom>
                <a:avLst/>
                <a:gdLst>
                  <a:gd name="T0" fmla="*/ 109 w 495"/>
                  <a:gd name="T1" fmla="*/ 52 h 971"/>
                  <a:gd name="T2" fmla="*/ 109 w 495"/>
                  <a:gd name="T3" fmla="*/ 178 h 971"/>
                  <a:gd name="T4" fmla="*/ 102 w 495"/>
                  <a:gd name="T5" fmla="*/ 177 h 971"/>
                  <a:gd name="T6" fmla="*/ 95 w 495"/>
                  <a:gd name="T7" fmla="*/ 175 h 971"/>
                  <a:gd name="T8" fmla="*/ 89 w 495"/>
                  <a:gd name="T9" fmla="*/ 170 h 971"/>
                  <a:gd name="T10" fmla="*/ 82 w 495"/>
                  <a:gd name="T11" fmla="*/ 165 h 971"/>
                  <a:gd name="T12" fmla="*/ 75 w 495"/>
                  <a:gd name="T13" fmla="*/ 157 h 971"/>
                  <a:gd name="T14" fmla="*/ 67 w 495"/>
                  <a:gd name="T15" fmla="*/ 148 h 971"/>
                  <a:gd name="T16" fmla="*/ 60 w 495"/>
                  <a:gd name="T17" fmla="*/ 135 h 971"/>
                  <a:gd name="T18" fmla="*/ 50 w 495"/>
                  <a:gd name="T19" fmla="*/ 119 h 971"/>
                  <a:gd name="T20" fmla="*/ 41 w 495"/>
                  <a:gd name="T21" fmla="*/ 102 h 971"/>
                  <a:gd name="T22" fmla="*/ 28 w 495"/>
                  <a:gd name="T23" fmla="*/ 81 h 971"/>
                  <a:gd name="T24" fmla="*/ 21 w 495"/>
                  <a:gd name="T25" fmla="*/ 68 h 971"/>
                  <a:gd name="T26" fmla="*/ 7 w 495"/>
                  <a:gd name="T27" fmla="*/ 38 h 971"/>
                  <a:gd name="T28" fmla="*/ 1 w 495"/>
                  <a:gd name="T29" fmla="*/ 24 h 971"/>
                  <a:gd name="T30" fmla="*/ 0 w 495"/>
                  <a:gd name="T31" fmla="*/ 11 h 971"/>
                  <a:gd name="T32" fmla="*/ 3 w 495"/>
                  <a:gd name="T33" fmla="*/ 0 h 971"/>
                  <a:gd name="T34" fmla="*/ 3 w 495"/>
                  <a:gd name="T35" fmla="*/ 8 h 971"/>
                  <a:gd name="T36" fmla="*/ 3 w 495"/>
                  <a:gd name="T37" fmla="*/ 14 h 971"/>
                  <a:gd name="T38" fmla="*/ 3 w 495"/>
                  <a:gd name="T39" fmla="*/ 19 h 971"/>
                  <a:gd name="T40" fmla="*/ 4 w 495"/>
                  <a:gd name="T41" fmla="*/ 24 h 971"/>
                  <a:gd name="T42" fmla="*/ 7 w 495"/>
                  <a:gd name="T43" fmla="*/ 29 h 971"/>
                  <a:gd name="T44" fmla="*/ 12 w 495"/>
                  <a:gd name="T45" fmla="*/ 36 h 971"/>
                  <a:gd name="T46" fmla="*/ 19 w 495"/>
                  <a:gd name="T47" fmla="*/ 43 h 971"/>
                  <a:gd name="T48" fmla="*/ 27 w 495"/>
                  <a:gd name="T49" fmla="*/ 48 h 971"/>
                  <a:gd name="T50" fmla="*/ 39 w 495"/>
                  <a:gd name="T51" fmla="*/ 51 h 971"/>
                  <a:gd name="T52" fmla="*/ 54 w 495"/>
                  <a:gd name="T53" fmla="*/ 52 h 971"/>
                  <a:gd name="T54" fmla="*/ 109 w 495"/>
                  <a:gd name="T55" fmla="*/ 52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hlink"/>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1473" name="AutoShape 17">
                <a:extLst>
                  <a:ext uri="{FF2B5EF4-FFF2-40B4-BE49-F238E27FC236}">
                    <a16:creationId xmlns:a16="http://schemas.microsoft.com/office/drawing/2014/main" xmlns="" id="{DDB582D4-1173-48C6-AF3C-244287C796F8}"/>
                  </a:ext>
                </a:extLst>
              </p:cNvPr>
              <p:cNvSpPr>
                <a:spLocks noChangeArrowheads="1"/>
              </p:cNvSpPr>
              <p:nvPr/>
            </p:nvSpPr>
            <p:spPr bwMode="gray">
              <a:xfrm rot="5400000">
                <a:off x="2589" y="3078"/>
                <a:ext cx="872" cy="403"/>
              </a:xfrm>
              <a:prstGeom prst="triangle">
                <a:avLst>
                  <a:gd name="adj" fmla="val 50000"/>
                </a:avLst>
              </a:prstGeom>
              <a:solidFill>
                <a:schemeClr val="hlink"/>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61474" name="Freeform 18">
                <a:extLst>
                  <a:ext uri="{FF2B5EF4-FFF2-40B4-BE49-F238E27FC236}">
                    <a16:creationId xmlns:a16="http://schemas.microsoft.com/office/drawing/2014/main" xmlns="" id="{8AA5E0EB-ECEC-47F5-A4DB-D0476348AFA6}"/>
                  </a:ext>
                </a:extLst>
              </p:cNvPr>
              <p:cNvSpPr>
                <a:spLocks/>
              </p:cNvSpPr>
              <p:nvPr/>
            </p:nvSpPr>
            <p:spPr bwMode="gray">
              <a:xfrm>
                <a:off x="1985" y="3040"/>
                <a:ext cx="1005" cy="489"/>
              </a:xfrm>
              <a:custGeom>
                <a:avLst/>
                <a:gdLst>
                  <a:gd name="T0" fmla="*/ 3241 w 750"/>
                  <a:gd name="T1" fmla="*/ 0 h 378"/>
                  <a:gd name="T2" fmla="*/ 0 w 750"/>
                  <a:gd name="T3" fmla="*/ 0 h 378"/>
                  <a:gd name="T4" fmla="*/ 9 w 750"/>
                  <a:gd name="T5" fmla="*/ 702 h 378"/>
                  <a:gd name="T6" fmla="*/ 122 w 750"/>
                  <a:gd name="T7" fmla="*/ 1371 h 378"/>
                  <a:gd name="T8" fmla="*/ 3241 w 750"/>
                  <a:gd name="T9" fmla="*/ 1371 h 378"/>
                  <a:gd name="T10" fmla="*/ 3241 w 750"/>
                  <a:gd name="T11" fmla="*/ 0 h 378"/>
                  <a:gd name="T12" fmla="*/ 3241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hlink"/>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grpSp>
      </p:grpSp>
    </p:spTree>
  </p:cSld>
  <p:clrMapOvr>
    <a:masterClrMapping/>
  </p:clrMapOvr>
  <p:transition>
    <p:comb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2">
            <a:extLst>
              <a:ext uri="{FF2B5EF4-FFF2-40B4-BE49-F238E27FC236}">
                <a16:creationId xmlns:a16="http://schemas.microsoft.com/office/drawing/2014/main" xmlns="" id="{7F5F0686-010F-40E0-8F9E-3287E131618C}"/>
              </a:ext>
            </a:extLst>
          </p:cNvPr>
          <p:cNvSpPr>
            <a:spLocks noGrp="1" noChangeArrowheads="1"/>
          </p:cNvSpPr>
          <p:nvPr>
            <p:ph type="title"/>
          </p:nvPr>
        </p:nvSpPr>
        <p:spPr/>
        <p:txBody>
          <a:bodyPr/>
          <a:lstStyle/>
          <a:p>
            <a:r>
              <a:rPr lang="en-US" altLang="en-US" b="1">
                <a:latin typeface="Times New Roman" panose="02020603050405020304" pitchFamily="18" charset="0"/>
                <a:cs typeface="Times New Roman" panose="02020603050405020304" pitchFamily="18" charset="0"/>
              </a:rPr>
              <a:t>VĂN HÓA CỦA TỔ CHỨC</a:t>
            </a:r>
          </a:p>
        </p:txBody>
      </p:sp>
      <p:sp>
        <p:nvSpPr>
          <p:cNvPr id="62468" name="Rectangle 3">
            <a:extLst>
              <a:ext uri="{FF2B5EF4-FFF2-40B4-BE49-F238E27FC236}">
                <a16:creationId xmlns:a16="http://schemas.microsoft.com/office/drawing/2014/main" xmlns="" id="{BFC6A161-C448-45FD-AB48-7DD5886AD1BC}"/>
              </a:ext>
            </a:extLst>
          </p:cNvPr>
          <p:cNvSpPr>
            <a:spLocks noGrp="1" noChangeArrowheads="1"/>
          </p:cNvSpPr>
          <p:nvPr>
            <p:ph type="body" idx="1"/>
          </p:nvPr>
        </p:nvSpPr>
        <p:spPr>
          <a:xfrm>
            <a:off x="619125" y="1371600"/>
            <a:ext cx="7824788" cy="4549775"/>
          </a:xfrm>
        </p:spPr>
        <p:txBody>
          <a:bodyPr/>
          <a:lstStyle/>
          <a:p>
            <a:pPr algn="just" eaLnBrk="1" hangingPunct="1"/>
            <a:r>
              <a:rPr lang="en-US" altLang="en-US" i="1"/>
              <a:t>Văn hóa tổ chức</a:t>
            </a:r>
            <a:r>
              <a:rPr lang="en-US" altLang="en-US"/>
              <a:t>: là tòan bộ các yếu tố về tinh thần hướng dẫn mọi họat động của các thành viên trong tổ chức, các yếu tố này bao gồm: kiến thức, niềm tin, đạo đức, luật lệ, truyền thống, thói quen, chuẩn mực.Tất cả những yếu tố đó được chia sẽ bởi các thành viên trong tổ chức và chúng hướng dẫn mọi hành vi và thái độ của họ trong quan hệ lẫn nhau và trong quan hệ với môi trường bên ngoài.</a:t>
            </a:r>
          </a:p>
        </p:txBody>
      </p:sp>
    </p:spTree>
  </p:cSld>
  <p:clrMapOvr>
    <a:masterClrMapping/>
  </p:clrMapOvr>
  <p:transition>
    <p:comb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xmlns="" id="{7AD71B33-D82B-4AC0-A5BA-4DEEF5CE6146}"/>
              </a:ext>
            </a:extLst>
          </p:cNvPr>
          <p:cNvSpPr>
            <a:spLocks noGrp="1" noChangeArrowheads="1"/>
          </p:cNvSpPr>
          <p:nvPr>
            <p:ph type="title"/>
          </p:nvPr>
        </p:nvSpPr>
        <p:spPr/>
        <p:txBody>
          <a:bodyPr/>
          <a:lstStyle/>
          <a:p>
            <a:r>
              <a:rPr lang="en-US" altLang="en-US" b="1">
                <a:latin typeface="Times New Roman" panose="02020603050405020304" pitchFamily="18" charset="0"/>
                <a:cs typeface="Times New Roman" panose="02020603050405020304" pitchFamily="18" charset="0"/>
              </a:rPr>
              <a:t>VĂN HÓA DOANH NGHIỆP</a:t>
            </a:r>
          </a:p>
        </p:txBody>
      </p:sp>
      <p:sp>
        <p:nvSpPr>
          <p:cNvPr id="63491" name="Rectangle 3">
            <a:extLst>
              <a:ext uri="{FF2B5EF4-FFF2-40B4-BE49-F238E27FC236}">
                <a16:creationId xmlns:a16="http://schemas.microsoft.com/office/drawing/2014/main" xmlns="" id="{0181F661-ADFD-4BC0-B9B3-A07D5E8EB56A}"/>
              </a:ext>
            </a:extLst>
          </p:cNvPr>
          <p:cNvSpPr>
            <a:spLocks noGrp="1" noChangeArrowheads="1"/>
          </p:cNvSpPr>
          <p:nvPr>
            <p:ph type="body" idx="1"/>
          </p:nvPr>
        </p:nvSpPr>
        <p:spPr>
          <a:xfrm>
            <a:off x="0" y="1546225"/>
            <a:ext cx="9067800" cy="4549775"/>
          </a:xfrm>
        </p:spPr>
        <p:txBody>
          <a:bodyPr/>
          <a:lstStyle/>
          <a:p>
            <a:pPr algn="just" eaLnBrk="1" hangingPunct="1">
              <a:buFont typeface="Wingdings" panose="05000000000000000000" pitchFamily="2" charset="2"/>
              <a:buNone/>
            </a:pPr>
            <a:r>
              <a:rPr lang="en-US" altLang="en-US" sz="2500"/>
              <a:t>   Toàn bộ những giá trị tinh thần mà DN tạo ra trong quá trình SXKD tác động tới tình cảm, lý trí và hành vi của các thành viên cũng như sự phát triển bền vững của DN. VHDN gắn với đặc điểm từng dân tộc, trong từng giai đoạn phát triển cho đến từng doanh nhân, từng người lao động, do đó, rất phong phú, đa dạng. </a:t>
            </a:r>
          </a:p>
          <a:p>
            <a:pPr algn="just" eaLnBrk="1" hangingPunct="1">
              <a:buFont typeface="Wingdings" panose="05000000000000000000" pitchFamily="2" charset="2"/>
              <a:buNone/>
            </a:pPr>
            <a:r>
              <a:rPr lang="en-US" altLang="en-US" sz="2500"/>
              <a:t>    Song VHDN cũng không phải là vô hình, khó nhận biết mà rất hữu hình, thể hiện rõ một cách vật chất, chẳng những trong hành vi kinh doanh giao tiếp của công nhân, cán bộ trong DN, mà cả trong hàng hoá và dịch vụ của DN, từ mẫu mã, kiểu dáng đến nội dung và chất lượng. VHDN là cơ sở của toàn bộ các chủ trương, biện pháp cụ thể trong SXKD của DN, chi phối kết quả SXKD của DN.</a:t>
            </a:r>
          </a:p>
          <a:p>
            <a:pPr algn="just" eaLnBrk="1" hangingPunct="1">
              <a:buFont typeface="Wingdings" panose="05000000000000000000" pitchFamily="2" charset="2"/>
              <a:buNone/>
            </a:pPr>
            <a:endParaRPr lang="en-US" altLang="en-US" sz="2500"/>
          </a:p>
        </p:txBody>
      </p:sp>
    </p:spTree>
  </p:cSld>
  <p:clrMapOvr>
    <a:masterClrMapping/>
  </p:clrMapOvr>
  <p:transition>
    <p:comb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a:extLst>
              <a:ext uri="{FF2B5EF4-FFF2-40B4-BE49-F238E27FC236}">
                <a16:creationId xmlns:a16="http://schemas.microsoft.com/office/drawing/2014/main" xmlns="" id="{FFE126A5-D9E0-480D-B7A5-CA98F6E2C5F6}"/>
              </a:ext>
            </a:extLst>
          </p:cNvPr>
          <p:cNvSpPr>
            <a:spLocks noGrp="1" noChangeArrowheads="1"/>
          </p:cNvSpPr>
          <p:nvPr>
            <p:ph type="title"/>
          </p:nvPr>
        </p:nvSpPr>
        <p:spPr>
          <a:xfrm>
            <a:off x="152400" y="457200"/>
            <a:ext cx="8991600" cy="563563"/>
          </a:xfrm>
        </p:spPr>
        <p:txBody>
          <a:bodyPr/>
          <a:lstStyle/>
          <a:p>
            <a:pPr eaLnBrk="1" hangingPunct="1"/>
            <a:r>
              <a:rPr lang="en-US" altLang="en-US" b="1"/>
              <a:t>Đặc trưng của VHDN</a:t>
            </a:r>
            <a:endParaRPr lang="en-US" altLang="en-US" sz="2800"/>
          </a:p>
        </p:txBody>
      </p:sp>
      <p:sp>
        <p:nvSpPr>
          <p:cNvPr id="64516" name="Rectangle 3">
            <a:extLst>
              <a:ext uri="{FF2B5EF4-FFF2-40B4-BE49-F238E27FC236}">
                <a16:creationId xmlns:a16="http://schemas.microsoft.com/office/drawing/2014/main" xmlns="" id="{63813F3E-B7A4-40C9-A02F-A3F43950249E}"/>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 Tính tổng thể:</a:t>
            </a:r>
            <a:r>
              <a:rPr lang="en-US" altLang="en-US" sz="2800"/>
              <a:t> văn hóa của toàn bộ doanh nghiệp nhìn từ góc độ tổng thể, không phải là một phép cộng đơn thuần các yếu tố rời rạc, đơn lẻ.</a:t>
            </a:r>
          </a:p>
          <a:p>
            <a:pPr algn="just" eaLnBrk="1" hangingPunct="1"/>
            <a:r>
              <a:rPr lang="en-US" altLang="en-US" sz="2800"/>
              <a:t> </a:t>
            </a:r>
            <a:r>
              <a:rPr lang="en-US" altLang="en-US" sz="2800" i="1"/>
              <a:t>Tính lịch sử:</a:t>
            </a:r>
            <a:r>
              <a:rPr lang="en-US" altLang="en-US" sz="2800"/>
              <a:t> văn hóa doanh nghiệp bắt nguồn từ lịch sử hình thành và phát triển của doanh nghiệp.</a:t>
            </a:r>
          </a:p>
          <a:p>
            <a:pPr algn="just" eaLnBrk="1" hangingPunct="1"/>
            <a:r>
              <a:rPr lang="en-US" altLang="en-US" sz="2800"/>
              <a:t> </a:t>
            </a:r>
            <a:r>
              <a:rPr lang="en-US" altLang="en-US" sz="2800" i="1"/>
              <a:t>Tính nghi thức:</a:t>
            </a:r>
            <a:r>
              <a:rPr lang="en-US" altLang="en-US" sz="2800"/>
              <a:t> mỗi doanh nghiệp thường có nghi thức, biểu tượng đặc trưng riêng. Chẳng hạn trong các công ty Hàn Quốc hay Nhật Bản, các nhân viên thường hô to các khẩu hiệu của công ty khi cuộc họp kết thúc. </a:t>
            </a:r>
            <a:endParaRPr lang="en-US" altLang="en-US">
              <a:latin typeface="Times New Roman" panose="02020603050405020304" pitchFamily="18" charset="0"/>
              <a:cs typeface="Times New Roman" panose="02020603050405020304" pitchFamily="18" charset="0"/>
            </a:endParaRPr>
          </a:p>
        </p:txBody>
      </p:sp>
    </p:spTree>
  </p:cSld>
  <p:clrMapOvr>
    <a:masterClrMapping/>
  </p:clrMapOvr>
  <p:transition>
    <p:comb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2">
            <a:extLst>
              <a:ext uri="{FF2B5EF4-FFF2-40B4-BE49-F238E27FC236}">
                <a16:creationId xmlns:a16="http://schemas.microsoft.com/office/drawing/2014/main" xmlns="" id="{8A498053-2EC1-4E67-AEE9-79E0FF1BF311}"/>
              </a:ext>
            </a:extLst>
          </p:cNvPr>
          <p:cNvSpPr>
            <a:spLocks noGrp="1" noChangeArrowheads="1"/>
          </p:cNvSpPr>
          <p:nvPr>
            <p:ph type="title"/>
          </p:nvPr>
        </p:nvSpPr>
        <p:spPr>
          <a:xfrm>
            <a:off x="152400" y="457200"/>
            <a:ext cx="8991600" cy="563563"/>
          </a:xfrm>
        </p:spPr>
        <p:txBody>
          <a:bodyPr/>
          <a:lstStyle/>
          <a:p>
            <a:pPr eaLnBrk="1" hangingPunct="1"/>
            <a:r>
              <a:rPr lang="en-US" altLang="en-US" b="1"/>
              <a:t>Đặc trưng của VHDN</a:t>
            </a:r>
            <a:endParaRPr lang="en-US" altLang="en-US" sz="2800"/>
          </a:p>
        </p:txBody>
      </p:sp>
      <p:sp>
        <p:nvSpPr>
          <p:cNvPr id="65540" name="Rectangle 3">
            <a:extLst>
              <a:ext uri="{FF2B5EF4-FFF2-40B4-BE49-F238E27FC236}">
                <a16:creationId xmlns:a16="http://schemas.microsoft.com/office/drawing/2014/main" xmlns="" id="{7043AD54-90D3-41BF-9014-649A90F10325}"/>
              </a:ext>
            </a:extLst>
          </p:cNvPr>
          <p:cNvSpPr>
            <a:spLocks noGrp="1" noChangeArrowheads="1"/>
          </p:cNvSpPr>
          <p:nvPr>
            <p:ph type="body" idx="1"/>
          </p:nvPr>
        </p:nvSpPr>
        <p:spPr>
          <a:xfrm>
            <a:off x="228600" y="1546225"/>
            <a:ext cx="8382000" cy="4549775"/>
          </a:xfrm>
        </p:spPr>
        <p:txBody>
          <a:bodyPr/>
          <a:lstStyle/>
          <a:p>
            <a:pPr algn="just" eaLnBrk="1" hangingPunct="1"/>
            <a:r>
              <a:rPr lang="en-US" altLang="en-US" i="1"/>
              <a:t>Tính xã hội:</a:t>
            </a:r>
            <a:r>
              <a:rPr lang="en-US" altLang="en-US"/>
              <a:t> văn hóa doanh nghiệp do chính doanh nghiệp sáng tạo, duy trì và có thể phá vỡ. Nói cách khác, văn hóa doanh nghiệp, không giống như văn hóa dân tộc, là một kiến lập xã hội.</a:t>
            </a:r>
          </a:p>
          <a:p>
            <a:pPr algn="just" eaLnBrk="1" hangingPunct="1"/>
            <a:r>
              <a:rPr lang="en-US" altLang="en-US"/>
              <a:t> </a:t>
            </a:r>
            <a:r>
              <a:rPr lang="en-US" altLang="en-US" i="1"/>
              <a:t>Tính bảo thủ:</a:t>
            </a:r>
            <a:r>
              <a:rPr lang="en-US" altLang="en-US"/>
              <a:t> văn hóa doanh nghiệp một khi đã được xác lập thì sẽ khó thay đổi theo thời gian, giống như văn hóa dân tộc.</a:t>
            </a:r>
          </a:p>
          <a:p>
            <a:pPr lvl="1" algn="just" eaLnBrk="1" hangingPunct="1">
              <a:lnSpc>
                <a:spcPct val="80000"/>
              </a:lnSpc>
            </a:pPr>
            <a:endParaRPr lang="en-US" altLang="en-US" sz="2900">
              <a:latin typeface="Times New Roman" panose="02020603050405020304" pitchFamily="18" charset="0"/>
              <a:cs typeface="Times New Roman" panose="02020603050405020304" pitchFamily="18" charset="0"/>
            </a:endParaRPr>
          </a:p>
        </p:txBody>
      </p:sp>
    </p:spTree>
  </p:cSld>
  <p:clrMapOvr>
    <a:masterClrMapping/>
  </p:clrMapOvr>
  <p:transition>
    <p:comb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a:extLst>
              <a:ext uri="{FF2B5EF4-FFF2-40B4-BE49-F238E27FC236}">
                <a16:creationId xmlns:a16="http://schemas.microsoft.com/office/drawing/2014/main" xmlns="" id="{5B0334D7-986D-4923-BB79-C49A30198771}"/>
              </a:ext>
            </a:extLst>
          </p:cNvPr>
          <p:cNvSpPr>
            <a:spLocks noGrp="1" noChangeArrowheads="1"/>
          </p:cNvSpPr>
          <p:nvPr>
            <p:ph type="title"/>
          </p:nvPr>
        </p:nvSpPr>
        <p:spPr>
          <a:xfrm>
            <a:off x="152400" y="457200"/>
            <a:ext cx="8991600" cy="563563"/>
          </a:xfrm>
        </p:spPr>
        <p:txBody>
          <a:bodyPr/>
          <a:lstStyle/>
          <a:p>
            <a:pPr eaLnBrk="1" hangingPunct="1"/>
            <a:r>
              <a:rPr lang="en-US" altLang="en-US" b="1"/>
              <a:t>Đặc tính của VHDN</a:t>
            </a:r>
            <a:endParaRPr lang="en-US" altLang="en-US"/>
          </a:p>
        </p:txBody>
      </p:sp>
      <p:sp>
        <p:nvSpPr>
          <p:cNvPr id="66564" name="Rectangle 3">
            <a:extLst>
              <a:ext uri="{FF2B5EF4-FFF2-40B4-BE49-F238E27FC236}">
                <a16:creationId xmlns:a16="http://schemas.microsoft.com/office/drawing/2014/main" xmlns="" id="{C57BA41A-1D1B-4CBD-8C41-FD1A355C7951}"/>
              </a:ext>
            </a:extLst>
          </p:cNvPr>
          <p:cNvSpPr>
            <a:spLocks noGrp="1" noChangeArrowheads="1"/>
          </p:cNvSpPr>
          <p:nvPr>
            <p:ph type="body" idx="1"/>
          </p:nvPr>
        </p:nvSpPr>
        <p:spPr>
          <a:xfrm>
            <a:off x="228600" y="1546225"/>
            <a:ext cx="8382000" cy="4549775"/>
          </a:xfrm>
        </p:spPr>
        <p:txBody>
          <a:bodyPr/>
          <a:lstStyle/>
          <a:p>
            <a:pPr eaLnBrk="1" hangingPunct="1"/>
            <a:r>
              <a:rPr lang="en-US" altLang="en-US" sz="2800" i="1"/>
              <a:t>Tính hợp thức của hành vi:</a:t>
            </a:r>
            <a:r>
              <a:rPr lang="en-US" altLang="en-US" sz="2800"/>
              <a:t> Khi các cá nhân trong doanh nghiệp tương tác với nhau, họ sử dụng cùng một ngôn ngữ, thuật ngữ và những nghi lễ liên quan tới những sự tôn kính và những cách cư xử.</a:t>
            </a:r>
          </a:p>
          <a:p>
            <a:pPr eaLnBrk="1" hangingPunct="1"/>
            <a:r>
              <a:rPr lang="en-US" altLang="en-US" sz="2800" i="1"/>
              <a:t>Các chuẩn mực:</a:t>
            </a:r>
            <a:r>
              <a:rPr lang="en-US" altLang="en-US" sz="2800"/>
              <a:t> là những tiêu chuẩn của hành vi. Những tiêu chuẩn không rõ ràng song nó tạo ra những ràng buộc đối với các thành viên trong doanh nghiệp và đòi hỏi những người mới tới cần phải tuân thủ để có thể được chấp thuận.</a:t>
            </a:r>
          </a:p>
        </p:txBody>
      </p:sp>
    </p:spTree>
  </p:cSld>
  <p:clrMapOvr>
    <a:masterClrMapping/>
  </p:clrMapOvr>
  <p:transition>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xmlns="" id="{E48B6824-35E0-4845-97DE-688B4A8A89F2}"/>
              </a:ext>
            </a:extLst>
          </p:cNvPr>
          <p:cNvSpPr>
            <a:spLocks noGrp="1" noChangeArrowheads="1"/>
          </p:cNvSpPr>
          <p:nvPr>
            <p:ph type="title"/>
          </p:nvPr>
        </p:nvSpPr>
        <p:spPr>
          <a:xfrm>
            <a:off x="152400" y="457200"/>
            <a:ext cx="8991600" cy="563563"/>
          </a:xfrm>
        </p:spPr>
        <p:txBody>
          <a:bodyPr/>
          <a:lstStyle/>
          <a:p>
            <a:pPr eaLnBrk="1" hangingPunct="1"/>
            <a:r>
              <a:rPr lang="en-US" altLang="en-US" b="1"/>
              <a:t>Đặc tính của VHDN</a:t>
            </a:r>
            <a:endParaRPr lang="en-US" altLang="en-US"/>
          </a:p>
        </p:txBody>
      </p:sp>
      <p:sp>
        <p:nvSpPr>
          <p:cNvPr id="67587" name="Rectangle 3">
            <a:extLst>
              <a:ext uri="{FF2B5EF4-FFF2-40B4-BE49-F238E27FC236}">
                <a16:creationId xmlns:a16="http://schemas.microsoft.com/office/drawing/2014/main" xmlns="" id="{9C104B1B-65F3-4986-9D8B-045CFEE64426}"/>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600" i="1"/>
              <a:t>Các giá trị chính thống:</a:t>
            </a:r>
            <a:r>
              <a:rPr lang="en-US" altLang="en-US" sz="2600"/>
              <a:t> có những giá trị chủ yếu mà doanh nghiệp tán thành, ủng hộ và mong đợi những người tham gia chia sẻ nó. Những giá trị này được nói, được thông báo công khai như những nguyên tắc và những giá trị mà doanh nghiệp và các thành viên của nó cố gắng để đạt tới.</a:t>
            </a:r>
          </a:p>
          <a:p>
            <a:pPr algn="just" eaLnBrk="1" hangingPunct="1"/>
            <a:r>
              <a:rPr lang="en-US" altLang="en-US" sz="2600"/>
              <a:t> </a:t>
            </a:r>
            <a:r>
              <a:rPr lang="en-US" altLang="en-US" sz="2600" i="1"/>
              <a:t>Triết lý:</a:t>
            </a:r>
            <a:r>
              <a:rPr lang="en-US" altLang="en-US" sz="2600"/>
              <a:t> có những chính sách và những tư tưởng xác định những niềm tin của doanh nghiệp về cách thức đối xử với người lao động, khách hàng và người tiêu dùng. Những triết lý này chỉ dẫn các hoạt động của doanh nghiệp và các thành viên của nó.</a:t>
            </a:r>
          </a:p>
          <a:p>
            <a:pPr algn="just" eaLnBrk="1" hangingPunct="1">
              <a:buFont typeface="Wingdings" panose="05000000000000000000" pitchFamily="2" charset="2"/>
              <a:buNone/>
            </a:pPr>
            <a:endParaRPr lang="en-US" altLang="en-US" sz="2600"/>
          </a:p>
        </p:txBody>
      </p:sp>
    </p:spTree>
  </p:cSld>
  <p:clrMapOvr>
    <a:masterClrMapping/>
  </p:clrMapOvr>
  <p:transition>
    <p:comb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2">
            <a:extLst>
              <a:ext uri="{FF2B5EF4-FFF2-40B4-BE49-F238E27FC236}">
                <a16:creationId xmlns:a16="http://schemas.microsoft.com/office/drawing/2014/main" xmlns="" id="{763423F1-0BA4-4582-8D39-73EC0603B9DC}"/>
              </a:ext>
            </a:extLst>
          </p:cNvPr>
          <p:cNvSpPr>
            <a:spLocks noGrp="1" noChangeArrowheads="1"/>
          </p:cNvSpPr>
          <p:nvPr>
            <p:ph type="title"/>
          </p:nvPr>
        </p:nvSpPr>
        <p:spPr>
          <a:xfrm>
            <a:off x="152400" y="457200"/>
            <a:ext cx="8991600" cy="563563"/>
          </a:xfrm>
        </p:spPr>
        <p:txBody>
          <a:bodyPr/>
          <a:lstStyle/>
          <a:p>
            <a:pPr eaLnBrk="1" hangingPunct="1"/>
            <a:r>
              <a:rPr lang="en-US" altLang="en-US" b="1"/>
              <a:t>Đặc tính của VHDN</a:t>
            </a:r>
            <a:endParaRPr lang="en-US" altLang="en-US"/>
          </a:p>
        </p:txBody>
      </p:sp>
      <p:sp>
        <p:nvSpPr>
          <p:cNvPr id="68612" name="Rectangle 3">
            <a:extLst>
              <a:ext uri="{FF2B5EF4-FFF2-40B4-BE49-F238E27FC236}">
                <a16:creationId xmlns:a16="http://schemas.microsoft.com/office/drawing/2014/main" xmlns="" id="{046EFEAB-846A-4C04-A87D-DA1366EFA615}"/>
              </a:ext>
            </a:extLst>
          </p:cNvPr>
          <p:cNvSpPr>
            <a:spLocks noGrp="1" noChangeArrowheads="1"/>
          </p:cNvSpPr>
          <p:nvPr>
            <p:ph type="body" idx="1"/>
          </p:nvPr>
        </p:nvSpPr>
        <p:spPr>
          <a:xfrm>
            <a:off x="228600" y="1371600"/>
            <a:ext cx="8686800" cy="4549775"/>
          </a:xfrm>
        </p:spPr>
        <p:txBody>
          <a:bodyPr/>
          <a:lstStyle/>
          <a:p>
            <a:pPr algn="just" eaLnBrk="1" hangingPunct="1"/>
            <a:r>
              <a:rPr lang="en-US" altLang="en-US" sz="2500" i="1"/>
              <a:t>Luật lệ:</a:t>
            </a:r>
            <a:r>
              <a:rPr lang="en-US" altLang="en-US" sz="2500"/>
              <a:t> có những nguyên tắc chặt chẽ liên quan tới việc được chấp nhận là thành viên của doanh nghiệp. Những người mới tới luôn phải học những điều này để được chấp nhận là thành viên một cách đầy đủ của DN.</a:t>
            </a:r>
          </a:p>
          <a:p>
            <a:pPr algn="just" eaLnBrk="1" hangingPunct="1"/>
            <a:r>
              <a:rPr lang="en-US" altLang="en-US" sz="2500" i="1"/>
              <a:t>Bầu không khí của doanh nghiệp:</a:t>
            </a:r>
            <a:r>
              <a:rPr lang="en-US" altLang="en-US" sz="2500"/>
              <a:t> tổng thể những cảm giác tạo ra từ những điều kiện làm việc, những cách thức cư xử và tương tác, và những cách thức mà các thành viên quan hệ với khách hàng và những người bên ngoài.</a:t>
            </a:r>
          </a:p>
          <a:p>
            <a:pPr algn="just" eaLnBrk="1" hangingPunct="1"/>
            <a:r>
              <a:rPr lang="en-US" altLang="en-US" sz="2500" i="1"/>
              <a:t>Kỹ năng thành công:</a:t>
            </a:r>
            <a:r>
              <a:rPr lang="en-US" altLang="en-US" sz="2500"/>
              <a:t> những năng lực và khả năng đặc biệt của các thành viên trong DN biểu hiện qua việc thực hiện thắng lợi các công việc hoặc các lĩnh vực cụ thể. Những năng lực thành công này được phát triển và truyền lại cho các thế hệ sau mà không cần phải viết ra.</a:t>
            </a:r>
          </a:p>
        </p:txBody>
      </p:sp>
    </p:spTree>
  </p:cSld>
  <p:clrMapOvr>
    <a:masterClrMapping/>
  </p:clrMapOvr>
  <p:transition>
    <p:comb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2">
            <a:extLst>
              <a:ext uri="{FF2B5EF4-FFF2-40B4-BE49-F238E27FC236}">
                <a16:creationId xmlns:a16="http://schemas.microsoft.com/office/drawing/2014/main" xmlns="" id="{17414159-CD99-46DD-B437-3129E55DCD55}"/>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69636" name="Rectangle 3">
            <a:extLst>
              <a:ext uri="{FF2B5EF4-FFF2-40B4-BE49-F238E27FC236}">
                <a16:creationId xmlns:a16="http://schemas.microsoft.com/office/drawing/2014/main" xmlns="" id="{8AA4E07E-60BD-4B62-8C1B-76B515AC8C23}"/>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quyền lực:</a:t>
            </a:r>
            <a:r>
              <a:rPr lang="en-US" altLang="en-US" sz="2800"/>
              <a:t> đặc trưng chính của mô hình này là thủ trưởng cơ quan nắm quyền lực hầu như tuyệt đối. Thái độ của doanh nghiệp mang định hướng quyền lực thường có thái độ tấn công đối với các doanh nghiệp khác, nhẹ nhất là thu mua hay sáp nhập. Các nhân viên trong doanh nghiệp này thường có biểu hiện tham vọng quyền lực cao, thậm chí có thể hi sinh lợi ích kinh tế để được... ngồi lên đầu thiên hạ.</a:t>
            </a:r>
            <a:endParaRPr lang="en-US" altLang="en-US" sz="2500"/>
          </a:p>
        </p:txBody>
      </p:sp>
    </p:spTree>
  </p:cSld>
  <p:clrMapOvr>
    <a:masterClrMapping/>
  </p:clrMapOvr>
  <p:transition>
    <p:comb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xmlns="" id="{6A760FEE-0385-422A-AE79-431DDA20A2AA}"/>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70659" name="Rectangle 3">
            <a:extLst>
              <a:ext uri="{FF2B5EF4-FFF2-40B4-BE49-F238E27FC236}">
                <a16:creationId xmlns:a16="http://schemas.microsoft.com/office/drawing/2014/main" xmlns="" id="{638EACF3-EB5C-42AC-98E0-1C44509BDA65}"/>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gương mẫu:</a:t>
            </a:r>
            <a:r>
              <a:rPr lang="en-US" altLang="en-US" sz="2800"/>
              <a:t> vai trò chính của lãnh đạo trong mô hình doanh nghiệp này là làm gương cho cấp dưới noi theo. Nói cách khác, lãnh đạo thường phải là một nhân vật có tầm cỡ về tài năng và đức độ, được mọi người sùng bái, kính phục. Các nhân viên thường chú trọng đến qui tắc, chuẩn mực, nề nếp trong mọi công việc.</a:t>
            </a:r>
          </a:p>
          <a:p>
            <a:pPr algn="just" eaLnBrk="1" hangingPunct="1"/>
            <a:endParaRPr lang="en-US" altLang="en-US" sz="2500"/>
          </a:p>
        </p:txBody>
      </p:sp>
    </p:spTree>
  </p:cSld>
  <p:clrMapOvr>
    <a:masterClrMapping/>
  </p:clrMapOvr>
  <p:transition>
    <p:comb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a:extLst>
              <a:ext uri="{FF2B5EF4-FFF2-40B4-BE49-F238E27FC236}">
                <a16:creationId xmlns:a16="http://schemas.microsoft.com/office/drawing/2014/main" xmlns="" id="{8AE2FD50-F4DA-4244-9691-4B474A086536}"/>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71684" name="Rectangle 3">
            <a:extLst>
              <a:ext uri="{FF2B5EF4-FFF2-40B4-BE49-F238E27FC236}">
                <a16:creationId xmlns:a16="http://schemas.microsoft.com/office/drawing/2014/main" xmlns="" id="{C85EBDBE-25F2-498A-A11D-389CC37BCB33}"/>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nhiệm vụ:</a:t>
            </a:r>
            <a:r>
              <a:rPr lang="en-US" altLang="en-US" sz="2800"/>
              <a:t> vai trò người lãnh đạo không quá quan trọng như trong hai mô hình nêu trên. Chức vụ trong doanh nghiệp theo mô hình này dựa trên nhiệm vụ được giao hơn là dựa trên hệ thống phân bố quyền lực. Các nhân viên thường được phân bố làm việc trong những nhóm xuyên chức năng tùy theo từng dự án nên ý thức quyền lực không cao.</a:t>
            </a:r>
            <a:endParaRPr lang="en-US" altLang="en-US" sz="2500"/>
          </a:p>
        </p:txBody>
      </p:sp>
    </p:spTree>
  </p:cSld>
  <p:clrMapOvr>
    <a:masterClrMapping/>
  </p:clrMapOvr>
  <p:transition>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2">
            <a:extLst>
              <a:ext uri="{FF2B5EF4-FFF2-40B4-BE49-F238E27FC236}">
                <a16:creationId xmlns:a16="http://schemas.microsoft.com/office/drawing/2014/main" xmlns="" id="{A4432C5E-515C-466A-9F88-0228E02A17C3}"/>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72708" name="Rectangle 3">
            <a:extLst>
              <a:ext uri="{FF2B5EF4-FFF2-40B4-BE49-F238E27FC236}">
                <a16:creationId xmlns:a16="http://schemas.microsoft.com/office/drawing/2014/main" xmlns="" id="{4BF45E14-C46C-4216-9636-90B708CF281F}"/>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chấp nhận rủi ro:</a:t>
            </a:r>
            <a:r>
              <a:rPr lang="en-US" altLang="en-US" sz="2800"/>
              <a:t> vai trò của người lãnh đạo là khuyến khích các nhân viên làm việc trong tinh thần sáng tạo, dám nhận lãnh trách nhiệm, dám mạnh dạn xử lý một vấn đề theo định hướng phù hợp với quyền lợi chung của doanh nghiệp khi chưa nhận được chỉ thị trực tiếp từ cấp trên.</a:t>
            </a:r>
            <a:endParaRPr lang="en-US" altLang="en-US" sz="2500"/>
          </a:p>
        </p:txBody>
      </p:sp>
    </p:spTree>
  </p:cSld>
  <p:clrMapOvr>
    <a:masterClrMapping/>
  </p:clrMapOvr>
  <p:transition>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2">
            <a:extLst>
              <a:ext uri="{FF2B5EF4-FFF2-40B4-BE49-F238E27FC236}">
                <a16:creationId xmlns:a16="http://schemas.microsoft.com/office/drawing/2014/main" xmlns="" id="{B7E88280-BA7F-48D5-9E9E-B33A33043D1B}"/>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73732" name="Rectangle 3">
            <a:extLst>
              <a:ext uri="{FF2B5EF4-FFF2-40B4-BE49-F238E27FC236}">
                <a16:creationId xmlns:a16="http://schemas.microsoft.com/office/drawing/2014/main" xmlns="" id="{CB0B1D7C-FCF2-42D7-A2AA-0222DB553803}"/>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đề cao vai trò cá nhân:</a:t>
            </a:r>
            <a:r>
              <a:rPr lang="en-US" altLang="en-US" sz="2800"/>
              <a:t> trong các doanh nghiệp nghiên cứu, có tính học thuật cao, như trường đại học hay các bộ phận chuyên trách nghiên cứu và phát triển sản phẩm (R&amp;D) của các công ty lớn, vai trò của từng cá nhân tương đối có tính tự trị cao. Do đó vai trò của người lãnh đạo là khéo léo hướng dẫn những cá nhân có đầu óc sáng tạo cao vào các mục tiêu chung của doanh nghiệp và không có thái độ phô trương quyền uy đối với họ.</a:t>
            </a:r>
            <a:endParaRPr lang="en-US" altLang="en-US" sz="2500"/>
          </a:p>
        </p:txBody>
      </p:sp>
    </p:spTree>
  </p:cSld>
  <p:clrMapOvr>
    <a:masterClrMapping/>
  </p:clrMapOvr>
  <p:transition>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2">
            <a:extLst>
              <a:ext uri="{FF2B5EF4-FFF2-40B4-BE49-F238E27FC236}">
                <a16:creationId xmlns:a16="http://schemas.microsoft.com/office/drawing/2014/main" xmlns="" id="{36E2FCA2-7B10-4C4B-8C69-469FD56D6EB4}"/>
              </a:ext>
            </a:extLst>
          </p:cNvPr>
          <p:cNvSpPr>
            <a:spLocks noGrp="1" noChangeArrowheads="1"/>
          </p:cNvSpPr>
          <p:nvPr>
            <p:ph type="title"/>
          </p:nvPr>
        </p:nvSpPr>
        <p:spPr>
          <a:xfrm>
            <a:off x="-228600" y="457200"/>
            <a:ext cx="8991600" cy="563563"/>
          </a:xfrm>
        </p:spPr>
        <p:txBody>
          <a:bodyPr/>
          <a:lstStyle/>
          <a:p>
            <a:pPr eaLnBrk="1" hangingPunct="1"/>
            <a:r>
              <a:rPr lang="en-US" altLang="en-US" b="1"/>
              <a:t>Những hình thức của VHDN</a:t>
            </a:r>
            <a:endParaRPr lang="en-US" altLang="en-US"/>
          </a:p>
        </p:txBody>
      </p:sp>
      <p:sp>
        <p:nvSpPr>
          <p:cNvPr id="74756" name="Rectangle 3">
            <a:extLst>
              <a:ext uri="{FF2B5EF4-FFF2-40B4-BE49-F238E27FC236}">
                <a16:creationId xmlns:a16="http://schemas.microsoft.com/office/drawing/2014/main" xmlns="" id="{A859E4CF-7BD7-4B18-9ECB-0675173FF0C6}"/>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i="1"/>
              <a:t>Văn hóa đề cao vai trò tập thể:</a:t>
            </a:r>
            <a:r>
              <a:rPr lang="en-US" altLang="en-US" sz="2800"/>
              <a:t> vai trò của người lãnh đạo được hòa tan và chia sẻ cho một nhóm người theo kiểu bộ tộc, hội đồng kỳ mục, băng nhóm, bang hội... Dĩ nhiên, khi biết sử dụng sức mạnh của tập thể để hoàn thành các mục tiêu riêng của mình, người lãnh đạo trở thành nhà độc tài trong mô hình văn hóa quyền lực.</a:t>
            </a:r>
          </a:p>
        </p:txBody>
      </p:sp>
    </p:spTree>
  </p:cSld>
  <p:clrMapOvr>
    <a:masterClrMapping/>
  </p:clrMapOvr>
  <p:transition>
    <p:comb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2">
            <a:extLst>
              <a:ext uri="{FF2B5EF4-FFF2-40B4-BE49-F238E27FC236}">
                <a16:creationId xmlns:a16="http://schemas.microsoft.com/office/drawing/2014/main" xmlns="" id="{F77BC3CA-7EDC-46D4-916B-FF5471CCAE76}"/>
              </a:ext>
            </a:extLst>
          </p:cNvPr>
          <p:cNvSpPr>
            <a:spLocks noGrp="1" noChangeArrowheads="1"/>
          </p:cNvSpPr>
          <p:nvPr>
            <p:ph type="title"/>
          </p:nvPr>
        </p:nvSpPr>
        <p:spPr>
          <a:xfrm>
            <a:off x="-228600" y="457200"/>
            <a:ext cx="8991600" cy="563563"/>
          </a:xfrm>
        </p:spPr>
        <p:txBody>
          <a:bodyPr/>
          <a:lstStyle/>
          <a:p>
            <a:pPr eaLnBrk="1" hangingPunct="1"/>
            <a:r>
              <a:rPr lang="en-US" altLang="en-US" b="1"/>
              <a:t>Xác định văn hóa của một DN</a:t>
            </a:r>
            <a:endParaRPr lang="en-US" altLang="en-US"/>
          </a:p>
        </p:txBody>
      </p:sp>
      <p:sp>
        <p:nvSpPr>
          <p:cNvPr id="75780" name="Rectangle 3">
            <a:extLst>
              <a:ext uri="{FF2B5EF4-FFF2-40B4-BE49-F238E27FC236}">
                <a16:creationId xmlns:a16="http://schemas.microsoft.com/office/drawing/2014/main" xmlns="" id="{42AA7D1C-4B35-49CA-8C07-9BE4722FCAF2}"/>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a:t>Nghiên cứu cảnh tượng tự nhiên về các đầu mối thể hiện qua thái độ của Công ty đối với các đơn vị khác nhau của họ, các phòng ban, phân xưởng, chi nhánh và các tầng lớp công nhân viên.</a:t>
            </a:r>
          </a:p>
          <a:p>
            <a:pPr algn="just" eaLnBrk="1" hangingPunct="1"/>
            <a:r>
              <a:rPr lang="en-US" altLang="en-US" sz="2800"/>
              <a:t>Tìm hiểu khẩu hiệu của Công ty trong các báo cáo hằng năm và những tuyên bố phát cho báo chí (nếu có).</a:t>
            </a:r>
          </a:p>
          <a:p>
            <a:pPr algn="just" eaLnBrk="1" hangingPunct="1"/>
            <a:r>
              <a:rPr lang="en-US" altLang="en-US" sz="2800"/>
              <a:t>Quan sát việc các nhân viên tiếp khách và khu vực đón tiếp khách.</a:t>
            </a:r>
          </a:p>
        </p:txBody>
      </p:sp>
    </p:spTree>
  </p:cSld>
  <p:clrMapOvr>
    <a:masterClrMapping/>
  </p:clrMapOvr>
  <p:transition>
    <p:comb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a:extLst>
              <a:ext uri="{FF2B5EF4-FFF2-40B4-BE49-F238E27FC236}">
                <a16:creationId xmlns:a16="http://schemas.microsoft.com/office/drawing/2014/main" xmlns="" id="{3550D14E-AAFD-499F-9338-045583ADFE04}"/>
              </a:ext>
            </a:extLst>
          </p:cNvPr>
          <p:cNvSpPr>
            <a:spLocks noGrp="1" noChangeArrowheads="1"/>
          </p:cNvSpPr>
          <p:nvPr>
            <p:ph type="title"/>
          </p:nvPr>
        </p:nvSpPr>
        <p:spPr>
          <a:xfrm>
            <a:off x="-228600" y="457200"/>
            <a:ext cx="8991600" cy="563563"/>
          </a:xfrm>
        </p:spPr>
        <p:txBody>
          <a:bodyPr/>
          <a:lstStyle/>
          <a:p>
            <a:pPr eaLnBrk="1" hangingPunct="1"/>
            <a:r>
              <a:rPr lang="en-US" altLang="en-US" b="1"/>
              <a:t>Xác định văn hóa của một DN</a:t>
            </a:r>
            <a:endParaRPr lang="en-US" altLang="en-US"/>
          </a:p>
        </p:txBody>
      </p:sp>
      <p:sp>
        <p:nvSpPr>
          <p:cNvPr id="76804" name="Rectangle 3">
            <a:extLst>
              <a:ext uri="{FF2B5EF4-FFF2-40B4-BE49-F238E27FC236}">
                <a16:creationId xmlns:a16="http://schemas.microsoft.com/office/drawing/2014/main" xmlns="" id="{C80B8D1D-420F-4B38-8B73-705151FA9ABC}"/>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a:t>Chú ý xem người ta có chi dùng nhiều thời gian cho các vấn đề nội bộ như các công việc giấy tờ, hội họp, hoặc các vấn đề bên ngoài tác động đến Công ty hay không ?.</a:t>
            </a:r>
          </a:p>
          <a:p>
            <a:pPr algn="just" eaLnBrk="1" hangingPunct="1"/>
            <a:r>
              <a:rPr lang="en-US" altLang="en-US" sz="2800"/>
              <a:t>Quan sát xem ai tiến bộ vượt hơn người khác và tại sao ?.</a:t>
            </a:r>
          </a:p>
          <a:p>
            <a:pPr algn="just" eaLnBrk="1" hangingPunct="1"/>
            <a:r>
              <a:rPr lang="en-US" altLang="en-US" sz="2800"/>
              <a:t>Tìm hiểu xem các cấp cán bộ của Công ty đã ngồi ở một chức vụ nào đó bao lâu, trước khi họ được đề bạt lên cấp cao hơn. Điều đó cho thấy một đầu mối về sự quan tâm của Công ty đó đối với các mục tiêu dài hạn và ngắn hạn.</a:t>
            </a:r>
          </a:p>
        </p:txBody>
      </p:sp>
    </p:spTree>
  </p:cSld>
  <p:clrMapOvr>
    <a:masterClrMapping/>
  </p:clrMapOvr>
  <p:transition>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a:extLst>
              <a:ext uri="{FF2B5EF4-FFF2-40B4-BE49-F238E27FC236}">
                <a16:creationId xmlns:a16="http://schemas.microsoft.com/office/drawing/2014/main" xmlns="" id="{2E9BF68C-7E3A-4592-AC75-5FD4C274F890}"/>
              </a:ext>
            </a:extLst>
          </p:cNvPr>
          <p:cNvSpPr>
            <a:spLocks noGrp="1" noChangeArrowheads="1"/>
          </p:cNvSpPr>
          <p:nvPr>
            <p:ph type="ctrTitle"/>
          </p:nvPr>
        </p:nvSpPr>
        <p:spPr>
          <a:xfrm>
            <a:off x="152400" y="1600200"/>
            <a:ext cx="8763000" cy="3657600"/>
          </a:xfrm>
        </p:spPr>
        <p:txBody>
          <a:bodyPr/>
          <a:lstStyle/>
          <a:p>
            <a:pPr algn="r" eaLnBrk="1" hangingPunct="1"/>
            <a:r>
              <a:rPr lang="en-US" altLang="en-US" sz="6000">
                <a:solidFill>
                  <a:schemeClr val="tx1"/>
                </a:solidFill>
                <a:latin typeface="Times New Roman" panose="02020603050405020304" pitchFamily="18" charset="0"/>
              </a:rPr>
              <a:t>III. SỰ THAY ĐỔI VĂN HÓA DOANH NGHIỆP</a:t>
            </a:r>
            <a:br>
              <a:rPr lang="en-US" altLang="en-US" sz="6000">
                <a:solidFill>
                  <a:schemeClr val="tx1"/>
                </a:solidFill>
                <a:latin typeface="Times New Roman" panose="02020603050405020304" pitchFamily="18" charset="0"/>
              </a:rPr>
            </a:br>
            <a:r>
              <a:rPr lang="en-US" altLang="en-US" sz="2800">
                <a:solidFill>
                  <a:schemeClr val="tx1"/>
                </a:solidFill>
                <a:latin typeface="Times New Roman" panose="02020603050405020304" pitchFamily="18" charset="0"/>
              </a:rPr>
              <a:t>TS. BUIQUANGXUAN</a:t>
            </a:r>
            <a:br>
              <a:rPr lang="en-US" altLang="en-US" sz="2800">
                <a:solidFill>
                  <a:schemeClr val="tx1"/>
                </a:solidFill>
                <a:latin typeface="Times New Roman" panose="02020603050405020304" pitchFamily="18" charset="0"/>
              </a:rPr>
            </a:br>
            <a:r>
              <a:rPr lang="en-US" altLang="en-US" sz="2800">
                <a:solidFill>
                  <a:schemeClr val="tx1"/>
                </a:solidFill>
                <a:latin typeface="Times New Roman" panose="02020603050405020304" pitchFamily="18" charset="0"/>
              </a:rPr>
              <a:t>0913183168</a:t>
            </a:r>
            <a:endParaRPr lang="en-US" altLang="en-US" sz="1000">
              <a:solidFill>
                <a:schemeClr val="tx1"/>
              </a:solidFill>
            </a:endParaRPr>
          </a:p>
        </p:txBody>
      </p:sp>
      <p:pic>
        <p:nvPicPr>
          <p:cNvPr id="77827" name="Picture 5" descr="Picture65">
            <a:extLst>
              <a:ext uri="{FF2B5EF4-FFF2-40B4-BE49-F238E27FC236}">
                <a16:creationId xmlns:a16="http://schemas.microsoft.com/office/drawing/2014/main" xmlns="" id="{9E4D4A3D-30A5-4D2B-AB4E-1A140272213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4925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172"/>
                                        </p:tgtEl>
                                        <p:attrNameLst>
                                          <p:attrName>style.visibility</p:attrName>
                                        </p:attrNameLst>
                                      </p:cBhvr>
                                      <p:to>
                                        <p:strVal val="visible"/>
                                      </p:to>
                                    </p:set>
                                    <p:anim by="(-#ppt_w*2)" calcmode="lin" valueType="num">
                                      <p:cBhvr rctx="PPT">
                                        <p:cTn id="7" dur="500" autoRev="1" fill="hold">
                                          <p:stCondLst>
                                            <p:cond delay="0"/>
                                          </p:stCondLst>
                                        </p:cTn>
                                        <p:tgtEl>
                                          <p:spTgt spid="7172"/>
                                        </p:tgtEl>
                                        <p:attrNameLst>
                                          <p:attrName>ppt_w</p:attrName>
                                        </p:attrNameLst>
                                      </p:cBhvr>
                                    </p:anim>
                                    <p:anim by="(#ppt_w*0.50)" calcmode="lin" valueType="num">
                                      <p:cBhvr>
                                        <p:cTn id="8" dur="500" decel="50000" autoRev="1" fill="hold">
                                          <p:stCondLst>
                                            <p:cond delay="0"/>
                                          </p:stCondLst>
                                        </p:cTn>
                                        <p:tgtEl>
                                          <p:spTgt spid="7172"/>
                                        </p:tgtEl>
                                        <p:attrNameLst>
                                          <p:attrName>ppt_x</p:attrName>
                                        </p:attrNameLst>
                                      </p:cBhvr>
                                    </p:anim>
                                    <p:anim from="(-#ppt_h/2)" to="(#ppt_y)" calcmode="lin" valueType="num">
                                      <p:cBhvr>
                                        <p:cTn id="9" dur="1000" fill="hold">
                                          <p:stCondLst>
                                            <p:cond delay="0"/>
                                          </p:stCondLst>
                                        </p:cTn>
                                        <p:tgtEl>
                                          <p:spTgt spid="7172"/>
                                        </p:tgtEl>
                                        <p:attrNameLst>
                                          <p:attrName>ppt_y</p:attrName>
                                        </p:attrNameLst>
                                      </p:cBhvr>
                                    </p:anim>
                                    <p:animRot by="21600000">
                                      <p:cBhvr>
                                        <p:cTn id="10" dur="1000" fill="hold">
                                          <p:stCondLst>
                                            <p:cond delay="0"/>
                                          </p:stCondLst>
                                        </p:cTn>
                                        <p:tgtEl>
                                          <p:spTgt spid="71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a:extLst>
              <a:ext uri="{FF2B5EF4-FFF2-40B4-BE49-F238E27FC236}">
                <a16:creationId xmlns:a16="http://schemas.microsoft.com/office/drawing/2014/main" xmlns="" id="{ED1292CF-9E63-4AB5-A36C-18A305207D4C}"/>
              </a:ext>
            </a:extLst>
          </p:cNvPr>
          <p:cNvSpPr>
            <a:spLocks noGrp="1" noChangeArrowheads="1"/>
          </p:cNvSpPr>
          <p:nvPr>
            <p:ph type="title"/>
          </p:nvPr>
        </p:nvSpPr>
        <p:spPr/>
        <p:txBody>
          <a:bodyPr/>
          <a:lstStyle/>
          <a:p>
            <a:r>
              <a:rPr lang="en-US" altLang="en-US" b="1"/>
              <a:t>THAY ĐỔI VHDN</a:t>
            </a:r>
          </a:p>
        </p:txBody>
      </p:sp>
      <p:sp>
        <p:nvSpPr>
          <p:cNvPr id="88105" name="AutoShape 41">
            <a:extLst>
              <a:ext uri="{FF2B5EF4-FFF2-40B4-BE49-F238E27FC236}">
                <a16:creationId xmlns:a16="http://schemas.microsoft.com/office/drawing/2014/main" xmlns="" id="{D5907847-7B89-45B1-80D6-ABA30A42D839}"/>
              </a:ext>
            </a:extLst>
          </p:cNvPr>
          <p:cNvSpPr>
            <a:spLocks noChangeArrowheads="1"/>
          </p:cNvSpPr>
          <p:nvPr/>
        </p:nvSpPr>
        <p:spPr bwMode="ltGray">
          <a:xfrm rot="5400000">
            <a:off x="-2249488" y="162718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latin typeface="Arial" charset="0"/>
              <a:cs typeface="+mn-cs"/>
            </a:endParaRPr>
          </a:p>
        </p:txBody>
      </p:sp>
      <p:sp>
        <p:nvSpPr>
          <p:cNvPr id="88106" name="AutoShape 42">
            <a:extLst>
              <a:ext uri="{FF2B5EF4-FFF2-40B4-BE49-F238E27FC236}">
                <a16:creationId xmlns:a16="http://schemas.microsoft.com/office/drawing/2014/main" xmlns="" id="{57618FCE-7A20-46C6-A314-9983B0C9DD53}"/>
              </a:ext>
            </a:extLst>
          </p:cNvPr>
          <p:cNvSpPr>
            <a:spLocks noChangeArrowheads="1"/>
          </p:cNvSpPr>
          <p:nvPr/>
        </p:nvSpPr>
        <p:spPr bwMode="ltGray">
          <a:xfrm rot="5400000" flipH="1">
            <a:off x="-1843881" y="2062956"/>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bg2"/>
              </a:gs>
              <a:gs pos="100000">
                <a:schemeClr val="bg2">
                  <a:gamma/>
                  <a:tint val="0"/>
                  <a:invGamma/>
                </a:schemeClr>
              </a:gs>
            </a:gsLst>
            <a:lin ang="5400000" scaled="1"/>
          </a:gradFill>
          <a:ln w="0" algn="ctr">
            <a:noFill/>
            <a:miter lim="800000"/>
            <a:headEnd/>
            <a:tailEnd/>
          </a:ln>
          <a:effectLst/>
        </p:spPr>
        <p:txBody>
          <a:bodyPr wrap="none" anchor="ctr"/>
          <a:lstStyle/>
          <a:p>
            <a:pPr>
              <a:defRPr/>
            </a:pPr>
            <a:endParaRPr lang="en-US">
              <a:latin typeface="Arial" charset="0"/>
              <a:cs typeface="+mn-cs"/>
            </a:endParaRPr>
          </a:p>
        </p:txBody>
      </p:sp>
      <p:sp>
        <p:nvSpPr>
          <p:cNvPr id="78854" name="AutoShape 47">
            <a:extLst>
              <a:ext uri="{FF2B5EF4-FFF2-40B4-BE49-F238E27FC236}">
                <a16:creationId xmlns:a16="http://schemas.microsoft.com/office/drawing/2014/main" xmlns="" id="{59D1D05E-5E66-4819-A8E2-A8308E7749A3}"/>
              </a:ext>
            </a:extLst>
          </p:cNvPr>
          <p:cNvSpPr>
            <a:spLocks noChangeArrowheads="1"/>
          </p:cNvSpPr>
          <p:nvPr/>
        </p:nvSpPr>
        <p:spPr bwMode="gray">
          <a:xfrm>
            <a:off x="2298700" y="2278063"/>
            <a:ext cx="5016500" cy="617537"/>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VHDN KHÔNG LÀNH MẠNH</a:t>
            </a:r>
            <a:endParaRPr lang="en-US" altLang="en-US" sz="2500" b="1"/>
          </a:p>
        </p:txBody>
      </p:sp>
      <p:grpSp>
        <p:nvGrpSpPr>
          <p:cNvPr id="78855" name="Group 48">
            <a:extLst>
              <a:ext uri="{FF2B5EF4-FFF2-40B4-BE49-F238E27FC236}">
                <a16:creationId xmlns:a16="http://schemas.microsoft.com/office/drawing/2014/main" xmlns="" id="{8086E83F-2C77-42FA-890F-7237F2C4B507}"/>
              </a:ext>
            </a:extLst>
          </p:cNvPr>
          <p:cNvGrpSpPr>
            <a:grpSpLocks/>
          </p:cNvGrpSpPr>
          <p:nvPr/>
        </p:nvGrpSpPr>
        <p:grpSpPr bwMode="auto">
          <a:xfrm>
            <a:off x="1981200" y="2366963"/>
            <a:ext cx="436563" cy="463550"/>
            <a:chOff x="2078" y="1680"/>
            <a:chExt cx="1615" cy="1615"/>
          </a:xfrm>
        </p:grpSpPr>
        <p:sp>
          <p:nvSpPr>
            <p:cNvPr id="78864" name="Oval 49">
              <a:extLst>
                <a:ext uri="{FF2B5EF4-FFF2-40B4-BE49-F238E27FC236}">
                  <a16:creationId xmlns:a16="http://schemas.microsoft.com/office/drawing/2014/main" xmlns="" id="{CD85DDE3-B115-41A9-84EE-90FE5BBA28FA}"/>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78865" name="Oval 50">
              <a:extLst>
                <a:ext uri="{FF2B5EF4-FFF2-40B4-BE49-F238E27FC236}">
                  <a16:creationId xmlns:a16="http://schemas.microsoft.com/office/drawing/2014/main" xmlns="" id="{B4489615-AE0B-4C38-A3DC-48184F27CEEC}"/>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5" name="Oval 51">
              <a:extLst>
                <a:ext uri="{FF2B5EF4-FFF2-40B4-BE49-F238E27FC236}">
                  <a16:creationId xmlns:a16="http://schemas.microsoft.com/office/drawing/2014/main" xmlns="" id="{81423B69-1021-45A4-B30E-C902DEA383AF}"/>
                </a:ext>
              </a:extLst>
            </p:cNvPr>
            <p:cNvSpPr>
              <a:spLocks noChangeArrowheads="1"/>
            </p:cNvSpPr>
            <p:nvPr/>
          </p:nvSpPr>
          <p:spPr bwMode="gray">
            <a:xfrm>
              <a:off x="2254" y="1857"/>
              <a:ext cx="1263" cy="126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78867" name="Oval 52">
              <a:extLst>
                <a:ext uri="{FF2B5EF4-FFF2-40B4-BE49-F238E27FC236}">
                  <a16:creationId xmlns:a16="http://schemas.microsoft.com/office/drawing/2014/main" xmlns="" id="{A65CCF45-A8AA-432D-A618-17AFCCD05A37}"/>
                </a:ext>
              </a:extLst>
            </p:cNvPr>
            <p:cNvSpPr>
              <a:spLocks noChangeArrowheads="1"/>
            </p:cNvSpPr>
            <p:nvPr/>
          </p:nvSpPr>
          <p:spPr bwMode="gray">
            <a:xfrm>
              <a:off x="2254" y="1856"/>
              <a:ext cx="1262" cy="1264"/>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7" name="Oval 53">
              <a:extLst>
                <a:ext uri="{FF2B5EF4-FFF2-40B4-BE49-F238E27FC236}">
                  <a16:creationId xmlns:a16="http://schemas.microsoft.com/office/drawing/2014/main" xmlns="" id="{30E6D2C5-E4E7-4B70-89F7-8E48E3D5E5A2}"/>
                </a:ext>
              </a:extLst>
            </p:cNvPr>
            <p:cNvSpPr>
              <a:spLocks noChangeArrowheads="1"/>
            </p:cNvSpPr>
            <p:nvPr/>
          </p:nvSpPr>
          <p:spPr bwMode="gray">
            <a:xfrm>
              <a:off x="2336" y="1940"/>
              <a:ext cx="1098"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78869" name="Oval 54">
              <a:extLst>
                <a:ext uri="{FF2B5EF4-FFF2-40B4-BE49-F238E27FC236}">
                  <a16:creationId xmlns:a16="http://schemas.microsoft.com/office/drawing/2014/main" xmlns="" id="{A654AB2B-A49F-49D0-ADCB-71509FD6674A}"/>
                </a:ext>
              </a:extLst>
            </p:cNvPr>
            <p:cNvSpPr>
              <a:spLocks noChangeArrowheads="1"/>
            </p:cNvSpPr>
            <p:nvPr/>
          </p:nvSpPr>
          <p:spPr bwMode="gray">
            <a:xfrm>
              <a:off x="2337" y="1939"/>
              <a:ext cx="1096" cy="1098"/>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78856" name="AutoShape 45">
            <a:extLst>
              <a:ext uri="{FF2B5EF4-FFF2-40B4-BE49-F238E27FC236}">
                <a16:creationId xmlns:a16="http://schemas.microsoft.com/office/drawing/2014/main" xmlns="" id="{B9AE529F-ABCE-45BF-AF48-311DB806B149}"/>
              </a:ext>
            </a:extLst>
          </p:cNvPr>
          <p:cNvSpPr>
            <a:spLocks noChangeArrowheads="1"/>
          </p:cNvSpPr>
          <p:nvPr/>
        </p:nvSpPr>
        <p:spPr bwMode="gray">
          <a:xfrm>
            <a:off x="2286000" y="5181600"/>
            <a:ext cx="67818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a:t>Những điều cần cân nhắc khi thay đổi VHDN</a:t>
            </a:r>
          </a:p>
        </p:txBody>
      </p:sp>
      <p:grpSp>
        <p:nvGrpSpPr>
          <p:cNvPr id="78857" name="Group 62">
            <a:extLst>
              <a:ext uri="{FF2B5EF4-FFF2-40B4-BE49-F238E27FC236}">
                <a16:creationId xmlns:a16="http://schemas.microsoft.com/office/drawing/2014/main" xmlns="" id="{48C12655-8612-4C99-B91F-E15388659F42}"/>
              </a:ext>
            </a:extLst>
          </p:cNvPr>
          <p:cNvGrpSpPr>
            <a:grpSpLocks/>
          </p:cNvGrpSpPr>
          <p:nvPr/>
        </p:nvGrpSpPr>
        <p:grpSpPr bwMode="auto">
          <a:xfrm>
            <a:off x="1981200" y="5257800"/>
            <a:ext cx="446088" cy="457200"/>
            <a:chOff x="2078" y="1680"/>
            <a:chExt cx="1615" cy="1615"/>
          </a:xfrm>
        </p:grpSpPr>
        <p:sp>
          <p:nvSpPr>
            <p:cNvPr id="78858" name="Oval 63">
              <a:extLst>
                <a:ext uri="{FF2B5EF4-FFF2-40B4-BE49-F238E27FC236}">
                  <a16:creationId xmlns:a16="http://schemas.microsoft.com/office/drawing/2014/main" xmlns="" id="{F67990B2-4DBD-4826-A483-7B454B1BDB21}"/>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78859" name="Oval 64">
              <a:extLst>
                <a:ext uri="{FF2B5EF4-FFF2-40B4-BE49-F238E27FC236}">
                  <a16:creationId xmlns:a16="http://schemas.microsoft.com/office/drawing/2014/main" xmlns="" id="{B81A857B-B166-4F09-87B2-40B0D048F507}"/>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 name="Oval 65">
              <a:extLst>
                <a:ext uri="{FF2B5EF4-FFF2-40B4-BE49-F238E27FC236}">
                  <a16:creationId xmlns:a16="http://schemas.microsoft.com/office/drawing/2014/main" xmlns="" id="{C7FA043A-575A-4914-8D03-C14377E8EB04}"/>
                </a:ext>
              </a:extLst>
            </p:cNvPr>
            <p:cNvSpPr>
              <a:spLocks noChangeArrowheads="1"/>
            </p:cNvSpPr>
            <p:nvPr/>
          </p:nvSpPr>
          <p:spPr bwMode="gray">
            <a:xfrm>
              <a:off x="2256" y="1854"/>
              <a:ext cx="1259"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78861" name="Oval 66">
              <a:extLst>
                <a:ext uri="{FF2B5EF4-FFF2-40B4-BE49-F238E27FC236}">
                  <a16:creationId xmlns:a16="http://schemas.microsoft.com/office/drawing/2014/main" xmlns="" id="{C21717E9-E189-4533-9D0C-6F5D4E49993C}"/>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4" name="Oval 67">
              <a:extLst>
                <a:ext uri="{FF2B5EF4-FFF2-40B4-BE49-F238E27FC236}">
                  <a16:creationId xmlns:a16="http://schemas.microsoft.com/office/drawing/2014/main" xmlns="" id="{4953820E-7196-4AA6-B0AE-F1A3DA7735DA}"/>
                </a:ext>
              </a:extLst>
            </p:cNvPr>
            <p:cNvSpPr>
              <a:spLocks noChangeArrowheads="1"/>
            </p:cNvSpPr>
            <p:nvPr/>
          </p:nvSpPr>
          <p:spPr bwMode="gray">
            <a:xfrm>
              <a:off x="2337"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78863" name="Oval 68">
              <a:extLst>
                <a:ext uri="{FF2B5EF4-FFF2-40B4-BE49-F238E27FC236}">
                  <a16:creationId xmlns:a16="http://schemas.microsoft.com/office/drawing/2014/main" xmlns="" id="{A9934D75-20CA-4C15-9EEC-800075E26612}"/>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Tree>
  </p:cSld>
  <p:clrMapOvr>
    <a:masterClrMapping/>
  </p:clrMapOvr>
  <p:transition>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2">
            <a:extLst>
              <a:ext uri="{FF2B5EF4-FFF2-40B4-BE49-F238E27FC236}">
                <a16:creationId xmlns:a16="http://schemas.microsoft.com/office/drawing/2014/main" xmlns="" id="{FE1573B1-0125-494E-97ED-2DD00C640B82}"/>
              </a:ext>
            </a:extLst>
          </p:cNvPr>
          <p:cNvSpPr>
            <a:spLocks noGrp="1" noChangeArrowheads="1"/>
          </p:cNvSpPr>
          <p:nvPr>
            <p:ph type="title"/>
          </p:nvPr>
        </p:nvSpPr>
        <p:spPr>
          <a:xfrm>
            <a:off x="-228600" y="457200"/>
            <a:ext cx="8991600" cy="563563"/>
          </a:xfrm>
        </p:spPr>
        <p:txBody>
          <a:bodyPr/>
          <a:lstStyle/>
          <a:p>
            <a:pPr eaLnBrk="1" hangingPunct="1"/>
            <a:r>
              <a:rPr lang="en-US" altLang="en-US" b="1"/>
              <a:t>THAY ĐỔI VĂN HÓA DN</a:t>
            </a:r>
            <a:endParaRPr lang="en-US" altLang="en-US"/>
          </a:p>
        </p:txBody>
      </p:sp>
      <p:sp>
        <p:nvSpPr>
          <p:cNvPr id="79876" name="Rectangle 3">
            <a:extLst>
              <a:ext uri="{FF2B5EF4-FFF2-40B4-BE49-F238E27FC236}">
                <a16:creationId xmlns:a16="http://schemas.microsoft.com/office/drawing/2014/main" xmlns="" id="{78603566-E60B-4D6D-8CBF-DBCD4ED586E9}"/>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b="1"/>
              <a:t>Những biểu hiện của văn hóa doanh nghiệp không lành mạnh:</a:t>
            </a:r>
          </a:p>
          <a:p>
            <a:pPr lvl="1" algn="just" eaLnBrk="1" hangingPunct="1"/>
            <a:r>
              <a:rPr lang="en-US" altLang="en-US"/>
              <a:t>Tự mãn về hiệu quả làm việc của công ty</a:t>
            </a:r>
            <a:endParaRPr lang="en-US" altLang="en-US" sz="2400"/>
          </a:p>
          <a:p>
            <a:pPr lvl="1" algn="just" eaLnBrk="1" hangingPunct="1"/>
            <a:r>
              <a:rPr lang="en-US" altLang="en-US"/>
              <a:t>Không thấy được tính cấp thiết của việc giải quyết những yêu cầu của khách hàng.</a:t>
            </a:r>
            <a:endParaRPr lang="en-US" altLang="en-US" sz="2400"/>
          </a:p>
          <a:p>
            <a:pPr lvl="1" algn="just" eaLnBrk="1" hangingPunct="1"/>
            <a:r>
              <a:rPr lang="en-US" altLang="en-US"/>
              <a:t>Ít có sự đổi mới trong dịch vụ và các sản phẩm của công ty cũng như cung cách phục vụ khách hàng. </a:t>
            </a:r>
          </a:p>
          <a:p>
            <a:pPr lvl="1" algn="just" eaLnBrk="1" hangingPunct="1"/>
            <a:r>
              <a:rPr lang="en-US" altLang="en-US"/>
              <a:t>Đội ngũ nhân viên bị động, ít chủ động trong việc thay đổi và cải tiến công việc và có thái độ trông chờ vào cấp trên.</a:t>
            </a:r>
          </a:p>
          <a:p>
            <a:pPr lvl="1" algn="just" eaLnBrk="1" hangingPunct="1"/>
            <a:endParaRPr lang="en-US" altLang="en-US"/>
          </a:p>
        </p:txBody>
      </p:sp>
    </p:spTree>
  </p:cSld>
  <p:clrMapOvr>
    <a:masterClrMapping/>
  </p:clrMapOvr>
  <p:transition>
    <p:comb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a:extLst>
              <a:ext uri="{FF2B5EF4-FFF2-40B4-BE49-F238E27FC236}">
                <a16:creationId xmlns:a16="http://schemas.microsoft.com/office/drawing/2014/main" xmlns="" id="{5FF96250-BD56-4464-A1A7-659FA5C7A520}"/>
              </a:ext>
            </a:extLst>
          </p:cNvPr>
          <p:cNvSpPr>
            <a:spLocks noGrp="1" noChangeArrowheads="1"/>
          </p:cNvSpPr>
          <p:nvPr>
            <p:ph type="title"/>
          </p:nvPr>
        </p:nvSpPr>
        <p:spPr>
          <a:xfrm>
            <a:off x="-228600" y="457200"/>
            <a:ext cx="8991600" cy="563563"/>
          </a:xfrm>
        </p:spPr>
        <p:txBody>
          <a:bodyPr/>
          <a:lstStyle/>
          <a:p>
            <a:pPr eaLnBrk="1" hangingPunct="1"/>
            <a:r>
              <a:rPr lang="en-US" altLang="en-US" sz="3000" b="1"/>
              <a:t>VHDN không lành mạnh</a:t>
            </a:r>
            <a:endParaRPr lang="en-US" altLang="en-US" sz="3000"/>
          </a:p>
        </p:txBody>
      </p:sp>
      <p:sp>
        <p:nvSpPr>
          <p:cNvPr id="80900" name="Rectangle 3">
            <a:extLst>
              <a:ext uri="{FF2B5EF4-FFF2-40B4-BE49-F238E27FC236}">
                <a16:creationId xmlns:a16="http://schemas.microsoft.com/office/drawing/2014/main" xmlns="" id="{23A0B4B4-98E4-49E1-A2F9-4207A6A2845C}"/>
              </a:ext>
            </a:extLst>
          </p:cNvPr>
          <p:cNvSpPr>
            <a:spLocks noGrp="1" noChangeArrowheads="1"/>
          </p:cNvSpPr>
          <p:nvPr>
            <p:ph type="body" idx="1"/>
          </p:nvPr>
        </p:nvSpPr>
        <p:spPr>
          <a:xfrm>
            <a:off x="-76200" y="1470025"/>
            <a:ext cx="8915400" cy="4549775"/>
          </a:xfrm>
        </p:spPr>
        <p:txBody>
          <a:bodyPr/>
          <a:lstStyle/>
          <a:p>
            <a:pPr lvl="1" algn="just" eaLnBrk="1" hangingPunct="1"/>
            <a:r>
              <a:rPr lang="en-US" altLang="en-US"/>
              <a:t>Nhân viên doanh nghiệp gồm cả những người lãnh đạo cấp cao lại làm việc máy móc và không nhạy bén với việc kinh doanh. </a:t>
            </a:r>
            <a:endParaRPr lang="en-US" altLang="en-US" sz="2400"/>
          </a:p>
          <a:p>
            <a:pPr lvl="1" algn="just" eaLnBrk="1" hangingPunct="1"/>
            <a:r>
              <a:rPr lang="en-US" altLang="en-US"/>
              <a:t>Đội ngũ lãnh đạo thì chậm trong việc xử lý những người làm việc không có hiệu quả. </a:t>
            </a:r>
            <a:endParaRPr lang="en-US" altLang="en-US" sz="2400"/>
          </a:p>
          <a:p>
            <a:pPr lvl="1" algn="just" eaLnBrk="1" hangingPunct="1"/>
            <a:r>
              <a:rPr lang="en-US" altLang="en-US"/>
              <a:t>Những người lãnh đạo không tiến hành cải tổ doanh nghiệp mà chỉ giảng giải về những dự định và kế hoạch của họ. </a:t>
            </a:r>
            <a:endParaRPr lang="en-US" altLang="en-US" sz="2400"/>
          </a:p>
          <a:p>
            <a:pPr lvl="1" algn="just" eaLnBrk="1" hangingPunct="1"/>
            <a:r>
              <a:rPr lang="en-US" altLang="en-US"/>
              <a:t>Nhân viên công ty thì chấp nhận cách làm việc kém hiệu quả và để mặc cho nó dẫn đến sự sa sút chung của doanh nghiệp</a:t>
            </a:r>
            <a:endParaRPr lang="en-US" altLang="en-US" sz="5000"/>
          </a:p>
        </p:txBody>
      </p:sp>
    </p:spTree>
  </p:cSld>
  <p:clrMapOvr>
    <a:masterClrMapping/>
  </p:clrMapOvr>
  <p:transition>
    <p:comb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2">
            <a:extLst>
              <a:ext uri="{FF2B5EF4-FFF2-40B4-BE49-F238E27FC236}">
                <a16:creationId xmlns:a16="http://schemas.microsoft.com/office/drawing/2014/main" xmlns="" id="{0C390CA2-01FE-4E52-BFC9-2703F5775462}"/>
              </a:ext>
            </a:extLst>
          </p:cNvPr>
          <p:cNvSpPr>
            <a:spLocks noGrp="1" noChangeArrowheads="1"/>
          </p:cNvSpPr>
          <p:nvPr>
            <p:ph type="title"/>
          </p:nvPr>
        </p:nvSpPr>
        <p:spPr>
          <a:xfrm>
            <a:off x="-228600" y="457200"/>
            <a:ext cx="8991600" cy="563563"/>
          </a:xfrm>
        </p:spPr>
        <p:txBody>
          <a:bodyPr/>
          <a:lstStyle/>
          <a:p>
            <a:pPr eaLnBrk="1" hangingPunct="1"/>
            <a:r>
              <a:rPr lang="en-US" altLang="en-US" b="1"/>
              <a:t>THAY ĐỔI VĂN HÓA DN</a:t>
            </a:r>
            <a:endParaRPr lang="en-US" altLang="en-US"/>
          </a:p>
        </p:txBody>
      </p:sp>
      <p:sp>
        <p:nvSpPr>
          <p:cNvPr id="81924" name="Rectangle 3">
            <a:extLst>
              <a:ext uri="{FF2B5EF4-FFF2-40B4-BE49-F238E27FC236}">
                <a16:creationId xmlns:a16="http://schemas.microsoft.com/office/drawing/2014/main" xmlns="" id="{1383AB2A-EC43-4235-9DCF-AD7920EC15CE}"/>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b="1"/>
              <a:t>Những điều cần cân nhắc khi thay đổi văn hóa doanh nghiệp</a:t>
            </a:r>
          </a:p>
          <a:p>
            <a:pPr lvl="1" algn="just" eaLnBrk="1" hangingPunct="1"/>
            <a:r>
              <a:rPr lang="en-US" altLang="en-US" i="1"/>
              <a:t>Tận dụng hoàn cảnh thuận lợi để thay đổi văn hóa:</a:t>
            </a:r>
            <a:r>
              <a:rPr lang="en-US" altLang="en-US"/>
              <a:t> như những lúc doanh nghiệp hoạt động khó khăn là lúc thuận lợi để tiến hành thay đổi.</a:t>
            </a:r>
          </a:p>
          <a:p>
            <a:pPr lvl="1" algn="just" eaLnBrk="1" hangingPunct="1"/>
            <a:r>
              <a:rPr lang="en-US" altLang="en-US" i="1"/>
              <a:t>Kết hợp thận trọng với lạc quan</a:t>
            </a:r>
            <a:r>
              <a:rPr lang="en-US" altLang="en-US"/>
              <a:t>.</a:t>
            </a:r>
            <a:endParaRPr lang="en-US" altLang="en-US" sz="2400"/>
          </a:p>
          <a:p>
            <a:pPr lvl="1" algn="just" eaLnBrk="1" hangingPunct="1"/>
            <a:r>
              <a:rPr lang="en-US" altLang="en-US" i="1"/>
              <a:t>Hiểu được tâm lý con người ngại thay đổi</a:t>
            </a:r>
            <a:r>
              <a:rPr lang="en-US" altLang="en-US"/>
              <a:t>.</a:t>
            </a:r>
          </a:p>
          <a:p>
            <a:pPr lvl="1" algn="just" eaLnBrk="1" hangingPunct="1"/>
            <a:r>
              <a:rPr lang="en-US" altLang="en-US" i="1"/>
              <a:t>Thay đổi nhiều yếu tố nhưng phải duy trì những điều cốt lõi không đổi.</a:t>
            </a:r>
            <a:endParaRPr lang="en-US" altLang="en-US"/>
          </a:p>
          <a:p>
            <a:pPr lvl="1" algn="just" eaLnBrk="1" hangingPunct="1"/>
            <a:endParaRPr lang="en-US" altLang="en-US"/>
          </a:p>
        </p:txBody>
      </p:sp>
    </p:spTree>
  </p:cSld>
  <p:clrMapOvr>
    <a:masterClrMapping/>
  </p:clrMapOvr>
  <p:transition>
    <p:comb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2">
            <a:extLst>
              <a:ext uri="{FF2B5EF4-FFF2-40B4-BE49-F238E27FC236}">
                <a16:creationId xmlns:a16="http://schemas.microsoft.com/office/drawing/2014/main" xmlns="" id="{600CC4E7-E61D-4D13-A1BD-C77EFE1E336D}"/>
              </a:ext>
            </a:extLst>
          </p:cNvPr>
          <p:cNvSpPr>
            <a:spLocks noGrp="1" noChangeArrowheads="1"/>
          </p:cNvSpPr>
          <p:nvPr>
            <p:ph type="title"/>
          </p:nvPr>
        </p:nvSpPr>
        <p:spPr>
          <a:xfrm>
            <a:off x="-228600" y="457200"/>
            <a:ext cx="8991600" cy="563563"/>
          </a:xfrm>
        </p:spPr>
        <p:txBody>
          <a:bodyPr/>
          <a:lstStyle/>
          <a:p>
            <a:pPr eaLnBrk="1" hangingPunct="1"/>
            <a:r>
              <a:rPr lang="en-US" altLang="en-US" b="1"/>
              <a:t>THAY ĐỔI VĂN HÓA DN</a:t>
            </a:r>
            <a:endParaRPr lang="en-US" altLang="en-US"/>
          </a:p>
        </p:txBody>
      </p:sp>
      <p:sp>
        <p:nvSpPr>
          <p:cNvPr id="82948" name="Rectangle 3">
            <a:extLst>
              <a:ext uri="{FF2B5EF4-FFF2-40B4-BE49-F238E27FC236}">
                <a16:creationId xmlns:a16="http://schemas.microsoft.com/office/drawing/2014/main" xmlns="" id="{45DC6DAD-8105-4F16-AF15-71714DAA3984}"/>
              </a:ext>
            </a:extLst>
          </p:cNvPr>
          <p:cNvSpPr>
            <a:spLocks noGrp="1" noChangeArrowheads="1"/>
          </p:cNvSpPr>
          <p:nvPr>
            <p:ph type="body" idx="1"/>
          </p:nvPr>
        </p:nvSpPr>
        <p:spPr>
          <a:xfrm>
            <a:off x="228600" y="1546225"/>
            <a:ext cx="8686800" cy="4549775"/>
          </a:xfrm>
        </p:spPr>
        <p:txBody>
          <a:bodyPr/>
          <a:lstStyle/>
          <a:p>
            <a:pPr algn="just" eaLnBrk="1" hangingPunct="1"/>
            <a:r>
              <a:rPr lang="en-US" altLang="en-US" sz="2800" b="1"/>
              <a:t>Những điều cần cân nhắc khi thay đổi văn hóa doanh nghiệp</a:t>
            </a:r>
          </a:p>
          <a:p>
            <a:pPr lvl="1" algn="just" eaLnBrk="1" hangingPunct="1"/>
            <a:r>
              <a:rPr lang="en-US" altLang="en-US" i="1"/>
              <a:t>Thừa nhận tầm quan trọng của kỹ năng quản lý thay đổi: </a:t>
            </a:r>
            <a:r>
              <a:rPr lang="en-US" altLang="en-US"/>
              <a:t>Chấp nhận thay đổi, Thực hiện thay đổi, Nhân rộng thay đổi</a:t>
            </a:r>
            <a:r>
              <a:rPr lang="en-US" altLang="en-US" i="1"/>
              <a:t>.</a:t>
            </a:r>
          </a:p>
          <a:p>
            <a:pPr lvl="1" algn="just" eaLnBrk="1" hangingPunct="1"/>
            <a:r>
              <a:rPr lang="en-US" altLang="en-US" i="1"/>
              <a:t>Chọn lọc, điều chỉnh và tạo ra mẫu văn hóa phù hợp.</a:t>
            </a:r>
          </a:p>
          <a:p>
            <a:pPr lvl="1" algn="just" eaLnBrk="1" hangingPunct="1"/>
            <a:r>
              <a:rPr lang="en-US" altLang="en-US" i="1"/>
              <a:t>Phát triển khả năng lãnh đạo ở người chủ/ điều hành doanh nghiệp.</a:t>
            </a:r>
            <a:endParaRPr lang="en-US" altLang="en-US"/>
          </a:p>
        </p:txBody>
      </p:sp>
    </p:spTree>
  </p:cSld>
  <p:clrMapOvr>
    <a:masterClrMapping/>
  </p:clrMapOvr>
  <p:transition>
    <p:comb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2">
            <a:extLst>
              <a:ext uri="{FF2B5EF4-FFF2-40B4-BE49-F238E27FC236}">
                <a16:creationId xmlns:a16="http://schemas.microsoft.com/office/drawing/2014/main" xmlns="" id="{51B82266-649E-4E31-9989-088918BB0C06}"/>
              </a:ext>
            </a:extLst>
          </p:cNvPr>
          <p:cNvSpPr>
            <a:spLocks noGrp="1" noChangeArrowheads="1"/>
          </p:cNvSpPr>
          <p:nvPr>
            <p:ph type="title"/>
          </p:nvPr>
        </p:nvSpPr>
        <p:spPr/>
        <p:txBody>
          <a:bodyPr/>
          <a:lstStyle/>
          <a:p>
            <a:r>
              <a:rPr lang="en-US" altLang="en-US" b="1"/>
              <a:t>QUẢN LÝ SỰ THAY ĐỔI VHDN</a:t>
            </a:r>
          </a:p>
        </p:txBody>
      </p:sp>
      <p:sp>
        <p:nvSpPr>
          <p:cNvPr id="88105" name="AutoShape 41">
            <a:extLst>
              <a:ext uri="{FF2B5EF4-FFF2-40B4-BE49-F238E27FC236}">
                <a16:creationId xmlns:a16="http://schemas.microsoft.com/office/drawing/2014/main" xmlns="" id="{E8F9AE36-E0C4-44A1-8FFF-8413DDEE8095}"/>
              </a:ext>
            </a:extLst>
          </p:cNvPr>
          <p:cNvSpPr>
            <a:spLocks noChangeArrowheads="1"/>
          </p:cNvSpPr>
          <p:nvPr/>
        </p:nvSpPr>
        <p:spPr bwMode="ltGray">
          <a:xfrm rot="5400000">
            <a:off x="-2249488" y="162718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latin typeface="Arial" charset="0"/>
              <a:cs typeface="+mn-cs"/>
            </a:endParaRPr>
          </a:p>
        </p:txBody>
      </p:sp>
      <p:sp>
        <p:nvSpPr>
          <p:cNvPr id="88106" name="AutoShape 42">
            <a:extLst>
              <a:ext uri="{FF2B5EF4-FFF2-40B4-BE49-F238E27FC236}">
                <a16:creationId xmlns:a16="http://schemas.microsoft.com/office/drawing/2014/main" xmlns="" id="{D777E14C-36E5-4CB3-BF6C-A08F77470990}"/>
              </a:ext>
            </a:extLst>
          </p:cNvPr>
          <p:cNvSpPr>
            <a:spLocks noChangeArrowheads="1"/>
          </p:cNvSpPr>
          <p:nvPr/>
        </p:nvSpPr>
        <p:spPr bwMode="ltGray">
          <a:xfrm rot="5400000" flipH="1">
            <a:off x="-1843881" y="2062956"/>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bg2"/>
              </a:gs>
              <a:gs pos="100000">
                <a:schemeClr val="bg2">
                  <a:gamma/>
                  <a:tint val="0"/>
                  <a:invGamma/>
                </a:schemeClr>
              </a:gs>
            </a:gsLst>
            <a:lin ang="5400000" scaled="1"/>
          </a:gradFill>
          <a:ln w="0" algn="ctr">
            <a:noFill/>
            <a:miter lim="800000"/>
            <a:headEnd/>
            <a:tailEnd/>
          </a:ln>
          <a:effectLst/>
        </p:spPr>
        <p:txBody>
          <a:bodyPr wrap="none" anchor="ctr"/>
          <a:lstStyle/>
          <a:p>
            <a:pPr>
              <a:defRPr/>
            </a:pPr>
            <a:endParaRPr lang="en-US">
              <a:latin typeface="Arial" charset="0"/>
              <a:cs typeface="+mn-cs"/>
            </a:endParaRPr>
          </a:p>
        </p:txBody>
      </p:sp>
      <p:sp>
        <p:nvSpPr>
          <p:cNvPr id="83974" name="AutoShape 47">
            <a:extLst>
              <a:ext uri="{FF2B5EF4-FFF2-40B4-BE49-F238E27FC236}">
                <a16:creationId xmlns:a16="http://schemas.microsoft.com/office/drawing/2014/main" xmlns="" id="{807C55DE-C7D4-4D60-99E9-253CF208D605}"/>
              </a:ext>
            </a:extLst>
          </p:cNvPr>
          <p:cNvSpPr>
            <a:spLocks noChangeArrowheads="1"/>
          </p:cNvSpPr>
          <p:nvPr/>
        </p:nvSpPr>
        <p:spPr bwMode="gray">
          <a:xfrm>
            <a:off x="2298700" y="2278063"/>
            <a:ext cx="5016500" cy="617537"/>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MÔ HÌNH TẢNG BĂNG</a:t>
            </a:r>
          </a:p>
        </p:txBody>
      </p:sp>
      <p:grpSp>
        <p:nvGrpSpPr>
          <p:cNvPr id="83975" name="Group 48">
            <a:extLst>
              <a:ext uri="{FF2B5EF4-FFF2-40B4-BE49-F238E27FC236}">
                <a16:creationId xmlns:a16="http://schemas.microsoft.com/office/drawing/2014/main" xmlns="" id="{5CA73EA0-82BF-4286-B466-530C81FFEA53}"/>
              </a:ext>
            </a:extLst>
          </p:cNvPr>
          <p:cNvGrpSpPr>
            <a:grpSpLocks/>
          </p:cNvGrpSpPr>
          <p:nvPr/>
        </p:nvGrpSpPr>
        <p:grpSpPr bwMode="auto">
          <a:xfrm>
            <a:off x="1981200" y="2366963"/>
            <a:ext cx="436563" cy="463550"/>
            <a:chOff x="2078" y="1680"/>
            <a:chExt cx="1615" cy="1615"/>
          </a:xfrm>
        </p:grpSpPr>
        <p:sp>
          <p:nvSpPr>
            <p:cNvPr id="83984" name="Oval 49">
              <a:extLst>
                <a:ext uri="{FF2B5EF4-FFF2-40B4-BE49-F238E27FC236}">
                  <a16:creationId xmlns:a16="http://schemas.microsoft.com/office/drawing/2014/main" xmlns="" id="{3F5D4929-9723-4F92-B08E-0E85F92A26E9}"/>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3985" name="Oval 50">
              <a:extLst>
                <a:ext uri="{FF2B5EF4-FFF2-40B4-BE49-F238E27FC236}">
                  <a16:creationId xmlns:a16="http://schemas.microsoft.com/office/drawing/2014/main" xmlns="" id="{7C5400F9-E852-4AD1-B365-3BC6F2203A88}"/>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5" name="Oval 51">
              <a:extLst>
                <a:ext uri="{FF2B5EF4-FFF2-40B4-BE49-F238E27FC236}">
                  <a16:creationId xmlns:a16="http://schemas.microsoft.com/office/drawing/2014/main" xmlns="" id="{30C4790E-4BB6-4248-AF7B-357B9A0080A6}"/>
                </a:ext>
              </a:extLst>
            </p:cNvPr>
            <p:cNvSpPr>
              <a:spLocks noChangeArrowheads="1"/>
            </p:cNvSpPr>
            <p:nvPr/>
          </p:nvSpPr>
          <p:spPr bwMode="gray">
            <a:xfrm>
              <a:off x="2254" y="1857"/>
              <a:ext cx="1263" cy="126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83987" name="Oval 52">
              <a:extLst>
                <a:ext uri="{FF2B5EF4-FFF2-40B4-BE49-F238E27FC236}">
                  <a16:creationId xmlns:a16="http://schemas.microsoft.com/office/drawing/2014/main" xmlns="" id="{281EEB2D-5773-4FEB-8242-5585985E75A5}"/>
                </a:ext>
              </a:extLst>
            </p:cNvPr>
            <p:cNvSpPr>
              <a:spLocks noChangeArrowheads="1"/>
            </p:cNvSpPr>
            <p:nvPr/>
          </p:nvSpPr>
          <p:spPr bwMode="gray">
            <a:xfrm>
              <a:off x="2254" y="1856"/>
              <a:ext cx="1262" cy="1264"/>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8117" name="Oval 53">
              <a:extLst>
                <a:ext uri="{FF2B5EF4-FFF2-40B4-BE49-F238E27FC236}">
                  <a16:creationId xmlns:a16="http://schemas.microsoft.com/office/drawing/2014/main" xmlns="" id="{1C67C1FB-5C15-4CB0-81F6-63AFC387F101}"/>
                </a:ext>
              </a:extLst>
            </p:cNvPr>
            <p:cNvSpPr>
              <a:spLocks noChangeArrowheads="1"/>
            </p:cNvSpPr>
            <p:nvPr/>
          </p:nvSpPr>
          <p:spPr bwMode="gray">
            <a:xfrm>
              <a:off x="2336" y="1940"/>
              <a:ext cx="1098" cy="109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83989" name="Oval 54">
              <a:extLst>
                <a:ext uri="{FF2B5EF4-FFF2-40B4-BE49-F238E27FC236}">
                  <a16:creationId xmlns:a16="http://schemas.microsoft.com/office/drawing/2014/main" xmlns="" id="{90074591-7BF3-47C5-AFA4-932F45769DF3}"/>
                </a:ext>
              </a:extLst>
            </p:cNvPr>
            <p:cNvSpPr>
              <a:spLocks noChangeArrowheads="1"/>
            </p:cNvSpPr>
            <p:nvPr/>
          </p:nvSpPr>
          <p:spPr bwMode="gray">
            <a:xfrm>
              <a:off x="2337" y="1939"/>
              <a:ext cx="1096" cy="1098"/>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83976" name="AutoShape 45">
            <a:extLst>
              <a:ext uri="{FF2B5EF4-FFF2-40B4-BE49-F238E27FC236}">
                <a16:creationId xmlns:a16="http://schemas.microsoft.com/office/drawing/2014/main" xmlns="" id="{3FABDDCA-5F55-42F6-ADCD-0415D5F17AFB}"/>
              </a:ext>
            </a:extLst>
          </p:cNvPr>
          <p:cNvSpPr>
            <a:spLocks noChangeArrowheads="1"/>
          </p:cNvSpPr>
          <p:nvPr/>
        </p:nvSpPr>
        <p:spPr bwMode="gray">
          <a:xfrm>
            <a:off x="2286000" y="5181600"/>
            <a:ext cx="6781800" cy="609600"/>
          </a:xfrm>
          <a:prstGeom prst="roundRect">
            <a:avLst>
              <a:gd name="adj" fmla="val 50000"/>
            </a:avLst>
          </a:prstGeom>
          <a:noFill/>
          <a:ln w="28575" algn="ctr">
            <a:solidFill>
              <a:schemeClr val="bg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a:t>Giải pháp quản lý sự thay đổi VHDN</a:t>
            </a:r>
          </a:p>
        </p:txBody>
      </p:sp>
      <p:grpSp>
        <p:nvGrpSpPr>
          <p:cNvPr id="83977" name="Group 62">
            <a:extLst>
              <a:ext uri="{FF2B5EF4-FFF2-40B4-BE49-F238E27FC236}">
                <a16:creationId xmlns:a16="http://schemas.microsoft.com/office/drawing/2014/main" xmlns="" id="{B57DD7A8-8245-4F46-AA37-FFB566E390C0}"/>
              </a:ext>
            </a:extLst>
          </p:cNvPr>
          <p:cNvGrpSpPr>
            <a:grpSpLocks/>
          </p:cNvGrpSpPr>
          <p:nvPr/>
        </p:nvGrpSpPr>
        <p:grpSpPr bwMode="auto">
          <a:xfrm>
            <a:off x="1981200" y="5257800"/>
            <a:ext cx="446088" cy="457200"/>
            <a:chOff x="2078" y="1680"/>
            <a:chExt cx="1615" cy="1615"/>
          </a:xfrm>
        </p:grpSpPr>
        <p:sp>
          <p:nvSpPr>
            <p:cNvPr id="83978" name="Oval 63">
              <a:extLst>
                <a:ext uri="{FF2B5EF4-FFF2-40B4-BE49-F238E27FC236}">
                  <a16:creationId xmlns:a16="http://schemas.microsoft.com/office/drawing/2014/main" xmlns="" id="{12E0DC96-6131-4485-A8D1-368016A19057}"/>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3979" name="Oval 64">
              <a:extLst>
                <a:ext uri="{FF2B5EF4-FFF2-40B4-BE49-F238E27FC236}">
                  <a16:creationId xmlns:a16="http://schemas.microsoft.com/office/drawing/2014/main" xmlns="" id="{4118CE2C-4660-4FB5-B262-F57FE83FD2F7}"/>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2" name="Oval 65">
              <a:extLst>
                <a:ext uri="{FF2B5EF4-FFF2-40B4-BE49-F238E27FC236}">
                  <a16:creationId xmlns:a16="http://schemas.microsoft.com/office/drawing/2014/main" xmlns="" id="{7D5E1847-A270-479C-971A-F9210F4C8ECF}"/>
                </a:ext>
              </a:extLst>
            </p:cNvPr>
            <p:cNvSpPr>
              <a:spLocks noChangeArrowheads="1"/>
            </p:cNvSpPr>
            <p:nvPr/>
          </p:nvSpPr>
          <p:spPr bwMode="gray">
            <a:xfrm>
              <a:off x="2256" y="1854"/>
              <a:ext cx="1259" cy="126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latin typeface="Arial" charset="0"/>
                <a:cs typeface="+mn-cs"/>
              </a:endParaRPr>
            </a:p>
          </p:txBody>
        </p:sp>
        <p:sp>
          <p:nvSpPr>
            <p:cNvPr id="83981" name="Oval 66">
              <a:extLst>
                <a:ext uri="{FF2B5EF4-FFF2-40B4-BE49-F238E27FC236}">
                  <a16:creationId xmlns:a16="http://schemas.microsoft.com/office/drawing/2014/main" xmlns="" id="{FF54FA24-257E-4294-9F07-2805A844B956}"/>
                </a:ext>
              </a:extLst>
            </p:cNvPr>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44" name="Oval 67">
              <a:extLst>
                <a:ext uri="{FF2B5EF4-FFF2-40B4-BE49-F238E27FC236}">
                  <a16:creationId xmlns:a16="http://schemas.microsoft.com/office/drawing/2014/main" xmlns="" id="{130E584B-391D-41F6-9A63-90D4EBC46859}"/>
                </a:ext>
              </a:extLst>
            </p:cNvPr>
            <p:cNvSpPr>
              <a:spLocks noChangeArrowheads="1"/>
            </p:cNvSpPr>
            <p:nvPr/>
          </p:nvSpPr>
          <p:spPr bwMode="gray">
            <a:xfrm>
              <a:off x="2337" y="1938"/>
              <a:ext cx="1098" cy="109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latin typeface="Arial" charset="0"/>
                <a:cs typeface="+mn-cs"/>
              </a:endParaRPr>
            </a:p>
          </p:txBody>
        </p:sp>
        <p:sp>
          <p:nvSpPr>
            <p:cNvPr id="83983" name="Oval 68">
              <a:extLst>
                <a:ext uri="{FF2B5EF4-FFF2-40B4-BE49-F238E27FC236}">
                  <a16:creationId xmlns:a16="http://schemas.microsoft.com/office/drawing/2014/main" xmlns="" id="{D809D8D7-A634-4B5B-88CA-A628112BEBEB}"/>
                </a:ext>
              </a:extLst>
            </p:cNvPr>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Tree>
  </p:cSld>
  <p:clrMapOvr>
    <a:masterClrMapping/>
  </p:clrMapOvr>
  <p:transition>
    <p:comb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2">
            <a:extLst>
              <a:ext uri="{FF2B5EF4-FFF2-40B4-BE49-F238E27FC236}">
                <a16:creationId xmlns:a16="http://schemas.microsoft.com/office/drawing/2014/main" xmlns="" id="{E8FAE404-9D31-4656-A570-38C2D91EE3CE}"/>
              </a:ext>
            </a:extLst>
          </p:cNvPr>
          <p:cNvSpPr>
            <a:spLocks noGrp="1" noChangeArrowheads="1"/>
          </p:cNvSpPr>
          <p:nvPr>
            <p:ph type="title"/>
          </p:nvPr>
        </p:nvSpPr>
        <p:spPr>
          <a:xfrm>
            <a:off x="-228600" y="457200"/>
            <a:ext cx="8991600" cy="563563"/>
          </a:xfrm>
        </p:spPr>
        <p:txBody>
          <a:bodyPr/>
          <a:lstStyle/>
          <a:p>
            <a:pPr eaLnBrk="1" hangingPunct="1"/>
            <a:r>
              <a:rPr lang="en-US" altLang="en-US" b="1"/>
              <a:t>QUẢN LÝ SỰ THAY ĐỔI VHDN</a:t>
            </a:r>
            <a:endParaRPr lang="en-US" altLang="en-US"/>
          </a:p>
        </p:txBody>
      </p:sp>
      <p:sp>
        <p:nvSpPr>
          <p:cNvPr id="84996" name="Rectangle 3">
            <a:extLst>
              <a:ext uri="{FF2B5EF4-FFF2-40B4-BE49-F238E27FC236}">
                <a16:creationId xmlns:a16="http://schemas.microsoft.com/office/drawing/2014/main" xmlns="" id="{7A4B25BA-EF4D-4A7B-B3AC-056443C7B28C}"/>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a:t>Wilfried Kruger đã đưa ra một phương pháp quản lý thay đổi theo mô hình tảng băng: Đó là một phương pháp quản lý thay đổi bằng cách so sánh những “chướng ngại vật” để thay đổi doanh nghiệp như là một “tảng băng”. Thay đổi doanh nghiệp như là phải đẩy tảng băng đi.</a:t>
            </a:r>
          </a:p>
          <a:p>
            <a:pPr algn="just" eaLnBrk="1" hangingPunct="1"/>
            <a:r>
              <a:rPr lang="en-US" altLang="en-US" sz="2800"/>
              <a:t>Bề nổi: Chẳng hạn như các vấn đề về chi phí, chất lượng hay thời gian giao hàng (ba mối quan tâm hàng đầu của doanh nghiệp)</a:t>
            </a:r>
          </a:p>
          <a:p>
            <a:pPr algn="just" eaLnBrk="1" hangingPunct="1"/>
            <a:r>
              <a:rPr lang="en-US" altLang="en-US" sz="2800"/>
              <a:t>Phần chìm của tảng băng là những yếu tố cần phải vượt qua đó là vấn đề Quan niệm và Niềm tin, vấn đề Quyền lực và Chính trị.</a:t>
            </a:r>
          </a:p>
        </p:txBody>
      </p:sp>
    </p:spTree>
  </p:cSld>
  <p:clrMapOvr>
    <a:masterClrMapping/>
  </p:clrMapOvr>
  <p:transition>
    <p:comb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2">
            <a:extLst>
              <a:ext uri="{FF2B5EF4-FFF2-40B4-BE49-F238E27FC236}">
                <a16:creationId xmlns:a16="http://schemas.microsoft.com/office/drawing/2014/main" xmlns="" id="{B2812A99-90C9-4ACE-AD77-68DDB623B48E}"/>
              </a:ext>
            </a:extLst>
          </p:cNvPr>
          <p:cNvSpPr>
            <a:spLocks noGrp="1" noChangeArrowheads="1"/>
          </p:cNvSpPr>
          <p:nvPr>
            <p:ph type="title"/>
          </p:nvPr>
        </p:nvSpPr>
        <p:spPr>
          <a:xfrm>
            <a:off x="-228600" y="457200"/>
            <a:ext cx="8991600" cy="563563"/>
          </a:xfrm>
        </p:spPr>
        <p:txBody>
          <a:bodyPr/>
          <a:lstStyle/>
          <a:p>
            <a:pPr eaLnBrk="1" hangingPunct="1"/>
            <a:r>
              <a:rPr lang="en-US" altLang="en-US" b="1"/>
              <a:t>Phần chìm của tảng băng</a:t>
            </a:r>
          </a:p>
        </p:txBody>
      </p:sp>
      <p:sp>
        <p:nvSpPr>
          <p:cNvPr id="86020" name="Rectangle 3">
            <a:extLst>
              <a:ext uri="{FF2B5EF4-FFF2-40B4-BE49-F238E27FC236}">
                <a16:creationId xmlns:a16="http://schemas.microsoft.com/office/drawing/2014/main" xmlns="" id="{3E04948C-C959-458C-A21D-A12D94789D6D}"/>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a:t>Những người phản đối thay đổi thường có thái độ tiêu cực đối với sự thay đổi và ngay cả đối với cá nhân người khởi xướng thay đổi. Cần phải thay đổi “cái đầu” của họ càng nhiều càng tốt (thay đổi quan điểm và niềm tin).</a:t>
            </a:r>
          </a:p>
          <a:p>
            <a:pPr algn="just" eaLnBrk="1" hangingPunct="1"/>
            <a:r>
              <a:rPr lang="en-US" altLang="en-US" sz="2800"/>
              <a:t>Những người ủng hộ thay đổi mặt khác lại có thái độ tích cực đối với những thay đổi và đối với cá nhân người khởi xướng thay đổi. Họ sử dụng những thuận lợi của sự thay đổi và ủng hộ thay đổi.</a:t>
            </a:r>
          </a:p>
        </p:txBody>
      </p:sp>
    </p:spTree>
  </p:cSld>
  <p:clrMapOvr>
    <a:masterClrMapping/>
  </p:clrMapOvr>
  <p:transition>
    <p:comb dir="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2">
            <a:extLst>
              <a:ext uri="{FF2B5EF4-FFF2-40B4-BE49-F238E27FC236}">
                <a16:creationId xmlns:a16="http://schemas.microsoft.com/office/drawing/2014/main" xmlns="" id="{EF270157-273D-49EA-A117-12AAAE05A57B}"/>
              </a:ext>
            </a:extLst>
          </p:cNvPr>
          <p:cNvSpPr>
            <a:spLocks noGrp="1" noChangeArrowheads="1"/>
          </p:cNvSpPr>
          <p:nvPr>
            <p:ph type="title"/>
          </p:nvPr>
        </p:nvSpPr>
        <p:spPr>
          <a:xfrm>
            <a:off x="-228600" y="457200"/>
            <a:ext cx="8991600" cy="563563"/>
          </a:xfrm>
        </p:spPr>
        <p:txBody>
          <a:bodyPr/>
          <a:lstStyle/>
          <a:p>
            <a:pPr eaLnBrk="1" hangingPunct="1"/>
            <a:r>
              <a:rPr lang="en-US" altLang="en-US" b="1"/>
              <a:t>Phần chìm của tảng băng</a:t>
            </a:r>
          </a:p>
        </p:txBody>
      </p:sp>
      <p:sp>
        <p:nvSpPr>
          <p:cNvPr id="87044" name="Rectangle 3">
            <a:extLst>
              <a:ext uri="{FF2B5EF4-FFF2-40B4-BE49-F238E27FC236}">
                <a16:creationId xmlns:a16="http://schemas.microsoft.com/office/drawing/2014/main" xmlns="" id="{C6DC1A12-964E-48CB-BCF0-7B406E825CCA}"/>
              </a:ext>
            </a:extLst>
          </p:cNvPr>
          <p:cNvSpPr>
            <a:spLocks noGrp="1" noChangeArrowheads="1"/>
          </p:cNvSpPr>
          <p:nvPr>
            <p:ph type="body" idx="1"/>
          </p:nvPr>
        </p:nvSpPr>
        <p:spPr>
          <a:xfrm>
            <a:off x="152400" y="1143000"/>
            <a:ext cx="8686800" cy="4549775"/>
          </a:xfrm>
        </p:spPr>
        <p:txBody>
          <a:bodyPr/>
          <a:lstStyle/>
          <a:p>
            <a:pPr algn="just" eaLnBrk="1" hangingPunct="1"/>
            <a:r>
              <a:rPr lang="en-US" altLang="en-US" sz="2800"/>
              <a:t>Những người phản đối giấu mặt có thái độ tiêu cực đối với thay đổi, tuy nhiên bề ngoài của họ dường như ủng hộ thay đổi (gọi là “người cơ hội”). Để thay đổi thái độ của họ thì không chỉ cần phải thay đổi quan niệm và niềm tin của họ mà còn cần phải chứng minh kết quả thực sự từ việc giải quyết ba vấn đề cơ bản là chi phí, chất lượng và thời gian giao hàng.</a:t>
            </a:r>
          </a:p>
          <a:p>
            <a:pPr algn="just" eaLnBrk="1" hangingPunct="1"/>
            <a:r>
              <a:rPr lang="en-US" altLang="en-US" sz="2800"/>
              <a:t>Những người ủng hộ tiềm tàng có thái độ tích cực đối với thay đổi nhưng vì một số lý do nhất định họ chưa thấy sự thay đổi thuyết phục lắm, chẳng hạn vấn đề quyền lực và chính trị chưa được giải quyết ổn thỏa.</a:t>
            </a:r>
          </a:p>
        </p:txBody>
      </p:sp>
    </p:spTree>
  </p:cSld>
  <p:clrMapOvr>
    <a:masterClrMapping/>
  </p:clrMapOvr>
  <p:transition>
    <p:comb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2">
            <a:extLst>
              <a:ext uri="{FF2B5EF4-FFF2-40B4-BE49-F238E27FC236}">
                <a16:creationId xmlns:a16="http://schemas.microsoft.com/office/drawing/2014/main" xmlns="" id="{4AAC4CA2-3D66-4E29-91A8-9ED6146C416C}"/>
              </a:ext>
            </a:extLst>
          </p:cNvPr>
          <p:cNvSpPr>
            <a:spLocks noGrp="1" noChangeArrowheads="1"/>
          </p:cNvSpPr>
          <p:nvPr>
            <p:ph type="title"/>
          </p:nvPr>
        </p:nvSpPr>
        <p:spPr>
          <a:xfrm>
            <a:off x="-228600" y="457200"/>
            <a:ext cx="8991600" cy="563563"/>
          </a:xfrm>
        </p:spPr>
        <p:txBody>
          <a:bodyPr/>
          <a:lstStyle/>
          <a:p>
            <a:pPr eaLnBrk="1" hangingPunct="1"/>
            <a:r>
              <a:rPr lang="en-US" altLang="en-US" b="1"/>
              <a:t>QUẢN LÝ SỰ THAY ĐỔI VHDN</a:t>
            </a:r>
            <a:endParaRPr lang="en-US" altLang="en-US"/>
          </a:p>
        </p:txBody>
      </p:sp>
      <p:sp>
        <p:nvSpPr>
          <p:cNvPr id="88068" name="Rectangle 3">
            <a:extLst>
              <a:ext uri="{FF2B5EF4-FFF2-40B4-BE49-F238E27FC236}">
                <a16:creationId xmlns:a16="http://schemas.microsoft.com/office/drawing/2014/main" xmlns="" id="{64693A95-CC80-4B08-AEBC-58FC716BE4C6}"/>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Giải pháp quản lý thành công sự thay đổi văn hóa doanh nghiệp</a:t>
            </a:r>
          </a:p>
          <a:p>
            <a:pPr lvl="1" algn="just" eaLnBrk="1" hangingPunct="1"/>
            <a:r>
              <a:rPr lang="en-US" altLang="en-US" sz="2400"/>
              <a:t>Mô hình tảng băng đã xác định, yếu tố căn bản của quản lý thay đổi là các yếu tố con người, thái độ, văn hóa và phụ thuộc vào cách quản lý Quan niệm và Niềm tin, quản lý Quyền lực và Chính trị trong doanh nghiệp. Do đó, để quản lý thành công sự thay đổi, để tránh được những tảng băng trôi khi điều khiển ý tưởng thay đổi doanh nghiệp cần phải:</a:t>
            </a:r>
          </a:p>
          <a:p>
            <a:pPr lvl="1" algn="just" eaLnBrk="1" hangingPunct="1"/>
            <a:endParaRPr lang="en-US" altLang="en-US" sz="2400"/>
          </a:p>
        </p:txBody>
      </p:sp>
    </p:spTree>
  </p:cSld>
  <p:clrMapOvr>
    <a:masterClrMapping/>
  </p:clrMapOvr>
  <p:transition>
    <p:comb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2">
            <a:extLst>
              <a:ext uri="{FF2B5EF4-FFF2-40B4-BE49-F238E27FC236}">
                <a16:creationId xmlns:a16="http://schemas.microsoft.com/office/drawing/2014/main" xmlns="" id="{B08937DD-9E10-41ED-9642-3DBE931BDE2B}"/>
              </a:ext>
            </a:extLst>
          </p:cNvPr>
          <p:cNvSpPr>
            <a:spLocks noGrp="1" noChangeArrowheads="1"/>
          </p:cNvSpPr>
          <p:nvPr>
            <p:ph type="title"/>
          </p:nvPr>
        </p:nvSpPr>
        <p:spPr>
          <a:xfrm>
            <a:off x="-228600" y="457200"/>
            <a:ext cx="8991600" cy="563563"/>
          </a:xfrm>
        </p:spPr>
        <p:txBody>
          <a:bodyPr/>
          <a:lstStyle/>
          <a:p>
            <a:pPr eaLnBrk="1" hangingPunct="1"/>
            <a:r>
              <a:rPr lang="en-US" altLang="en-US" b="1"/>
              <a:t>QUẢN LÝ SỰ THAY ĐỔI VHDN</a:t>
            </a:r>
            <a:endParaRPr lang="en-US" altLang="en-US"/>
          </a:p>
        </p:txBody>
      </p:sp>
      <p:sp>
        <p:nvSpPr>
          <p:cNvPr id="89092" name="Rectangle 3">
            <a:extLst>
              <a:ext uri="{FF2B5EF4-FFF2-40B4-BE49-F238E27FC236}">
                <a16:creationId xmlns:a16="http://schemas.microsoft.com/office/drawing/2014/main" xmlns="" id="{EDE7A3E9-A2CB-4339-BDD3-54AC6E648576}"/>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Giải pháp quản lý sự thay đổi VHDN</a:t>
            </a:r>
          </a:p>
          <a:p>
            <a:pPr lvl="1" algn="just" eaLnBrk="1" hangingPunct="1"/>
            <a:r>
              <a:rPr lang="en-US" altLang="en-US" sz="2400"/>
              <a:t>Mô hình tảng băng đã xác định, yếu tố căn bản của quản lý thay đổi là các yếu tố con người, thái độ, văn hóa và phụ thuộc vào cách quản lý Quan niệm và Niềm tin, quản lý Quyền lực và Chính trị trong doanh nghiệp. Do đó, để quản lý thành công sự thay đổi, để tránh được những tảng băng trôi khi điều khiển ý tưởng thay đổi doanh nghiệp cần phải:</a:t>
            </a:r>
          </a:p>
          <a:p>
            <a:pPr lvl="1" algn="just" eaLnBrk="1" hangingPunct="1"/>
            <a:r>
              <a:rPr lang="en-US" altLang="en-US" sz="2400" b="1"/>
              <a:t>Thức tỉnh nhân viên và đồng nghiệp.</a:t>
            </a:r>
            <a:endParaRPr lang="en-US" altLang="en-US" sz="2400"/>
          </a:p>
          <a:p>
            <a:pPr lvl="1" algn="just" eaLnBrk="1" hangingPunct="1"/>
            <a:r>
              <a:rPr lang="en-US" altLang="en-US" sz="2400" b="1"/>
              <a:t>Khởi động sau khi tỉnh dậy.</a:t>
            </a:r>
            <a:endParaRPr lang="en-US" altLang="en-US" sz="2400"/>
          </a:p>
          <a:p>
            <a:pPr lvl="1" algn="just" eaLnBrk="1" hangingPunct="1"/>
            <a:r>
              <a:rPr lang="en-US" altLang="en-US" sz="2400" b="1"/>
              <a:t>Lãnh đạo phải làm gương.</a:t>
            </a:r>
            <a:endParaRPr lang="en-US" altLang="en-US" sz="2400"/>
          </a:p>
          <a:p>
            <a:pPr lvl="1" algn="just" eaLnBrk="1" hangingPunct="1"/>
            <a:r>
              <a:rPr lang="en-US" altLang="en-US" sz="2400" b="1"/>
              <a:t>Thường xuyên đánh giá sự thay đổi.</a:t>
            </a:r>
            <a:endParaRPr lang="en-US" altLang="en-US" sz="2400"/>
          </a:p>
          <a:p>
            <a:pPr lvl="1" algn="just" eaLnBrk="1" hangingPunct="1"/>
            <a:endParaRPr lang="en-US" altLang="en-US" sz="2400"/>
          </a:p>
        </p:txBody>
      </p:sp>
    </p:spTree>
  </p:cSld>
  <p:clrMapOvr>
    <a:masterClrMapping/>
  </p:clrMapOvr>
  <p:transition>
    <p:comb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2">
            <a:extLst>
              <a:ext uri="{FF2B5EF4-FFF2-40B4-BE49-F238E27FC236}">
                <a16:creationId xmlns:a16="http://schemas.microsoft.com/office/drawing/2014/main" xmlns="" id="{6A3DE241-7FE4-41DE-A724-33F8252D0555}"/>
              </a:ext>
            </a:extLst>
          </p:cNvPr>
          <p:cNvSpPr>
            <a:spLocks noGrp="1" noChangeArrowheads="1"/>
          </p:cNvSpPr>
          <p:nvPr>
            <p:ph type="title"/>
          </p:nvPr>
        </p:nvSpPr>
        <p:spPr>
          <a:xfrm>
            <a:off x="-228600" y="457200"/>
            <a:ext cx="8991600" cy="563563"/>
          </a:xfrm>
        </p:spPr>
        <p:txBody>
          <a:bodyPr/>
          <a:lstStyle/>
          <a:p>
            <a:pPr eaLnBrk="1" hangingPunct="1"/>
            <a:r>
              <a:rPr lang="en-US" altLang="en-US" b="1"/>
              <a:t>Giải pháp quản lý sự thay đổi VHDN</a:t>
            </a:r>
          </a:p>
        </p:txBody>
      </p:sp>
      <p:sp>
        <p:nvSpPr>
          <p:cNvPr id="90116" name="Rectangle 3">
            <a:extLst>
              <a:ext uri="{FF2B5EF4-FFF2-40B4-BE49-F238E27FC236}">
                <a16:creationId xmlns:a16="http://schemas.microsoft.com/office/drawing/2014/main" xmlns="" id="{9D1133F6-835B-4FBD-AEBD-329C5B229BDF}"/>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Thức tỉnh nhân viên và đồng nghiệp </a:t>
            </a:r>
          </a:p>
          <a:p>
            <a:pPr algn="just" eaLnBrk="1" hangingPunct="1">
              <a:buFont typeface="Wingdings" panose="05000000000000000000" pitchFamily="2" charset="2"/>
              <a:buNone/>
            </a:pPr>
            <a:r>
              <a:rPr lang="en-US" altLang="en-US" sz="2400"/>
              <a:t>	Để thực hiện được điều này, người lãnh đạo cần tập hợp các số liệu báo cáo kinh doanh và doanh số của doanh nghiệp, so sánh với mục tiêu đề ra và với việc kinh doanh của các công ty đối thủ, tạo điều kiện để nhân viên phản ánh những than phiền của khách hàng về quy trình, cách thức phục vụ… sau đó, chia xẻ với tất cả các nhân viên những cách thức ông ta có thể làm để thức tỉnh nhân viên rằng nếu không thay đổi thì doanh nghiệp sẽ không tồn tại và cạnh tranh được.</a:t>
            </a:r>
          </a:p>
        </p:txBody>
      </p:sp>
    </p:spTree>
  </p:cSld>
  <p:clrMapOvr>
    <a:masterClrMapping/>
  </p:clrMapOvr>
  <p:transition>
    <p:comb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2">
            <a:extLst>
              <a:ext uri="{FF2B5EF4-FFF2-40B4-BE49-F238E27FC236}">
                <a16:creationId xmlns:a16="http://schemas.microsoft.com/office/drawing/2014/main" xmlns="" id="{A10DC2E5-1358-4447-B3BB-B180D731205E}"/>
              </a:ext>
            </a:extLst>
          </p:cNvPr>
          <p:cNvSpPr>
            <a:spLocks noGrp="1" noChangeArrowheads="1"/>
          </p:cNvSpPr>
          <p:nvPr>
            <p:ph type="title"/>
          </p:nvPr>
        </p:nvSpPr>
        <p:spPr>
          <a:xfrm>
            <a:off x="-228600" y="457200"/>
            <a:ext cx="8991600" cy="563563"/>
          </a:xfrm>
        </p:spPr>
        <p:txBody>
          <a:bodyPr/>
          <a:lstStyle/>
          <a:p>
            <a:pPr eaLnBrk="1" hangingPunct="1"/>
            <a:r>
              <a:rPr lang="en-US" altLang="en-US" b="1"/>
              <a:t>Giải pháp quản lý sự thay đổi VHDN</a:t>
            </a:r>
          </a:p>
        </p:txBody>
      </p:sp>
      <p:sp>
        <p:nvSpPr>
          <p:cNvPr id="91140" name="Rectangle 3">
            <a:extLst>
              <a:ext uri="{FF2B5EF4-FFF2-40B4-BE49-F238E27FC236}">
                <a16:creationId xmlns:a16="http://schemas.microsoft.com/office/drawing/2014/main" xmlns="" id="{4BF75DB9-4FD1-48E7-B455-7B9C88DDB2FF}"/>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Khởi động sau khi tỉnh dậy </a:t>
            </a:r>
            <a:endParaRPr lang="en-US" altLang="en-US" sz="2800"/>
          </a:p>
          <a:p>
            <a:pPr algn="just" eaLnBrk="1" hangingPunct="1">
              <a:buFont typeface="Wingdings" panose="05000000000000000000" pitchFamily="2" charset="2"/>
              <a:buNone/>
            </a:pPr>
            <a:r>
              <a:rPr lang="en-US" altLang="en-US" sz="2400"/>
              <a:t>	Việc đánh thức nhân viên đang “ngon giấc” trong công việc hàng ngày của doanh nghiệp là một vấn đề khó khăn. Người lãnh đạo phải nói cho họ biết là tỉnh dậy để làm gì và tỉnh dậy sẽ được lợi ích gì và lợi ích đó có liên quan như thế nào đến từng phòng ban, bộ phận, cá nhân trong doanh nghiệp.  Phải cho nhân viên khởi động ngay khi họ đã tỉnh dậy và biết phải đi đến đâu. Tạo cơ hội cho họ bắt đầu ngay những gì có trong kế hoạch thay đổi như là cho họ thực hành ngay nếu trong kế hoạch thay đổi có việc cho nhân viên đi đào tạo các kỹ năng mới, cung cấp cho họ thông tin càng nhiều càng tốt thông qua các kênh khác nhau như trên bảng thông báo, memo, email, họp, nói chuyện,…</a:t>
            </a:r>
          </a:p>
        </p:txBody>
      </p:sp>
    </p:spTree>
  </p:cSld>
  <p:clrMapOvr>
    <a:masterClrMapping/>
  </p:clrMapOvr>
  <p:transition>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2">
            <a:extLst>
              <a:ext uri="{FF2B5EF4-FFF2-40B4-BE49-F238E27FC236}">
                <a16:creationId xmlns:a16="http://schemas.microsoft.com/office/drawing/2014/main" xmlns="" id="{C9A53B23-50E0-40F6-8885-BB5B50D01725}"/>
              </a:ext>
            </a:extLst>
          </p:cNvPr>
          <p:cNvSpPr>
            <a:spLocks noGrp="1" noChangeArrowheads="1"/>
          </p:cNvSpPr>
          <p:nvPr>
            <p:ph type="title"/>
          </p:nvPr>
        </p:nvSpPr>
        <p:spPr>
          <a:xfrm>
            <a:off x="-228600" y="457200"/>
            <a:ext cx="8991600" cy="563563"/>
          </a:xfrm>
        </p:spPr>
        <p:txBody>
          <a:bodyPr/>
          <a:lstStyle/>
          <a:p>
            <a:pPr eaLnBrk="1" hangingPunct="1"/>
            <a:r>
              <a:rPr lang="en-US" altLang="en-US" b="1"/>
              <a:t>Giải pháp quản lý sự thay đổi VHDN</a:t>
            </a:r>
          </a:p>
        </p:txBody>
      </p:sp>
      <p:sp>
        <p:nvSpPr>
          <p:cNvPr id="92164" name="Rectangle 3">
            <a:extLst>
              <a:ext uri="{FF2B5EF4-FFF2-40B4-BE49-F238E27FC236}">
                <a16:creationId xmlns:a16="http://schemas.microsoft.com/office/drawing/2014/main" xmlns="" id="{41DC114E-E57D-4BB7-87F1-AAA1FE3DF634}"/>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Lãnh đạo phải làm gương</a:t>
            </a:r>
          </a:p>
          <a:p>
            <a:pPr algn="just" eaLnBrk="1" hangingPunct="1">
              <a:buFont typeface="Wingdings" panose="05000000000000000000" pitchFamily="2" charset="2"/>
              <a:buNone/>
            </a:pPr>
            <a:r>
              <a:rPr lang="en-US" altLang="en-US" sz="2800"/>
              <a:t>	Người lãnh đạo phải là người luôn đi đầu và làm gương, lời nói và việc làm phải luôn ăn khớp với nhau. Có như vậy, nhân viên mới có thể tin tưởng và làm theo. Nếu không họ sẽ mất niềm tin và bỏ cuộc sớm.</a:t>
            </a:r>
            <a:r>
              <a:rPr lang="en-US" altLang="en-US" sz="2800" b="1"/>
              <a:t> </a:t>
            </a:r>
            <a:endParaRPr lang="en-US" altLang="en-US" sz="2800"/>
          </a:p>
        </p:txBody>
      </p:sp>
    </p:spTree>
  </p:cSld>
  <p:clrMapOvr>
    <a:masterClrMapping/>
  </p:clrMapOvr>
  <p:transition>
    <p:comb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2">
            <a:extLst>
              <a:ext uri="{FF2B5EF4-FFF2-40B4-BE49-F238E27FC236}">
                <a16:creationId xmlns:a16="http://schemas.microsoft.com/office/drawing/2014/main" xmlns="" id="{77550BCB-9B2A-468E-9243-572C1D6D4C66}"/>
              </a:ext>
            </a:extLst>
          </p:cNvPr>
          <p:cNvSpPr>
            <a:spLocks noGrp="1" noChangeArrowheads="1"/>
          </p:cNvSpPr>
          <p:nvPr>
            <p:ph type="title"/>
          </p:nvPr>
        </p:nvSpPr>
        <p:spPr>
          <a:xfrm>
            <a:off x="-228600" y="457200"/>
            <a:ext cx="8991600" cy="563563"/>
          </a:xfrm>
        </p:spPr>
        <p:txBody>
          <a:bodyPr/>
          <a:lstStyle/>
          <a:p>
            <a:pPr eaLnBrk="1" hangingPunct="1"/>
            <a:r>
              <a:rPr lang="en-US" altLang="en-US" b="1"/>
              <a:t>Giải pháp quản lý sự thay đổi VHDN</a:t>
            </a:r>
          </a:p>
        </p:txBody>
      </p:sp>
      <p:sp>
        <p:nvSpPr>
          <p:cNvPr id="93188" name="Rectangle 3">
            <a:extLst>
              <a:ext uri="{FF2B5EF4-FFF2-40B4-BE49-F238E27FC236}">
                <a16:creationId xmlns:a16="http://schemas.microsoft.com/office/drawing/2014/main" xmlns="" id="{7C253E87-E84E-4893-A5F2-8CBCC1701913}"/>
              </a:ext>
            </a:extLst>
          </p:cNvPr>
          <p:cNvSpPr>
            <a:spLocks noGrp="1" noChangeArrowheads="1"/>
          </p:cNvSpPr>
          <p:nvPr>
            <p:ph type="body" idx="1"/>
          </p:nvPr>
        </p:nvSpPr>
        <p:spPr>
          <a:xfrm>
            <a:off x="228600" y="1393825"/>
            <a:ext cx="8686800" cy="4549775"/>
          </a:xfrm>
        </p:spPr>
        <p:txBody>
          <a:bodyPr/>
          <a:lstStyle/>
          <a:p>
            <a:pPr algn="just" eaLnBrk="1" hangingPunct="1"/>
            <a:r>
              <a:rPr lang="en-US" altLang="en-US" sz="2800" b="1"/>
              <a:t>Thường xuyên đánh giá sự thay đổi </a:t>
            </a:r>
          </a:p>
          <a:p>
            <a:pPr algn="just" eaLnBrk="1" hangingPunct="1">
              <a:buFont typeface="Wingdings" panose="05000000000000000000" pitchFamily="2" charset="2"/>
              <a:buNone/>
            </a:pPr>
            <a:r>
              <a:rPr lang="en-US" altLang="en-US" sz="2800"/>
              <a:t>	Không được đợi đến đích mới đánh giá lại mà phải đánh giá thường xuyên và liên tục bằng cách trả lời các câu hỏi “Liệu những gì mình đã đạt được có như mục tiêu lúc đầu đặt ra hay không?”, “Các nhân viên nghĩ gì về những thay đổi đó?”, “Doanh số, lợi nhuận doanh nghiệp đã được cải thiện như thế nào?”. Có được những câu trả lời và những số liệu cho những câu hỏi trên sẽ giúp người lãnh đạo tự tin bước tiếp cuộc hành trình mà không cảm thấy bị bế tắc hay thiếu tự tin về những gì mình đã làm. </a:t>
            </a:r>
          </a:p>
        </p:txBody>
      </p:sp>
    </p:spTree>
  </p:cSld>
  <p:clrMapOvr>
    <a:masterClrMapping/>
  </p:clrMapOvr>
  <p:transition>
    <p:comb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2">
            <a:extLst>
              <a:ext uri="{FF2B5EF4-FFF2-40B4-BE49-F238E27FC236}">
                <a16:creationId xmlns:a16="http://schemas.microsoft.com/office/drawing/2014/main" xmlns="" id="{DDC2D107-9DBC-4849-AFD9-FAED18AFF230}"/>
              </a:ext>
            </a:extLst>
          </p:cNvPr>
          <p:cNvSpPr>
            <a:spLocks noGrp="1" noChangeArrowheads="1"/>
          </p:cNvSpPr>
          <p:nvPr>
            <p:ph type="title"/>
          </p:nvPr>
        </p:nvSpPr>
        <p:spPr>
          <a:xfrm>
            <a:off x="-228600" y="457200"/>
            <a:ext cx="8991600" cy="563563"/>
          </a:xfrm>
        </p:spPr>
        <p:txBody>
          <a:bodyPr/>
          <a:lstStyle/>
          <a:p>
            <a:pPr eaLnBrk="1" hangingPunct="1"/>
            <a:r>
              <a:rPr lang="en-US" altLang="en-US" b="1"/>
              <a:t>BÀI TẬP TÌNH HUỐNG</a:t>
            </a:r>
          </a:p>
        </p:txBody>
      </p:sp>
      <p:sp>
        <p:nvSpPr>
          <p:cNvPr id="94212" name="Rectangle 3">
            <a:extLst>
              <a:ext uri="{FF2B5EF4-FFF2-40B4-BE49-F238E27FC236}">
                <a16:creationId xmlns:a16="http://schemas.microsoft.com/office/drawing/2014/main" xmlns="" id="{C3E7CB50-B7F0-4C90-9433-D0E70F8AB5FB}"/>
              </a:ext>
            </a:extLst>
          </p:cNvPr>
          <p:cNvSpPr>
            <a:spLocks noGrp="1" noChangeArrowheads="1"/>
          </p:cNvSpPr>
          <p:nvPr>
            <p:ph type="body" idx="1"/>
          </p:nvPr>
        </p:nvSpPr>
        <p:spPr>
          <a:xfrm>
            <a:off x="228600" y="1393825"/>
            <a:ext cx="8686800" cy="4549775"/>
          </a:xfrm>
        </p:spPr>
        <p:txBody>
          <a:bodyPr/>
          <a:lstStyle/>
          <a:p>
            <a:pPr algn="just" eaLnBrk="1" hangingPunct="1">
              <a:buFont typeface="Wingdings" panose="05000000000000000000" pitchFamily="2" charset="2"/>
              <a:buNone/>
            </a:pPr>
            <a:r>
              <a:rPr lang="en-US" altLang="en-US" sz="2000"/>
              <a:t>	Lê là nữ giám đốc trẻ của một Công ty cổ phần. Cô không hiểu vì sao các trưởng bộ phận của Công ty không chịu hợp tác với nhau . Nhiều cuộc họp, dường như chỉ có mình độc thoại. Bộ máy tổ chức có đầy đủ các chức danh nhưng việc vẫn không chạy. Giao việc gì cho cấp dưới mình cũng phải rà soát lại mà vẫn luôn có nhiều sai sót. Vị giám đốc tiền nhiệm với thời gian công tác lâu hơn một thập niên và cá tính của ông đã tạo nên niềm tin trong Công ty rằng "sếp luôn luôn đúng". Là một quản lý trẻ, Lê muốn dựa vào cấp dưới có dày dạn kinh nghiệm và muốn họ hợp tác với nhau nhiều hơn. Làm thế nào để giúp cô Lê thay đổi VHDN cũ?</a:t>
            </a:r>
          </a:p>
        </p:txBody>
      </p:sp>
    </p:spTree>
  </p:cSld>
  <p:clrMapOvr>
    <a:masterClrMapping/>
  </p:clrMapOvr>
  <p:transition>
    <p:comb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2">
            <a:extLst>
              <a:ext uri="{FF2B5EF4-FFF2-40B4-BE49-F238E27FC236}">
                <a16:creationId xmlns:a16="http://schemas.microsoft.com/office/drawing/2014/main" xmlns="" id="{D509C353-B54F-4233-A75B-44AD8D4E7580}"/>
              </a:ext>
            </a:extLst>
          </p:cNvPr>
          <p:cNvSpPr>
            <a:spLocks noGrp="1" noChangeArrowheads="1"/>
          </p:cNvSpPr>
          <p:nvPr>
            <p:ph type="title"/>
          </p:nvPr>
        </p:nvSpPr>
        <p:spPr>
          <a:xfrm>
            <a:off x="-228600" y="457200"/>
            <a:ext cx="8991600" cy="563563"/>
          </a:xfrm>
        </p:spPr>
        <p:txBody>
          <a:bodyPr/>
          <a:lstStyle/>
          <a:p>
            <a:pPr eaLnBrk="1" hangingPunct="1"/>
            <a:r>
              <a:rPr lang="en-US" altLang="en-US" b="1"/>
              <a:t>BÀI TẬP TÌNH HUỐNG</a:t>
            </a:r>
          </a:p>
        </p:txBody>
      </p:sp>
      <p:sp>
        <p:nvSpPr>
          <p:cNvPr id="95236" name="Rectangle 3">
            <a:extLst>
              <a:ext uri="{FF2B5EF4-FFF2-40B4-BE49-F238E27FC236}">
                <a16:creationId xmlns:a16="http://schemas.microsoft.com/office/drawing/2014/main" xmlns="" id="{D4F13DAF-0D92-4E2B-9B4E-26B413C420D4}"/>
              </a:ext>
            </a:extLst>
          </p:cNvPr>
          <p:cNvSpPr>
            <a:spLocks noGrp="1" noChangeArrowheads="1"/>
          </p:cNvSpPr>
          <p:nvPr>
            <p:ph type="body" idx="1"/>
          </p:nvPr>
        </p:nvSpPr>
        <p:spPr>
          <a:xfrm>
            <a:off x="228600" y="1393825"/>
            <a:ext cx="8686800" cy="4549775"/>
          </a:xfrm>
        </p:spPr>
        <p:txBody>
          <a:bodyPr/>
          <a:lstStyle/>
          <a:p>
            <a:pPr algn="just">
              <a:buFont typeface="Wingdings" panose="05000000000000000000" pitchFamily="2" charset="2"/>
              <a:buNone/>
            </a:pPr>
            <a:endParaRPr lang="en-US" altLang="en-US" sz="2000"/>
          </a:p>
          <a:p>
            <a:pPr algn="just"/>
            <a:r>
              <a:rPr lang="en-US" altLang="en-US" sz="2800"/>
              <a:t>Chia lịch và sắp xếp tên các trưởng phòng theo thứ tự chữ cái, sau đó mỗi tháng tổ chức ăn trưa hoặc chiều tại nhà một trưởng phòng với sự có mặt của các trưởng phòng khác. Ngoài ra, thỉnh thoảng Lê còn tổ chức ngày hội của Công ty nhân các kỳ nghỉ lễ kết hợp với huấn luyện kỹ năng truyền dạt, giao tiếp thông qua các trò chơi quản lý. Những nỗ lực của Lê đã được bù đắp phần nào. Nền "văn hóa mới" đã dần dần nhen nhóm, thúc đẩy sự hợp tác của các bộ phận trong đơn vị.</a:t>
            </a:r>
          </a:p>
        </p:txBody>
      </p:sp>
    </p:spTree>
  </p:cSld>
  <p:clrMapOvr>
    <a:masterClrMapping/>
  </p:clrMapOvr>
  <p:transition>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5" name="WordArt 5">
            <a:extLst>
              <a:ext uri="{FF2B5EF4-FFF2-40B4-BE49-F238E27FC236}">
                <a16:creationId xmlns:a16="http://schemas.microsoft.com/office/drawing/2014/main" xmlns="" id="{2B996876-2C0B-4A88-A2BC-9D7B50F5D05F}"/>
              </a:ext>
            </a:extLst>
          </p:cNvPr>
          <p:cNvSpPr>
            <a:spLocks noChangeArrowheads="1" noChangeShapeType="1" noTextEdit="1"/>
          </p:cNvSpPr>
          <p:nvPr/>
        </p:nvSpPr>
        <p:spPr bwMode="gray">
          <a:xfrm>
            <a:off x="2051050" y="3141663"/>
            <a:ext cx="5689600" cy="792162"/>
          </a:xfrm>
          <a:prstGeom prst="rect">
            <a:avLst/>
          </a:prstGeom>
        </p:spPr>
        <p:txBody>
          <a:bodyPr wrap="none" fromWordArt="1">
            <a:prstTxWarp prst="textDeflate">
              <a:avLst>
                <a:gd name="adj" fmla="val 0"/>
              </a:avLst>
            </a:prstTxWarp>
          </a:bodyPr>
          <a:lstStyle/>
          <a:p>
            <a:pPr algn="ctr"/>
            <a:r>
              <a:rPr lang="en-US" sz="3600" b="1" kern="10">
                <a:ln w="28575">
                  <a:solidFill>
                    <a:schemeClr val="bg1"/>
                  </a:solidFill>
                  <a:round/>
                  <a:headEnd/>
                  <a:tailEnd/>
                </a:ln>
                <a:gradFill rotWithShape="1">
                  <a:gsLst>
                    <a:gs pos="0">
                      <a:schemeClr val="hlink"/>
                    </a:gs>
                    <a:gs pos="100000">
                      <a:schemeClr val="accent1"/>
                    </a:gs>
                  </a:gsLst>
                  <a:lin ang="0" scaled="1"/>
                </a:gradFill>
                <a:effectLst>
                  <a:outerShdw dist="53882" dir="2700000" algn="ctr" rotWithShape="0">
                    <a:schemeClr val="tx1">
                      <a:alpha val="50000"/>
                    </a:schemeClr>
                  </a:outerShdw>
                </a:effectLst>
              </a:rPr>
              <a:t>Thank You !</a:t>
            </a: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87045"/>
                                        </p:tgtEl>
                                        <p:attrNameLst>
                                          <p:attrName>style.visibility</p:attrName>
                                        </p:attrNameLst>
                                      </p:cBhvr>
                                      <p:to>
                                        <p:strVal val="visible"/>
                                      </p:to>
                                    </p:set>
                                    <p:anim calcmode="lin" valueType="num">
                                      <p:cBhvr>
                                        <p:cTn id="7" dur="500" fill="hold"/>
                                        <p:tgtEl>
                                          <p:spTgt spid="87045"/>
                                        </p:tgtEl>
                                        <p:attrNameLst>
                                          <p:attrName>ppt_w</p:attrName>
                                        </p:attrNameLst>
                                      </p:cBhvr>
                                      <p:tavLst>
                                        <p:tav tm="0">
                                          <p:val>
                                            <p:fltVal val="0"/>
                                          </p:val>
                                        </p:tav>
                                        <p:tav tm="100000">
                                          <p:val>
                                            <p:strVal val="#ppt_w"/>
                                          </p:val>
                                        </p:tav>
                                      </p:tavLst>
                                    </p:anim>
                                    <p:anim calcmode="lin" valueType="num">
                                      <p:cBhvr>
                                        <p:cTn id="8" dur="500" fill="hold"/>
                                        <p:tgtEl>
                                          <p:spTgt spid="87045"/>
                                        </p:tgtEl>
                                        <p:attrNameLst>
                                          <p:attrName>ppt_h</p:attrName>
                                        </p:attrNameLst>
                                      </p:cBhvr>
                                      <p:tavLst>
                                        <p:tav tm="0">
                                          <p:val>
                                            <p:fltVal val="0"/>
                                          </p:val>
                                        </p:tav>
                                        <p:tav tm="100000">
                                          <p:val>
                                            <p:strVal val="#ppt_h"/>
                                          </p:val>
                                        </p:tav>
                                      </p:tavLst>
                                    </p:anim>
                                    <p:animEffect transition="in" filter="fade">
                                      <p:cBhvr>
                                        <p:cTn id="9" dur="500"/>
                                        <p:tgtEl>
                                          <p:spTgt spid="87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db2004131l">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384D68"/>
        </a:dk1>
        <a:lt1>
          <a:srgbClr val="FFFFFF"/>
        </a:lt1>
        <a:dk2>
          <a:srgbClr val="2B6185"/>
        </a:dk2>
        <a:lt2>
          <a:srgbClr val="D3D9DD"/>
        </a:lt2>
        <a:accent1>
          <a:srgbClr val="638AA1"/>
        </a:accent1>
        <a:accent2>
          <a:srgbClr val="8CA8B5"/>
        </a:accent2>
        <a:accent3>
          <a:srgbClr val="FFFFFF"/>
        </a:accent3>
        <a:accent4>
          <a:srgbClr val="2E4058"/>
        </a:accent4>
        <a:accent5>
          <a:srgbClr val="B7C4CD"/>
        </a:accent5>
        <a:accent6>
          <a:srgbClr val="7E98A4"/>
        </a:accent6>
        <a:hlink>
          <a:srgbClr val="6FA2E7"/>
        </a:hlink>
        <a:folHlink>
          <a:srgbClr val="B2A66C"/>
        </a:folHlink>
      </a:clrScheme>
      <a:clrMap bg1="lt1" tx1="dk1" bg2="lt2" tx2="dk2" accent1="accent1" accent2="accent2" accent3="accent3" accent4="accent4" accent5="accent5" accent6="accent6" hlink="hlink" folHlink="folHlink"/>
    </a:extraClrScheme>
    <a:extraClrScheme>
      <a:clrScheme name="sample 2">
        <a:dk1>
          <a:srgbClr val="1D4940"/>
        </a:dk1>
        <a:lt1>
          <a:srgbClr val="FFFFFF"/>
        </a:lt1>
        <a:dk2>
          <a:srgbClr val="3F716F"/>
        </a:dk2>
        <a:lt2>
          <a:srgbClr val="DDDDDD"/>
        </a:lt2>
        <a:accent1>
          <a:srgbClr val="669E86"/>
        </a:accent1>
        <a:accent2>
          <a:srgbClr val="A2CAB4"/>
        </a:accent2>
        <a:accent3>
          <a:srgbClr val="FFFFFF"/>
        </a:accent3>
        <a:accent4>
          <a:srgbClr val="173D35"/>
        </a:accent4>
        <a:accent5>
          <a:srgbClr val="B8CCC3"/>
        </a:accent5>
        <a:accent6>
          <a:srgbClr val="92B7A3"/>
        </a:accent6>
        <a:hlink>
          <a:srgbClr val="8CA35F"/>
        </a:hlink>
        <a:folHlink>
          <a:srgbClr val="BC9362"/>
        </a:folHlink>
      </a:clrScheme>
      <a:clrMap bg1="lt1" tx1="dk1" bg2="lt2" tx2="dk2" accent1="accent1" accent2="accent2" accent3="accent3" accent4="accent4" accent5="accent5" accent6="accent6" hlink="hlink" folHlink="folHlink"/>
    </a:extraClrScheme>
    <a:extraClrScheme>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M">
  <a:themeElements>
    <a:clrScheme name="CUM 3">
      <a:dk1>
        <a:srgbClr val="281472"/>
      </a:dk1>
      <a:lt1>
        <a:srgbClr val="FFFFFF"/>
      </a:lt1>
      <a:dk2>
        <a:srgbClr val="2B64D5"/>
      </a:dk2>
      <a:lt2>
        <a:srgbClr val="F0F7BD"/>
      </a:lt2>
      <a:accent1>
        <a:srgbClr val="B2B838"/>
      </a:accent1>
      <a:accent2>
        <a:srgbClr val="E68B30"/>
      </a:accent2>
      <a:accent3>
        <a:srgbClr val="ACB8E7"/>
      </a:accent3>
      <a:accent4>
        <a:srgbClr val="DADADA"/>
      </a:accent4>
      <a:accent5>
        <a:srgbClr val="D5D8AE"/>
      </a:accent5>
      <a:accent6>
        <a:srgbClr val="D07D2A"/>
      </a:accent6>
      <a:hlink>
        <a:srgbClr val="3FB180"/>
      </a:hlink>
      <a:folHlink>
        <a:srgbClr val="3BA7E3"/>
      </a:folHlink>
    </a:clrScheme>
    <a:fontScheme name="CU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M 1">
        <a:dk1>
          <a:srgbClr val="000066"/>
        </a:dk1>
        <a:lt1>
          <a:srgbClr val="FFFFFF"/>
        </a:lt1>
        <a:dk2>
          <a:srgbClr val="006699"/>
        </a:dk2>
        <a:lt2>
          <a:srgbClr val="EEE378"/>
        </a:lt2>
        <a:accent1>
          <a:srgbClr val="69C828"/>
        </a:accent1>
        <a:accent2>
          <a:srgbClr val="E68B30"/>
        </a:accent2>
        <a:accent3>
          <a:srgbClr val="AAB8CA"/>
        </a:accent3>
        <a:accent4>
          <a:srgbClr val="DADADA"/>
        </a:accent4>
        <a:accent5>
          <a:srgbClr val="B9E0AC"/>
        </a:accent5>
        <a:accent6>
          <a:srgbClr val="D07D2A"/>
        </a:accent6>
        <a:hlink>
          <a:srgbClr val="0FAAE1"/>
        </a:hlink>
        <a:folHlink>
          <a:srgbClr val="547FEA"/>
        </a:folHlink>
      </a:clrScheme>
      <a:clrMap bg1="dk2" tx1="lt1" bg2="dk1" tx2="lt2" accent1="accent1" accent2="accent2" accent3="accent3" accent4="accent4" accent5="accent5" accent6="accent6" hlink="hlink" folHlink="folHlink"/>
    </a:extraClrScheme>
    <a:extraClrScheme>
      <a:clrScheme name="CUM 2">
        <a:dk1>
          <a:srgbClr val="0F4334"/>
        </a:dk1>
        <a:lt1>
          <a:srgbClr val="FFFFFF"/>
        </a:lt1>
        <a:dk2>
          <a:srgbClr val="2C7F92"/>
        </a:dk2>
        <a:lt2>
          <a:srgbClr val="F0F7BD"/>
        </a:lt2>
        <a:accent1>
          <a:srgbClr val="B2B838"/>
        </a:accent1>
        <a:accent2>
          <a:srgbClr val="E68B30"/>
        </a:accent2>
        <a:accent3>
          <a:srgbClr val="ACC0C7"/>
        </a:accent3>
        <a:accent4>
          <a:srgbClr val="DADADA"/>
        </a:accent4>
        <a:accent5>
          <a:srgbClr val="D5D8AE"/>
        </a:accent5>
        <a:accent6>
          <a:srgbClr val="D07D2A"/>
        </a:accent6>
        <a:hlink>
          <a:srgbClr val="3FB180"/>
        </a:hlink>
        <a:folHlink>
          <a:srgbClr val="3BA7E3"/>
        </a:folHlink>
      </a:clrScheme>
      <a:clrMap bg1="dk2" tx1="lt1" bg2="dk1" tx2="lt2" accent1="accent1" accent2="accent2" accent3="accent3" accent4="accent4" accent5="accent5" accent6="accent6" hlink="hlink" folHlink="folHlink"/>
    </a:extraClrScheme>
    <a:extraClrScheme>
      <a:clrScheme name="CUM 3">
        <a:dk1>
          <a:srgbClr val="281472"/>
        </a:dk1>
        <a:lt1>
          <a:srgbClr val="FFFFFF"/>
        </a:lt1>
        <a:dk2>
          <a:srgbClr val="2B64D5"/>
        </a:dk2>
        <a:lt2>
          <a:srgbClr val="F0F7BD"/>
        </a:lt2>
        <a:accent1>
          <a:srgbClr val="B2B838"/>
        </a:accent1>
        <a:accent2>
          <a:srgbClr val="E68B30"/>
        </a:accent2>
        <a:accent3>
          <a:srgbClr val="ACB8E7"/>
        </a:accent3>
        <a:accent4>
          <a:srgbClr val="DADADA"/>
        </a:accent4>
        <a:accent5>
          <a:srgbClr val="D5D8AE"/>
        </a:accent5>
        <a:accent6>
          <a:srgbClr val="D07D2A"/>
        </a:accent6>
        <a:hlink>
          <a:srgbClr val="3FB180"/>
        </a:hlink>
        <a:folHlink>
          <a:srgbClr val="3BA7E3"/>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CUM">
  <a:themeElements>
    <a:clrScheme name="CUM 3">
      <a:dk1>
        <a:srgbClr val="281472"/>
      </a:dk1>
      <a:lt1>
        <a:srgbClr val="FFFFFF"/>
      </a:lt1>
      <a:dk2>
        <a:srgbClr val="2B64D5"/>
      </a:dk2>
      <a:lt2>
        <a:srgbClr val="F0F7BD"/>
      </a:lt2>
      <a:accent1>
        <a:srgbClr val="B2B838"/>
      </a:accent1>
      <a:accent2>
        <a:srgbClr val="E68B30"/>
      </a:accent2>
      <a:accent3>
        <a:srgbClr val="ACB8E7"/>
      </a:accent3>
      <a:accent4>
        <a:srgbClr val="DADADA"/>
      </a:accent4>
      <a:accent5>
        <a:srgbClr val="D5D8AE"/>
      </a:accent5>
      <a:accent6>
        <a:srgbClr val="D07D2A"/>
      </a:accent6>
      <a:hlink>
        <a:srgbClr val="3FB180"/>
      </a:hlink>
      <a:folHlink>
        <a:srgbClr val="3BA7E3"/>
      </a:folHlink>
    </a:clrScheme>
    <a:fontScheme name="CU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M 1">
        <a:dk1>
          <a:srgbClr val="000066"/>
        </a:dk1>
        <a:lt1>
          <a:srgbClr val="FFFFFF"/>
        </a:lt1>
        <a:dk2>
          <a:srgbClr val="006699"/>
        </a:dk2>
        <a:lt2>
          <a:srgbClr val="EEE378"/>
        </a:lt2>
        <a:accent1>
          <a:srgbClr val="69C828"/>
        </a:accent1>
        <a:accent2>
          <a:srgbClr val="E68B30"/>
        </a:accent2>
        <a:accent3>
          <a:srgbClr val="AAB8CA"/>
        </a:accent3>
        <a:accent4>
          <a:srgbClr val="DADADA"/>
        </a:accent4>
        <a:accent5>
          <a:srgbClr val="B9E0AC"/>
        </a:accent5>
        <a:accent6>
          <a:srgbClr val="D07D2A"/>
        </a:accent6>
        <a:hlink>
          <a:srgbClr val="0FAAE1"/>
        </a:hlink>
        <a:folHlink>
          <a:srgbClr val="547FEA"/>
        </a:folHlink>
      </a:clrScheme>
      <a:clrMap bg1="dk2" tx1="lt1" bg2="dk1" tx2="lt2" accent1="accent1" accent2="accent2" accent3="accent3" accent4="accent4" accent5="accent5" accent6="accent6" hlink="hlink" folHlink="folHlink"/>
    </a:extraClrScheme>
    <a:extraClrScheme>
      <a:clrScheme name="CUM 2">
        <a:dk1>
          <a:srgbClr val="0F4334"/>
        </a:dk1>
        <a:lt1>
          <a:srgbClr val="FFFFFF"/>
        </a:lt1>
        <a:dk2>
          <a:srgbClr val="2C7F92"/>
        </a:dk2>
        <a:lt2>
          <a:srgbClr val="F0F7BD"/>
        </a:lt2>
        <a:accent1>
          <a:srgbClr val="B2B838"/>
        </a:accent1>
        <a:accent2>
          <a:srgbClr val="E68B30"/>
        </a:accent2>
        <a:accent3>
          <a:srgbClr val="ACC0C7"/>
        </a:accent3>
        <a:accent4>
          <a:srgbClr val="DADADA"/>
        </a:accent4>
        <a:accent5>
          <a:srgbClr val="D5D8AE"/>
        </a:accent5>
        <a:accent6>
          <a:srgbClr val="D07D2A"/>
        </a:accent6>
        <a:hlink>
          <a:srgbClr val="3FB180"/>
        </a:hlink>
        <a:folHlink>
          <a:srgbClr val="3BA7E3"/>
        </a:folHlink>
      </a:clrScheme>
      <a:clrMap bg1="dk2" tx1="lt1" bg2="dk1" tx2="lt2" accent1="accent1" accent2="accent2" accent3="accent3" accent4="accent4" accent5="accent5" accent6="accent6" hlink="hlink" folHlink="folHlink"/>
    </a:extraClrScheme>
    <a:extraClrScheme>
      <a:clrScheme name="CUM 3">
        <a:dk1>
          <a:srgbClr val="281472"/>
        </a:dk1>
        <a:lt1>
          <a:srgbClr val="FFFFFF"/>
        </a:lt1>
        <a:dk2>
          <a:srgbClr val="2B64D5"/>
        </a:dk2>
        <a:lt2>
          <a:srgbClr val="F0F7BD"/>
        </a:lt2>
        <a:accent1>
          <a:srgbClr val="B2B838"/>
        </a:accent1>
        <a:accent2>
          <a:srgbClr val="E68B30"/>
        </a:accent2>
        <a:accent3>
          <a:srgbClr val="ACB8E7"/>
        </a:accent3>
        <a:accent4>
          <a:srgbClr val="DADADA"/>
        </a:accent4>
        <a:accent5>
          <a:srgbClr val="D5D8AE"/>
        </a:accent5>
        <a:accent6>
          <a:srgbClr val="D07D2A"/>
        </a:accent6>
        <a:hlink>
          <a:srgbClr val="3FB180"/>
        </a:hlink>
        <a:folHlink>
          <a:srgbClr val="3BA7E3"/>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cdb2004131l</Template>
  <TotalTime>452</TotalTime>
  <Words>3482</Words>
  <Application>Microsoft Office PowerPoint</Application>
  <PresentationFormat>On-screen Show (4:3)</PresentationFormat>
  <Paragraphs>215</Paragraphs>
  <Slides>55</Slides>
  <Notes>6</Notes>
  <HiddenSlides>0</HiddenSlides>
  <MMClips>0</MMClips>
  <ScaleCrop>false</ScaleCrop>
  <HeadingPairs>
    <vt:vector size="6" baseType="variant">
      <vt:variant>
        <vt:lpstr>Theme</vt:lpstr>
      </vt:variant>
      <vt:variant>
        <vt:i4>4</vt:i4>
      </vt:variant>
      <vt:variant>
        <vt:lpstr>Embedded OLE Servers</vt:lpstr>
      </vt:variant>
      <vt:variant>
        <vt:i4>3</vt:i4>
      </vt:variant>
      <vt:variant>
        <vt:lpstr>Slide Titles</vt:lpstr>
      </vt:variant>
      <vt:variant>
        <vt:i4>55</vt:i4>
      </vt:variant>
    </vt:vector>
  </HeadingPairs>
  <TitlesOfParts>
    <vt:vector size="62" baseType="lpstr">
      <vt:lpstr>cdb2004131l</vt:lpstr>
      <vt:lpstr>CUM</vt:lpstr>
      <vt:lpstr>1_Office Theme</vt:lpstr>
      <vt:lpstr>1_CUM</vt:lpstr>
      <vt:lpstr>Image</vt:lpstr>
      <vt:lpstr>Slide</vt:lpstr>
      <vt:lpstr>Presentation</vt:lpstr>
      <vt:lpstr>VĂN HÓA  DOANH NGHIỆP  TS Nguyễn Trọng Nghĩa </vt:lpstr>
      <vt:lpstr>VĂN HÓA DOANH NGHIỆP</vt:lpstr>
      <vt:lpstr>TỔNG QUAN VỀ VĂN HÓA &amp; VĂN HÓA DOANH NGHIỆP  </vt:lpstr>
      <vt:lpstr>I. KHÁI QUÁT VỀ VĂN HÓA </vt:lpstr>
      <vt:lpstr>PowerPoint Presentation</vt:lpstr>
      <vt:lpstr>PowerPoint Presentation</vt:lpstr>
      <vt:lpstr>VĂN HOÁ</vt:lpstr>
      <vt:lpstr>Cân thơ trong đêm</vt:lpstr>
      <vt:lpstr>PowerPoint Presentation</vt:lpstr>
      <vt:lpstr>PowerPoint Presentation</vt:lpstr>
      <vt:lpstr>VĂN HOÁ</vt:lpstr>
      <vt:lpstr>PowerPoint Presentation</vt:lpstr>
      <vt:lpstr>PowerPoint Presentation</vt:lpstr>
      <vt:lpstr>PowerPoint Presentation</vt:lpstr>
      <vt:lpstr>PowerPoint Presentation</vt:lpstr>
      <vt:lpstr>PowerPoint Presentation</vt:lpstr>
      <vt:lpstr>Federico Mayor Zaragoza (Nguyên Tổng Giám đốc UNESCO): </vt:lpstr>
      <vt:lpstr>III. SỰ THAY ĐỔI VĂN HÓA DOANH NGHIỆP </vt:lpstr>
      <vt:lpstr>VĂN HÓA DOANH NGHIỆP</vt:lpstr>
      <vt:lpstr>VĂN HÓA DOANH NGHIỆP</vt:lpstr>
      <vt:lpstr>VĂN HÓA CỦA TỔ CHỨC</vt:lpstr>
      <vt:lpstr>VĂN HÓA CỦA TỔ CHỨC</vt:lpstr>
      <vt:lpstr>VĂN HÓA DOANH NGHIỆP</vt:lpstr>
      <vt:lpstr>Đặc trưng của VHDN</vt:lpstr>
      <vt:lpstr>Đặc trưng của VHDN</vt:lpstr>
      <vt:lpstr>Đặc tính của VHDN</vt:lpstr>
      <vt:lpstr>Đặc tính của VHDN</vt:lpstr>
      <vt:lpstr>Đặc tính của VHDN</vt:lpstr>
      <vt:lpstr>Những hình thức của VHDN</vt:lpstr>
      <vt:lpstr>Những hình thức của VHDN</vt:lpstr>
      <vt:lpstr>Những hình thức của VHDN</vt:lpstr>
      <vt:lpstr>Những hình thức của VHDN</vt:lpstr>
      <vt:lpstr>Những hình thức của VHDN</vt:lpstr>
      <vt:lpstr>Những hình thức của VHDN</vt:lpstr>
      <vt:lpstr>Xác định văn hóa của một DN</vt:lpstr>
      <vt:lpstr>Xác định văn hóa của một DN</vt:lpstr>
      <vt:lpstr>III. SỰ THAY ĐỔI VĂN HÓA DOANH NGHIỆP TS. BUIQUANGXUAN 0913183168</vt:lpstr>
      <vt:lpstr>THAY ĐỔI VHDN</vt:lpstr>
      <vt:lpstr>THAY ĐỔI VĂN HÓA DN</vt:lpstr>
      <vt:lpstr>VHDN không lành mạnh</vt:lpstr>
      <vt:lpstr>THAY ĐỔI VĂN HÓA DN</vt:lpstr>
      <vt:lpstr>THAY ĐỔI VĂN HÓA DN</vt:lpstr>
      <vt:lpstr>QUẢN LÝ SỰ THAY ĐỔI VHDN</vt:lpstr>
      <vt:lpstr>QUẢN LÝ SỰ THAY ĐỔI VHDN</vt:lpstr>
      <vt:lpstr>Phần chìm của tảng băng</vt:lpstr>
      <vt:lpstr>Phần chìm của tảng băng</vt:lpstr>
      <vt:lpstr>QUẢN LÝ SỰ THAY ĐỔI VHDN</vt:lpstr>
      <vt:lpstr>QUẢN LÝ SỰ THAY ĐỔI VHDN</vt:lpstr>
      <vt:lpstr>Giải pháp quản lý sự thay đổi VHDN</vt:lpstr>
      <vt:lpstr>Giải pháp quản lý sự thay đổi VHDN</vt:lpstr>
      <vt:lpstr>Giải pháp quản lý sự thay đổi VHDN</vt:lpstr>
      <vt:lpstr>Giải pháp quản lý sự thay đổi VHDN</vt:lpstr>
      <vt:lpstr>BÀI TẬP TÌNH HUỐNG</vt:lpstr>
      <vt:lpstr>BÀI TẬP TÌNH HUỐNG</vt:lpstr>
      <vt:lpstr>PowerPoint Presentation</vt:lpstr>
    </vt:vector>
  </TitlesOfParts>
  <Company>CONSOCON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VĂN HÓA DOANH NGHIỆP</dc:title>
  <dc:creator>CONSOCON</dc:creator>
  <cp:lastModifiedBy>Windows User</cp:lastModifiedBy>
  <cp:revision>59</cp:revision>
  <dcterms:created xsi:type="dcterms:W3CDTF">2007-06-19T15:33:43Z</dcterms:created>
  <dcterms:modified xsi:type="dcterms:W3CDTF">2021-04-29T02:52:11Z</dcterms:modified>
</cp:coreProperties>
</file>