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</p:sldIdLst>
  <p:sldSz cx="12192000" cy="6858000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ahoma" panose="020B0604030504040204" pitchFamily="34" charset="0"/>
      <p:regular r:id="rId16"/>
      <p:bold r:id="rId17"/>
    </p:embeddedFont>
    <p:embeddedFont>
      <p:font typeface="Calibri Light" panose="020F0302020204030204" pitchFamily="34" charset="0"/>
      <p:regular r:id="rId18"/>
      <p:italic r:id="rId19"/>
    </p:embeddedFont>
  </p:embeddedFontLst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FFCC00"/>
    <a:srgbClr val="FF0066"/>
    <a:srgbClr val="00B050"/>
    <a:srgbClr val="FFFF00"/>
    <a:srgbClr val="5B9BD5"/>
    <a:srgbClr val="FFC000"/>
    <a:srgbClr val="00FF00"/>
    <a:srgbClr val="0000FF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12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28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t>12/04/2021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978809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t>12/04/2021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78933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t>12/04/2021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772729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t>12/04/2021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7139519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t>12/04/2021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0719518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t>12/04/2021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645997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t>12/04/2021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12842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t>12/04/2021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457913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t>12/04/2021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1913638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t>12/04/2021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812363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t>12/04/2021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827764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62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A32C21-FD13-4697-ADCD-F9E33DDFF06F}" type="datetimeFigureOut">
              <a:rPr lang="vi-VN" smtClean="0"/>
              <a:t>12/04/2021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85D699-091F-4322-9983-565B97A178FD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7921486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13" Type="http://schemas.openxmlformats.org/officeDocument/2006/relationships/slide" Target="slide9.xml"/><Relationship Id="rId18" Type="http://schemas.openxmlformats.org/officeDocument/2006/relationships/image" Target="../media/image7.png"/><Relationship Id="rId3" Type="http://schemas.openxmlformats.org/officeDocument/2006/relationships/slideLayout" Target="../slideLayouts/slideLayout2.xml"/><Relationship Id="rId7" Type="http://schemas.openxmlformats.org/officeDocument/2006/relationships/slide" Target="slide3.xml"/><Relationship Id="rId12" Type="http://schemas.openxmlformats.org/officeDocument/2006/relationships/slide" Target="slide8.xml"/><Relationship Id="rId17" Type="http://schemas.openxmlformats.org/officeDocument/2006/relationships/image" Target="../media/image6.gif"/><Relationship Id="rId2" Type="http://schemas.openxmlformats.org/officeDocument/2006/relationships/audio" Target="../media/media1.wav"/><Relationship Id="rId16" Type="http://schemas.openxmlformats.org/officeDocument/2006/relationships/image" Target="../media/image5.gif"/><Relationship Id="rId1" Type="http://schemas.microsoft.com/office/2007/relationships/media" Target="../media/media1.wav"/><Relationship Id="rId6" Type="http://schemas.openxmlformats.org/officeDocument/2006/relationships/slide" Target="slide2.xml"/><Relationship Id="rId11" Type="http://schemas.openxmlformats.org/officeDocument/2006/relationships/slide" Target="slide7.xml"/><Relationship Id="rId5" Type="http://schemas.openxmlformats.org/officeDocument/2006/relationships/image" Target="../media/image3.png"/><Relationship Id="rId15" Type="http://schemas.openxmlformats.org/officeDocument/2006/relationships/image" Target="../media/image4.gif"/><Relationship Id="rId10" Type="http://schemas.openxmlformats.org/officeDocument/2006/relationships/slide" Target="slide6.xml"/><Relationship Id="rId4" Type="http://schemas.openxmlformats.org/officeDocument/2006/relationships/image" Target="../media/image2.png"/><Relationship Id="rId9" Type="http://schemas.openxmlformats.org/officeDocument/2006/relationships/slide" Target="slide5.xml"/><Relationship Id="rId14" Type="http://schemas.openxmlformats.org/officeDocument/2006/relationships/slide" Target="slide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62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vong quay"/>
          <p:cNvGrpSpPr/>
          <p:nvPr/>
        </p:nvGrpSpPr>
        <p:grpSpPr>
          <a:xfrm>
            <a:off x="5799858" y="462610"/>
            <a:ext cx="5042125" cy="5036855"/>
            <a:chOff x="5425622" y="292790"/>
            <a:chExt cx="5834378" cy="582828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25622" y="292790"/>
              <a:ext cx="5834378" cy="582828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 rot="14949661">
              <a:off x="6674685" y="1269286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30</a:t>
              </a:r>
              <a:endParaRPr lang="vi-VN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 rot="12232592">
              <a:off x="5742637" y="2184872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40</a:t>
              </a:r>
              <a:endParaRPr lang="vi-VN" sz="3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 rot="17590276">
              <a:off x="8020996" y="1266361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20</a:t>
              </a:r>
              <a:endParaRPr lang="vi-VN" sz="3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 rot="20155085">
              <a:off x="8917980" y="2189476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  <a:endParaRPr lang="vi-VN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 rot="9501114">
              <a:off x="5697321" y="3524665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50</a:t>
              </a:r>
              <a:endParaRPr lang="vi-VN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 rot="6703311">
              <a:off x="6660976" y="4492996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60</a:t>
              </a:r>
              <a:endParaRPr lang="vi-VN" sz="3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 rot="3829829">
              <a:off x="8019634" y="4500236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70</a:t>
              </a:r>
              <a:endParaRPr lang="vi-VN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 rot="1321648">
              <a:off x="8940448" y="3556175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80</a:t>
              </a:r>
              <a:endParaRPr lang="vi-VN" sz="3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23" name="Isosceles Triangle 22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5" name="quay dung"/>
          <p:cNvSpPr/>
          <p:nvPr/>
        </p:nvSpPr>
        <p:spPr>
          <a:xfrm>
            <a:off x="9287691" y="5878286"/>
            <a:ext cx="2704012" cy="849085"/>
          </a:xfrm>
          <a:prstGeom prst="round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</a:t>
            </a:r>
            <a:endParaRPr lang="vi-VN" sz="2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Rounded Rectangle 25">
            <a:hlinkClick r:id="rId6" action="ppaction://hlinksldjump"/>
          </p:cNvPr>
          <p:cNvSpPr/>
          <p:nvPr/>
        </p:nvSpPr>
        <p:spPr>
          <a:xfrm>
            <a:off x="857805" y="2186976"/>
            <a:ext cx="1337688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Rounded Rectangle 26">
            <a:hlinkClick r:id="rId7" action="ppaction://hlinksldjump"/>
          </p:cNvPr>
          <p:cNvSpPr/>
          <p:nvPr/>
        </p:nvSpPr>
        <p:spPr>
          <a:xfrm>
            <a:off x="2355722" y="2186976"/>
            <a:ext cx="1337688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ounded Rectangle 27">
            <a:hlinkClick r:id="rId8" action="ppaction://hlinksldjump"/>
          </p:cNvPr>
          <p:cNvSpPr/>
          <p:nvPr/>
        </p:nvSpPr>
        <p:spPr>
          <a:xfrm>
            <a:off x="3853638" y="2186976"/>
            <a:ext cx="1337688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5" name="Rounded Rectangle 34">
            <a:hlinkClick r:id="rId9" action="ppaction://hlinksldjump"/>
          </p:cNvPr>
          <p:cNvSpPr/>
          <p:nvPr/>
        </p:nvSpPr>
        <p:spPr>
          <a:xfrm>
            <a:off x="858563" y="3733049"/>
            <a:ext cx="1337688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ounded Rectangle 35">
            <a:hlinkClick r:id="rId10" action="ppaction://hlinksldjump"/>
          </p:cNvPr>
          <p:cNvSpPr/>
          <p:nvPr/>
        </p:nvSpPr>
        <p:spPr>
          <a:xfrm>
            <a:off x="2356480" y="3733049"/>
            <a:ext cx="1337688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7" name="Rounded Rectangle 36">
            <a:hlinkClick r:id="rId11" action="ppaction://hlinksldjump"/>
          </p:cNvPr>
          <p:cNvSpPr/>
          <p:nvPr/>
        </p:nvSpPr>
        <p:spPr>
          <a:xfrm>
            <a:off x="3854396" y="3733049"/>
            <a:ext cx="1337688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8" name="Rounded Rectangle 37">
            <a:hlinkClick r:id="rId12" action="ppaction://hlinksldjump"/>
          </p:cNvPr>
          <p:cNvSpPr/>
          <p:nvPr/>
        </p:nvSpPr>
        <p:spPr>
          <a:xfrm>
            <a:off x="859321" y="5279122"/>
            <a:ext cx="1337688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9" name="Rounded Rectangle 38">
            <a:hlinkClick r:id="rId13" action="ppaction://hlinksldjump"/>
          </p:cNvPr>
          <p:cNvSpPr/>
          <p:nvPr/>
        </p:nvSpPr>
        <p:spPr>
          <a:xfrm>
            <a:off x="2357238" y="5279122"/>
            <a:ext cx="1337688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" name="Rounded Rectangle 39">
            <a:hlinkClick r:id="rId14" action="ppaction://hlinksldjump"/>
          </p:cNvPr>
          <p:cNvSpPr/>
          <p:nvPr/>
        </p:nvSpPr>
        <p:spPr>
          <a:xfrm>
            <a:off x="3855154" y="5279122"/>
            <a:ext cx="1337688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02426" y="95110"/>
            <a:ext cx="5121915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VÒNG QUAY </a:t>
            </a:r>
          </a:p>
          <a:p>
            <a:pPr algn="ctr"/>
            <a:r>
              <a:rPr lang="en-US" sz="6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MAY MẮN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807" y="845531"/>
            <a:ext cx="495300" cy="43815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9739" y="1207472"/>
            <a:ext cx="495300" cy="43815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150" y="680278"/>
            <a:ext cx="495300" cy="43815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1830" y="478508"/>
            <a:ext cx="714375" cy="119062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6194" y="2397345"/>
            <a:ext cx="1354214" cy="1155064"/>
          </a:xfrm>
          <a:prstGeom prst="rect">
            <a:avLst/>
          </a:prstGeom>
        </p:spPr>
      </p:pic>
      <p:pic>
        <p:nvPicPr>
          <p:cNvPr id="3" name="vongqua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9714152" y="-693733"/>
            <a:ext cx="609600" cy="609600"/>
          </a:xfrm>
          <a:prstGeom prst="rect">
            <a:avLst/>
          </a:prstGeom>
        </p:spPr>
      </p:pic>
      <p:sp>
        <p:nvSpPr>
          <p:cNvPr id="31" name="Isosceles Triangle 30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2" name="Isosceles Triangle 31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3" name="Isosceles Triangle 32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4" name="Isosceles Triangle 33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42" name="Isosceles Triangle 41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43" name="Isosceles Triangle 42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48" name="Isosceles Triangle 47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49" name="Isosceles Triangle 48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0" name="Isosceles Triangle 49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1" name="Isosceles Triangle 50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2" name="Isosceles Triangle 51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3" name="Isosceles Triangle 52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4" name="Isosceles Triangle 53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5" name="Isosceles Triangle 54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6" name="Isosceles Triangle 55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7" name="Isosceles Triangle 56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8" name="Isosceles Triangle 57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9" name="Isosceles Triangle 58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60" name="Isosceles Triangle 59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61" name="Isosceles Triangle 60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4" name="Heart 23">
            <a:hlinkClick r:id="" action="ppaction://noaction"/>
          </p:cNvPr>
          <p:cNvSpPr/>
          <p:nvPr/>
        </p:nvSpPr>
        <p:spPr>
          <a:xfrm rot="5400000">
            <a:off x="11351621" y="2586449"/>
            <a:ext cx="783772" cy="783770"/>
          </a:xfrm>
          <a:prstGeom prst="heart">
            <a:avLst/>
          </a:prstGeom>
          <a:solidFill>
            <a:srgbClr val="FF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251677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25E-6 -2.59259E-6 L 1.25E-6 -0.02407 " pathEditMode="relative" rAng="0" ptsTypes="AA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04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7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24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8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5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5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5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6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3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8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87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94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8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5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2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2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3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43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5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7" dur="3040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6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6" fill="hold">
                      <p:stCondLst>
                        <p:cond delay="0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7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79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" fill="hold">
                      <p:stCondLst>
                        <p:cond delay="0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>
                      <p:stCondLst>
                        <p:cond delay="0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9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93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4" fill="hold">
                      <p:stCondLst>
                        <p:cond delay="0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9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0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1" fill="hold">
                      <p:stCondLst>
                        <p:cond delay="0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0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14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5" fill="hold">
                      <p:stCondLst>
                        <p:cond delay="0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audio>
              <p:cMediaNode vol="80000">
                <p:cTn id="2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1" grpId="0"/>
      <p:bldP spid="31" grpId="0" animBg="1"/>
      <p:bldP spid="32" grpId="0" animBg="1"/>
      <p:bldP spid="33" grpId="0" animBg="1"/>
      <p:bldP spid="34" grpId="0" animBg="1"/>
      <p:bldP spid="42" grpId="0" animBg="1"/>
      <p:bldP spid="43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1538011" y="696686"/>
            <a:ext cx="9899246" cy="2104571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defRPr/>
            </a:pPr>
            <a:r>
              <a:rPr lang="en-US" sz="20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Quê</a:t>
            </a:r>
            <a:r>
              <a:rPr lang="en-US" sz="20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ngoại</a:t>
            </a:r>
            <a:r>
              <a:rPr lang="en-US" sz="20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sz="20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Chủ</a:t>
            </a:r>
            <a:r>
              <a:rPr lang="en-US" sz="20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tịch</a:t>
            </a:r>
            <a:r>
              <a:rPr lang="en-US" sz="20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Hồ</a:t>
            </a:r>
            <a:r>
              <a:rPr lang="en-US" sz="20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Chí</a:t>
            </a:r>
            <a:r>
              <a:rPr lang="en-US" sz="20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Minh?</a:t>
            </a:r>
            <a:endParaRPr kumimoji="0" lang="vi-VN" sz="20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299028" y="3156858"/>
            <a:ext cx="9593943" cy="1890111"/>
          </a:xfrm>
          <a:prstGeom prst="snip2DiagRect">
            <a:avLst/>
          </a:prstGeom>
          <a:solidFill>
            <a:srgbClr val="7030A0">
              <a:alpha val="75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defRPr/>
            </a:pPr>
            <a:r>
              <a:rPr lang="en-US" sz="2400" dirty="0" err="1"/>
              <a:t>L</a:t>
            </a:r>
            <a:r>
              <a:rPr lang="en-US" sz="2400" dirty="0" err="1" smtClean="0"/>
              <a:t>àng</a:t>
            </a:r>
            <a:r>
              <a:rPr lang="en-US" sz="2400" dirty="0" smtClean="0"/>
              <a:t> </a:t>
            </a:r>
            <a:r>
              <a:rPr lang="en-US" sz="2400" dirty="0" err="1"/>
              <a:t>Hoàng</a:t>
            </a:r>
            <a:r>
              <a:rPr lang="en-US" sz="2400" dirty="0"/>
              <a:t> </a:t>
            </a:r>
            <a:r>
              <a:rPr lang="en-US" sz="2400" dirty="0" err="1"/>
              <a:t>Trù</a:t>
            </a:r>
            <a:r>
              <a:rPr lang="en-US" sz="2400" dirty="0"/>
              <a:t>, </a:t>
            </a:r>
            <a:r>
              <a:rPr lang="en-US" sz="2400" dirty="0" err="1"/>
              <a:t>xã</a:t>
            </a:r>
            <a:r>
              <a:rPr lang="en-US" sz="2400" dirty="0"/>
              <a:t> Kim </a:t>
            </a:r>
            <a:r>
              <a:rPr lang="en-US" sz="2400" dirty="0" err="1"/>
              <a:t>Liên</a:t>
            </a:r>
            <a:r>
              <a:rPr lang="en-US" sz="2400" dirty="0"/>
              <a:t>, Nam </a:t>
            </a:r>
            <a:r>
              <a:rPr lang="en-US" sz="2400" dirty="0" err="1"/>
              <a:t>Đàn</a:t>
            </a:r>
            <a:r>
              <a:rPr lang="en-US" sz="2400" dirty="0"/>
              <a:t>, </a:t>
            </a:r>
            <a:r>
              <a:rPr lang="en-US" sz="2400" dirty="0" err="1"/>
              <a:t>Nghệ</a:t>
            </a:r>
            <a:r>
              <a:rPr lang="en-US" sz="2400" dirty="0"/>
              <a:t> An</a:t>
            </a:r>
            <a:endParaRPr lang="en-US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Pentagon 5">
            <a:hlinkClick r:id="rId3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321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1299027" y="696686"/>
            <a:ext cx="10138229" cy="2104571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22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Thân</a:t>
            </a:r>
            <a:r>
              <a:rPr lang="en-US" sz="22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2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mẫu</a:t>
            </a:r>
            <a:r>
              <a:rPr lang="en-US" sz="22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2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sz="22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2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Chủ</a:t>
            </a:r>
            <a:r>
              <a:rPr lang="en-US" sz="22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2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tịch</a:t>
            </a:r>
            <a:r>
              <a:rPr lang="en-US" sz="22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2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Hồ</a:t>
            </a:r>
            <a:r>
              <a:rPr lang="en-US" sz="22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2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Chí</a:t>
            </a:r>
            <a:r>
              <a:rPr lang="en-US" sz="22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Minh?</a:t>
            </a:r>
            <a:endParaRPr kumimoji="0" lang="vi-VN" sz="22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+mj-lt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299028" y="3156858"/>
            <a:ext cx="9593943" cy="1890111"/>
          </a:xfrm>
          <a:prstGeom prst="snip2DiagRect">
            <a:avLst/>
          </a:prstGeom>
          <a:solidFill>
            <a:srgbClr val="7030A0">
              <a:alpha val="75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b="1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Hoàng</a:t>
            </a:r>
            <a:r>
              <a:rPr lang="en-US" sz="3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Thị</a:t>
            </a:r>
            <a:r>
              <a:rPr lang="en-US" sz="3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Loan</a:t>
            </a:r>
            <a:endParaRPr lang="vi-VN" sz="3200" b="1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Pentagon 7">
            <a:hlinkClick r:id="rId4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5525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1410789" y="696686"/>
            <a:ext cx="10026468" cy="2104571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20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Chủ</a:t>
            </a:r>
            <a:r>
              <a:rPr lang="en-US" sz="20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tịch</a:t>
            </a:r>
            <a:r>
              <a:rPr lang="en-US" sz="20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Hồ</a:t>
            </a:r>
            <a:r>
              <a:rPr lang="en-US" sz="20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Chí</a:t>
            </a:r>
            <a:r>
              <a:rPr lang="en-US" sz="20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Minh </a:t>
            </a:r>
            <a:r>
              <a:rPr lang="en-US" sz="20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cùng</a:t>
            </a:r>
            <a:r>
              <a:rPr lang="en-US" sz="20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với</a:t>
            </a:r>
            <a:r>
              <a:rPr lang="en-US" sz="20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gia</a:t>
            </a:r>
            <a:r>
              <a:rPr lang="en-US" sz="20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đình</a:t>
            </a:r>
            <a:r>
              <a:rPr lang="en-US" sz="20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chuyển</a:t>
            </a:r>
            <a:r>
              <a:rPr lang="en-US" sz="20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vào</a:t>
            </a:r>
            <a:r>
              <a:rPr lang="en-US" sz="20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Huế</a:t>
            </a:r>
            <a:r>
              <a:rPr lang="en-US" sz="20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lần</a:t>
            </a:r>
            <a:r>
              <a:rPr lang="en-US" sz="20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thứ</a:t>
            </a:r>
            <a:r>
              <a:rPr lang="en-US" sz="20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nhất</a:t>
            </a:r>
            <a:r>
              <a:rPr lang="en-US" sz="20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vào</a:t>
            </a:r>
            <a:r>
              <a:rPr lang="en-US" sz="20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thời</a:t>
            </a:r>
            <a:r>
              <a:rPr lang="en-US" sz="20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gian</a:t>
            </a:r>
            <a:r>
              <a:rPr lang="en-US" sz="20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nào</a:t>
            </a:r>
            <a:r>
              <a:rPr lang="en-US" sz="20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kumimoji="0" lang="vi-VN" sz="20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+mj-lt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299028" y="3156858"/>
            <a:ext cx="9593943" cy="1890111"/>
          </a:xfrm>
          <a:prstGeom prst="snip2DiagRect">
            <a:avLst/>
          </a:prstGeom>
          <a:solidFill>
            <a:srgbClr val="7030A0">
              <a:alpha val="75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1895</a:t>
            </a:r>
            <a:endParaRPr lang="vi-VN" sz="3200" b="1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Pentagon 7">
            <a:hlinkClick r:id="rId4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8608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754743" y="696686"/>
            <a:ext cx="10682514" cy="2104571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Chủ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tịch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Hồ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Chí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Minh </a:t>
            </a: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ra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đi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tìm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đường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cứu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nước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năm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bao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nhiêu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tuổi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?</a:t>
            </a:r>
          </a:p>
        </p:txBody>
      </p:sp>
      <p:sp>
        <p:nvSpPr>
          <p:cNvPr id="5" name="Snip Diagonal Corner Rectangle 4"/>
          <p:cNvSpPr/>
          <p:nvPr/>
        </p:nvSpPr>
        <p:spPr>
          <a:xfrm>
            <a:off x="1299028" y="3156858"/>
            <a:ext cx="9593943" cy="1890111"/>
          </a:xfrm>
          <a:prstGeom prst="snip2DiagRect">
            <a:avLst/>
          </a:prstGeom>
          <a:solidFill>
            <a:srgbClr val="7030A0">
              <a:alpha val="75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vi-VN" sz="3200" b="1" dirty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21</a:t>
            </a:r>
            <a:r>
              <a:rPr lang="vi-VN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3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tuổi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Pentagon 7">
            <a:hlinkClick r:id="rId4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0129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754743" y="696686"/>
            <a:ext cx="10682514" cy="2104571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Cuộc</a:t>
            </a:r>
            <a:r>
              <a:rPr 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tổng</a:t>
            </a:r>
            <a:r>
              <a:rPr 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tuyển</a:t>
            </a:r>
            <a:r>
              <a:rPr 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cử</a:t>
            </a:r>
            <a:r>
              <a:rPr 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đầu</a:t>
            </a:r>
            <a:r>
              <a:rPr 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tiên</a:t>
            </a:r>
            <a:r>
              <a:rPr 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của</a:t>
            </a:r>
            <a:r>
              <a:rPr 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nước</a:t>
            </a:r>
            <a:r>
              <a:rPr 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VN </a:t>
            </a:r>
            <a:r>
              <a:rPr lang="en-US" sz="2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Dân</a:t>
            </a:r>
            <a:r>
              <a:rPr 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chủ</a:t>
            </a:r>
            <a:r>
              <a:rPr 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công</a:t>
            </a:r>
            <a:r>
              <a:rPr 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hòa</a:t>
            </a:r>
            <a:r>
              <a:rPr 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diễn</a:t>
            </a:r>
            <a:r>
              <a:rPr 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ra</a:t>
            </a:r>
            <a:r>
              <a:rPr 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vào</a:t>
            </a:r>
            <a:r>
              <a:rPr 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thời</a:t>
            </a:r>
            <a:r>
              <a:rPr 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gian</a:t>
            </a:r>
            <a:r>
              <a:rPr 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nào</a:t>
            </a:r>
            <a:r>
              <a:rPr 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??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299028" y="3156858"/>
            <a:ext cx="9593943" cy="1890111"/>
          </a:xfrm>
          <a:prstGeom prst="snip2DiagRect">
            <a:avLst/>
          </a:prstGeom>
          <a:solidFill>
            <a:srgbClr val="7030A0">
              <a:alpha val="75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b="1" smtClean="0">
                <a:solidFill>
                  <a:prstClr val="white"/>
                </a:solidFill>
              </a:rPr>
              <a:t>1/1946</a:t>
            </a:r>
            <a:endParaRPr lang="en-US" sz="3200" b="1" dirty="0">
              <a:solidFill>
                <a:prstClr val="white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Pentagon 7">
            <a:hlinkClick r:id="rId4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465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1299027" y="696686"/>
            <a:ext cx="10138229" cy="2104571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2400" b="1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Trong</a:t>
            </a:r>
            <a:r>
              <a:rPr lang="en-US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thời</a:t>
            </a:r>
            <a:r>
              <a:rPr lang="en-US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gian</a:t>
            </a:r>
            <a:r>
              <a:rPr lang="en-US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học</a:t>
            </a:r>
            <a:r>
              <a:rPr lang="en-US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ở </a:t>
            </a:r>
            <a:r>
              <a:rPr lang="en-US" sz="2400" b="1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trường</a:t>
            </a:r>
            <a:r>
              <a:rPr lang="en-US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Quốc</a:t>
            </a:r>
            <a:r>
              <a:rPr lang="en-US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học</a:t>
            </a:r>
            <a:r>
              <a:rPr lang="en-US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Huế</a:t>
            </a:r>
            <a:r>
              <a:rPr lang="en-US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1907, </a:t>
            </a:r>
            <a:r>
              <a:rPr lang="en-US" sz="2400" b="1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Người</a:t>
            </a:r>
            <a:r>
              <a:rPr lang="en-US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bị</a:t>
            </a:r>
            <a:r>
              <a:rPr lang="en-US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buộc</a:t>
            </a:r>
            <a:r>
              <a:rPr lang="en-US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thôi</a:t>
            </a:r>
            <a:r>
              <a:rPr lang="en-US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học</a:t>
            </a:r>
            <a:r>
              <a:rPr lang="en-US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vì</a:t>
            </a:r>
            <a:r>
              <a:rPr lang="en-US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lý</a:t>
            </a:r>
            <a:r>
              <a:rPr lang="en-US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do </a:t>
            </a:r>
            <a:r>
              <a:rPr lang="en-US" sz="2400" b="1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gì</a:t>
            </a:r>
            <a:r>
              <a:rPr lang="en-US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?</a:t>
            </a:r>
            <a:endParaRPr kumimoji="0" lang="vi-VN" sz="24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299028" y="3156858"/>
            <a:ext cx="9593943" cy="1890111"/>
          </a:xfrm>
          <a:prstGeom prst="snip2DiagRect">
            <a:avLst/>
          </a:prstGeom>
          <a:solidFill>
            <a:srgbClr val="7030A0">
              <a:alpha val="75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b="1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Tham</a:t>
            </a:r>
            <a:r>
              <a:rPr lang="en-US" sz="3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gia</a:t>
            </a:r>
            <a:r>
              <a:rPr lang="en-US" sz="3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phong</a:t>
            </a:r>
            <a:r>
              <a:rPr lang="en-US" sz="3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trào</a:t>
            </a:r>
            <a:r>
              <a:rPr lang="en-US" sz="3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biểu</a:t>
            </a:r>
            <a:r>
              <a:rPr lang="en-US" sz="3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tình</a:t>
            </a:r>
            <a:r>
              <a:rPr lang="en-US" sz="3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chống</a:t>
            </a:r>
            <a:r>
              <a:rPr lang="en-US" sz="3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thuế</a:t>
            </a:r>
            <a:endParaRPr lang="vi-VN" sz="3200" b="1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Pentagon 7">
            <a:hlinkClick r:id="rId4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6037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1672045" y="696686"/>
            <a:ext cx="9765211" cy="2104571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defRPr/>
            </a:pPr>
            <a:r>
              <a:rPr lang="en-US" sz="20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lang="en-US" sz="20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Bác</a:t>
            </a:r>
            <a:r>
              <a:rPr lang="en-US" sz="20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thành</a:t>
            </a:r>
            <a:r>
              <a:rPr lang="en-US" sz="20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lập</a:t>
            </a:r>
            <a:r>
              <a:rPr lang="en-US" sz="20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Hội</a:t>
            </a:r>
            <a:r>
              <a:rPr lang="en-US" sz="20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VN </a:t>
            </a:r>
            <a:r>
              <a:rPr lang="en-US" sz="20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cách</a:t>
            </a:r>
            <a:r>
              <a:rPr lang="en-US" sz="20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mạng</a:t>
            </a:r>
            <a:r>
              <a:rPr lang="en-US" sz="20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thanh</a:t>
            </a:r>
            <a:r>
              <a:rPr lang="en-US" sz="20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niên</a:t>
            </a:r>
            <a:r>
              <a:rPr lang="en-US" sz="20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vào</a:t>
            </a:r>
            <a:r>
              <a:rPr lang="en-US" sz="20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thời</a:t>
            </a:r>
            <a:r>
              <a:rPr lang="en-US" sz="20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gian</a:t>
            </a:r>
            <a:r>
              <a:rPr lang="en-US" sz="20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nào</a:t>
            </a:r>
            <a:r>
              <a:rPr lang="en-US" sz="20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kumimoji="0" lang="vi-VN" sz="20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299028" y="3156858"/>
            <a:ext cx="9593943" cy="1890111"/>
          </a:xfrm>
          <a:prstGeom prst="snip2DiagRect">
            <a:avLst/>
          </a:prstGeom>
          <a:solidFill>
            <a:srgbClr val="7030A0">
              <a:alpha val="75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defRPr/>
            </a:pP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6/1925</a:t>
            </a:r>
            <a:endParaRPr lang="vi-VN" sz="32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Pentagon 7">
            <a:hlinkClick r:id="rId4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8652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754743" y="418012"/>
            <a:ext cx="10682514" cy="2383246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Trong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hành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trình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ra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đi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tìm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đường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cứu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nước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theo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Chủ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tịch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Hồ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Chí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Minh,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muốn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cứu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nước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cứu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dân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phải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đi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theo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con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đường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nào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kumimoji="0" lang="vi-VN" sz="24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+mj-lt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299028" y="3156858"/>
            <a:ext cx="9593943" cy="1890111"/>
          </a:xfrm>
          <a:prstGeom prst="snip2DiagRect">
            <a:avLst/>
          </a:prstGeom>
          <a:solidFill>
            <a:srgbClr val="7030A0">
              <a:alpha val="75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b="1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Cách</a:t>
            </a:r>
            <a:r>
              <a:rPr lang="en-US" sz="3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mạng</a:t>
            </a:r>
            <a:r>
              <a:rPr lang="en-US" sz="3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vô</a:t>
            </a:r>
            <a:r>
              <a:rPr lang="en-US" sz="3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sản</a:t>
            </a:r>
            <a:endParaRPr lang="vi-VN" sz="3200" b="1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Pentagon 7">
            <a:hlinkClick r:id="rId4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4353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1538011" y="696686"/>
            <a:ext cx="9899246" cy="2104571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defRPr/>
            </a:pPr>
            <a:r>
              <a:rPr lang="en-US" sz="2000" b="1" noProof="0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Nơi</a:t>
            </a:r>
            <a:r>
              <a:rPr lang="en-US" sz="2000" b="1" noProof="0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noProof="0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Bác</a:t>
            </a:r>
            <a:r>
              <a:rPr lang="en-US" sz="2000" b="1" noProof="0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noProof="0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Hồ</a:t>
            </a:r>
            <a:r>
              <a:rPr lang="en-US" sz="2000" b="1" noProof="0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noProof="0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đăt</a:t>
            </a:r>
            <a:r>
              <a:rPr lang="en-US" sz="2000" b="1" noProof="0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noProof="0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chân</a:t>
            </a:r>
            <a:r>
              <a:rPr lang="en-US" sz="2000" b="1" noProof="0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noProof="0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về</a:t>
            </a:r>
            <a:r>
              <a:rPr lang="en-US" sz="2000" b="1" noProof="0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noProof="0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nước</a:t>
            </a:r>
            <a:r>
              <a:rPr lang="en-US" sz="2000" b="1" noProof="0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noProof="0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sau</a:t>
            </a:r>
            <a:r>
              <a:rPr lang="en-US" sz="2000" b="1" noProof="0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30 </a:t>
            </a:r>
            <a:r>
              <a:rPr lang="en-US" sz="2000" b="1" noProof="0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năm</a:t>
            </a:r>
            <a:r>
              <a:rPr lang="en-US" sz="2000" b="1" noProof="0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noProof="0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xa</a:t>
            </a:r>
            <a:r>
              <a:rPr lang="en-US" sz="2000" b="1" noProof="0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noProof="0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quê</a:t>
            </a:r>
            <a:r>
              <a:rPr lang="en-US" sz="2000" b="1" noProof="0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noProof="0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hương</a:t>
            </a:r>
            <a:r>
              <a:rPr lang="en-US" sz="2000" b="1" noProof="0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kumimoji="0" lang="vi-VN" sz="20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+mj-lt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299028" y="3156858"/>
            <a:ext cx="9593943" cy="1890111"/>
          </a:xfrm>
          <a:prstGeom prst="snip2DiagRect">
            <a:avLst/>
          </a:prstGeom>
          <a:solidFill>
            <a:srgbClr val="7030A0">
              <a:alpha val="75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defRPr/>
            </a:pPr>
            <a:r>
              <a:rPr lang="en-US" sz="3200" b="1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Pác</a:t>
            </a:r>
            <a:r>
              <a:rPr lang="en-US" sz="3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Bó</a:t>
            </a:r>
            <a:r>
              <a:rPr lang="en-US" sz="3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– Cao </a:t>
            </a:r>
            <a:r>
              <a:rPr lang="en-US" sz="3200" b="1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Bằng</a:t>
            </a:r>
            <a:endParaRPr lang="vi-VN" sz="3200" b="1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Pentagon 7">
            <a:hlinkClick r:id="rId4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74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1192</TotalTime>
  <Words>218</Words>
  <Application>Microsoft Office PowerPoint</Application>
  <PresentationFormat>Widescreen</PresentationFormat>
  <Paragraphs>47</Paragraphs>
  <Slides>10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Calibri</vt:lpstr>
      <vt:lpstr>Times New Roman</vt:lpstr>
      <vt:lpstr>Arial</vt:lpstr>
      <vt:lpstr>Tahoma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Vo Van Xin Em</dc:creator>
  <cp:lastModifiedBy>ZOOM02</cp:lastModifiedBy>
  <cp:revision>34</cp:revision>
  <dcterms:created xsi:type="dcterms:W3CDTF">2018-07-11T14:54:56Z</dcterms:created>
  <dcterms:modified xsi:type="dcterms:W3CDTF">2021-04-12T10:22:45Z</dcterms:modified>
</cp:coreProperties>
</file>