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324" r:id="rId2"/>
    <p:sldId id="256" r:id="rId3"/>
    <p:sldId id="293" r:id="rId4"/>
    <p:sldId id="258" r:id="rId5"/>
    <p:sldId id="260" r:id="rId6"/>
    <p:sldId id="259" r:id="rId7"/>
    <p:sldId id="284" r:id="rId8"/>
    <p:sldId id="261" r:id="rId9"/>
    <p:sldId id="262" r:id="rId10"/>
    <p:sldId id="290" r:id="rId11"/>
    <p:sldId id="263" r:id="rId12"/>
    <p:sldId id="291" r:id="rId13"/>
    <p:sldId id="264" r:id="rId14"/>
    <p:sldId id="265" r:id="rId15"/>
    <p:sldId id="294" r:id="rId16"/>
    <p:sldId id="302" r:id="rId17"/>
    <p:sldId id="286" r:id="rId18"/>
    <p:sldId id="301" r:id="rId19"/>
    <p:sldId id="266" r:id="rId20"/>
    <p:sldId id="303" r:id="rId21"/>
    <p:sldId id="304" r:id="rId22"/>
    <p:sldId id="267" r:id="rId23"/>
    <p:sldId id="287" r:id="rId24"/>
    <p:sldId id="305" r:id="rId25"/>
    <p:sldId id="306" r:id="rId26"/>
    <p:sldId id="307" r:id="rId27"/>
    <p:sldId id="296" r:id="rId28"/>
    <p:sldId id="268" r:id="rId29"/>
    <p:sldId id="288" r:id="rId30"/>
    <p:sldId id="272" r:id="rId31"/>
    <p:sldId id="310" r:id="rId32"/>
    <p:sldId id="273" r:id="rId33"/>
    <p:sldId id="308" r:id="rId34"/>
    <p:sldId id="276" r:id="rId35"/>
    <p:sldId id="279" r:id="rId36"/>
    <p:sldId id="280" r:id="rId37"/>
    <p:sldId id="298" r:id="rId38"/>
    <p:sldId id="311" r:id="rId39"/>
    <p:sldId id="313" r:id="rId40"/>
    <p:sldId id="314" r:id="rId41"/>
    <p:sldId id="315" r:id="rId42"/>
    <p:sldId id="320" r:id="rId43"/>
    <p:sldId id="321" r:id="rId44"/>
    <p:sldId id="281" r:id="rId45"/>
    <p:sldId id="316" r:id="rId46"/>
    <p:sldId id="317" r:id="rId47"/>
    <p:sldId id="299" r:id="rId48"/>
    <p:sldId id="312" r:id="rId49"/>
    <p:sldId id="283" r:id="rId50"/>
    <p:sldId id="318" r:id="rId51"/>
    <p:sldId id="319" r:id="rId52"/>
    <p:sldId id="323"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090" autoAdjust="0"/>
  </p:normalViewPr>
  <p:slideViewPr>
    <p:cSldViewPr snapToGrid="0">
      <p:cViewPr varScale="1">
        <p:scale>
          <a:sx n="66" d="100"/>
          <a:sy n="66" d="100"/>
        </p:scale>
        <p:origin x="8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413560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722783" y="147337"/>
            <a:ext cx="9781829" cy="1280890"/>
          </a:xfrm>
        </p:spPr>
        <p:txBody>
          <a:bodyPr>
            <a:normAutofit/>
          </a:bodyPr>
          <a:lstStyle>
            <a:lvl1pPr>
              <a:defRPr sz="4400" b="1">
                <a:solidFill>
                  <a:srgbClr val="FF0000"/>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1126435" y="1501635"/>
            <a:ext cx="10378177" cy="5111200"/>
          </a:xfrm>
        </p:spPr>
        <p:txBody>
          <a:bodyPr>
            <a:normAutofit/>
          </a:bodyPr>
          <a:lstStyle>
            <a:lvl1pPr>
              <a:defRPr sz="3600">
                <a:latin typeface="Arial" panose="020B0604020202020204" pitchFamily="34" charset="0"/>
                <a:cs typeface="Arial" panose="020B0604020202020204" pitchFamily="34" charset="0"/>
              </a:defRPr>
            </a:lvl1pPr>
            <a:lvl2pPr>
              <a:defRPr sz="3600">
                <a:latin typeface="Arial" panose="020B0604020202020204" pitchFamily="34" charset="0"/>
                <a:cs typeface="Arial" panose="020B0604020202020204" pitchFamily="34" charset="0"/>
              </a:defRPr>
            </a:lvl2pPr>
            <a:lvl3pPr>
              <a:defRPr sz="3600">
                <a:latin typeface="Arial" panose="020B0604020202020204" pitchFamily="34" charset="0"/>
                <a:cs typeface="Arial" panose="020B0604020202020204" pitchFamily="34" charset="0"/>
              </a:defRPr>
            </a:lvl3pPr>
            <a:lvl4pPr>
              <a:defRPr sz="3600">
                <a:latin typeface="Arial" panose="020B0604020202020204" pitchFamily="34" charset="0"/>
                <a:cs typeface="Arial" panose="020B0604020202020204" pitchFamily="34" charset="0"/>
              </a:defRPr>
            </a:lvl4pPr>
            <a:lvl5pPr>
              <a:defRPr sz="3600">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27077607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2883222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63405711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5B7C58D-F625-43AF-B39B-AACAE4B9392F}" type="datetimeFigureOut">
              <a:rPr lang="en-US" smtClean="0"/>
              <a:t>3/3/2021</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49016417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5B7C58D-F625-43AF-B39B-AACAE4B9392F}" type="datetimeFigureOut">
              <a:rPr lang="en-US" smtClean="0"/>
              <a:t>3/3/2021</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404394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B7C58D-F625-43AF-B39B-AACAE4B9392F}" type="datetimeFigureOut">
              <a:rPr lang="en-US" smtClean="0"/>
              <a:t>3/3/2021</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356128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1612533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75791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4029336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D9E208-BC83-4A1C-8123-BDE1B119AFDF}"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98148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2985309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48919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3/3/2021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1371696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4834385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3/3/2021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232185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C5B7C58D-F625-43AF-B39B-AACAE4B9392F}" type="datetimeFigureOut">
              <a:rPr lang="en-US" smtClean="0"/>
              <a:t>3/3/2021</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CD9E208-BC83-4A1C-8123-BDE1B119AFDF}" type="slidenum">
              <a:rPr lang="en-US" smtClean="0"/>
              <a:t>‹#›</a:t>
            </a:fld>
            <a:endParaRPr lang="en-US"/>
          </a:p>
        </p:txBody>
      </p:sp>
    </p:spTree>
    <p:extLst>
      <p:ext uri="{BB962C8B-B14F-4D97-AF65-F5344CB8AC3E}">
        <p14:creationId xmlns:p14="http://schemas.microsoft.com/office/powerpoint/2010/main" val="2933093453"/>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2" Type="http://schemas.openxmlformats.org/officeDocument/2006/relationships/hyperlink" Target="https://kenh14.vn/quy-tac-an-uong-de-ban-luon-la-nguoi-thanh-lich-20181213145457969.chn"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hoangviettravel.vn/cac-mon-an-o-phap/"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480456" y="120971"/>
            <a:ext cx="9448799" cy="5212230"/>
          </a:xfrm>
          <a:prstGeom prst="rect">
            <a:avLst/>
          </a:prstGeom>
        </p:spPr>
      </p:pic>
      <p:sp>
        <p:nvSpPr>
          <p:cNvPr id="7" name="TextBox 6"/>
          <p:cNvSpPr txBox="1"/>
          <p:nvPr/>
        </p:nvSpPr>
        <p:spPr>
          <a:xfrm>
            <a:off x="217715" y="5500915"/>
            <a:ext cx="12351657" cy="1477328"/>
          </a:xfrm>
          <a:prstGeom prst="rect">
            <a:avLst/>
          </a:prstGeom>
          <a:noFill/>
        </p:spPr>
        <p:txBody>
          <a:bodyPr wrap="square" rtlCol="0">
            <a:spAutoFit/>
          </a:bodyPr>
          <a:lstStyle/>
          <a:p>
            <a:pPr algn="ctr"/>
            <a:r>
              <a:rPr lang="en-US" sz="9000" b="1" dirty="0">
                <a:solidFill>
                  <a:srgbClr val="FF0000"/>
                </a:solidFill>
              </a:rPr>
              <a:t>VĂN HÓA </a:t>
            </a:r>
            <a:r>
              <a:rPr lang="en-US" sz="9000" b="1" dirty="0" smtClean="0">
                <a:solidFill>
                  <a:srgbClr val="FF0000"/>
                </a:solidFill>
              </a:rPr>
              <a:t>ẨM </a:t>
            </a:r>
            <a:r>
              <a:rPr lang="en-US" sz="9000" b="1" dirty="0">
                <a:solidFill>
                  <a:srgbClr val="FF0000"/>
                </a:solidFill>
              </a:rPr>
              <a:t>THỰC</a:t>
            </a:r>
          </a:p>
        </p:txBody>
      </p:sp>
    </p:spTree>
    <p:extLst>
      <p:ext uri="{BB962C8B-B14F-4D97-AF65-F5344CB8AC3E}">
        <p14:creationId xmlns:p14="http://schemas.microsoft.com/office/powerpoint/2010/main" val="21977124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56343" y="-4523"/>
            <a:ext cx="10648270" cy="6769778"/>
          </a:xfrm>
          <a:prstGeom prst="rect">
            <a:avLst/>
          </a:prstGeom>
        </p:spPr>
      </p:pic>
      <p:sp>
        <p:nvSpPr>
          <p:cNvPr id="2" name="Title 1"/>
          <p:cNvSpPr>
            <a:spLocks noGrp="1"/>
          </p:cNvSpPr>
          <p:nvPr>
            <p:ph type="ctrTitle"/>
          </p:nvPr>
        </p:nvSpPr>
        <p:spPr>
          <a:xfrm>
            <a:off x="972457" y="1901371"/>
            <a:ext cx="10532156" cy="2876010"/>
          </a:xfrm>
          <a:solidFill>
            <a:schemeClr val="bg1"/>
          </a:solidFill>
        </p:spPr>
        <p:txBody>
          <a:bodyPr>
            <a:normAutofit/>
          </a:bodyPr>
          <a:lstStyle/>
          <a:p>
            <a:pPr algn="ctr"/>
            <a:r>
              <a:rPr lang="en-US" b="1" dirty="0" err="1" smtClean="0">
                <a:latin typeface="Arial" panose="020B0604020202020204" pitchFamily="34" charset="0"/>
                <a:cs typeface="Arial" panose="020B0604020202020204" pitchFamily="34" charset="0"/>
              </a:rPr>
              <a:t>Chương</a:t>
            </a:r>
            <a:r>
              <a:rPr lang="en-US" b="1" dirty="0" smtClean="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4</a:t>
            </a:r>
            <a:r>
              <a:rPr lang="en-US" b="1" dirty="0" smtClean="0">
                <a:latin typeface="Arial" panose="020B0604020202020204" pitchFamily="34" charset="0"/>
                <a:cs typeface="Arial" panose="020B0604020202020204" pitchFamily="34" charset="0"/>
              </a:rPr>
              <a:t>: MỘT SỐ NỀN VĂN HÓA ẨM THỰC TIÊU BIỂU KHU VỰC CHÂU </a:t>
            </a:r>
            <a:r>
              <a:rPr lang="en-US" b="1" dirty="0" smtClean="0">
                <a:latin typeface="Arial" panose="020B0604020202020204" pitchFamily="34" charset="0"/>
                <a:cs typeface="Arial" panose="020B0604020202020204" pitchFamily="34" charset="0"/>
              </a:rPr>
              <a:t>ÂU</a:t>
            </a:r>
            <a:r>
              <a:rPr lang="vi-VN" b="1" smtClean="0">
                <a:latin typeface="Arial" panose="020B0604020202020204" pitchFamily="34" charset="0"/>
                <a:cs typeface="Arial" panose="020B0604020202020204" pitchFamily="34" charset="0"/>
              </a:rPr>
              <a:t>- MỸ</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57594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62743" y="41156"/>
            <a:ext cx="9637486" cy="6796157"/>
          </a:xfrm>
          <a:prstGeom prst="rect">
            <a:avLst/>
          </a:prstGeom>
        </p:spPr>
      </p:pic>
    </p:spTree>
    <p:extLst>
      <p:ext uri="{BB962C8B-B14F-4D97-AF65-F5344CB8AC3E}">
        <p14:creationId xmlns:p14="http://schemas.microsoft.com/office/powerpoint/2010/main" val="11977834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I. </a:t>
            </a:r>
            <a:r>
              <a:rPr lang="en-US" dirty="0" smtClean="0"/>
              <a:t>PHÁP</a:t>
            </a:r>
            <a:endParaRPr lang="en-US" dirty="0"/>
          </a:p>
        </p:txBody>
      </p:sp>
      <p:sp>
        <p:nvSpPr>
          <p:cNvPr id="3" name="Content Placeholder 2"/>
          <p:cNvSpPr>
            <a:spLocks noGrp="1"/>
          </p:cNvSpPr>
          <p:nvPr>
            <p:ph idx="1"/>
          </p:nvPr>
        </p:nvSpPr>
        <p:spPr>
          <a:xfrm>
            <a:off x="870857" y="1857829"/>
            <a:ext cx="5689600" cy="4755006"/>
          </a:xfrm>
        </p:spPr>
        <p:txBody>
          <a:bodyPr>
            <a:normAutofit/>
          </a:bodyPr>
          <a:lstStyle/>
          <a:p>
            <a:pPr marL="0" indent="0">
              <a:buNone/>
            </a:pPr>
            <a:r>
              <a:rPr lang="vi-VN" dirty="0" smtClean="0"/>
              <a:t>1. Khái quát chung</a:t>
            </a:r>
          </a:p>
          <a:p>
            <a:r>
              <a:rPr lang="en-US" dirty="0" err="1" smtClean="0"/>
              <a:t>Tên</a:t>
            </a:r>
            <a:r>
              <a:rPr lang="en-US" dirty="0" smtClean="0"/>
              <a:t> </a:t>
            </a:r>
            <a:r>
              <a:rPr lang="en-US" dirty="0" err="1"/>
              <a:t>nước</a:t>
            </a:r>
            <a:r>
              <a:rPr lang="en-US" dirty="0"/>
              <a:t>: </a:t>
            </a:r>
            <a:r>
              <a:rPr lang="en-US" dirty="0" err="1"/>
              <a:t>Cộng</a:t>
            </a:r>
            <a:r>
              <a:rPr lang="en-US" dirty="0"/>
              <a:t> </a:t>
            </a:r>
            <a:r>
              <a:rPr lang="en-US" dirty="0" err="1"/>
              <a:t>hoà</a:t>
            </a:r>
            <a:r>
              <a:rPr lang="en-US" dirty="0"/>
              <a:t> </a:t>
            </a:r>
            <a:r>
              <a:rPr lang="en-US" dirty="0" err="1"/>
              <a:t>Pháp</a:t>
            </a:r>
            <a:endParaRPr lang="en-US" dirty="0"/>
          </a:p>
          <a:p>
            <a:r>
              <a:rPr lang="en-US" dirty="0"/>
              <a:t> </a:t>
            </a:r>
            <a:r>
              <a:rPr lang="en-US" dirty="0" err="1" smtClean="0"/>
              <a:t>Ngày</a:t>
            </a:r>
            <a:r>
              <a:rPr lang="en-US" dirty="0" smtClean="0"/>
              <a:t> </a:t>
            </a:r>
            <a:r>
              <a:rPr lang="en-US" dirty="0" err="1"/>
              <a:t>quốc</a:t>
            </a:r>
            <a:r>
              <a:rPr lang="en-US" dirty="0"/>
              <a:t> </a:t>
            </a:r>
            <a:r>
              <a:rPr lang="en-US" dirty="0" err="1"/>
              <a:t>khánh</a:t>
            </a:r>
            <a:r>
              <a:rPr lang="en-US" dirty="0"/>
              <a:t>: 14/7/1790</a:t>
            </a:r>
          </a:p>
          <a:p>
            <a:r>
              <a:rPr lang="en-US" dirty="0" err="1" smtClean="0"/>
              <a:t>Thủ</a:t>
            </a:r>
            <a:r>
              <a:rPr lang="en-US" dirty="0" smtClean="0"/>
              <a:t> </a:t>
            </a:r>
            <a:r>
              <a:rPr lang="en-US" dirty="0" err="1"/>
              <a:t>đô</a:t>
            </a:r>
            <a:r>
              <a:rPr lang="en-US" dirty="0"/>
              <a:t>: </a:t>
            </a:r>
            <a:r>
              <a:rPr lang="en-US" dirty="0" smtClean="0"/>
              <a:t>Paris</a:t>
            </a:r>
            <a:endParaRPr lang="en-US" dirty="0"/>
          </a:p>
        </p:txBody>
      </p:sp>
      <p:pic>
        <p:nvPicPr>
          <p:cNvPr id="4" name="Picture 3"/>
          <p:cNvPicPr>
            <a:picLocks noChangeAspect="1"/>
          </p:cNvPicPr>
          <p:nvPr/>
        </p:nvPicPr>
        <p:blipFill>
          <a:blip r:embed="rId2"/>
          <a:stretch>
            <a:fillRect/>
          </a:stretch>
        </p:blipFill>
        <p:spPr>
          <a:xfrm>
            <a:off x="6650381" y="3366663"/>
            <a:ext cx="5541619" cy="3491337"/>
          </a:xfrm>
          <a:prstGeom prst="rect">
            <a:avLst/>
          </a:prstGeom>
        </p:spPr>
      </p:pic>
      <p:pic>
        <p:nvPicPr>
          <p:cNvPr id="6" name="Picture 5"/>
          <p:cNvPicPr>
            <a:picLocks noChangeAspect="1"/>
          </p:cNvPicPr>
          <p:nvPr/>
        </p:nvPicPr>
        <p:blipFill>
          <a:blip r:embed="rId3"/>
          <a:stretch>
            <a:fillRect/>
          </a:stretch>
        </p:blipFill>
        <p:spPr>
          <a:xfrm>
            <a:off x="8040969" y="833437"/>
            <a:ext cx="3120516" cy="2397617"/>
          </a:xfrm>
          <a:prstGeom prst="rect">
            <a:avLst/>
          </a:prstGeom>
        </p:spPr>
      </p:pic>
    </p:spTree>
    <p:extLst>
      <p:ext uri="{BB962C8B-B14F-4D97-AF65-F5344CB8AC3E}">
        <p14:creationId xmlns:p14="http://schemas.microsoft.com/office/powerpoint/2010/main" val="4942956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PHÁP</a:t>
            </a:r>
            <a:endParaRPr lang="en-US" dirty="0"/>
          </a:p>
        </p:txBody>
      </p:sp>
      <p:sp>
        <p:nvSpPr>
          <p:cNvPr id="3" name="Content Placeholder 2"/>
          <p:cNvSpPr>
            <a:spLocks noGrp="1"/>
          </p:cNvSpPr>
          <p:nvPr>
            <p:ph idx="1"/>
          </p:nvPr>
        </p:nvSpPr>
        <p:spPr>
          <a:xfrm>
            <a:off x="870857" y="1501635"/>
            <a:ext cx="5689600" cy="5111200"/>
          </a:xfrm>
        </p:spPr>
        <p:txBody>
          <a:bodyPr>
            <a:normAutofit/>
          </a:bodyPr>
          <a:lstStyle/>
          <a:p>
            <a:r>
              <a:rPr lang="en-US" dirty="0"/>
              <a:t> </a:t>
            </a:r>
            <a:r>
              <a:rPr lang="en-US" dirty="0" err="1" smtClean="0"/>
              <a:t>Vị</a:t>
            </a:r>
            <a:r>
              <a:rPr lang="en-US" dirty="0" smtClean="0"/>
              <a:t> </a:t>
            </a:r>
            <a:r>
              <a:rPr lang="en-US" dirty="0" err="1"/>
              <a:t>trí</a:t>
            </a:r>
            <a:r>
              <a:rPr lang="en-US" dirty="0"/>
              <a:t> </a:t>
            </a:r>
            <a:r>
              <a:rPr lang="en-US" dirty="0" err="1"/>
              <a:t>địa</a:t>
            </a:r>
            <a:r>
              <a:rPr lang="en-US" dirty="0"/>
              <a:t> </a:t>
            </a:r>
            <a:r>
              <a:rPr lang="en-US" dirty="0" err="1"/>
              <a:t>lý</a:t>
            </a:r>
            <a:r>
              <a:rPr lang="en-US" dirty="0"/>
              <a:t>: </a:t>
            </a:r>
            <a:r>
              <a:rPr lang="en-US" dirty="0" err="1"/>
              <a:t>Nằm</a:t>
            </a:r>
            <a:r>
              <a:rPr lang="en-US" dirty="0"/>
              <a:t> ở </a:t>
            </a:r>
            <a:r>
              <a:rPr lang="en-US" dirty="0" err="1"/>
              <a:t>Tây</a:t>
            </a:r>
            <a:r>
              <a:rPr lang="en-US" dirty="0"/>
              <a:t> </a:t>
            </a:r>
            <a:r>
              <a:rPr lang="en-US" dirty="0" err="1"/>
              <a:t>châu</a:t>
            </a:r>
            <a:r>
              <a:rPr lang="en-US" dirty="0"/>
              <a:t> </a:t>
            </a:r>
            <a:r>
              <a:rPr lang="en-US" dirty="0" err="1"/>
              <a:t>Âu</a:t>
            </a:r>
            <a:r>
              <a:rPr lang="en-US" dirty="0"/>
              <a:t>; </a:t>
            </a:r>
            <a:r>
              <a:rPr lang="en-US" dirty="0" err="1"/>
              <a:t>phía</a:t>
            </a:r>
            <a:r>
              <a:rPr lang="en-US" dirty="0"/>
              <a:t> </a:t>
            </a:r>
            <a:r>
              <a:rPr lang="en-US" dirty="0" err="1"/>
              <a:t>Tây</a:t>
            </a:r>
            <a:r>
              <a:rPr lang="en-US" dirty="0"/>
              <a:t> </a:t>
            </a:r>
            <a:r>
              <a:rPr lang="en-US" dirty="0" err="1"/>
              <a:t>giáp</a:t>
            </a:r>
            <a:r>
              <a:rPr lang="en-US" dirty="0"/>
              <a:t> </a:t>
            </a:r>
            <a:r>
              <a:rPr lang="en-US" dirty="0" err="1"/>
              <a:t>Đại</a:t>
            </a:r>
            <a:r>
              <a:rPr lang="en-US" dirty="0"/>
              <a:t> </a:t>
            </a:r>
            <a:r>
              <a:rPr lang="en-US" dirty="0" err="1"/>
              <a:t>Tây</a:t>
            </a:r>
            <a:r>
              <a:rPr lang="en-US" dirty="0"/>
              <a:t> </a:t>
            </a:r>
            <a:r>
              <a:rPr lang="en-US" dirty="0" err="1"/>
              <a:t>Dương</a:t>
            </a:r>
            <a:r>
              <a:rPr lang="en-US" dirty="0"/>
              <a:t>; </a:t>
            </a:r>
            <a:r>
              <a:rPr lang="en-US" dirty="0" err="1"/>
              <a:t>phía</a:t>
            </a:r>
            <a:r>
              <a:rPr lang="en-US" dirty="0"/>
              <a:t> </a:t>
            </a:r>
            <a:r>
              <a:rPr lang="en-US" dirty="0" err="1" smtClean="0"/>
              <a:t>Bắc</a:t>
            </a:r>
            <a:r>
              <a:rPr lang="en-US" dirty="0"/>
              <a:t> </a:t>
            </a:r>
            <a:r>
              <a:rPr lang="en-US" dirty="0" err="1" smtClean="0"/>
              <a:t>giáp</a:t>
            </a:r>
            <a:r>
              <a:rPr lang="en-US" dirty="0" smtClean="0"/>
              <a:t> </a:t>
            </a:r>
            <a:r>
              <a:rPr lang="en-US" dirty="0" err="1"/>
              <a:t>biển</a:t>
            </a:r>
            <a:r>
              <a:rPr lang="en-US" dirty="0"/>
              <a:t> </a:t>
            </a:r>
            <a:r>
              <a:rPr lang="en-US" dirty="0" err="1"/>
              <a:t>Manche</a:t>
            </a:r>
            <a:r>
              <a:rPr lang="en-US" dirty="0"/>
              <a:t>; </a:t>
            </a:r>
            <a:r>
              <a:rPr lang="en-US" dirty="0" err="1"/>
              <a:t>phía</a:t>
            </a:r>
            <a:r>
              <a:rPr lang="en-US" dirty="0"/>
              <a:t> </a:t>
            </a:r>
            <a:r>
              <a:rPr lang="en-US" dirty="0" err="1"/>
              <a:t>Đông</a:t>
            </a:r>
            <a:r>
              <a:rPr lang="en-US" dirty="0"/>
              <a:t> </a:t>
            </a:r>
            <a:r>
              <a:rPr lang="en-US" dirty="0" err="1"/>
              <a:t>giáp</a:t>
            </a:r>
            <a:r>
              <a:rPr lang="en-US" dirty="0"/>
              <a:t> </a:t>
            </a:r>
            <a:r>
              <a:rPr lang="en-US" dirty="0" err="1"/>
              <a:t>Bỉ</a:t>
            </a:r>
            <a:r>
              <a:rPr lang="en-US" dirty="0"/>
              <a:t>, </a:t>
            </a:r>
            <a:r>
              <a:rPr lang="en-US" dirty="0" err="1"/>
              <a:t>Đức</a:t>
            </a:r>
            <a:r>
              <a:rPr lang="en-US" dirty="0"/>
              <a:t>, </a:t>
            </a:r>
            <a:r>
              <a:rPr lang="en-US" dirty="0" err="1"/>
              <a:t>Thụy</a:t>
            </a:r>
            <a:r>
              <a:rPr lang="en-US" dirty="0"/>
              <a:t> </a:t>
            </a:r>
            <a:r>
              <a:rPr lang="en-US" dirty="0" err="1"/>
              <a:t>Sĩ</a:t>
            </a:r>
            <a:r>
              <a:rPr lang="en-US" dirty="0"/>
              <a:t>, Italy; </a:t>
            </a:r>
            <a:r>
              <a:rPr lang="en-US" dirty="0" err="1"/>
              <a:t>phía</a:t>
            </a:r>
            <a:r>
              <a:rPr lang="en-US" dirty="0"/>
              <a:t> Nam </a:t>
            </a:r>
            <a:r>
              <a:rPr lang="en-US" dirty="0" err="1"/>
              <a:t>giáp</a:t>
            </a:r>
            <a:r>
              <a:rPr lang="en-US" dirty="0"/>
              <a:t> </a:t>
            </a:r>
            <a:r>
              <a:rPr lang="en-US" dirty="0" err="1"/>
              <a:t>Tây</a:t>
            </a:r>
            <a:r>
              <a:rPr lang="en-US" dirty="0"/>
              <a:t> </a:t>
            </a:r>
            <a:r>
              <a:rPr lang="en-US" dirty="0" smtClean="0"/>
              <a:t>Ban </a:t>
            </a:r>
            <a:r>
              <a:rPr lang="en-US" dirty="0" err="1" smtClean="0"/>
              <a:t>Nha</a:t>
            </a:r>
            <a:r>
              <a:rPr lang="en-US" dirty="0" smtClean="0"/>
              <a:t> </a:t>
            </a:r>
            <a:r>
              <a:rPr lang="en-US" dirty="0" err="1"/>
              <a:t>và</a:t>
            </a:r>
            <a:r>
              <a:rPr lang="en-US" dirty="0"/>
              <a:t> </a:t>
            </a:r>
            <a:r>
              <a:rPr lang="en-US" dirty="0" err="1"/>
              <a:t>Địa</a:t>
            </a:r>
            <a:r>
              <a:rPr lang="en-US" dirty="0"/>
              <a:t> </a:t>
            </a:r>
            <a:r>
              <a:rPr lang="en-US" dirty="0" err="1"/>
              <a:t>Trung</a:t>
            </a:r>
            <a:r>
              <a:rPr lang="en-US" dirty="0"/>
              <a:t> </a:t>
            </a:r>
            <a:r>
              <a:rPr lang="en-US" dirty="0" err="1"/>
              <a:t>Hải</a:t>
            </a:r>
            <a:endParaRPr lang="en-US" dirty="0"/>
          </a:p>
        </p:txBody>
      </p:sp>
      <p:pic>
        <p:nvPicPr>
          <p:cNvPr id="5" name="Picture 4"/>
          <p:cNvPicPr>
            <a:picLocks noChangeAspect="1"/>
          </p:cNvPicPr>
          <p:nvPr/>
        </p:nvPicPr>
        <p:blipFill>
          <a:blip r:embed="rId2"/>
          <a:stretch>
            <a:fillRect/>
          </a:stretch>
        </p:blipFill>
        <p:spPr>
          <a:xfrm>
            <a:off x="6835973" y="1190171"/>
            <a:ext cx="5288073" cy="5109049"/>
          </a:xfrm>
          <a:prstGeom prst="rect">
            <a:avLst/>
          </a:prstGeom>
        </p:spPr>
      </p:pic>
    </p:spTree>
    <p:extLst>
      <p:ext uri="{BB962C8B-B14F-4D97-AF65-F5344CB8AC3E}">
        <p14:creationId xmlns:p14="http://schemas.microsoft.com/office/powerpoint/2010/main" val="21633835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6435" y="787782"/>
            <a:ext cx="10378177" cy="5111200"/>
          </a:xfrm>
        </p:spPr>
        <p:txBody>
          <a:bodyPr/>
          <a:lstStyle/>
          <a:p>
            <a:r>
              <a:rPr lang="en-US" dirty="0"/>
              <a:t> </a:t>
            </a:r>
            <a:r>
              <a:rPr lang="en-US" dirty="0" smtClean="0"/>
              <a:t> </a:t>
            </a:r>
            <a:r>
              <a:rPr lang="en-US" dirty="0" err="1" smtClean="0"/>
              <a:t>Diện</a:t>
            </a:r>
            <a:r>
              <a:rPr lang="en-US" dirty="0" smtClean="0"/>
              <a:t> </a:t>
            </a:r>
            <a:r>
              <a:rPr lang="en-US" dirty="0" err="1"/>
              <a:t>tích</a:t>
            </a:r>
            <a:r>
              <a:rPr lang="en-US" dirty="0"/>
              <a:t>: 674.843km2</a:t>
            </a:r>
          </a:p>
          <a:p>
            <a:r>
              <a:rPr lang="en-US" dirty="0"/>
              <a:t> </a:t>
            </a:r>
            <a:r>
              <a:rPr lang="en-US" dirty="0" smtClean="0"/>
              <a:t> </a:t>
            </a:r>
            <a:r>
              <a:rPr lang="en-US" dirty="0" err="1" smtClean="0"/>
              <a:t>Khí</a:t>
            </a:r>
            <a:r>
              <a:rPr lang="en-US" dirty="0" smtClean="0"/>
              <a:t> </a:t>
            </a:r>
            <a:r>
              <a:rPr lang="en-US" dirty="0" err="1"/>
              <a:t>hậu</a:t>
            </a:r>
            <a:r>
              <a:rPr lang="en-US" dirty="0"/>
              <a:t>: </a:t>
            </a:r>
            <a:r>
              <a:rPr lang="en-US" dirty="0" err="1"/>
              <a:t>Ôn</a:t>
            </a:r>
            <a:r>
              <a:rPr lang="en-US" dirty="0"/>
              <a:t> </a:t>
            </a:r>
            <a:r>
              <a:rPr lang="en-US" dirty="0" err="1"/>
              <a:t>đới</a:t>
            </a:r>
            <a:r>
              <a:rPr lang="en-US" dirty="0"/>
              <a:t>, </a:t>
            </a:r>
            <a:r>
              <a:rPr lang="en-US" dirty="0" err="1"/>
              <a:t>mùa</a:t>
            </a:r>
            <a:r>
              <a:rPr lang="en-US" dirty="0"/>
              <a:t> </a:t>
            </a:r>
            <a:r>
              <a:rPr lang="en-US" dirty="0" err="1"/>
              <a:t>đông</a:t>
            </a:r>
            <a:r>
              <a:rPr lang="en-US" dirty="0"/>
              <a:t> </a:t>
            </a:r>
            <a:r>
              <a:rPr lang="en-US" dirty="0" err="1"/>
              <a:t>lạnh</a:t>
            </a:r>
            <a:r>
              <a:rPr lang="en-US" dirty="0"/>
              <a:t> </a:t>
            </a:r>
            <a:r>
              <a:rPr lang="en-US" dirty="0" err="1"/>
              <a:t>và</a:t>
            </a:r>
            <a:r>
              <a:rPr lang="en-US" dirty="0"/>
              <a:t> </a:t>
            </a:r>
            <a:r>
              <a:rPr lang="en-US" dirty="0" err="1"/>
              <a:t>mùa</a:t>
            </a:r>
            <a:r>
              <a:rPr lang="en-US" dirty="0"/>
              <a:t> </a:t>
            </a:r>
            <a:r>
              <a:rPr lang="en-US" dirty="0" err="1"/>
              <a:t>hè</a:t>
            </a:r>
            <a:r>
              <a:rPr lang="en-US" dirty="0"/>
              <a:t> </a:t>
            </a:r>
            <a:r>
              <a:rPr lang="en-US" dirty="0" err="1"/>
              <a:t>ôn</a:t>
            </a:r>
            <a:r>
              <a:rPr lang="en-US" dirty="0"/>
              <a:t> </a:t>
            </a:r>
            <a:r>
              <a:rPr lang="en-US" dirty="0" err="1"/>
              <a:t>hòa</a:t>
            </a:r>
            <a:r>
              <a:rPr lang="en-US" dirty="0"/>
              <a:t>, </a:t>
            </a:r>
            <a:r>
              <a:rPr lang="en-US" dirty="0" err="1"/>
              <a:t>nhưng</a:t>
            </a:r>
            <a:r>
              <a:rPr lang="en-US" dirty="0"/>
              <a:t> ở </a:t>
            </a:r>
            <a:r>
              <a:rPr lang="en-US" dirty="0" err="1"/>
              <a:t>khu</a:t>
            </a:r>
            <a:r>
              <a:rPr lang="en-US" dirty="0"/>
              <a:t> </a:t>
            </a:r>
            <a:r>
              <a:rPr lang="en-US" dirty="0" err="1"/>
              <a:t>vực</a:t>
            </a:r>
            <a:r>
              <a:rPr lang="en-US" dirty="0"/>
              <a:t> </a:t>
            </a:r>
            <a:r>
              <a:rPr lang="en-US" dirty="0" err="1" smtClean="0"/>
              <a:t>dọc</a:t>
            </a:r>
            <a:r>
              <a:rPr lang="en-US" dirty="0"/>
              <a:t> </a:t>
            </a:r>
            <a:r>
              <a:rPr lang="en-US" dirty="0" err="1" smtClean="0"/>
              <a:t>theo</a:t>
            </a:r>
            <a:r>
              <a:rPr lang="en-US" dirty="0" smtClean="0"/>
              <a:t> </a:t>
            </a:r>
            <a:r>
              <a:rPr lang="en-US" dirty="0" err="1"/>
              <a:t>Địa</a:t>
            </a:r>
            <a:r>
              <a:rPr lang="en-US" dirty="0"/>
              <a:t> </a:t>
            </a:r>
            <a:r>
              <a:rPr lang="en-US" dirty="0" err="1"/>
              <a:t>Trung</a:t>
            </a:r>
            <a:r>
              <a:rPr lang="en-US" dirty="0"/>
              <a:t> </a:t>
            </a:r>
            <a:r>
              <a:rPr lang="en-US" dirty="0" err="1"/>
              <a:t>Hải</a:t>
            </a:r>
            <a:r>
              <a:rPr lang="en-US" dirty="0"/>
              <a:t> </a:t>
            </a:r>
            <a:r>
              <a:rPr lang="en-US" dirty="0" err="1"/>
              <a:t>mùa</a:t>
            </a:r>
            <a:r>
              <a:rPr lang="en-US" dirty="0"/>
              <a:t> </a:t>
            </a:r>
            <a:r>
              <a:rPr lang="en-US" dirty="0" err="1"/>
              <a:t>đông</a:t>
            </a:r>
            <a:r>
              <a:rPr lang="en-US" dirty="0"/>
              <a:t> </a:t>
            </a:r>
            <a:r>
              <a:rPr lang="en-US" dirty="0" err="1"/>
              <a:t>ôn</a:t>
            </a:r>
            <a:r>
              <a:rPr lang="en-US" dirty="0"/>
              <a:t> </a:t>
            </a:r>
            <a:r>
              <a:rPr lang="en-US" dirty="0" err="1"/>
              <a:t>hòa</a:t>
            </a:r>
            <a:r>
              <a:rPr lang="en-US" dirty="0"/>
              <a:t> </a:t>
            </a:r>
            <a:r>
              <a:rPr lang="en-US" dirty="0" err="1"/>
              <a:t>và</a:t>
            </a:r>
            <a:r>
              <a:rPr lang="en-US" dirty="0"/>
              <a:t> </a:t>
            </a:r>
            <a:r>
              <a:rPr lang="en-US" dirty="0" err="1"/>
              <a:t>mùa</a:t>
            </a:r>
            <a:r>
              <a:rPr lang="en-US" dirty="0"/>
              <a:t> </a:t>
            </a:r>
            <a:r>
              <a:rPr lang="en-US" dirty="0" err="1"/>
              <a:t>hè</a:t>
            </a:r>
            <a:r>
              <a:rPr lang="en-US" dirty="0"/>
              <a:t> </a:t>
            </a:r>
            <a:r>
              <a:rPr lang="en-US" dirty="0" err="1"/>
              <a:t>nóng</a:t>
            </a:r>
            <a:r>
              <a:rPr lang="en-US" dirty="0"/>
              <a:t>. </a:t>
            </a:r>
            <a:r>
              <a:rPr lang="en-US" dirty="0" err="1"/>
              <a:t>Mùa</a:t>
            </a:r>
            <a:r>
              <a:rPr lang="en-US" dirty="0"/>
              <a:t> </a:t>
            </a:r>
            <a:r>
              <a:rPr lang="en-US" dirty="0" err="1"/>
              <a:t>đông</a:t>
            </a:r>
            <a:r>
              <a:rPr lang="en-US" dirty="0"/>
              <a:t> </a:t>
            </a:r>
            <a:r>
              <a:rPr lang="en-US" dirty="0" err="1"/>
              <a:t>nhiệt</a:t>
            </a:r>
            <a:r>
              <a:rPr lang="en-US" dirty="0"/>
              <a:t> </a:t>
            </a:r>
            <a:r>
              <a:rPr lang="en-US" dirty="0" err="1"/>
              <a:t>độ</a:t>
            </a:r>
            <a:r>
              <a:rPr lang="en-US" dirty="0"/>
              <a:t> </a:t>
            </a:r>
            <a:r>
              <a:rPr lang="en-US" dirty="0" err="1" smtClean="0"/>
              <a:t>trung</a:t>
            </a:r>
            <a:r>
              <a:rPr lang="en-US" dirty="0"/>
              <a:t> </a:t>
            </a:r>
            <a:r>
              <a:rPr lang="en-US" dirty="0" err="1" smtClean="0"/>
              <a:t>bình</a:t>
            </a:r>
            <a:r>
              <a:rPr lang="en-US" dirty="0" smtClean="0"/>
              <a:t> </a:t>
            </a:r>
            <a:r>
              <a:rPr lang="en-US" dirty="0" err="1"/>
              <a:t>từ</a:t>
            </a:r>
            <a:r>
              <a:rPr lang="en-US" dirty="0"/>
              <a:t> 0-8 </a:t>
            </a:r>
            <a:r>
              <a:rPr lang="en-US" dirty="0" err="1"/>
              <a:t>độ</a:t>
            </a:r>
            <a:r>
              <a:rPr lang="en-US" dirty="0"/>
              <a:t> C, </a:t>
            </a:r>
            <a:r>
              <a:rPr lang="en-US" dirty="0" err="1"/>
              <a:t>mùa</a:t>
            </a:r>
            <a:r>
              <a:rPr lang="en-US" dirty="0"/>
              <a:t> </a:t>
            </a:r>
            <a:r>
              <a:rPr lang="en-US" dirty="0" err="1"/>
              <a:t>hè</a:t>
            </a:r>
            <a:r>
              <a:rPr lang="en-US" dirty="0"/>
              <a:t> </a:t>
            </a:r>
            <a:r>
              <a:rPr lang="en-US" dirty="0" err="1"/>
              <a:t>nhiệt</a:t>
            </a:r>
            <a:r>
              <a:rPr lang="en-US" dirty="0"/>
              <a:t> </a:t>
            </a:r>
            <a:r>
              <a:rPr lang="en-US" dirty="0" err="1"/>
              <a:t>độ</a:t>
            </a:r>
            <a:r>
              <a:rPr lang="en-US" dirty="0"/>
              <a:t> </a:t>
            </a:r>
            <a:r>
              <a:rPr lang="en-US" dirty="0" err="1"/>
              <a:t>trung</a:t>
            </a:r>
            <a:r>
              <a:rPr lang="en-US" dirty="0"/>
              <a:t> </a:t>
            </a:r>
            <a:r>
              <a:rPr lang="en-US" dirty="0" err="1"/>
              <a:t>bình</a:t>
            </a:r>
            <a:r>
              <a:rPr lang="en-US" dirty="0"/>
              <a:t> </a:t>
            </a:r>
            <a:r>
              <a:rPr lang="en-US" dirty="0" err="1"/>
              <a:t>từ</a:t>
            </a:r>
            <a:r>
              <a:rPr lang="en-US" dirty="0"/>
              <a:t> 16-24 </a:t>
            </a:r>
            <a:r>
              <a:rPr lang="en-US" dirty="0" err="1"/>
              <a:t>độ</a:t>
            </a:r>
            <a:r>
              <a:rPr lang="en-US" dirty="0"/>
              <a:t> C.</a:t>
            </a:r>
          </a:p>
          <a:p>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pic>
        <p:nvPicPr>
          <p:cNvPr id="5" name="Picture 4"/>
          <p:cNvPicPr>
            <a:picLocks noChangeAspect="1"/>
          </p:cNvPicPr>
          <p:nvPr/>
        </p:nvPicPr>
        <p:blipFill>
          <a:blip r:embed="rId2"/>
          <a:stretch>
            <a:fillRect/>
          </a:stretch>
        </p:blipFill>
        <p:spPr>
          <a:xfrm>
            <a:off x="4360999" y="4393460"/>
            <a:ext cx="3650887" cy="2464540"/>
          </a:xfrm>
          <a:prstGeom prst="rect">
            <a:avLst/>
          </a:prstGeom>
        </p:spPr>
      </p:pic>
    </p:spTree>
    <p:extLst>
      <p:ext uri="{BB962C8B-B14F-4D97-AF65-F5344CB8AC3E}">
        <p14:creationId xmlns:p14="http://schemas.microsoft.com/office/powerpoint/2010/main" val="41617992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19087" y="174129"/>
            <a:ext cx="7619999" cy="6509700"/>
          </a:xfrm>
          <a:prstGeom prst="rect">
            <a:avLst/>
          </a:prstGeom>
        </p:spPr>
      </p:pic>
    </p:spTree>
    <p:extLst>
      <p:ext uri="{BB962C8B-B14F-4D97-AF65-F5344CB8AC3E}">
        <p14:creationId xmlns:p14="http://schemas.microsoft.com/office/powerpoint/2010/main" val="36550183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smtClean="0"/>
              <a:t>Dân</a:t>
            </a:r>
            <a:r>
              <a:rPr lang="en-US" dirty="0" smtClean="0"/>
              <a:t> </a:t>
            </a:r>
            <a:r>
              <a:rPr lang="en-US" dirty="0" err="1"/>
              <a:t>tộc</a:t>
            </a:r>
            <a:r>
              <a:rPr lang="en-US" dirty="0"/>
              <a:t>: </a:t>
            </a:r>
            <a:r>
              <a:rPr lang="en-US" dirty="0" err="1"/>
              <a:t>Người</a:t>
            </a:r>
            <a:r>
              <a:rPr lang="en-US" dirty="0"/>
              <a:t> </a:t>
            </a:r>
            <a:r>
              <a:rPr lang="en-US" dirty="0" err="1"/>
              <a:t>Pháp</a:t>
            </a:r>
            <a:r>
              <a:rPr lang="en-US" dirty="0"/>
              <a:t> (87%), </a:t>
            </a:r>
            <a:r>
              <a:rPr lang="en-US" dirty="0" err="1"/>
              <a:t>người</a:t>
            </a:r>
            <a:r>
              <a:rPr lang="en-US" dirty="0"/>
              <a:t> </a:t>
            </a:r>
            <a:r>
              <a:rPr lang="en-US" dirty="0" err="1"/>
              <a:t>Arập</a:t>
            </a:r>
            <a:r>
              <a:rPr lang="en-US" dirty="0"/>
              <a:t> (3%), </a:t>
            </a:r>
            <a:r>
              <a:rPr lang="en-US" dirty="0" err="1"/>
              <a:t>người</a:t>
            </a:r>
            <a:r>
              <a:rPr lang="en-US" dirty="0"/>
              <a:t> </a:t>
            </a:r>
            <a:r>
              <a:rPr lang="en-US" dirty="0" err="1"/>
              <a:t>Đức</a:t>
            </a:r>
            <a:r>
              <a:rPr lang="en-US" dirty="0"/>
              <a:t> (2%), </a:t>
            </a:r>
            <a:r>
              <a:rPr lang="en-US" dirty="0" err="1"/>
              <a:t>các</a:t>
            </a:r>
            <a:r>
              <a:rPr lang="en-US" dirty="0"/>
              <a:t> </a:t>
            </a:r>
            <a:r>
              <a:rPr lang="en-US" dirty="0" err="1" smtClean="0"/>
              <a:t>dân</a:t>
            </a:r>
            <a:r>
              <a:rPr lang="en-US" dirty="0"/>
              <a:t> </a:t>
            </a:r>
            <a:r>
              <a:rPr lang="en-US" dirty="0" err="1" smtClean="0"/>
              <a:t>tộc</a:t>
            </a:r>
            <a:r>
              <a:rPr lang="en-US" dirty="0" smtClean="0"/>
              <a:t> </a:t>
            </a:r>
            <a:r>
              <a:rPr lang="en-US" dirty="0" err="1"/>
              <a:t>khác</a:t>
            </a:r>
            <a:r>
              <a:rPr lang="en-US" dirty="0"/>
              <a:t> (8%).</a:t>
            </a:r>
          </a:p>
          <a:p>
            <a:pPr marL="0" indent="0">
              <a:buNone/>
            </a:pPr>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pic>
        <p:nvPicPr>
          <p:cNvPr id="6" name="Picture 5"/>
          <p:cNvPicPr>
            <a:picLocks noChangeAspect="1"/>
          </p:cNvPicPr>
          <p:nvPr/>
        </p:nvPicPr>
        <p:blipFill>
          <a:blip r:embed="rId2"/>
          <a:stretch>
            <a:fillRect/>
          </a:stretch>
        </p:blipFill>
        <p:spPr>
          <a:xfrm>
            <a:off x="2628811" y="2909887"/>
            <a:ext cx="6979645" cy="3776356"/>
          </a:xfrm>
          <a:prstGeom prst="rect">
            <a:avLst/>
          </a:prstGeom>
        </p:spPr>
      </p:pic>
    </p:spTree>
    <p:extLst>
      <p:ext uri="{BB962C8B-B14F-4D97-AF65-F5344CB8AC3E}">
        <p14:creationId xmlns:p14="http://schemas.microsoft.com/office/powerpoint/2010/main" val="31523795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smtClean="0"/>
              <a:t>Hành</a:t>
            </a:r>
            <a:r>
              <a:rPr lang="en-US" dirty="0" smtClean="0"/>
              <a:t> </a:t>
            </a:r>
            <a:r>
              <a:rPr lang="en-US" dirty="0" err="1"/>
              <a:t>chính</a:t>
            </a:r>
            <a:r>
              <a:rPr lang="en-US" dirty="0"/>
              <a:t>: </a:t>
            </a:r>
            <a:r>
              <a:rPr lang="en-US" dirty="0" err="1"/>
              <a:t>Pháp</a:t>
            </a:r>
            <a:r>
              <a:rPr lang="en-US" dirty="0"/>
              <a:t> </a:t>
            </a:r>
            <a:r>
              <a:rPr lang="en-US" dirty="0" err="1"/>
              <a:t>được</a:t>
            </a:r>
            <a:r>
              <a:rPr lang="en-US" dirty="0"/>
              <a:t> chia </a:t>
            </a:r>
            <a:r>
              <a:rPr lang="en-US" dirty="0" err="1"/>
              <a:t>thành</a:t>
            </a:r>
            <a:r>
              <a:rPr lang="en-US" dirty="0"/>
              <a:t> 26 </a:t>
            </a:r>
            <a:r>
              <a:rPr lang="en-US" dirty="0" err="1"/>
              <a:t>vùng</a:t>
            </a:r>
            <a:r>
              <a:rPr lang="en-US" dirty="0"/>
              <a:t> </a:t>
            </a:r>
            <a:r>
              <a:rPr lang="en-US" dirty="0" err="1"/>
              <a:t>hành</a:t>
            </a:r>
            <a:r>
              <a:rPr lang="en-US" dirty="0"/>
              <a:t> </a:t>
            </a:r>
            <a:r>
              <a:rPr lang="en-US" dirty="0" err="1"/>
              <a:t>chính</a:t>
            </a:r>
            <a:r>
              <a:rPr lang="en-US" dirty="0"/>
              <a:t>: 22 </a:t>
            </a:r>
            <a:r>
              <a:rPr lang="en-US" dirty="0" err="1"/>
              <a:t>trong</a:t>
            </a:r>
            <a:r>
              <a:rPr lang="en-US" dirty="0"/>
              <a:t> </a:t>
            </a:r>
            <a:r>
              <a:rPr lang="en-US" dirty="0" err="1"/>
              <a:t>lãnh</a:t>
            </a:r>
            <a:r>
              <a:rPr lang="en-US" dirty="0"/>
              <a:t> </a:t>
            </a:r>
            <a:r>
              <a:rPr lang="en-US" dirty="0" err="1" smtClean="0"/>
              <a:t>thổ</a:t>
            </a:r>
            <a:r>
              <a:rPr lang="en-US" dirty="0"/>
              <a:t> </a:t>
            </a:r>
            <a:r>
              <a:rPr lang="en-US" dirty="0" err="1" smtClean="0"/>
              <a:t>lục</a:t>
            </a:r>
            <a:r>
              <a:rPr lang="en-US" dirty="0" smtClean="0"/>
              <a:t> </a:t>
            </a:r>
            <a:r>
              <a:rPr lang="en-US" dirty="0" err="1"/>
              <a:t>địa</a:t>
            </a:r>
            <a:r>
              <a:rPr lang="en-US" dirty="0"/>
              <a:t> </a:t>
            </a:r>
            <a:r>
              <a:rPr lang="en-US" dirty="0" err="1"/>
              <a:t>Pháp</a:t>
            </a:r>
            <a:r>
              <a:rPr lang="en-US" dirty="0"/>
              <a:t> </a:t>
            </a:r>
            <a:r>
              <a:rPr lang="en-US" dirty="0" err="1"/>
              <a:t>và</a:t>
            </a:r>
            <a:r>
              <a:rPr lang="en-US" dirty="0"/>
              <a:t> 4 </a:t>
            </a:r>
            <a:r>
              <a:rPr lang="en-US" dirty="0" err="1"/>
              <a:t>vùng</a:t>
            </a:r>
            <a:r>
              <a:rPr lang="en-US" dirty="0"/>
              <a:t> </a:t>
            </a:r>
            <a:r>
              <a:rPr lang="en-US" dirty="0" err="1"/>
              <a:t>hải</a:t>
            </a:r>
            <a:r>
              <a:rPr lang="en-US" dirty="0"/>
              <a:t> </a:t>
            </a:r>
            <a:r>
              <a:rPr lang="en-US" dirty="0" err="1"/>
              <a:t>ngoại</a:t>
            </a:r>
            <a:r>
              <a:rPr lang="en-US" dirty="0"/>
              <a:t>. </a:t>
            </a:r>
            <a:endParaRPr lang="en-US" dirty="0" smtClean="0"/>
          </a:p>
          <a:p>
            <a:r>
              <a:rPr lang="en-US" dirty="0"/>
              <a:t> </a:t>
            </a:r>
            <a:r>
              <a:rPr lang="en-US" dirty="0" err="1" smtClean="0"/>
              <a:t>Các</a:t>
            </a:r>
            <a:r>
              <a:rPr lang="en-US" dirty="0" smtClean="0"/>
              <a:t> </a:t>
            </a:r>
            <a:r>
              <a:rPr lang="en-US" dirty="0" err="1"/>
              <a:t>vùng</a:t>
            </a:r>
            <a:r>
              <a:rPr lang="en-US" dirty="0"/>
              <a:t> </a:t>
            </a:r>
            <a:r>
              <a:rPr lang="en-US" dirty="0" err="1"/>
              <a:t>được</a:t>
            </a:r>
            <a:r>
              <a:rPr lang="en-US" dirty="0"/>
              <a:t> chia </a:t>
            </a:r>
            <a:r>
              <a:rPr lang="en-US" dirty="0" err="1"/>
              <a:t>tiếp</a:t>
            </a:r>
            <a:r>
              <a:rPr lang="en-US" dirty="0"/>
              <a:t> </a:t>
            </a:r>
            <a:r>
              <a:rPr lang="en-US" dirty="0" err="1"/>
              <a:t>thành</a:t>
            </a:r>
            <a:r>
              <a:rPr lang="en-US" dirty="0"/>
              <a:t> 100 </a:t>
            </a:r>
            <a:r>
              <a:rPr lang="en-US" dirty="0" err="1"/>
              <a:t>khu</a:t>
            </a:r>
            <a:r>
              <a:rPr lang="en-US" dirty="0"/>
              <a:t> </a:t>
            </a:r>
            <a:r>
              <a:rPr lang="en-US" dirty="0" err="1"/>
              <a:t>vực</a:t>
            </a:r>
            <a:r>
              <a:rPr lang="en-US" dirty="0"/>
              <a:t>. </a:t>
            </a:r>
            <a:r>
              <a:rPr lang="en-US" dirty="0" err="1" smtClean="0"/>
              <a:t>Các</a:t>
            </a:r>
            <a:r>
              <a:rPr lang="en-US" dirty="0"/>
              <a:t> </a:t>
            </a:r>
            <a:r>
              <a:rPr lang="en-US" dirty="0" err="1" smtClean="0"/>
              <a:t>khu</a:t>
            </a:r>
            <a:r>
              <a:rPr lang="en-US" dirty="0" smtClean="0"/>
              <a:t> </a:t>
            </a:r>
            <a:r>
              <a:rPr lang="en-US" dirty="0" err="1"/>
              <a:t>vực</a:t>
            </a:r>
            <a:r>
              <a:rPr lang="en-US" dirty="0"/>
              <a:t> </a:t>
            </a:r>
            <a:r>
              <a:rPr lang="en-US" dirty="0" err="1"/>
              <a:t>được</a:t>
            </a:r>
            <a:r>
              <a:rPr lang="en-US" dirty="0"/>
              <a:t> </a:t>
            </a:r>
            <a:r>
              <a:rPr lang="en-US" dirty="0" err="1"/>
              <a:t>đánh</a:t>
            </a:r>
            <a:r>
              <a:rPr lang="en-US" dirty="0"/>
              <a:t> </a:t>
            </a:r>
            <a:r>
              <a:rPr lang="en-US" dirty="0" err="1"/>
              <a:t>số</a:t>
            </a:r>
            <a:r>
              <a:rPr lang="en-US" dirty="0"/>
              <a:t> (</a:t>
            </a:r>
            <a:r>
              <a:rPr lang="en-US" dirty="0" err="1"/>
              <a:t>chủ</a:t>
            </a:r>
            <a:r>
              <a:rPr lang="en-US" dirty="0"/>
              <a:t> </a:t>
            </a:r>
            <a:r>
              <a:rPr lang="en-US" dirty="0" err="1"/>
              <a:t>yếu</a:t>
            </a:r>
            <a:r>
              <a:rPr lang="en-US" dirty="0"/>
              <a:t> </a:t>
            </a:r>
            <a:r>
              <a:rPr lang="en-US" dirty="0" err="1"/>
              <a:t>theo</a:t>
            </a:r>
            <a:r>
              <a:rPr lang="en-US" dirty="0"/>
              <a:t> </a:t>
            </a:r>
            <a:r>
              <a:rPr lang="en-US" dirty="0" err="1"/>
              <a:t>bảng</a:t>
            </a:r>
            <a:r>
              <a:rPr lang="en-US" dirty="0"/>
              <a:t> </a:t>
            </a:r>
            <a:r>
              <a:rPr lang="en-US" dirty="0" err="1"/>
              <a:t>chữ</a:t>
            </a:r>
            <a:r>
              <a:rPr lang="en-US" dirty="0"/>
              <a:t> </a:t>
            </a:r>
            <a:r>
              <a:rPr lang="en-US" dirty="0" err="1"/>
              <a:t>cái</a:t>
            </a:r>
            <a:r>
              <a:rPr lang="en-US" dirty="0"/>
              <a:t>) </a:t>
            </a:r>
            <a:r>
              <a:rPr lang="en-US" dirty="0" err="1"/>
              <a:t>và</a:t>
            </a:r>
            <a:r>
              <a:rPr lang="en-US" dirty="0"/>
              <a:t> </a:t>
            </a:r>
            <a:r>
              <a:rPr lang="en-US" dirty="0" err="1"/>
              <a:t>số</a:t>
            </a:r>
            <a:r>
              <a:rPr lang="en-US" dirty="0"/>
              <a:t> </a:t>
            </a:r>
            <a:r>
              <a:rPr lang="en-US" dirty="0" err="1"/>
              <a:t>này</a:t>
            </a:r>
            <a:r>
              <a:rPr lang="en-US" dirty="0"/>
              <a:t> </a:t>
            </a:r>
            <a:r>
              <a:rPr lang="en-US" dirty="0" err="1"/>
              <a:t>được</a:t>
            </a:r>
            <a:r>
              <a:rPr lang="en-US" dirty="0"/>
              <a:t> </a:t>
            </a:r>
            <a:r>
              <a:rPr lang="en-US" dirty="0" err="1"/>
              <a:t>dùng</a:t>
            </a:r>
            <a:r>
              <a:rPr lang="en-US" dirty="0"/>
              <a:t> </a:t>
            </a:r>
            <a:r>
              <a:rPr lang="en-US" dirty="0" err="1"/>
              <a:t>làm</a:t>
            </a:r>
            <a:r>
              <a:rPr lang="en-US" dirty="0"/>
              <a:t> </a:t>
            </a:r>
            <a:r>
              <a:rPr lang="en-US" dirty="0" err="1" smtClean="0"/>
              <a:t>mã</a:t>
            </a:r>
            <a:r>
              <a:rPr lang="en-US" dirty="0"/>
              <a:t> </a:t>
            </a:r>
            <a:r>
              <a:rPr lang="en-US" dirty="0" err="1" smtClean="0"/>
              <a:t>bưu</a:t>
            </a:r>
            <a:r>
              <a:rPr lang="en-US" dirty="0" smtClean="0"/>
              <a:t> </a:t>
            </a:r>
            <a:r>
              <a:rPr lang="en-US" dirty="0" err="1"/>
              <a:t>chính</a:t>
            </a:r>
            <a:r>
              <a:rPr lang="en-US" dirty="0"/>
              <a:t> </a:t>
            </a:r>
            <a:r>
              <a:rPr lang="en-US" dirty="0" err="1"/>
              <a:t>cũng</a:t>
            </a:r>
            <a:r>
              <a:rPr lang="en-US" dirty="0"/>
              <a:t> </a:t>
            </a:r>
            <a:r>
              <a:rPr lang="en-US" dirty="0" err="1"/>
              <a:t>như</a:t>
            </a:r>
            <a:r>
              <a:rPr lang="en-US" dirty="0"/>
              <a:t> </a:t>
            </a:r>
            <a:r>
              <a:rPr lang="en-US" dirty="0" err="1"/>
              <a:t>mã</a:t>
            </a:r>
            <a:r>
              <a:rPr lang="en-US" dirty="0"/>
              <a:t> </a:t>
            </a:r>
            <a:r>
              <a:rPr lang="en-US" dirty="0" err="1"/>
              <a:t>trên</a:t>
            </a:r>
            <a:r>
              <a:rPr lang="en-US" dirty="0"/>
              <a:t> </a:t>
            </a:r>
            <a:r>
              <a:rPr lang="en-US" dirty="0" err="1"/>
              <a:t>bảng</a:t>
            </a:r>
            <a:r>
              <a:rPr lang="en-US" dirty="0"/>
              <a:t> </a:t>
            </a:r>
            <a:r>
              <a:rPr lang="en-US" dirty="0" err="1"/>
              <a:t>số</a:t>
            </a:r>
            <a:r>
              <a:rPr lang="en-US" dirty="0"/>
              <a:t> </a:t>
            </a:r>
            <a:r>
              <a:rPr lang="en-US" dirty="0" err="1"/>
              <a:t>xe</a:t>
            </a:r>
            <a:r>
              <a:rPr lang="en-US" dirty="0"/>
              <a:t>.</a:t>
            </a:r>
          </a:p>
          <a:p>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17364621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77864" y="6138320"/>
            <a:ext cx="10378177" cy="630779"/>
          </a:xfrm>
        </p:spPr>
        <p:txBody>
          <a:bodyPr>
            <a:normAutofit lnSpcReduction="10000"/>
          </a:bodyPr>
          <a:lstStyle/>
          <a:p>
            <a:pPr marL="0" indent="0">
              <a:buNone/>
            </a:pPr>
            <a:r>
              <a:rPr lang="vi-VN" dirty="0" smtClean="0"/>
              <a:t>Cấu trúc hành chính của Pháp</a:t>
            </a:r>
            <a:endParaRPr lang="en-US" dirty="0"/>
          </a:p>
        </p:txBody>
      </p:sp>
      <p:pic>
        <p:nvPicPr>
          <p:cNvPr id="4" name="Picture 3"/>
          <p:cNvPicPr>
            <a:picLocks noChangeAspect="1"/>
          </p:cNvPicPr>
          <p:nvPr/>
        </p:nvPicPr>
        <p:blipFill>
          <a:blip r:embed="rId2"/>
          <a:stretch>
            <a:fillRect/>
          </a:stretch>
        </p:blipFill>
        <p:spPr>
          <a:xfrm>
            <a:off x="2189306" y="861429"/>
            <a:ext cx="7697274" cy="5106113"/>
          </a:xfrm>
          <a:prstGeom prst="rect">
            <a:avLst/>
          </a:prstGeom>
        </p:spPr>
      </p:pic>
      <p:sp>
        <p:nvSpPr>
          <p:cNvPr id="5" name="Title 1"/>
          <p:cNvSpPr>
            <a:spLocks noGrp="1"/>
          </p:cNvSpPr>
          <p:nvPr>
            <p:ph type="title"/>
          </p:nvPr>
        </p:nvSpPr>
        <p:spPr>
          <a:xfrm>
            <a:off x="1722438" y="88900"/>
            <a:ext cx="9782175" cy="1281113"/>
          </a:xfrm>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42615749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90892" y="833978"/>
            <a:ext cx="10378177" cy="5111200"/>
          </a:xfrm>
        </p:spPr>
        <p:txBody>
          <a:bodyPr/>
          <a:lstStyle/>
          <a:p>
            <a:r>
              <a:rPr lang="en-US" dirty="0" smtClean="0"/>
              <a:t>  </a:t>
            </a:r>
            <a:r>
              <a:rPr lang="en-US" dirty="0" err="1" smtClean="0"/>
              <a:t>Đơn</a:t>
            </a:r>
            <a:r>
              <a:rPr lang="en-US" dirty="0" smtClean="0"/>
              <a:t> </a:t>
            </a:r>
            <a:r>
              <a:rPr lang="en-US" dirty="0" err="1"/>
              <a:t>vị</a:t>
            </a:r>
            <a:r>
              <a:rPr lang="en-US" dirty="0"/>
              <a:t> </a:t>
            </a:r>
            <a:r>
              <a:rPr lang="en-US" dirty="0" err="1"/>
              <a:t>tiền</a:t>
            </a:r>
            <a:r>
              <a:rPr lang="en-US" dirty="0"/>
              <a:t> </a:t>
            </a:r>
            <a:r>
              <a:rPr lang="en-US" dirty="0" err="1"/>
              <a:t>tệ</a:t>
            </a:r>
            <a:r>
              <a:rPr lang="en-US" dirty="0"/>
              <a:t>: </a:t>
            </a:r>
            <a:r>
              <a:rPr lang="en-US" dirty="0" err="1"/>
              <a:t>đồng</a:t>
            </a:r>
            <a:r>
              <a:rPr lang="en-US" dirty="0"/>
              <a:t> Euro</a:t>
            </a:r>
          </a:p>
          <a:p>
            <a:r>
              <a:rPr lang="en-US" dirty="0" smtClean="0"/>
              <a:t> </a:t>
            </a:r>
            <a:r>
              <a:rPr lang="en-US" dirty="0" err="1"/>
              <a:t>Tôn</a:t>
            </a:r>
            <a:r>
              <a:rPr lang="en-US" dirty="0"/>
              <a:t> </a:t>
            </a:r>
            <a:r>
              <a:rPr lang="en-US" dirty="0" err="1"/>
              <a:t>giáo</a:t>
            </a:r>
            <a:r>
              <a:rPr lang="en-US" dirty="0"/>
              <a:t>: </a:t>
            </a:r>
            <a:r>
              <a:rPr lang="en-US" dirty="0" err="1"/>
              <a:t>Đạo</a:t>
            </a:r>
            <a:r>
              <a:rPr lang="en-US" dirty="0"/>
              <a:t> </a:t>
            </a:r>
            <a:r>
              <a:rPr lang="en-US" dirty="0" err="1"/>
              <a:t>Thiên</a:t>
            </a:r>
            <a:r>
              <a:rPr lang="en-US" dirty="0"/>
              <a:t> </a:t>
            </a:r>
            <a:r>
              <a:rPr lang="en-US" dirty="0" err="1"/>
              <a:t>chúa</a:t>
            </a:r>
            <a:r>
              <a:rPr lang="en-US" dirty="0"/>
              <a:t> </a:t>
            </a:r>
            <a:r>
              <a:rPr lang="en-US" dirty="0" err="1"/>
              <a:t>giáo</a:t>
            </a:r>
            <a:r>
              <a:rPr lang="en-US" dirty="0"/>
              <a:t> (90%), </a:t>
            </a:r>
            <a:r>
              <a:rPr lang="en-US" dirty="0" err="1"/>
              <a:t>Đạo</a:t>
            </a:r>
            <a:r>
              <a:rPr lang="en-US" dirty="0"/>
              <a:t> Tin </a:t>
            </a:r>
            <a:r>
              <a:rPr lang="en-US" dirty="0" err="1"/>
              <a:t>lành</a:t>
            </a:r>
            <a:r>
              <a:rPr lang="en-US" dirty="0"/>
              <a:t> (2%), </a:t>
            </a:r>
            <a:r>
              <a:rPr lang="en-US" dirty="0" err="1"/>
              <a:t>Đạo</a:t>
            </a:r>
            <a:r>
              <a:rPr lang="en-US" dirty="0"/>
              <a:t> Do </a:t>
            </a:r>
            <a:r>
              <a:rPr lang="en-US" dirty="0" err="1" smtClean="0"/>
              <a:t>Thái</a:t>
            </a:r>
            <a:r>
              <a:rPr lang="en-US" dirty="0"/>
              <a:t> </a:t>
            </a:r>
            <a:r>
              <a:rPr lang="en-US" dirty="0" smtClean="0"/>
              <a:t>(1</a:t>
            </a:r>
            <a:r>
              <a:rPr lang="en-US" dirty="0"/>
              <a:t>%), </a:t>
            </a:r>
            <a:r>
              <a:rPr lang="en-US" dirty="0" err="1"/>
              <a:t>Đạo</a:t>
            </a:r>
            <a:r>
              <a:rPr lang="en-US" dirty="0"/>
              <a:t> </a:t>
            </a:r>
            <a:r>
              <a:rPr lang="en-US" dirty="0" err="1"/>
              <a:t>Hồi</a:t>
            </a:r>
            <a:r>
              <a:rPr lang="en-US" dirty="0"/>
              <a:t> (1%) ...</a:t>
            </a:r>
          </a:p>
          <a:p>
            <a:r>
              <a:rPr lang="en-US" dirty="0" smtClean="0"/>
              <a:t> </a:t>
            </a:r>
            <a:r>
              <a:rPr lang="en-US" dirty="0" err="1"/>
              <a:t>Ngôn</a:t>
            </a:r>
            <a:r>
              <a:rPr lang="en-US" dirty="0"/>
              <a:t> </a:t>
            </a:r>
            <a:r>
              <a:rPr lang="en-US" dirty="0" err="1"/>
              <a:t>ngữ</a:t>
            </a:r>
            <a:r>
              <a:rPr lang="en-US" dirty="0"/>
              <a:t>: </a:t>
            </a:r>
            <a:r>
              <a:rPr lang="en-US" dirty="0" err="1"/>
              <a:t>Tiếng</a:t>
            </a:r>
            <a:r>
              <a:rPr lang="en-US" dirty="0"/>
              <a:t> </a:t>
            </a:r>
            <a:r>
              <a:rPr lang="en-US" dirty="0" err="1"/>
              <a:t>Pháp</a:t>
            </a:r>
            <a:r>
              <a:rPr lang="en-US" dirty="0"/>
              <a:t>; </a:t>
            </a:r>
            <a:r>
              <a:rPr lang="en-US" dirty="0" err="1"/>
              <a:t>các</a:t>
            </a:r>
            <a:r>
              <a:rPr lang="en-US" dirty="0"/>
              <a:t> </a:t>
            </a:r>
            <a:r>
              <a:rPr lang="en-US" dirty="0" err="1"/>
              <a:t>thổ</a:t>
            </a:r>
            <a:r>
              <a:rPr lang="en-US" dirty="0"/>
              <a:t> </a:t>
            </a:r>
            <a:r>
              <a:rPr lang="en-US" dirty="0" err="1"/>
              <a:t>ngữ</a:t>
            </a:r>
            <a:r>
              <a:rPr lang="en-US" dirty="0"/>
              <a:t> Breton, Basque, Provencal </a:t>
            </a:r>
            <a:r>
              <a:rPr lang="en-US" dirty="0" err="1"/>
              <a:t>cũng</a:t>
            </a:r>
            <a:r>
              <a:rPr lang="en-US" dirty="0"/>
              <a:t> </a:t>
            </a:r>
            <a:r>
              <a:rPr lang="en-US" dirty="0" err="1" smtClean="0"/>
              <a:t>được</a:t>
            </a:r>
            <a:r>
              <a:rPr lang="en-US" dirty="0"/>
              <a:t> </a:t>
            </a:r>
            <a:r>
              <a:rPr lang="en-US" dirty="0" err="1" smtClean="0"/>
              <a:t>sử</a:t>
            </a:r>
            <a:r>
              <a:rPr lang="en-US" dirty="0" smtClean="0"/>
              <a:t> </a:t>
            </a:r>
            <a:r>
              <a:rPr lang="en-US" dirty="0" err="1"/>
              <a:t>dụng</a:t>
            </a:r>
            <a:r>
              <a:rPr lang="en-US" dirty="0"/>
              <a:t>.</a:t>
            </a:r>
          </a:p>
          <a:p>
            <a:endParaRPr lang="en-US" dirty="0"/>
          </a:p>
        </p:txBody>
      </p:sp>
      <p:sp>
        <p:nvSpPr>
          <p:cNvPr id="4" name="Title 1"/>
          <p:cNvSpPr>
            <a:spLocks noGrp="1"/>
          </p:cNvSpPr>
          <p:nvPr>
            <p:ph type="title"/>
          </p:nvPr>
        </p:nvSpPr>
        <p:spPr>
          <a:xfrm>
            <a:off x="1722438" y="88900"/>
            <a:ext cx="9782175" cy="1281113"/>
          </a:xfrm>
        </p:spPr>
        <p:txBody>
          <a:bodyPr/>
          <a:lstStyle/>
          <a:p>
            <a:r>
              <a:rPr lang="en-US" dirty="0" smtClean="0"/>
              <a:t>PHÁP</a:t>
            </a:r>
            <a:endParaRPr lang="en-US" dirty="0"/>
          </a:p>
        </p:txBody>
      </p:sp>
      <p:pic>
        <p:nvPicPr>
          <p:cNvPr id="6" name="Picture 5"/>
          <p:cNvPicPr>
            <a:picLocks noChangeAspect="1"/>
          </p:cNvPicPr>
          <p:nvPr/>
        </p:nvPicPr>
        <p:blipFill>
          <a:blip r:embed="rId2"/>
          <a:stretch>
            <a:fillRect/>
          </a:stretch>
        </p:blipFill>
        <p:spPr>
          <a:xfrm>
            <a:off x="3754440" y="4126886"/>
            <a:ext cx="3778474" cy="2563370"/>
          </a:xfrm>
          <a:prstGeom prst="rect">
            <a:avLst/>
          </a:prstGeom>
        </p:spPr>
      </p:pic>
    </p:spTree>
    <p:extLst>
      <p:ext uri="{BB962C8B-B14F-4D97-AF65-F5344CB8AC3E}">
        <p14:creationId xmlns:p14="http://schemas.microsoft.com/office/powerpoint/2010/main" val="12676786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415265" y="1046755"/>
            <a:ext cx="8194678" cy="5657416"/>
          </a:xfrm>
          <a:prstGeom prst="rect">
            <a:avLst/>
          </a:prstGeom>
        </p:spPr>
      </p:pic>
      <p:sp>
        <p:nvSpPr>
          <p:cNvPr id="5"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7930157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4744" y="1221077"/>
            <a:ext cx="5602514" cy="5466206"/>
          </a:xfrm>
        </p:spPr>
        <p:txBody>
          <a:bodyPr>
            <a:normAutofit/>
          </a:bodyPr>
          <a:lstStyle/>
          <a:p>
            <a:pPr marL="0" indent="0">
              <a:buNone/>
            </a:pPr>
            <a:r>
              <a:rPr lang="en-US" b="1" i="1" dirty="0" smtClean="0"/>
              <a:t>2 </a:t>
            </a:r>
            <a:r>
              <a:rPr lang="en-US" b="1" i="1" dirty="0" err="1"/>
              <a:t>Văn</a:t>
            </a:r>
            <a:r>
              <a:rPr lang="en-US" b="1" i="1" dirty="0"/>
              <a:t> </a:t>
            </a:r>
            <a:r>
              <a:rPr lang="en-US" b="1" i="1" dirty="0" err="1"/>
              <a:t>hoá</a:t>
            </a:r>
            <a:r>
              <a:rPr lang="en-US" b="1" i="1" dirty="0"/>
              <a:t> </a:t>
            </a:r>
            <a:r>
              <a:rPr lang="en-US" b="1" i="1" dirty="0" err="1"/>
              <a:t>ẩm</a:t>
            </a:r>
            <a:r>
              <a:rPr lang="en-US" b="1" i="1" dirty="0"/>
              <a:t> </a:t>
            </a:r>
            <a:r>
              <a:rPr lang="en-US" b="1" i="1" dirty="0" err="1"/>
              <a:t>thực</a:t>
            </a:r>
            <a:r>
              <a:rPr lang="en-US" b="1" i="1" dirty="0"/>
              <a:t> </a:t>
            </a:r>
            <a:r>
              <a:rPr lang="en-US" b="1" i="1" dirty="0" err="1"/>
              <a:t>Pháp</a:t>
            </a:r>
            <a:endParaRPr lang="en-US" dirty="0"/>
          </a:p>
          <a:p>
            <a:r>
              <a:rPr lang="en-US" dirty="0" err="1"/>
              <a:t>Một</a:t>
            </a:r>
            <a:r>
              <a:rPr lang="en-US" dirty="0"/>
              <a:t> </a:t>
            </a:r>
            <a:r>
              <a:rPr lang="en-US" dirty="0" err="1"/>
              <a:t>trong</a:t>
            </a:r>
            <a:r>
              <a:rPr lang="en-US" dirty="0"/>
              <a:t> </a:t>
            </a:r>
            <a:r>
              <a:rPr lang="en-US" dirty="0" err="1"/>
              <a:t>những</a:t>
            </a:r>
            <a:r>
              <a:rPr lang="en-US" dirty="0"/>
              <a:t> </a:t>
            </a:r>
            <a:r>
              <a:rPr lang="en-US" dirty="0" err="1"/>
              <a:t>tài</a:t>
            </a:r>
            <a:r>
              <a:rPr lang="en-US" dirty="0"/>
              <a:t> </a:t>
            </a:r>
            <a:r>
              <a:rPr lang="en-US" dirty="0" err="1"/>
              <a:t>sản</a:t>
            </a:r>
            <a:r>
              <a:rPr lang="en-US" dirty="0"/>
              <a:t> </a:t>
            </a:r>
            <a:r>
              <a:rPr lang="en-US" dirty="0" err="1"/>
              <a:t>lớn</a:t>
            </a:r>
            <a:r>
              <a:rPr lang="en-US" dirty="0"/>
              <a:t> </a:t>
            </a:r>
            <a:r>
              <a:rPr lang="en-US" dirty="0" err="1"/>
              <a:t>nhất</a:t>
            </a:r>
            <a:r>
              <a:rPr lang="en-US" dirty="0"/>
              <a:t> </a:t>
            </a:r>
            <a:r>
              <a:rPr lang="en-US" dirty="0" err="1"/>
              <a:t>của</a:t>
            </a:r>
            <a:r>
              <a:rPr lang="en-US" dirty="0"/>
              <a:t> </a:t>
            </a:r>
            <a:r>
              <a:rPr lang="en-US" dirty="0" err="1"/>
              <a:t>Pháp</a:t>
            </a:r>
            <a:r>
              <a:rPr lang="en-US" dirty="0"/>
              <a:t> </a:t>
            </a:r>
            <a:r>
              <a:rPr lang="en-US" dirty="0" err="1"/>
              <a:t>chính</a:t>
            </a:r>
            <a:r>
              <a:rPr lang="en-US" dirty="0"/>
              <a:t> </a:t>
            </a:r>
            <a:r>
              <a:rPr lang="en-US" dirty="0" err="1"/>
              <a:t>là</a:t>
            </a:r>
            <a:r>
              <a:rPr lang="en-US" dirty="0"/>
              <a:t> </a:t>
            </a:r>
            <a:r>
              <a:rPr lang="en-US" dirty="0" err="1"/>
              <a:t>nghệ</a:t>
            </a:r>
            <a:r>
              <a:rPr lang="en-US" dirty="0"/>
              <a:t> </a:t>
            </a:r>
            <a:r>
              <a:rPr lang="en-US" dirty="0" err="1"/>
              <a:t>thuật</a:t>
            </a:r>
            <a:r>
              <a:rPr lang="en-US" dirty="0"/>
              <a:t> </a:t>
            </a:r>
            <a:r>
              <a:rPr lang="en-US" dirty="0" err="1"/>
              <a:t>ẩm</a:t>
            </a:r>
            <a:r>
              <a:rPr lang="en-US" dirty="0"/>
              <a:t> </a:t>
            </a:r>
            <a:r>
              <a:rPr lang="en-US" dirty="0" err="1" smtClean="0"/>
              <a:t>thực</a:t>
            </a:r>
            <a:r>
              <a:rPr lang="en-US" dirty="0"/>
              <a:t> </a:t>
            </a:r>
            <a:r>
              <a:rPr lang="en-US" dirty="0" err="1" smtClean="0"/>
              <a:t>phong</a:t>
            </a:r>
            <a:r>
              <a:rPr lang="en-US" dirty="0" smtClean="0"/>
              <a:t> </a:t>
            </a:r>
            <a:r>
              <a:rPr lang="en-US" dirty="0" err="1"/>
              <a:t>phú</a:t>
            </a:r>
            <a:r>
              <a:rPr lang="en-US" dirty="0"/>
              <a:t>. </a:t>
            </a:r>
            <a:endParaRPr lang="en-US" dirty="0" smtClean="0"/>
          </a:p>
          <a:p>
            <a:r>
              <a:rPr lang="en-US" dirty="0" err="1" smtClean="0"/>
              <a:t>Sự</a:t>
            </a:r>
            <a:r>
              <a:rPr lang="en-US" dirty="0" smtClean="0"/>
              <a:t> </a:t>
            </a:r>
            <a:r>
              <a:rPr lang="en-US" dirty="0" err="1"/>
              <a:t>nổi</a:t>
            </a:r>
            <a:r>
              <a:rPr lang="en-US" dirty="0"/>
              <a:t> </a:t>
            </a:r>
            <a:r>
              <a:rPr lang="en-US" dirty="0" err="1"/>
              <a:t>tiếng</a:t>
            </a:r>
            <a:r>
              <a:rPr lang="en-US" dirty="0"/>
              <a:t> </a:t>
            </a:r>
            <a:r>
              <a:rPr lang="en-US" dirty="0" err="1"/>
              <a:t>của</a:t>
            </a:r>
            <a:r>
              <a:rPr lang="en-US" dirty="0"/>
              <a:t> </a:t>
            </a:r>
            <a:r>
              <a:rPr lang="en-US" dirty="0" err="1"/>
              <a:t>món</a:t>
            </a:r>
            <a:r>
              <a:rPr lang="en-US" dirty="0"/>
              <a:t> </a:t>
            </a:r>
            <a:r>
              <a:rPr lang="en-US" dirty="0" err="1"/>
              <a:t>ăn</a:t>
            </a:r>
            <a:r>
              <a:rPr lang="en-US" dirty="0"/>
              <a:t> </a:t>
            </a:r>
            <a:r>
              <a:rPr lang="en-US" dirty="0" err="1"/>
              <a:t>Pháp</a:t>
            </a:r>
            <a:r>
              <a:rPr lang="en-US" dirty="0"/>
              <a:t> </a:t>
            </a:r>
            <a:r>
              <a:rPr lang="en-US" dirty="0" err="1"/>
              <a:t>không</a:t>
            </a:r>
            <a:r>
              <a:rPr lang="en-US" dirty="0"/>
              <a:t> </a:t>
            </a:r>
            <a:r>
              <a:rPr lang="en-US" dirty="0" err="1"/>
              <a:t>dựa</a:t>
            </a:r>
            <a:r>
              <a:rPr lang="en-US" dirty="0"/>
              <a:t> </a:t>
            </a:r>
            <a:r>
              <a:rPr lang="en-US" dirty="0" err="1"/>
              <a:t>trên</a:t>
            </a:r>
            <a:r>
              <a:rPr lang="en-US" dirty="0"/>
              <a:t> </a:t>
            </a:r>
            <a:r>
              <a:rPr lang="en-US" dirty="0" err="1"/>
              <a:t>truyền</a:t>
            </a:r>
            <a:r>
              <a:rPr lang="en-US" dirty="0"/>
              <a:t> </a:t>
            </a:r>
            <a:r>
              <a:rPr lang="en-US" dirty="0" err="1"/>
              <a:t>thống</a:t>
            </a:r>
            <a:r>
              <a:rPr lang="en-US" dirty="0"/>
              <a:t> </a:t>
            </a:r>
            <a:r>
              <a:rPr lang="en-US" dirty="0" err="1"/>
              <a:t>lâu</a:t>
            </a:r>
            <a:r>
              <a:rPr lang="en-US" dirty="0"/>
              <a:t> </a:t>
            </a:r>
            <a:r>
              <a:rPr lang="en-US" dirty="0" err="1"/>
              <a:t>đời</a:t>
            </a:r>
            <a:r>
              <a:rPr lang="en-US" dirty="0"/>
              <a:t> </a:t>
            </a:r>
            <a:r>
              <a:rPr lang="en-US" dirty="0" err="1" smtClean="0"/>
              <a:t>mà</a:t>
            </a:r>
            <a:r>
              <a:rPr lang="en-US" dirty="0"/>
              <a:t> </a:t>
            </a:r>
            <a:r>
              <a:rPr lang="en-US" dirty="0" err="1" smtClean="0"/>
              <a:t>là</a:t>
            </a:r>
            <a:r>
              <a:rPr lang="en-US" dirty="0" smtClean="0"/>
              <a:t> </a:t>
            </a:r>
            <a:r>
              <a:rPr lang="en-US" dirty="0"/>
              <a:t>ở </a:t>
            </a:r>
            <a:r>
              <a:rPr lang="en-US" dirty="0" err="1"/>
              <a:t>sự</a:t>
            </a:r>
            <a:r>
              <a:rPr lang="en-US" dirty="0"/>
              <a:t> </a:t>
            </a:r>
            <a:r>
              <a:rPr lang="en-US" dirty="0" err="1"/>
              <a:t>thay</a:t>
            </a:r>
            <a:r>
              <a:rPr lang="en-US" dirty="0"/>
              <a:t> </a:t>
            </a:r>
            <a:r>
              <a:rPr lang="en-US" dirty="0" err="1"/>
              <a:t>đổi</a:t>
            </a:r>
            <a:r>
              <a:rPr lang="en-US" dirty="0"/>
              <a:t> </a:t>
            </a:r>
            <a:r>
              <a:rPr lang="en-US" dirty="0" err="1"/>
              <a:t>liên</a:t>
            </a:r>
            <a:r>
              <a:rPr lang="en-US" dirty="0"/>
              <a:t> </a:t>
            </a:r>
            <a:r>
              <a:rPr lang="en-US" dirty="0" err="1" smtClean="0"/>
              <a:t>tục</a:t>
            </a:r>
            <a:r>
              <a:rPr lang="en-US" dirty="0" smtClean="0"/>
              <a:t>.</a:t>
            </a:r>
          </a:p>
          <a:p>
            <a:pPr marL="0" indent="0">
              <a:buNone/>
            </a:pPr>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pic>
        <p:nvPicPr>
          <p:cNvPr id="5" name="Picture 4"/>
          <p:cNvPicPr>
            <a:picLocks noChangeAspect="1"/>
          </p:cNvPicPr>
          <p:nvPr/>
        </p:nvPicPr>
        <p:blipFill>
          <a:blip r:embed="rId2"/>
          <a:stretch>
            <a:fillRect/>
          </a:stretch>
        </p:blipFill>
        <p:spPr>
          <a:xfrm>
            <a:off x="6357258" y="1103086"/>
            <a:ext cx="5750460" cy="5650548"/>
          </a:xfrm>
          <a:prstGeom prst="rect">
            <a:avLst/>
          </a:prstGeom>
        </p:spPr>
      </p:pic>
    </p:spTree>
    <p:extLst>
      <p:ext uri="{BB962C8B-B14F-4D97-AF65-F5344CB8AC3E}">
        <p14:creationId xmlns:p14="http://schemas.microsoft.com/office/powerpoint/2010/main" val="26053414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6436" y="1501635"/>
            <a:ext cx="4200308" cy="5111200"/>
          </a:xfrm>
        </p:spPr>
        <p:txBody>
          <a:bodyPr>
            <a:normAutofit/>
          </a:bodyPr>
          <a:lstStyle/>
          <a:p>
            <a:r>
              <a:rPr lang="en-US" dirty="0" err="1"/>
              <a:t>Người</a:t>
            </a:r>
            <a:r>
              <a:rPr lang="en-US" dirty="0"/>
              <a:t> </a:t>
            </a:r>
            <a:r>
              <a:rPr lang="en-US" dirty="0" err="1"/>
              <a:t>Pháp</a:t>
            </a:r>
            <a:r>
              <a:rPr lang="en-US" dirty="0"/>
              <a:t> </a:t>
            </a:r>
            <a:r>
              <a:rPr lang="en-US" dirty="0" err="1"/>
              <a:t>luôn</a:t>
            </a:r>
            <a:r>
              <a:rPr lang="en-US" dirty="0"/>
              <a:t> </a:t>
            </a:r>
            <a:r>
              <a:rPr lang="en-US" dirty="0" err="1"/>
              <a:t>bắt</a:t>
            </a:r>
            <a:r>
              <a:rPr lang="en-US" dirty="0"/>
              <a:t> </a:t>
            </a:r>
            <a:r>
              <a:rPr lang="en-US" dirty="0" err="1"/>
              <a:t>đầu</a:t>
            </a:r>
            <a:r>
              <a:rPr lang="en-US" dirty="0"/>
              <a:t> </a:t>
            </a:r>
            <a:r>
              <a:rPr lang="en-US" dirty="0" err="1"/>
              <a:t>một</a:t>
            </a:r>
            <a:r>
              <a:rPr lang="en-US" dirty="0"/>
              <a:t> </a:t>
            </a:r>
            <a:r>
              <a:rPr lang="en-US" dirty="0" err="1"/>
              <a:t>ngày</a:t>
            </a:r>
            <a:r>
              <a:rPr lang="en-US" dirty="0"/>
              <a:t> </a:t>
            </a:r>
            <a:r>
              <a:rPr lang="en-US" dirty="0" err="1"/>
              <a:t>với</a:t>
            </a:r>
            <a:r>
              <a:rPr lang="en-US" dirty="0"/>
              <a:t> </a:t>
            </a:r>
            <a:r>
              <a:rPr lang="en-US" dirty="0" err="1"/>
              <a:t>bữa</a:t>
            </a:r>
            <a:r>
              <a:rPr lang="en-US" dirty="0"/>
              <a:t> </a:t>
            </a:r>
            <a:r>
              <a:rPr lang="en-US" dirty="0" err="1"/>
              <a:t>sáng</a:t>
            </a:r>
            <a:r>
              <a:rPr lang="en-US" dirty="0"/>
              <a:t> </a:t>
            </a:r>
            <a:r>
              <a:rPr lang="en-US" dirty="0" err="1"/>
              <a:t>nhẹ</a:t>
            </a:r>
            <a:r>
              <a:rPr lang="en-US" dirty="0"/>
              <a:t> </a:t>
            </a:r>
            <a:r>
              <a:rPr lang="en-US" dirty="0" err="1"/>
              <a:t>gồm</a:t>
            </a:r>
            <a:r>
              <a:rPr lang="en-US" dirty="0"/>
              <a:t> </a:t>
            </a:r>
            <a:r>
              <a:rPr lang="en-US" dirty="0" err="1"/>
              <a:t>bánh</a:t>
            </a:r>
            <a:r>
              <a:rPr lang="en-US" dirty="0"/>
              <a:t> </a:t>
            </a:r>
            <a:r>
              <a:rPr lang="en-US" dirty="0" err="1"/>
              <a:t>mỳ</a:t>
            </a:r>
            <a:r>
              <a:rPr lang="en-US" dirty="0"/>
              <a:t> </a:t>
            </a:r>
            <a:r>
              <a:rPr lang="en-US" dirty="0" err="1"/>
              <a:t>hoặc</a:t>
            </a:r>
            <a:r>
              <a:rPr lang="en-US" dirty="0"/>
              <a:t> </a:t>
            </a:r>
            <a:r>
              <a:rPr lang="en-US" dirty="0" err="1" smtClean="0"/>
              <a:t>ngũ</a:t>
            </a:r>
            <a:r>
              <a:rPr lang="en-US" dirty="0"/>
              <a:t> </a:t>
            </a:r>
            <a:r>
              <a:rPr lang="en-US" dirty="0" err="1" smtClean="0"/>
              <a:t>cốc</a:t>
            </a:r>
            <a:r>
              <a:rPr lang="en-US" dirty="0"/>
              <a:t>, </a:t>
            </a:r>
            <a:r>
              <a:rPr lang="en-US" dirty="0" err="1"/>
              <a:t>càphê</a:t>
            </a:r>
            <a:r>
              <a:rPr lang="en-US" dirty="0"/>
              <a:t>, </a:t>
            </a:r>
            <a:r>
              <a:rPr lang="en-US" dirty="0" err="1"/>
              <a:t>trái</a:t>
            </a:r>
            <a:r>
              <a:rPr lang="en-US" dirty="0"/>
              <a:t> </a:t>
            </a:r>
            <a:r>
              <a:rPr lang="en-US" dirty="0" err="1"/>
              <a:t>cây</a:t>
            </a:r>
            <a:r>
              <a:rPr lang="en-US" dirty="0"/>
              <a:t> </a:t>
            </a:r>
            <a:r>
              <a:rPr lang="en-US" dirty="0" err="1"/>
              <a:t>hoặc</a:t>
            </a:r>
            <a:r>
              <a:rPr lang="en-US" dirty="0"/>
              <a:t> </a:t>
            </a:r>
            <a:r>
              <a:rPr lang="en-US" dirty="0" err="1"/>
              <a:t>bánh</a:t>
            </a:r>
            <a:r>
              <a:rPr lang="en-US" dirty="0"/>
              <a:t> </a:t>
            </a:r>
            <a:r>
              <a:rPr lang="en-US" dirty="0" err="1"/>
              <a:t>sừng</a:t>
            </a:r>
            <a:r>
              <a:rPr lang="en-US" dirty="0"/>
              <a:t> </a:t>
            </a:r>
            <a:r>
              <a:rPr lang="en-US" dirty="0" err="1"/>
              <a:t>bò</a:t>
            </a:r>
            <a:r>
              <a:rPr lang="en-US" dirty="0" smtClean="0"/>
              <a:t>.</a:t>
            </a:r>
          </a:p>
          <a:p>
            <a:endParaRPr lang="en-US" dirty="0"/>
          </a:p>
        </p:txBody>
      </p:sp>
      <p:pic>
        <p:nvPicPr>
          <p:cNvPr id="4" name="Picture 3"/>
          <p:cNvPicPr>
            <a:picLocks noChangeAspect="1"/>
          </p:cNvPicPr>
          <p:nvPr/>
        </p:nvPicPr>
        <p:blipFill>
          <a:blip r:embed="rId2"/>
          <a:stretch>
            <a:fillRect/>
          </a:stretch>
        </p:blipFill>
        <p:spPr>
          <a:xfrm>
            <a:off x="5829905" y="1501635"/>
            <a:ext cx="6298821" cy="5402810"/>
          </a:xfrm>
          <a:prstGeom prst="rect">
            <a:avLst/>
          </a:prstGeom>
        </p:spPr>
      </p:pic>
      <p:sp>
        <p:nvSpPr>
          <p:cNvPr id="5"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20664454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 </a:t>
            </a:r>
            <a:r>
              <a:rPr lang="en-US" dirty="0" err="1"/>
              <a:t>Bữa</a:t>
            </a:r>
            <a:r>
              <a:rPr lang="en-US" dirty="0"/>
              <a:t> </a:t>
            </a:r>
            <a:r>
              <a:rPr lang="en-US" dirty="0" err="1"/>
              <a:t>trưa</a:t>
            </a:r>
            <a:r>
              <a:rPr lang="en-US" dirty="0"/>
              <a:t> </a:t>
            </a:r>
            <a:r>
              <a:rPr lang="en-US" dirty="0" err="1"/>
              <a:t>được</a:t>
            </a:r>
            <a:r>
              <a:rPr lang="en-US" dirty="0"/>
              <a:t> </a:t>
            </a:r>
            <a:r>
              <a:rPr lang="en-US" dirty="0" err="1"/>
              <a:t>dùng</a:t>
            </a:r>
            <a:r>
              <a:rPr lang="en-US" dirty="0"/>
              <a:t> </a:t>
            </a:r>
            <a:r>
              <a:rPr lang="en-US" dirty="0" err="1"/>
              <a:t>từ</a:t>
            </a:r>
            <a:r>
              <a:rPr lang="en-US" dirty="0"/>
              <a:t> </a:t>
            </a:r>
            <a:r>
              <a:rPr lang="en-US" dirty="0" err="1"/>
              <a:t>trưa</a:t>
            </a:r>
            <a:r>
              <a:rPr lang="en-US" dirty="0"/>
              <a:t> </a:t>
            </a:r>
            <a:r>
              <a:rPr lang="en-US" dirty="0" err="1"/>
              <a:t>tới</a:t>
            </a:r>
            <a:r>
              <a:rPr lang="en-US" dirty="0"/>
              <a:t> 2 </a:t>
            </a:r>
            <a:r>
              <a:rPr lang="en-US" dirty="0" err="1"/>
              <a:t>giờ</a:t>
            </a:r>
            <a:r>
              <a:rPr lang="en-US" dirty="0"/>
              <a:t> </a:t>
            </a:r>
            <a:r>
              <a:rPr lang="en-US" dirty="0" err="1"/>
              <a:t>chiều</a:t>
            </a:r>
            <a:r>
              <a:rPr lang="en-US" dirty="0"/>
              <a:t> </a:t>
            </a:r>
            <a:r>
              <a:rPr lang="en-US" dirty="0" err="1"/>
              <a:t>và</a:t>
            </a:r>
            <a:r>
              <a:rPr lang="en-US" dirty="0"/>
              <a:t> </a:t>
            </a:r>
            <a:r>
              <a:rPr lang="en-US" dirty="0" err="1"/>
              <a:t>bữa</a:t>
            </a:r>
            <a:r>
              <a:rPr lang="en-US" dirty="0"/>
              <a:t> </a:t>
            </a:r>
            <a:r>
              <a:rPr lang="en-US" dirty="0" err="1"/>
              <a:t>tối</a:t>
            </a:r>
            <a:r>
              <a:rPr lang="en-US" dirty="0"/>
              <a:t> </a:t>
            </a:r>
            <a:r>
              <a:rPr lang="en-US" dirty="0" err="1"/>
              <a:t>là</a:t>
            </a:r>
            <a:r>
              <a:rPr lang="en-US" dirty="0"/>
              <a:t> </a:t>
            </a:r>
            <a:r>
              <a:rPr lang="en-US" dirty="0" err="1"/>
              <a:t>bữa</a:t>
            </a:r>
            <a:r>
              <a:rPr lang="en-US" dirty="0"/>
              <a:t> </a:t>
            </a:r>
            <a:r>
              <a:rPr lang="en-US" dirty="0" err="1"/>
              <a:t>ăn</a:t>
            </a:r>
            <a:r>
              <a:rPr lang="en-US" dirty="0"/>
              <a:t> </a:t>
            </a:r>
            <a:r>
              <a:rPr lang="en-US" dirty="0" err="1"/>
              <a:t>cuối</a:t>
            </a:r>
            <a:r>
              <a:rPr lang="en-US" dirty="0"/>
              <a:t> </a:t>
            </a:r>
            <a:r>
              <a:rPr lang="en-US" dirty="0" err="1"/>
              <a:t>cùng</a:t>
            </a:r>
            <a:r>
              <a:rPr lang="en-US" dirty="0"/>
              <a:t> </a:t>
            </a:r>
            <a:r>
              <a:rPr lang="en-US" dirty="0" err="1"/>
              <a:t>trong</a:t>
            </a:r>
            <a:r>
              <a:rPr lang="en-US" dirty="0"/>
              <a:t> </a:t>
            </a:r>
            <a:r>
              <a:rPr lang="en-US" dirty="0" err="1"/>
              <a:t>ngày</a:t>
            </a:r>
            <a:r>
              <a:rPr lang="en-US" dirty="0"/>
              <a:t>. </a:t>
            </a:r>
          </a:p>
          <a:p>
            <a:pPr marL="0" indent="0">
              <a:buNone/>
            </a:pPr>
            <a:endParaRPr lang="vi-VN" dirty="0" smtClean="0"/>
          </a:p>
          <a:p>
            <a:r>
              <a:rPr lang="en-US" dirty="0" err="1" smtClean="0"/>
              <a:t>Một</a:t>
            </a:r>
            <a:r>
              <a:rPr lang="en-US" dirty="0" smtClean="0"/>
              <a:t> </a:t>
            </a:r>
            <a:r>
              <a:rPr lang="en-US" dirty="0" err="1"/>
              <a:t>bữa</a:t>
            </a:r>
            <a:r>
              <a:rPr lang="en-US" dirty="0"/>
              <a:t> </a:t>
            </a:r>
            <a:r>
              <a:rPr lang="en-US" dirty="0" err="1"/>
              <a:t>ăn</a:t>
            </a:r>
            <a:r>
              <a:rPr lang="en-US" dirty="0"/>
              <a:t> </a:t>
            </a:r>
            <a:r>
              <a:rPr lang="en-US" dirty="0" err="1"/>
              <a:t>điển</a:t>
            </a:r>
            <a:r>
              <a:rPr lang="en-US" dirty="0"/>
              <a:t> </a:t>
            </a:r>
            <a:r>
              <a:rPr lang="en-US" dirty="0" err="1"/>
              <a:t>hình</a:t>
            </a:r>
            <a:r>
              <a:rPr lang="en-US" dirty="0"/>
              <a:t> </a:t>
            </a:r>
            <a:r>
              <a:rPr lang="en-US" dirty="0" err="1"/>
              <a:t>gồm</a:t>
            </a:r>
            <a:r>
              <a:rPr lang="en-US" dirty="0"/>
              <a:t> </a:t>
            </a:r>
            <a:r>
              <a:rPr lang="en-US" dirty="0" err="1"/>
              <a:t>món</a:t>
            </a:r>
            <a:r>
              <a:rPr lang="en-US" dirty="0"/>
              <a:t> </a:t>
            </a:r>
            <a:r>
              <a:rPr lang="en-US" dirty="0" err="1"/>
              <a:t>khai</a:t>
            </a:r>
            <a:r>
              <a:rPr lang="en-US" dirty="0"/>
              <a:t> </a:t>
            </a:r>
            <a:r>
              <a:rPr lang="en-US" dirty="0" err="1" smtClean="0"/>
              <a:t>vị</a:t>
            </a:r>
            <a:r>
              <a:rPr lang="en-US" dirty="0" smtClean="0"/>
              <a:t>, </a:t>
            </a:r>
            <a:r>
              <a:rPr lang="en-US" dirty="0" err="1" smtClean="0"/>
              <a:t>thường</a:t>
            </a:r>
            <a:r>
              <a:rPr lang="en-US" dirty="0" smtClean="0"/>
              <a:t> </a:t>
            </a:r>
            <a:r>
              <a:rPr lang="en-US" dirty="0" err="1"/>
              <a:t>là</a:t>
            </a:r>
            <a:r>
              <a:rPr lang="en-US" dirty="0"/>
              <a:t> </a:t>
            </a:r>
            <a:r>
              <a:rPr lang="en-US" dirty="0" err="1"/>
              <a:t>rau</a:t>
            </a:r>
            <a:r>
              <a:rPr lang="en-US" dirty="0"/>
              <a:t> </a:t>
            </a:r>
            <a:r>
              <a:rPr lang="en-US" dirty="0" err="1"/>
              <a:t>để</a:t>
            </a:r>
            <a:r>
              <a:rPr lang="en-US" dirty="0"/>
              <a:t> </a:t>
            </a:r>
            <a:r>
              <a:rPr lang="en-US" dirty="0" err="1"/>
              <a:t>sống</a:t>
            </a:r>
            <a:r>
              <a:rPr lang="en-US" dirty="0"/>
              <a:t> </a:t>
            </a:r>
            <a:r>
              <a:rPr lang="en-US" dirty="0" err="1"/>
              <a:t>hoặc</a:t>
            </a:r>
            <a:r>
              <a:rPr lang="en-US" dirty="0"/>
              <a:t> </a:t>
            </a:r>
            <a:r>
              <a:rPr lang="en-US" dirty="0" err="1"/>
              <a:t>salát</a:t>
            </a:r>
            <a:r>
              <a:rPr lang="en-US" dirty="0"/>
              <a:t>, </a:t>
            </a:r>
            <a:r>
              <a:rPr lang="en-US" dirty="0" err="1"/>
              <a:t>một</a:t>
            </a:r>
            <a:r>
              <a:rPr lang="en-US" dirty="0"/>
              <a:t> </a:t>
            </a:r>
            <a:r>
              <a:rPr lang="en-US" dirty="0" err="1"/>
              <a:t>món</a:t>
            </a:r>
            <a:r>
              <a:rPr lang="en-US" dirty="0"/>
              <a:t> </a:t>
            </a:r>
            <a:r>
              <a:rPr lang="en-US" dirty="0" err="1"/>
              <a:t>chính</a:t>
            </a:r>
            <a:r>
              <a:rPr lang="en-US" dirty="0"/>
              <a:t> </a:t>
            </a:r>
            <a:r>
              <a:rPr lang="en-US" dirty="0" err="1"/>
              <a:t>là</a:t>
            </a:r>
            <a:r>
              <a:rPr lang="en-US" dirty="0"/>
              <a:t> </a:t>
            </a:r>
            <a:r>
              <a:rPr lang="en-US" dirty="0" err="1"/>
              <a:t>thịt</a:t>
            </a:r>
            <a:r>
              <a:rPr lang="en-US" dirty="0"/>
              <a:t> </a:t>
            </a:r>
            <a:r>
              <a:rPr lang="en-US" dirty="0" err="1"/>
              <a:t>hoặc</a:t>
            </a:r>
            <a:r>
              <a:rPr lang="en-US" dirty="0"/>
              <a:t> </a:t>
            </a:r>
            <a:r>
              <a:rPr lang="en-US" dirty="0" err="1"/>
              <a:t>cá</a:t>
            </a:r>
            <a:r>
              <a:rPr lang="en-US" dirty="0"/>
              <a:t> </a:t>
            </a:r>
            <a:r>
              <a:rPr lang="en-US" dirty="0" err="1"/>
              <a:t>dùng</a:t>
            </a:r>
            <a:r>
              <a:rPr lang="en-US" dirty="0"/>
              <a:t> </a:t>
            </a:r>
            <a:r>
              <a:rPr lang="en-US" dirty="0" err="1"/>
              <a:t>với</a:t>
            </a:r>
            <a:r>
              <a:rPr lang="en-US" dirty="0"/>
              <a:t> </a:t>
            </a:r>
            <a:r>
              <a:rPr lang="en-US" dirty="0" err="1"/>
              <a:t>rau</a:t>
            </a:r>
            <a:r>
              <a:rPr lang="en-US" dirty="0"/>
              <a:t>, </a:t>
            </a:r>
            <a:r>
              <a:rPr lang="en-US" dirty="0" err="1" smtClean="0"/>
              <a:t>mì</a:t>
            </a:r>
            <a:r>
              <a:rPr lang="en-US" dirty="0"/>
              <a:t> </a:t>
            </a:r>
            <a:r>
              <a:rPr lang="en-US" dirty="0" err="1" smtClean="0"/>
              <a:t>ống</a:t>
            </a:r>
            <a:r>
              <a:rPr lang="en-US" dirty="0"/>
              <a:t>, </a:t>
            </a:r>
            <a:r>
              <a:rPr lang="en-US" dirty="0" err="1"/>
              <a:t>cơm</a:t>
            </a:r>
            <a:r>
              <a:rPr lang="en-US" dirty="0"/>
              <a:t> </a:t>
            </a:r>
            <a:r>
              <a:rPr lang="en-US" dirty="0" err="1"/>
              <a:t>hoặc</a:t>
            </a:r>
            <a:r>
              <a:rPr lang="en-US" dirty="0"/>
              <a:t> </a:t>
            </a:r>
            <a:r>
              <a:rPr lang="en-US" dirty="0" err="1"/>
              <a:t>thịt</a:t>
            </a:r>
            <a:r>
              <a:rPr lang="en-US" dirty="0"/>
              <a:t> </a:t>
            </a:r>
            <a:r>
              <a:rPr lang="en-US" dirty="0" err="1"/>
              <a:t>rán</a:t>
            </a:r>
            <a:r>
              <a:rPr lang="en-US" dirty="0"/>
              <a:t> </a:t>
            </a:r>
            <a:r>
              <a:rPr lang="en-US" dirty="0" err="1"/>
              <a:t>và</a:t>
            </a:r>
            <a:r>
              <a:rPr lang="en-US" dirty="0"/>
              <a:t> </a:t>
            </a:r>
            <a:r>
              <a:rPr lang="en-US" dirty="0" err="1"/>
              <a:t>tráng</a:t>
            </a:r>
            <a:r>
              <a:rPr lang="en-US" dirty="0"/>
              <a:t> </a:t>
            </a:r>
            <a:r>
              <a:rPr lang="en-US" dirty="0" err="1"/>
              <a:t>miệng</a:t>
            </a:r>
            <a:r>
              <a:rPr lang="en-US" dirty="0"/>
              <a:t> </a:t>
            </a:r>
            <a:r>
              <a:rPr lang="en-US" dirty="0" err="1"/>
              <a:t>với</a:t>
            </a:r>
            <a:r>
              <a:rPr lang="en-US" dirty="0"/>
              <a:t> </a:t>
            </a:r>
            <a:r>
              <a:rPr lang="en-US" dirty="0" err="1"/>
              <a:t>phomát</a:t>
            </a:r>
            <a:r>
              <a:rPr lang="en-US" dirty="0"/>
              <a:t>, </a:t>
            </a:r>
            <a:r>
              <a:rPr lang="en-US" dirty="0" err="1"/>
              <a:t>trái</a:t>
            </a:r>
            <a:r>
              <a:rPr lang="en-US" dirty="0"/>
              <a:t> </a:t>
            </a:r>
            <a:r>
              <a:rPr lang="en-US" dirty="0" err="1"/>
              <a:t>cây</a:t>
            </a:r>
            <a:r>
              <a:rPr lang="en-US" dirty="0"/>
              <a:t> </a:t>
            </a:r>
            <a:r>
              <a:rPr lang="en-US" dirty="0" err="1"/>
              <a:t>hoặc</a:t>
            </a:r>
            <a:r>
              <a:rPr lang="en-US" dirty="0"/>
              <a:t> </a:t>
            </a:r>
            <a:r>
              <a:rPr lang="en-US" dirty="0" err="1"/>
              <a:t>bánh</a:t>
            </a:r>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31627836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046513" y="787782"/>
            <a:ext cx="7590972" cy="5923001"/>
          </a:xfrm>
          <a:prstGeom prst="rect">
            <a:avLst/>
          </a:prstGeom>
        </p:spPr>
      </p:pic>
      <p:sp>
        <p:nvSpPr>
          <p:cNvPr id="5"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8726082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427807" y="275771"/>
            <a:ext cx="8822638" cy="6480629"/>
          </a:xfrm>
          <a:prstGeom prst="rect">
            <a:avLst/>
          </a:prstGeom>
        </p:spPr>
      </p:pic>
    </p:spTree>
    <p:extLst>
      <p:ext uri="{BB962C8B-B14F-4D97-AF65-F5344CB8AC3E}">
        <p14:creationId xmlns:p14="http://schemas.microsoft.com/office/powerpoint/2010/main" val="33180642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208" y="1501634"/>
            <a:ext cx="5753336" cy="5111200"/>
          </a:xfrm>
        </p:spPr>
        <p:txBody>
          <a:bodyPr/>
          <a:lstStyle/>
          <a:p>
            <a:r>
              <a:rPr lang="en-US" dirty="0" err="1"/>
              <a:t>Để</a:t>
            </a:r>
            <a:r>
              <a:rPr lang="en-US" dirty="0"/>
              <a:t> </a:t>
            </a:r>
            <a:r>
              <a:rPr lang="en-US" dirty="0" err="1"/>
              <a:t>một</a:t>
            </a:r>
            <a:r>
              <a:rPr lang="en-US" dirty="0"/>
              <a:t> </a:t>
            </a:r>
            <a:r>
              <a:rPr lang="en-US" dirty="0" err="1"/>
              <a:t>bữa</a:t>
            </a:r>
            <a:r>
              <a:rPr lang="en-US" dirty="0"/>
              <a:t> </a:t>
            </a:r>
            <a:r>
              <a:rPr lang="en-US" dirty="0" err="1"/>
              <a:t>ăn</a:t>
            </a:r>
            <a:r>
              <a:rPr lang="en-US" dirty="0"/>
              <a:t> </a:t>
            </a:r>
            <a:r>
              <a:rPr lang="en-US" dirty="0" err="1"/>
              <a:t>thực</a:t>
            </a:r>
            <a:r>
              <a:rPr lang="en-US" dirty="0"/>
              <a:t> </a:t>
            </a:r>
            <a:r>
              <a:rPr lang="en-US" dirty="0" err="1"/>
              <a:t>sự</a:t>
            </a:r>
            <a:r>
              <a:rPr lang="en-US" dirty="0"/>
              <a:t> </a:t>
            </a:r>
            <a:r>
              <a:rPr lang="en-US" dirty="0" err="1"/>
              <a:t>đạt</a:t>
            </a:r>
            <a:r>
              <a:rPr lang="en-US" dirty="0"/>
              <a:t> </a:t>
            </a:r>
            <a:r>
              <a:rPr lang="en-US" dirty="0" err="1"/>
              <a:t>tới</a:t>
            </a:r>
            <a:r>
              <a:rPr lang="en-US" dirty="0"/>
              <a:t> </a:t>
            </a:r>
            <a:r>
              <a:rPr lang="en-US" dirty="0" err="1"/>
              <a:t>sự</a:t>
            </a:r>
            <a:r>
              <a:rPr lang="en-US" dirty="0"/>
              <a:t> </a:t>
            </a:r>
            <a:r>
              <a:rPr lang="en-US" dirty="0" err="1"/>
              <a:t>viên</a:t>
            </a:r>
            <a:r>
              <a:rPr lang="en-US" dirty="0"/>
              <a:t> </a:t>
            </a:r>
            <a:r>
              <a:rPr lang="en-US" dirty="0" smtClean="0"/>
              <a:t>m</a:t>
            </a:r>
            <a:r>
              <a:rPr lang="vi-VN" dirty="0" smtClean="0"/>
              <a:t>ãn</a:t>
            </a:r>
            <a:r>
              <a:rPr lang="en-US" dirty="0" smtClean="0"/>
              <a:t>, </a:t>
            </a:r>
            <a:r>
              <a:rPr lang="en-US" dirty="0" err="1"/>
              <a:t>món</a:t>
            </a:r>
            <a:r>
              <a:rPr lang="en-US" dirty="0"/>
              <a:t> </a:t>
            </a:r>
            <a:r>
              <a:rPr lang="en-US" dirty="0" err="1"/>
              <a:t>tráng</a:t>
            </a:r>
            <a:r>
              <a:rPr lang="en-US" dirty="0"/>
              <a:t> </a:t>
            </a:r>
            <a:r>
              <a:rPr lang="en-US" dirty="0" err="1"/>
              <a:t>miệng</a:t>
            </a:r>
            <a:r>
              <a:rPr lang="en-US" dirty="0"/>
              <a:t> </a:t>
            </a:r>
            <a:r>
              <a:rPr lang="vi-VN" dirty="0" smtClean="0"/>
              <a:t>rất</a:t>
            </a:r>
            <a:r>
              <a:rPr lang="en-US" dirty="0" smtClean="0"/>
              <a:t> </a:t>
            </a:r>
            <a:r>
              <a:rPr lang="en-US" dirty="0" err="1" smtClean="0"/>
              <a:t>được</a:t>
            </a:r>
            <a:r>
              <a:rPr lang="en-US" dirty="0"/>
              <a:t> </a:t>
            </a:r>
            <a:r>
              <a:rPr lang="en-US" dirty="0" err="1" smtClean="0"/>
              <a:t>người</a:t>
            </a:r>
            <a:r>
              <a:rPr lang="en-US" dirty="0" smtClean="0"/>
              <a:t> </a:t>
            </a:r>
            <a:r>
              <a:rPr lang="en-US" dirty="0" err="1"/>
              <a:t>Pháp</a:t>
            </a:r>
            <a:r>
              <a:rPr lang="en-US" dirty="0"/>
              <a:t> </a:t>
            </a:r>
            <a:r>
              <a:rPr lang="en-US" dirty="0" err="1"/>
              <a:t>chú</a:t>
            </a:r>
            <a:r>
              <a:rPr lang="en-US" dirty="0"/>
              <a:t> ý </a:t>
            </a:r>
            <a:r>
              <a:rPr lang="en-US" dirty="0" err="1"/>
              <a:t>và</a:t>
            </a:r>
            <a:r>
              <a:rPr lang="en-US" dirty="0"/>
              <a:t> </a:t>
            </a:r>
            <a:r>
              <a:rPr lang="en-US" dirty="0" err="1"/>
              <a:t>chăm</a:t>
            </a:r>
            <a:r>
              <a:rPr lang="en-US" dirty="0"/>
              <a:t> </a:t>
            </a:r>
            <a:r>
              <a:rPr lang="en-US" dirty="0" err="1"/>
              <a:t>chút</a:t>
            </a:r>
            <a:r>
              <a:rPr lang="en-US" dirty="0"/>
              <a:t>. </a:t>
            </a:r>
            <a:r>
              <a:rPr lang="en-US" dirty="0" err="1"/>
              <a:t>Vị</a:t>
            </a:r>
            <a:r>
              <a:rPr lang="en-US" dirty="0"/>
              <a:t> </a:t>
            </a:r>
            <a:r>
              <a:rPr lang="en-US" dirty="0" err="1"/>
              <a:t>ngọt</a:t>
            </a:r>
            <a:r>
              <a:rPr lang="en-US" dirty="0"/>
              <a:t> </a:t>
            </a:r>
            <a:r>
              <a:rPr lang="en-US" dirty="0" err="1"/>
              <a:t>của</a:t>
            </a:r>
            <a:r>
              <a:rPr lang="en-US" dirty="0"/>
              <a:t> </a:t>
            </a:r>
            <a:r>
              <a:rPr lang="en-US" dirty="0" err="1"/>
              <a:t>món</a:t>
            </a:r>
            <a:r>
              <a:rPr lang="en-US" dirty="0"/>
              <a:t> </a:t>
            </a:r>
            <a:r>
              <a:rPr lang="en-US" dirty="0" err="1"/>
              <a:t>tráng</a:t>
            </a:r>
            <a:r>
              <a:rPr lang="en-US" dirty="0"/>
              <a:t> </a:t>
            </a:r>
            <a:r>
              <a:rPr lang="en-US" dirty="0" err="1"/>
              <a:t>miệng</a:t>
            </a:r>
            <a:r>
              <a:rPr lang="en-US" dirty="0"/>
              <a:t> </a:t>
            </a:r>
            <a:r>
              <a:rPr lang="en-US" dirty="0" err="1"/>
              <a:t>sẽ</a:t>
            </a:r>
            <a:r>
              <a:rPr lang="en-US" dirty="0"/>
              <a:t> </a:t>
            </a:r>
            <a:r>
              <a:rPr lang="en-US" dirty="0" err="1"/>
              <a:t>là</a:t>
            </a:r>
            <a:r>
              <a:rPr lang="en-US" dirty="0"/>
              <a:t> </a:t>
            </a:r>
            <a:r>
              <a:rPr lang="en-US" dirty="0" err="1"/>
              <a:t>điểm</a:t>
            </a:r>
            <a:r>
              <a:rPr lang="en-US" dirty="0"/>
              <a:t> </a:t>
            </a:r>
            <a:r>
              <a:rPr lang="en-US" dirty="0" err="1"/>
              <a:t>kết</a:t>
            </a:r>
            <a:r>
              <a:rPr lang="en-US" dirty="0"/>
              <a:t> </a:t>
            </a:r>
            <a:r>
              <a:rPr lang="en-US" dirty="0" err="1" smtClean="0"/>
              <a:t>thúc</a:t>
            </a:r>
            <a:r>
              <a:rPr lang="en-US" dirty="0"/>
              <a:t> </a:t>
            </a:r>
            <a:r>
              <a:rPr lang="en-US" dirty="0" err="1" smtClean="0"/>
              <a:t>hoàn</a:t>
            </a:r>
            <a:r>
              <a:rPr lang="en-US" dirty="0" smtClean="0"/>
              <a:t> </a:t>
            </a:r>
            <a:r>
              <a:rPr lang="en-US" dirty="0" err="1"/>
              <a:t>hảo</a:t>
            </a:r>
            <a:r>
              <a:rPr lang="en-US" dirty="0"/>
              <a:t> </a:t>
            </a:r>
            <a:r>
              <a:rPr lang="en-US" dirty="0" err="1"/>
              <a:t>cho</a:t>
            </a:r>
            <a:r>
              <a:rPr lang="en-US" dirty="0"/>
              <a:t> </a:t>
            </a:r>
            <a:r>
              <a:rPr lang="en-US" dirty="0" err="1"/>
              <a:t>những</a:t>
            </a:r>
            <a:r>
              <a:rPr lang="en-US" dirty="0"/>
              <a:t> </a:t>
            </a:r>
            <a:r>
              <a:rPr lang="en-US" dirty="0" err="1"/>
              <a:t>bữa</a:t>
            </a:r>
            <a:r>
              <a:rPr lang="en-US" dirty="0"/>
              <a:t> </a:t>
            </a:r>
            <a:r>
              <a:rPr lang="en-US" dirty="0" err="1"/>
              <a:t>ăn</a:t>
            </a:r>
            <a:r>
              <a:rPr lang="en-US" dirty="0"/>
              <a:t> </a:t>
            </a:r>
            <a:r>
              <a:rPr lang="en-US" dirty="0" err="1"/>
              <a:t>trong</a:t>
            </a:r>
            <a:r>
              <a:rPr lang="en-US" dirty="0"/>
              <a:t> </a:t>
            </a:r>
            <a:r>
              <a:rPr lang="en-US" dirty="0" err="1"/>
              <a:t>ngày</a:t>
            </a:r>
            <a:r>
              <a:rPr lang="en-US" dirty="0"/>
              <a:t>.</a:t>
            </a:r>
          </a:p>
          <a:p>
            <a:endParaRPr lang="en-US" dirty="0"/>
          </a:p>
        </p:txBody>
      </p:sp>
      <p:pic>
        <p:nvPicPr>
          <p:cNvPr id="4" name="Picture 3"/>
          <p:cNvPicPr>
            <a:picLocks noChangeAspect="1"/>
          </p:cNvPicPr>
          <p:nvPr/>
        </p:nvPicPr>
        <p:blipFill>
          <a:blip r:embed="rId2"/>
          <a:stretch>
            <a:fillRect/>
          </a:stretch>
        </p:blipFill>
        <p:spPr>
          <a:xfrm>
            <a:off x="6139544" y="2061029"/>
            <a:ext cx="6005247" cy="4450205"/>
          </a:xfrm>
          <a:prstGeom prst="rect">
            <a:avLst/>
          </a:prstGeom>
        </p:spPr>
      </p:pic>
      <p:sp>
        <p:nvSpPr>
          <p:cNvPr id="5"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2989533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a:t>Trong</a:t>
            </a:r>
            <a:r>
              <a:rPr lang="en-US" dirty="0"/>
              <a:t> </a:t>
            </a:r>
            <a:r>
              <a:rPr lang="en-US" dirty="0" err="1"/>
              <a:t>bữa</a:t>
            </a:r>
            <a:r>
              <a:rPr lang="en-US" dirty="0"/>
              <a:t> </a:t>
            </a:r>
            <a:r>
              <a:rPr lang="en-US" dirty="0" err="1"/>
              <a:t>ăn</a:t>
            </a:r>
            <a:r>
              <a:rPr lang="en-US" dirty="0"/>
              <a:t> </a:t>
            </a:r>
            <a:r>
              <a:rPr lang="en-US" dirty="0" err="1"/>
              <a:t>thân</a:t>
            </a:r>
            <a:r>
              <a:rPr lang="en-US" dirty="0"/>
              <a:t> </a:t>
            </a:r>
            <a:r>
              <a:rPr lang="en-US" dirty="0" err="1"/>
              <a:t>mật</a:t>
            </a:r>
            <a:r>
              <a:rPr lang="en-US" dirty="0"/>
              <a:t> </a:t>
            </a:r>
            <a:r>
              <a:rPr lang="en-US" dirty="0" err="1"/>
              <a:t>giữa</a:t>
            </a:r>
            <a:r>
              <a:rPr lang="en-US" dirty="0"/>
              <a:t> </a:t>
            </a:r>
            <a:r>
              <a:rPr lang="en-US" dirty="0" err="1"/>
              <a:t>bạn</a:t>
            </a:r>
            <a:r>
              <a:rPr lang="en-US" dirty="0"/>
              <a:t> </a:t>
            </a:r>
            <a:r>
              <a:rPr lang="en-US" dirty="0" err="1"/>
              <a:t>bè</a:t>
            </a:r>
            <a:r>
              <a:rPr lang="en-US" dirty="0"/>
              <a:t> </a:t>
            </a:r>
            <a:r>
              <a:rPr lang="en-US" dirty="0" err="1"/>
              <a:t>trong</a:t>
            </a:r>
            <a:r>
              <a:rPr lang="en-US" dirty="0"/>
              <a:t> </a:t>
            </a:r>
            <a:r>
              <a:rPr lang="en-US" dirty="0" err="1"/>
              <a:t>gia</a:t>
            </a:r>
            <a:r>
              <a:rPr lang="en-US" dirty="0"/>
              <a:t> </a:t>
            </a:r>
            <a:r>
              <a:rPr lang="en-US" dirty="0" err="1"/>
              <a:t>đình</a:t>
            </a:r>
            <a:r>
              <a:rPr lang="en-US" dirty="0"/>
              <a:t> </a:t>
            </a:r>
            <a:r>
              <a:rPr lang="en-US" dirty="0" err="1"/>
              <a:t>người</a:t>
            </a:r>
            <a:r>
              <a:rPr lang="en-US" dirty="0"/>
              <a:t> </a:t>
            </a:r>
            <a:r>
              <a:rPr lang="en-US" dirty="0" err="1"/>
              <a:t>Pháp</a:t>
            </a:r>
            <a:r>
              <a:rPr lang="en-US" dirty="0"/>
              <a:t>, </a:t>
            </a:r>
            <a:r>
              <a:rPr lang="en-US" dirty="0" err="1"/>
              <a:t>bàn</a:t>
            </a:r>
            <a:r>
              <a:rPr lang="en-US" dirty="0"/>
              <a:t> </a:t>
            </a:r>
            <a:r>
              <a:rPr lang="en-US" dirty="0" err="1"/>
              <a:t>ăn</a:t>
            </a:r>
            <a:r>
              <a:rPr lang="en-US" dirty="0"/>
              <a:t> </a:t>
            </a:r>
            <a:r>
              <a:rPr lang="en-US" dirty="0" err="1" smtClean="0"/>
              <a:t>của</a:t>
            </a:r>
            <a:r>
              <a:rPr lang="en-US" dirty="0"/>
              <a:t> </a:t>
            </a:r>
            <a:r>
              <a:rPr lang="en-US" dirty="0" err="1" smtClean="0"/>
              <a:t>họ</a:t>
            </a:r>
            <a:r>
              <a:rPr lang="en-US" dirty="0" smtClean="0"/>
              <a:t> </a:t>
            </a:r>
            <a:r>
              <a:rPr lang="en-US" dirty="0" err="1"/>
              <a:t>luôn</a:t>
            </a:r>
            <a:r>
              <a:rPr lang="en-US" dirty="0"/>
              <a:t> </a:t>
            </a:r>
            <a:r>
              <a:rPr lang="en-US" dirty="0" err="1"/>
              <a:t>luôn</a:t>
            </a:r>
            <a:r>
              <a:rPr lang="en-US" dirty="0"/>
              <a:t> </a:t>
            </a:r>
            <a:r>
              <a:rPr lang="en-US" dirty="0" err="1"/>
              <a:t>được</a:t>
            </a:r>
            <a:r>
              <a:rPr lang="en-US" dirty="0"/>
              <a:t> </a:t>
            </a:r>
            <a:r>
              <a:rPr lang="en-US" dirty="0" err="1"/>
              <a:t>trải</a:t>
            </a:r>
            <a:r>
              <a:rPr lang="en-US" dirty="0"/>
              <a:t> </a:t>
            </a:r>
            <a:r>
              <a:rPr lang="en-US" dirty="0" err="1"/>
              <a:t>khăn</a:t>
            </a:r>
            <a:r>
              <a:rPr lang="en-US" dirty="0"/>
              <a:t> </a:t>
            </a:r>
            <a:r>
              <a:rPr lang="en-US" dirty="0" err="1"/>
              <a:t>bàn</a:t>
            </a:r>
            <a:r>
              <a:rPr lang="en-US" dirty="0"/>
              <a:t>. </a:t>
            </a:r>
            <a:endParaRPr lang="en-US" dirty="0" smtClean="0"/>
          </a:p>
          <a:p>
            <a:r>
              <a:rPr lang="en-US" dirty="0" err="1" smtClean="0"/>
              <a:t>Khi</a:t>
            </a:r>
            <a:r>
              <a:rPr lang="en-US" dirty="0" smtClean="0"/>
              <a:t> </a:t>
            </a:r>
            <a:r>
              <a:rPr lang="en-US" dirty="0" err="1"/>
              <a:t>họ</a:t>
            </a:r>
            <a:r>
              <a:rPr lang="en-US" dirty="0"/>
              <a:t> </a:t>
            </a:r>
            <a:r>
              <a:rPr lang="en-US" dirty="0" err="1"/>
              <a:t>xếp</a:t>
            </a:r>
            <a:r>
              <a:rPr lang="en-US" dirty="0"/>
              <a:t> </a:t>
            </a:r>
            <a:r>
              <a:rPr lang="en-US" dirty="0" err="1"/>
              <a:t>ly</a:t>
            </a:r>
            <a:r>
              <a:rPr lang="en-US" dirty="0"/>
              <a:t>, </a:t>
            </a:r>
            <a:r>
              <a:rPr lang="en-US" dirty="0" err="1"/>
              <a:t>đĩa</a:t>
            </a:r>
            <a:r>
              <a:rPr lang="en-US" dirty="0"/>
              <a:t>, </a:t>
            </a:r>
            <a:r>
              <a:rPr lang="en-US" dirty="0" err="1"/>
              <a:t>dao</a:t>
            </a:r>
            <a:r>
              <a:rPr lang="en-US" dirty="0"/>
              <a:t>, </a:t>
            </a:r>
            <a:r>
              <a:rPr lang="en-US" dirty="0" err="1"/>
              <a:t>nĩa</a:t>
            </a:r>
            <a:r>
              <a:rPr lang="en-US" dirty="0"/>
              <a:t> </a:t>
            </a:r>
            <a:r>
              <a:rPr lang="en-US" dirty="0" err="1"/>
              <a:t>trên</a:t>
            </a:r>
            <a:r>
              <a:rPr lang="en-US" dirty="0"/>
              <a:t> </a:t>
            </a:r>
            <a:r>
              <a:rPr lang="en-US" dirty="0" err="1"/>
              <a:t>bàn</a:t>
            </a:r>
            <a:r>
              <a:rPr lang="en-US" dirty="0"/>
              <a:t>, </a:t>
            </a:r>
            <a:r>
              <a:rPr lang="en-US" dirty="0" err="1"/>
              <a:t>mỗi</a:t>
            </a:r>
            <a:r>
              <a:rPr lang="en-US" dirty="0"/>
              <a:t> </a:t>
            </a:r>
            <a:r>
              <a:rPr lang="en-US" dirty="0" err="1" smtClean="0"/>
              <a:t>người</a:t>
            </a:r>
            <a:r>
              <a:rPr lang="en-US" dirty="0"/>
              <a:t> </a:t>
            </a:r>
            <a:r>
              <a:rPr lang="en-US" dirty="0" err="1" smtClean="0"/>
              <a:t>ngồi</a:t>
            </a:r>
            <a:r>
              <a:rPr lang="en-US" dirty="0" smtClean="0"/>
              <a:t> </a:t>
            </a:r>
            <a:r>
              <a:rPr lang="en-US" dirty="0"/>
              <a:t>chiếm </a:t>
            </a:r>
            <a:r>
              <a:rPr lang="en-US" dirty="0" err="1"/>
              <a:t>khoảng</a:t>
            </a:r>
            <a:r>
              <a:rPr lang="en-US" dirty="0"/>
              <a:t> 60 cm. </a:t>
            </a:r>
            <a:r>
              <a:rPr lang="en-US" dirty="0" err="1"/>
              <a:t>Trên</a:t>
            </a:r>
            <a:r>
              <a:rPr lang="en-US" dirty="0"/>
              <a:t> </a:t>
            </a:r>
            <a:r>
              <a:rPr lang="en-US" dirty="0" err="1"/>
              <a:t>bàn</a:t>
            </a:r>
            <a:r>
              <a:rPr lang="en-US" dirty="0"/>
              <a:t> </a:t>
            </a:r>
            <a:r>
              <a:rPr lang="en-US" dirty="0" err="1"/>
              <a:t>để</a:t>
            </a:r>
            <a:r>
              <a:rPr lang="en-US" dirty="0"/>
              <a:t> </a:t>
            </a:r>
            <a:r>
              <a:rPr lang="en-US" dirty="0" err="1"/>
              <a:t>lọ</a:t>
            </a:r>
            <a:r>
              <a:rPr lang="en-US" dirty="0"/>
              <a:t> </a:t>
            </a:r>
            <a:r>
              <a:rPr lang="en-US" dirty="0" err="1"/>
              <a:t>muối</a:t>
            </a:r>
            <a:r>
              <a:rPr lang="en-US" dirty="0"/>
              <a:t>, </a:t>
            </a:r>
            <a:r>
              <a:rPr lang="en-US" dirty="0" err="1"/>
              <a:t>tiêu</a:t>
            </a:r>
            <a:r>
              <a:rPr lang="en-US" dirty="0"/>
              <a:t>, </a:t>
            </a:r>
            <a:r>
              <a:rPr lang="en-US" dirty="0" err="1"/>
              <a:t>nhỏ</a:t>
            </a:r>
            <a:r>
              <a:rPr lang="en-US" dirty="0"/>
              <a:t>, </a:t>
            </a:r>
            <a:r>
              <a:rPr lang="en-US" dirty="0" err="1"/>
              <a:t>và</a:t>
            </a:r>
            <a:r>
              <a:rPr lang="en-US" dirty="0"/>
              <a:t> </a:t>
            </a:r>
            <a:r>
              <a:rPr lang="en-US" dirty="0" err="1"/>
              <a:t>bình</a:t>
            </a:r>
            <a:r>
              <a:rPr lang="en-US" dirty="0"/>
              <a:t> </a:t>
            </a:r>
            <a:r>
              <a:rPr lang="en-US" dirty="0" err="1"/>
              <a:t>nước</a:t>
            </a:r>
            <a:r>
              <a:rPr lang="en-US" dirty="0"/>
              <a:t>, </a:t>
            </a:r>
            <a:r>
              <a:rPr lang="en-US" dirty="0" err="1" smtClean="0"/>
              <a:t>nhưng</a:t>
            </a:r>
            <a:r>
              <a:rPr lang="en-US" dirty="0"/>
              <a:t> </a:t>
            </a:r>
            <a:r>
              <a:rPr lang="en-US" dirty="0" err="1" smtClean="0"/>
              <a:t>không</a:t>
            </a:r>
            <a:r>
              <a:rPr lang="en-US" dirty="0" smtClean="0"/>
              <a:t> </a:t>
            </a:r>
            <a:r>
              <a:rPr lang="en-US" dirty="0" err="1"/>
              <a:t>bao</a:t>
            </a:r>
            <a:r>
              <a:rPr lang="en-US" dirty="0"/>
              <a:t> </a:t>
            </a:r>
            <a:r>
              <a:rPr lang="en-US" dirty="0" err="1"/>
              <a:t>giờ</a:t>
            </a:r>
            <a:r>
              <a:rPr lang="en-US" dirty="0"/>
              <a:t> </a:t>
            </a:r>
            <a:r>
              <a:rPr lang="en-US" dirty="0" err="1"/>
              <a:t>để</a:t>
            </a:r>
            <a:r>
              <a:rPr lang="en-US" dirty="0"/>
              <a:t> chai </a:t>
            </a:r>
            <a:r>
              <a:rPr lang="en-US" dirty="0" err="1"/>
              <a:t>dầu</a:t>
            </a:r>
            <a:r>
              <a:rPr lang="en-US" dirty="0"/>
              <a:t>, </a:t>
            </a:r>
            <a:r>
              <a:rPr lang="en-US" dirty="0" err="1"/>
              <a:t>dấm</a:t>
            </a:r>
            <a:r>
              <a:rPr lang="en-US" dirty="0"/>
              <a:t> </a:t>
            </a:r>
            <a:r>
              <a:rPr lang="en-US" dirty="0" err="1"/>
              <a:t>và</a:t>
            </a:r>
            <a:r>
              <a:rPr lang="en-US" dirty="0"/>
              <a:t> </a:t>
            </a:r>
            <a:r>
              <a:rPr lang="en-US" dirty="0" err="1"/>
              <a:t>tăm</a:t>
            </a:r>
            <a:r>
              <a:rPr lang="en-US" dirty="0"/>
              <a:t> </a:t>
            </a:r>
            <a:r>
              <a:rPr lang="en-US" dirty="0" err="1"/>
              <a:t>xỉa</a:t>
            </a:r>
            <a:r>
              <a:rPr lang="en-US" dirty="0"/>
              <a:t> </a:t>
            </a:r>
            <a:r>
              <a:rPr lang="en-US" dirty="0" err="1"/>
              <a:t>răng</a:t>
            </a:r>
            <a:r>
              <a:rPr lang="en-US" dirty="0"/>
              <a:t>. </a:t>
            </a:r>
            <a:endParaRPr lang="en-US" dirty="0" smtClean="0"/>
          </a:p>
          <a:p>
            <a:pPr marL="0" indent="0">
              <a:buNone/>
            </a:pPr>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24763389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3489" y="84264"/>
            <a:ext cx="10196054" cy="6657621"/>
          </a:xfrm>
          <a:prstGeom prst="rect">
            <a:avLst/>
          </a:prstGeom>
        </p:spPr>
      </p:pic>
    </p:spTree>
    <p:extLst>
      <p:ext uri="{BB962C8B-B14F-4D97-AF65-F5344CB8AC3E}">
        <p14:creationId xmlns:p14="http://schemas.microsoft.com/office/powerpoint/2010/main" val="3123196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320800" y="-44230"/>
            <a:ext cx="9739086" cy="6814436"/>
          </a:xfrm>
          <a:prstGeom prst="rect">
            <a:avLst/>
          </a:prstGeom>
        </p:spPr>
      </p:pic>
    </p:spTree>
    <p:extLst>
      <p:ext uri="{BB962C8B-B14F-4D97-AF65-F5344CB8AC3E}">
        <p14:creationId xmlns:p14="http://schemas.microsoft.com/office/powerpoint/2010/main" val="4423508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6435" y="1746800"/>
            <a:ext cx="5158251" cy="5111200"/>
          </a:xfrm>
        </p:spPr>
        <p:txBody>
          <a:bodyPr>
            <a:normAutofit/>
          </a:bodyPr>
          <a:lstStyle/>
          <a:p>
            <a:r>
              <a:rPr lang="en-US" dirty="0" smtClean="0"/>
              <a:t> </a:t>
            </a:r>
            <a:r>
              <a:rPr lang="en-US" dirty="0" err="1"/>
              <a:t>Khăn</a:t>
            </a:r>
            <a:r>
              <a:rPr lang="en-US" dirty="0"/>
              <a:t> </a:t>
            </a:r>
            <a:r>
              <a:rPr lang="en-US" dirty="0" err="1"/>
              <a:t>nhỏ</a:t>
            </a:r>
            <a:r>
              <a:rPr lang="en-US" dirty="0"/>
              <a:t> </a:t>
            </a:r>
            <a:r>
              <a:rPr lang="en-US" dirty="0" err="1"/>
              <a:t>của</a:t>
            </a:r>
            <a:r>
              <a:rPr lang="en-US" dirty="0"/>
              <a:t> </a:t>
            </a:r>
            <a:r>
              <a:rPr lang="en-US" dirty="0" err="1"/>
              <a:t>khách</a:t>
            </a:r>
            <a:r>
              <a:rPr lang="en-US" dirty="0"/>
              <a:t> </a:t>
            </a:r>
            <a:r>
              <a:rPr lang="en-US" dirty="0" err="1"/>
              <a:t>dùng</a:t>
            </a:r>
            <a:r>
              <a:rPr lang="en-US" dirty="0"/>
              <a:t> </a:t>
            </a:r>
            <a:r>
              <a:rPr lang="en-US" dirty="0" err="1"/>
              <a:t>trong</a:t>
            </a:r>
            <a:r>
              <a:rPr lang="en-US" dirty="0"/>
              <a:t> </a:t>
            </a:r>
            <a:r>
              <a:rPr lang="en-US" dirty="0" err="1"/>
              <a:t>bữa</a:t>
            </a:r>
            <a:r>
              <a:rPr lang="en-US" dirty="0"/>
              <a:t> </a:t>
            </a:r>
            <a:r>
              <a:rPr lang="en-US" dirty="0" err="1"/>
              <a:t>ăn</a:t>
            </a:r>
            <a:r>
              <a:rPr lang="en-US" dirty="0"/>
              <a:t>, </a:t>
            </a:r>
            <a:r>
              <a:rPr lang="en-US" dirty="0" err="1"/>
              <a:t>xếp</a:t>
            </a:r>
            <a:r>
              <a:rPr lang="en-US" dirty="0"/>
              <a:t> </a:t>
            </a:r>
            <a:r>
              <a:rPr lang="en-US" dirty="0" err="1"/>
              <a:t>lại</a:t>
            </a:r>
            <a:r>
              <a:rPr lang="en-US" dirty="0"/>
              <a:t> </a:t>
            </a:r>
            <a:r>
              <a:rPr lang="en-US" dirty="0" err="1"/>
              <a:t>hình</a:t>
            </a:r>
            <a:r>
              <a:rPr lang="en-US" dirty="0"/>
              <a:t> tam </a:t>
            </a:r>
            <a:r>
              <a:rPr lang="en-US" dirty="0" err="1"/>
              <a:t>giác</a:t>
            </a:r>
            <a:r>
              <a:rPr lang="en-US" dirty="0"/>
              <a:t> </a:t>
            </a:r>
            <a:r>
              <a:rPr lang="en-US" dirty="0" err="1"/>
              <a:t>để</a:t>
            </a:r>
            <a:r>
              <a:rPr lang="en-US" dirty="0"/>
              <a:t> </a:t>
            </a:r>
            <a:r>
              <a:rPr lang="en-US" dirty="0" err="1"/>
              <a:t>trong</a:t>
            </a:r>
            <a:r>
              <a:rPr lang="en-US" dirty="0"/>
              <a:t> </a:t>
            </a:r>
            <a:r>
              <a:rPr lang="en-US" dirty="0" err="1" smtClean="0"/>
              <a:t>đĩa</a:t>
            </a:r>
            <a:r>
              <a:rPr lang="en-US" dirty="0" smtClean="0"/>
              <a:t>, </a:t>
            </a:r>
            <a:r>
              <a:rPr lang="en-US" dirty="0" err="1" smtClean="0"/>
              <a:t>hoặc</a:t>
            </a:r>
            <a:r>
              <a:rPr lang="en-US" dirty="0" smtClean="0"/>
              <a:t> </a:t>
            </a:r>
            <a:r>
              <a:rPr lang="en-US" dirty="0" err="1"/>
              <a:t>hình</a:t>
            </a:r>
            <a:r>
              <a:rPr lang="en-US" dirty="0"/>
              <a:t> </a:t>
            </a:r>
            <a:r>
              <a:rPr lang="en-US" dirty="0" err="1"/>
              <a:t>chữ</a:t>
            </a:r>
            <a:r>
              <a:rPr lang="en-US" dirty="0"/>
              <a:t> </a:t>
            </a:r>
            <a:r>
              <a:rPr lang="en-US" dirty="0" err="1"/>
              <a:t>nhật</a:t>
            </a:r>
            <a:r>
              <a:rPr lang="en-US" dirty="0"/>
              <a:t> </a:t>
            </a:r>
            <a:r>
              <a:rPr lang="en-US" dirty="0" err="1"/>
              <a:t>để</a:t>
            </a:r>
            <a:r>
              <a:rPr lang="en-US" dirty="0"/>
              <a:t> </a:t>
            </a:r>
            <a:r>
              <a:rPr lang="en-US" dirty="0" err="1"/>
              <a:t>bên</a:t>
            </a:r>
            <a:r>
              <a:rPr lang="en-US" dirty="0"/>
              <a:t> </a:t>
            </a:r>
            <a:r>
              <a:rPr lang="en-US" dirty="0" err="1"/>
              <a:t>trái</a:t>
            </a:r>
            <a:r>
              <a:rPr lang="en-US" dirty="0"/>
              <a:t>. </a:t>
            </a:r>
            <a:r>
              <a:rPr lang="en-US" dirty="0" err="1"/>
              <a:t>Trên</a:t>
            </a:r>
            <a:r>
              <a:rPr lang="en-US" dirty="0"/>
              <a:t> </a:t>
            </a:r>
            <a:r>
              <a:rPr lang="en-US" dirty="0" err="1"/>
              <a:t>bàn</a:t>
            </a:r>
            <a:r>
              <a:rPr lang="en-US" dirty="0"/>
              <a:t> </a:t>
            </a:r>
            <a:r>
              <a:rPr lang="en-US" dirty="0" err="1"/>
              <a:t>trang</a:t>
            </a:r>
            <a:r>
              <a:rPr lang="en-US" dirty="0"/>
              <a:t> </a:t>
            </a:r>
            <a:r>
              <a:rPr lang="en-US" dirty="0" err="1"/>
              <a:t>trí</a:t>
            </a:r>
            <a:r>
              <a:rPr lang="en-US" dirty="0"/>
              <a:t> </a:t>
            </a:r>
            <a:r>
              <a:rPr lang="en-US" dirty="0" err="1"/>
              <a:t>một</a:t>
            </a:r>
            <a:r>
              <a:rPr lang="en-US" dirty="0"/>
              <a:t> </a:t>
            </a:r>
            <a:r>
              <a:rPr lang="en-US" dirty="0" err="1"/>
              <a:t>bình</a:t>
            </a:r>
            <a:r>
              <a:rPr lang="en-US" dirty="0"/>
              <a:t> </a:t>
            </a:r>
            <a:r>
              <a:rPr lang="en-US" dirty="0" err="1"/>
              <a:t>hoa</a:t>
            </a:r>
            <a:r>
              <a:rPr lang="en-US" dirty="0"/>
              <a:t> </a:t>
            </a:r>
            <a:r>
              <a:rPr lang="en-US" dirty="0" err="1"/>
              <a:t>đơn</a:t>
            </a:r>
            <a:r>
              <a:rPr lang="en-US" dirty="0"/>
              <a:t> </a:t>
            </a:r>
            <a:r>
              <a:rPr lang="en-US" dirty="0" err="1"/>
              <a:t>giản</a:t>
            </a:r>
            <a:r>
              <a:rPr lang="en-US" dirty="0"/>
              <a:t> </a:t>
            </a:r>
            <a:r>
              <a:rPr lang="en-US" dirty="0" err="1"/>
              <a:t>tránh</a:t>
            </a:r>
            <a:r>
              <a:rPr lang="en-US" dirty="0"/>
              <a:t> </a:t>
            </a:r>
            <a:r>
              <a:rPr lang="en-US" dirty="0" err="1" smtClean="0"/>
              <a:t>có</a:t>
            </a:r>
            <a:r>
              <a:rPr lang="en-US" dirty="0"/>
              <a:t> </a:t>
            </a:r>
            <a:r>
              <a:rPr lang="en-US" dirty="0" err="1" smtClean="0"/>
              <a:t>mùi</a:t>
            </a:r>
            <a:r>
              <a:rPr lang="en-US" dirty="0" smtClean="0"/>
              <a:t> </a:t>
            </a:r>
            <a:r>
              <a:rPr lang="en-US" dirty="0" err="1"/>
              <a:t>thơm</a:t>
            </a:r>
            <a:r>
              <a:rPr lang="en-US" dirty="0"/>
              <a:t>. </a:t>
            </a:r>
          </a:p>
        </p:txBody>
      </p:sp>
      <p:pic>
        <p:nvPicPr>
          <p:cNvPr id="4" name="Picture 3"/>
          <p:cNvPicPr>
            <a:picLocks noChangeAspect="1"/>
          </p:cNvPicPr>
          <p:nvPr/>
        </p:nvPicPr>
        <p:blipFill>
          <a:blip r:embed="rId2"/>
          <a:stretch>
            <a:fillRect/>
          </a:stretch>
        </p:blipFill>
        <p:spPr>
          <a:xfrm>
            <a:off x="6976156" y="785947"/>
            <a:ext cx="4528456" cy="5886991"/>
          </a:xfrm>
          <a:prstGeom prst="rect">
            <a:avLst/>
          </a:prstGeom>
        </p:spPr>
      </p:pic>
      <p:sp>
        <p:nvSpPr>
          <p:cNvPr id="5"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20973312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smtClean="0"/>
              <a:t>Người</a:t>
            </a:r>
            <a:r>
              <a:rPr lang="en-US" dirty="0" smtClean="0"/>
              <a:t> </a:t>
            </a:r>
            <a:r>
              <a:rPr lang="en-US" dirty="0" err="1"/>
              <a:t>Pháp</a:t>
            </a:r>
            <a:r>
              <a:rPr lang="en-US" dirty="0"/>
              <a:t> </a:t>
            </a:r>
            <a:r>
              <a:rPr lang="en-US" dirty="0" err="1"/>
              <a:t>trong</a:t>
            </a:r>
            <a:r>
              <a:rPr lang="en-US" dirty="0"/>
              <a:t> </a:t>
            </a:r>
            <a:r>
              <a:rPr lang="en-US" dirty="0" err="1"/>
              <a:t>lúc</a:t>
            </a:r>
            <a:r>
              <a:rPr lang="en-US" dirty="0"/>
              <a:t> </a:t>
            </a:r>
            <a:r>
              <a:rPr lang="en-US" dirty="0" err="1"/>
              <a:t>ăn</a:t>
            </a:r>
            <a:r>
              <a:rPr lang="en-US" dirty="0"/>
              <a:t> </a:t>
            </a:r>
            <a:r>
              <a:rPr lang="en-US" dirty="0" err="1"/>
              <a:t>rất</a:t>
            </a:r>
            <a:r>
              <a:rPr lang="en-US" dirty="0"/>
              <a:t> </a:t>
            </a:r>
            <a:r>
              <a:rPr lang="en-US" dirty="0" err="1"/>
              <a:t>kỵ</a:t>
            </a:r>
            <a:r>
              <a:rPr lang="en-US" dirty="0"/>
              <a:t> </a:t>
            </a:r>
            <a:r>
              <a:rPr lang="en-US" dirty="0" err="1"/>
              <a:t>nhai</a:t>
            </a:r>
            <a:r>
              <a:rPr lang="en-US" dirty="0"/>
              <a:t> </a:t>
            </a:r>
            <a:r>
              <a:rPr lang="en-US" dirty="0" err="1"/>
              <a:t>có</a:t>
            </a:r>
            <a:r>
              <a:rPr lang="en-US" dirty="0"/>
              <a:t> </a:t>
            </a:r>
            <a:r>
              <a:rPr lang="en-US" dirty="0" err="1"/>
              <a:t>tiếng</a:t>
            </a:r>
            <a:r>
              <a:rPr lang="en-US" dirty="0"/>
              <a:t> </a:t>
            </a:r>
            <a:r>
              <a:rPr lang="en-US" dirty="0" err="1"/>
              <a:t>kêu</a:t>
            </a:r>
            <a:r>
              <a:rPr lang="en-US" dirty="0"/>
              <a:t>, </a:t>
            </a:r>
            <a:r>
              <a:rPr lang="en-US" dirty="0" err="1"/>
              <a:t>và</a:t>
            </a:r>
            <a:r>
              <a:rPr lang="en-US" dirty="0"/>
              <a:t> </a:t>
            </a:r>
            <a:r>
              <a:rPr lang="en-US" dirty="0" err="1"/>
              <a:t>họ</a:t>
            </a:r>
            <a:r>
              <a:rPr lang="en-US" dirty="0"/>
              <a:t> </a:t>
            </a:r>
            <a:r>
              <a:rPr lang="en-US" dirty="0" err="1"/>
              <a:t>rất</a:t>
            </a:r>
            <a:r>
              <a:rPr lang="en-US" dirty="0"/>
              <a:t> ý </a:t>
            </a:r>
            <a:r>
              <a:rPr lang="en-US" dirty="0" err="1"/>
              <a:t>tứ</a:t>
            </a:r>
            <a:r>
              <a:rPr lang="en-US" dirty="0"/>
              <a:t> </a:t>
            </a:r>
            <a:r>
              <a:rPr lang="en-US" dirty="0" err="1" smtClean="0"/>
              <a:t>không</a:t>
            </a:r>
            <a:r>
              <a:rPr lang="en-US" dirty="0"/>
              <a:t> </a:t>
            </a:r>
            <a:r>
              <a:rPr lang="en-US" dirty="0" err="1" smtClean="0"/>
              <a:t>bẻ</a:t>
            </a:r>
            <a:r>
              <a:rPr lang="en-US" dirty="0" smtClean="0"/>
              <a:t> </a:t>
            </a:r>
            <a:r>
              <a:rPr lang="en-US" dirty="0" err="1"/>
              <a:t>bánh</a:t>
            </a:r>
            <a:r>
              <a:rPr lang="en-US" dirty="0"/>
              <a:t> </a:t>
            </a:r>
            <a:r>
              <a:rPr lang="en-US" dirty="0" err="1"/>
              <a:t>mì</a:t>
            </a:r>
            <a:r>
              <a:rPr lang="en-US" dirty="0"/>
              <a:t> </a:t>
            </a:r>
            <a:r>
              <a:rPr lang="en-US" dirty="0" err="1"/>
              <a:t>chấm</a:t>
            </a:r>
            <a:r>
              <a:rPr lang="en-US" dirty="0"/>
              <a:t> </a:t>
            </a:r>
            <a:r>
              <a:rPr lang="en-US" dirty="0" err="1"/>
              <a:t>trực</a:t>
            </a:r>
            <a:r>
              <a:rPr lang="en-US" dirty="0"/>
              <a:t> </a:t>
            </a:r>
            <a:r>
              <a:rPr lang="en-US" dirty="0" err="1"/>
              <a:t>tiếp</a:t>
            </a:r>
            <a:r>
              <a:rPr lang="en-US" dirty="0"/>
              <a:t> </a:t>
            </a:r>
            <a:r>
              <a:rPr lang="en-US" dirty="0" err="1"/>
              <a:t>vào</a:t>
            </a:r>
            <a:r>
              <a:rPr lang="en-US" dirty="0"/>
              <a:t> “</a:t>
            </a:r>
            <a:r>
              <a:rPr lang="en-US" dirty="0" err="1"/>
              <a:t>sốt</a:t>
            </a:r>
            <a:r>
              <a:rPr lang="en-US" dirty="0"/>
              <a:t>” </a:t>
            </a:r>
            <a:r>
              <a:rPr lang="en-US" dirty="0" err="1"/>
              <a:t>bằng</a:t>
            </a:r>
            <a:r>
              <a:rPr lang="en-US" dirty="0"/>
              <a:t> </a:t>
            </a:r>
            <a:r>
              <a:rPr lang="en-US" dirty="0" err="1"/>
              <a:t>tay</a:t>
            </a:r>
            <a:r>
              <a:rPr lang="en-US" dirty="0"/>
              <a:t>, </a:t>
            </a:r>
            <a:r>
              <a:rPr lang="en-US" dirty="0" err="1"/>
              <a:t>mà</a:t>
            </a:r>
            <a:r>
              <a:rPr lang="en-US" dirty="0"/>
              <a:t> </a:t>
            </a:r>
            <a:r>
              <a:rPr lang="en-US" dirty="0" err="1"/>
              <a:t>chỉ</a:t>
            </a:r>
            <a:r>
              <a:rPr lang="en-US" dirty="0"/>
              <a:t> </a:t>
            </a:r>
            <a:r>
              <a:rPr lang="en-US" dirty="0" err="1"/>
              <a:t>dùng</a:t>
            </a:r>
            <a:r>
              <a:rPr lang="en-US" dirty="0"/>
              <a:t> </a:t>
            </a:r>
            <a:r>
              <a:rPr lang="en-US" dirty="0" err="1"/>
              <a:t>bằng</a:t>
            </a:r>
            <a:r>
              <a:rPr lang="en-US" dirty="0"/>
              <a:t> </a:t>
            </a:r>
            <a:r>
              <a:rPr lang="en-US" dirty="0" err="1"/>
              <a:t>nĩa</a:t>
            </a:r>
            <a:r>
              <a:rPr lang="en-US" dirty="0"/>
              <a:t> </a:t>
            </a:r>
            <a:r>
              <a:rPr lang="en-US" dirty="0" err="1"/>
              <a:t>mới</a:t>
            </a:r>
            <a:r>
              <a:rPr lang="en-US" dirty="0"/>
              <a:t> </a:t>
            </a:r>
            <a:r>
              <a:rPr lang="en-US" dirty="0" err="1"/>
              <a:t>đúng</a:t>
            </a:r>
            <a:r>
              <a:rPr lang="en-US" dirty="0"/>
              <a:t> </a:t>
            </a:r>
            <a:r>
              <a:rPr lang="en-US" dirty="0" err="1" smtClean="0"/>
              <a:t>cách</a:t>
            </a:r>
            <a:r>
              <a:rPr lang="en-US" dirty="0"/>
              <a:t> </a:t>
            </a:r>
            <a:r>
              <a:rPr lang="en-US" dirty="0" err="1" smtClean="0"/>
              <a:t>ăn</a:t>
            </a:r>
            <a:r>
              <a:rPr lang="en-US" dirty="0"/>
              <a:t>. </a:t>
            </a:r>
            <a:endParaRPr lang="vi-VN" dirty="0" smtClean="0"/>
          </a:p>
          <a:p>
            <a:r>
              <a:rPr lang="en-US" dirty="0" err="1" smtClean="0"/>
              <a:t>Bánh</a:t>
            </a:r>
            <a:r>
              <a:rPr lang="en-US" dirty="0" smtClean="0"/>
              <a:t> </a:t>
            </a:r>
            <a:r>
              <a:rPr lang="en-US" dirty="0" err="1"/>
              <a:t>mì</a:t>
            </a:r>
            <a:r>
              <a:rPr lang="en-US" dirty="0"/>
              <a:t> </a:t>
            </a:r>
            <a:r>
              <a:rPr lang="en-US" dirty="0" err="1"/>
              <a:t>được</a:t>
            </a:r>
            <a:r>
              <a:rPr lang="en-US" dirty="0"/>
              <a:t> </a:t>
            </a:r>
            <a:r>
              <a:rPr lang="en-US" dirty="0" err="1"/>
              <a:t>bẻ</a:t>
            </a:r>
            <a:r>
              <a:rPr lang="en-US" dirty="0"/>
              <a:t> </a:t>
            </a:r>
            <a:r>
              <a:rPr lang="en-US" dirty="0" err="1"/>
              <a:t>ra</a:t>
            </a:r>
            <a:r>
              <a:rPr lang="en-US" dirty="0"/>
              <a:t> </a:t>
            </a:r>
            <a:r>
              <a:rPr lang="en-US" dirty="0" err="1"/>
              <a:t>từng</a:t>
            </a:r>
            <a:r>
              <a:rPr lang="en-US" dirty="0"/>
              <a:t> </a:t>
            </a:r>
            <a:r>
              <a:rPr lang="en-US" dirty="0" err="1"/>
              <a:t>miếng</a:t>
            </a:r>
            <a:r>
              <a:rPr lang="en-US" dirty="0"/>
              <a:t> </a:t>
            </a:r>
            <a:r>
              <a:rPr lang="en-US" dirty="0" err="1"/>
              <a:t>nhỏ</a:t>
            </a:r>
            <a:r>
              <a:rPr lang="en-US" dirty="0"/>
              <a:t> </a:t>
            </a:r>
            <a:r>
              <a:rPr lang="en-US" dirty="0" err="1"/>
              <a:t>trước</a:t>
            </a:r>
            <a:r>
              <a:rPr lang="en-US" dirty="0"/>
              <a:t> </a:t>
            </a:r>
            <a:r>
              <a:rPr lang="en-US" dirty="0" err="1"/>
              <a:t>khi</a:t>
            </a:r>
            <a:r>
              <a:rPr lang="en-US" dirty="0"/>
              <a:t> </a:t>
            </a:r>
            <a:r>
              <a:rPr lang="en-US" dirty="0" err="1"/>
              <a:t>đưa</a:t>
            </a:r>
            <a:r>
              <a:rPr lang="en-US" dirty="0"/>
              <a:t> </a:t>
            </a:r>
            <a:r>
              <a:rPr lang="en-US" dirty="0" err="1"/>
              <a:t>lên</a:t>
            </a:r>
            <a:r>
              <a:rPr lang="en-US" dirty="0"/>
              <a:t> </a:t>
            </a:r>
            <a:r>
              <a:rPr lang="en-US" dirty="0" err="1"/>
              <a:t>miệng</a:t>
            </a:r>
            <a:r>
              <a:rPr lang="en-US" dirty="0"/>
              <a:t> (</a:t>
            </a:r>
            <a:r>
              <a:rPr lang="en-US" dirty="0" err="1"/>
              <a:t>ăn</a:t>
            </a:r>
            <a:r>
              <a:rPr lang="en-US" dirty="0"/>
              <a:t> </a:t>
            </a:r>
            <a:r>
              <a:rPr lang="en-US" dirty="0" err="1"/>
              <a:t>tới</a:t>
            </a:r>
            <a:r>
              <a:rPr lang="en-US" dirty="0"/>
              <a:t> </a:t>
            </a:r>
            <a:r>
              <a:rPr lang="en-US" dirty="0" err="1"/>
              <a:t>đâu</a:t>
            </a:r>
            <a:r>
              <a:rPr lang="en-US" dirty="0"/>
              <a:t> </a:t>
            </a:r>
            <a:r>
              <a:rPr lang="en-US" dirty="0" err="1"/>
              <a:t>bẻ</a:t>
            </a:r>
            <a:r>
              <a:rPr lang="en-US" dirty="0"/>
              <a:t> </a:t>
            </a:r>
            <a:r>
              <a:rPr lang="en-US" dirty="0" err="1" smtClean="0"/>
              <a:t>tới</a:t>
            </a:r>
            <a:r>
              <a:rPr lang="en-US" dirty="0"/>
              <a:t> </a:t>
            </a:r>
            <a:r>
              <a:rPr lang="en-US" dirty="0" err="1" smtClean="0"/>
              <a:t>đó</a:t>
            </a:r>
            <a:r>
              <a:rPr lang="en-US" dirty="0" smtClean="0"/>
              <a:t>) </a:t>
            </a:r>
            <a:r>
              <a:rPr lang="en-US" dirty="0" err="1"/>
              <a:t>không</a:t>
            </a:r>
            <a:r>
              <a:rPr lang="en-US" dirty="0"/>
              <a:t> </a:t>
            </a:r>
            <a:r>
              <a:rPr lang="en-US" dirty="0" err="1"/>
              <a:t>cắn</a:t>
            </a:r>
            <a:r>
              <a:rPr lang="en-US" dirty="0"/>
              <a:t>, </a:t>
            </a:r>
            <a:r>
              <a:rPr lang="en-US" dirty="0" err="1"/>
              <a:t>bứt</a:t>
            </a:r>
            <a:r>
              <a:rPr lang="en-US" dirty="0"/>
              <a:t> </a:t>
            </a:r>
            <a:r>
              <a:rPr lang="en-US" dirty="0" err="1"/>
              <a:t>ra</a:t>
            </a:r>
            <a:r>
              <a:rPr lang="en-US" dirty="0"/>
              <a:t> </a:t>
            </a:r>
            <a:r>
              <a:rPr lang="en-US" dirty="0" err="1"/>
              <a:t>bằng</a:t>
            </a:r>
            <a:r>
              <a:rPr lang="en-US" dirty="0"/>
              <a:t> </a:t>
            </a:r>
            <a:r>
              <a:rPr lang="en-US" dirty="0" err="1"/>
              <a:t>miệng</a:t>
            </a:r>
            <a:r>
              <a:rPr lang="en-US" dirty="0"/>
              <a:t>. </a:t>
            </a:r>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24235994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au-6a-1544686246908688723944.gif">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500642" y="313277"/>
            <a:ext cx="10003970" cy="5632591"/>
          </a:xfrm>
        </p:spPr>
      </p:pic>
    </p:spTree>
    <p:extLst>
      <p:ext uri="{BB962C8B-B14F-4D97-AF65-F5344CB8AC3E}">
        <p14:creationId xmlns:p14="http://schemas.microsoft.com/office/powerpoint/2010/main" val="2740669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u-6-15446862469031273099747.gif">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93783" y="261257"/>
            <a:ext cx="9915912" cy="5583011"/>
          </a:xfrm>
        </p:spPr>
      </p:pic>
    </p:spTree>
    <p:extLst>
      <p:ext uri="{BB962C8B-B14F-4D97-AF65-F5344CB8AC3E}">
        <p14:creationId xmlns:p14="http://schemas.microsoft.com/office/powerpoint/2010/main" val="140326296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u-8-154468624691298355288.gif">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137783" y="449944"/>
            <a:ext cx="10792385" cy="6076496"/>
          </a:xfrm>
        </p:spPr>
      </p:pic>
    </p:spTree>
    <p:extLst>
      <p:ext uri="{BB962C8B-B14F-4D97-AF65-F5344CB8AC3E}">
        <p14:creationId xmlns:p14="http://schemas.microsoft.com/office/powerpoint/2010/main" val="29091562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vi-VN" dirty="0" smtClean="0"/>
              <a:t> </a:t>
            </a:r>
            <a:r>
              <a:rPr lang="en-US" dirty="0" err="1" smtClean="0"/>
              <a:t>Điều</a:t>
            </a:r>
            <a:r>
              <a:rPr lang="en-US" dirty="0" smtClean="0"/>
              <a:t> </a:t>
            </a:r>
            <a:r>
              <a:rPr lang="en-US" dirty="0" err="1"/>
              <a:t>cấm</a:t>
            </a:r>
            <a:r>
              <a:rPr lang="en-US" dirty="0"/>
              <a:t> </a:t>
            </a:r>
            <a:r>
              <a:rPr lang="en-US" dirty="0" err="1"/>
              <a:t>kỵ</a:t>
            </a:r>
            <a:r>
              <a:rPr lang="en-US" dirty="0"/>
              <a:t> </a:t>
            </a:r>
            <a:r>
              <a:rPr lang="en-US" dirty="0" err="1"/>
              <a:t>của</a:t>
            </a:r>
            <a:r>
              <a:rPr lang="en-US" dirty="0"/>
              <a:t> </a:t>
            </a:r>
            <a:r>
              <a:rPr lang="en-US" dirty="0" err="1"/>
              <a:t>dân</a:t>
            </a:r>
            <a:r>
              <a:rPr lang="en-US" dirty="0"/>
              <a:t> </a:t>
            </a:r>
            <a:r>
              <a:rPr lang="en-US" dirty="0" err="1"/>
              <a:t>Pháp</a:t>
            </a:r>
            <a:r>
              <a:rPr lang="en-US" dirty="0"/>
              <a:t> </a:t>
            </a:r>
            <a:r>
              <a:rPr lang="en-US" dirty="0" err="1"/>
              <a:t>là</a:t>
            </a:r>
            <a:r>
              <a:rPr lang="en-US" dirty="0"/>
              <a:t> </a:t>
            </a:r>
            <a:r>
              <a:rPr lang="en-US" dirty="0" err="1"/>
              <a:t>sau</a:t>
            </a:r>
            <a:r>
              <a:rPr lang="en-US" dirty="0"/>
              <a:t> </a:t>
            </a:r>
            <a:r>
              <a:rPr lang="en-US" dirty="0" err="1"/>
              <a:t>khi</a:t>
            </a:r>
            <a:r>
              <a:rPr lang="en-US" dirty="0"/>
              <a:t> </a:t>
            </a:r>
            <a:r>
              <a:rPr lang="en-US" dirty="0" err="1"/>
              <a:t>ăn</a:t>
            </a:r>
            <a:r>
              <a:rPr lang="en-US" dirty="0"/>
              <a:t> </a:t>
            </a:r>
            <a:r>
              <a:rPr lang="en-US" dirty="0" err="1" smtClean="0"/>
              <a:t>xong</a:t>
            </a:r>
            <a:r>
              <a:rPr lang="en-US" dirty="0" smtClean="0"/>
              <a:t>, </a:t>
            </a:r>
            <a:r>
              <a:rPr lang="en-US" dirty="0" err="1" smtClean="0"/>
              <a:t>xỉa</a:t>
            </a:r>
            <a:r>
              <a:rPr lang="en-US" dirty="0" smtClean="0"/>
              <a:t> </a:t>
            </a:r>
            <a:r>
              <a:rPr lang="en-US" dirty="0" err="1"/>
              <a:t>răng</a:t>
            </a:r>
            <a:r>
              <a:rPr lang="en-US" dirty="0"/>
              <a:t> </a:t>
            </a:r>
            <a:r>
              <a:rPr lang="en-US" dirty="0" err="1"/>
              <a:t>và</a:t>
            </a:r>
            <a:r>
              <a:rPr lang="en-US" dirty="0"/>
              <a:t> ợ </a:t>
            </a:r>
            <a:r>
              <a:rPr lang="en-US" dirty="0" err="1"/>
              <a:t>trước</a:t>
            </a:r>
            <a:r>
              <a:rPr lang="en-US" dirty="0"/>
              <a:t> </a:t>
            </a:r>
            <a:r>
              <a:rPr lang="en-US" dirty="0" err="1"/>
              <a:t>mặt</a:t>
            </a:r>
            <a:r>
              <a:rPr lang="en-US" dirty="0"/>
              <a:t> </a:t>
            </a:r>
            <a:r>
              <a:rPr lang="en-US" dirty="0" err="1"/>
              <a:t>người</a:t>
            </a:r>
            <a:r>
              <a:rPr lang="en-US" dirty="0"/>
              <a:t> </a:t>
            </a:r>
            <a:r>
              <a:rPr lang="en-US" dirty="0" err="1" smtClean="0"/>
              <a:t>khác</a:t>
            </a:r>
            <a:endParaRPr lang="vi-VN" dirty="0" smtClean="0"/>
          </a:p>
          <a:p>
            <a:r>
              <a:rPr lang="en-US" dirty="0">
                <a:hlinkClick r:id="rId2"/>
              </a:rPr>
              <a:t>https://</a:t>
            </a:r>
            <a:r>
              <a:rPr lang="en-US" dirty="0" smtClean="0">
                <a:hlinkClick r:id="rId2"/>
              </a:rPr>
              <a:t>kenh14.vn/quy-tac-an-uong-de-ban-luon-la-nguoi-thanh-lich-20181213145457969.chn</a:t>
            </a:r>
            <a:endParaRPr lang="vi-VN" dirty="0" smtClean="0"/>
          </a:p>
          <a:p>
            <a:pPr marL="0" indent="0">
              <a:buNone/>
            </a:pPr>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20906744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smtClean="0"/>
              <a:t>Trong</a:t>
            </a:r>
            <a:r>
              <a:rPr lang="en-US" dirty="0" smtClean="0"/>
              <a:t> </a:t>
            </a:r>
            <a:r>
              <a:rPr lang="en-US" dirty="0" err="1"/>
              <a:t>bữa</a:t>
            </a:r>
            <a:r>
              <a:rPr lang="en-US" dirty="0"/>
              <a:t> </a:t>
            </a:r>
            <a:r>
              <a:rPr lang="en-US" dirty="0" err="1"/>
              <a:t>ăn</a:t>
            </a:r>
            <a:r>
              <a:rPr lang="en-US" dirty="0"/>
              <a:t> </a:t>
            </a:r>
            <a:r>
              <a:rPr lang="en-US" dirty="0" err="1"/>
              <a:t>thân</a:t>
            </a:r>
            <a:r>
              <a:rPr lang="en-US" dirty="0"/>
              <a:t> </a:t>
            </a:r>
            <a:r>
              <a:rPr lang="en-US" dirty="0" err="1"/>
              <a:t>mật</a:t>
            </a:r>
            <a:r>
              <a:rPr lang="en-US" dirty="0"/>
              <a:t>, </a:t>
            </a:r>
            <a:r>
              <a:rPr lang="en-US" dirty="0" err="1"/>
              <a:t>có</a:t>
            </a:r>
            <a:r>
              <a:rPr lang="en-US" dirty="0"/>
              <a:t> </a:t>
            </a:r>
            <a:r>
              <a:rPr lang="en-US" dirty="0" err="1"/>
              <a:t>vài</a:t>
            </a:r>
            <a:r>
              <a:rPr lang="en-US" dirty="0"/>
              <a:t> </a:t>
            </a:r>
            <a:r>
              <a:rPr lang="en-US" dirty="0" err="1"/>
              <a:t>thông</a:t>
            </a:r>
            <a:r>
              <a:rPr lang="en-US" dirty="0"/>
              <a:t> </a:t>
            </a:r>
            <a:r>
              <a:rPr lang="en-US" dirty="0" err="1"/>
              <a:t>lệ</a:t>
            </a:r>
            <a:r>
              <a:rPr lang="en-US" dirty="0"/>
              <a:t> </a:t>
            </a:r>
            <a:r>
              <a:rPr lang="en-US" dirty="0" err="1"/>
              <a:t>đơn</a:t>
            </a:r>
            <a:r>
              <a:rPr lang="en-US" dirty="0"/>
              <a:t> </a:t>
            </a:r>
            <a:r>
              <a:rPr lang="en-US" dirty="0" err="1"/>
              <a:t>giản</a:t>
            </a:r>
            <a:r>
              <a:rPr lang="en-US" dirty="0"/>
              <a:t> </a:t>
            </a:r>
            <a:r>
              <a:rPr lang="en-US" dirty="0" err="1"/>
              <a:t>của</a:t>
            </a:r>
            <a:r>
              <a:rPr lang="en-US" dirty="0"/>
              <a:t> </a:t>
            </a:r>
            <a:r>
              <a:rPr lang="en-US" dirty="0" err="1"/>
              <a:t>người</a:t>
            </a:r>
            <a:r>
              <a:rPr lang="en-US" dirty="0"/>
              <a:t> </a:t>
            </a:r>
            <a:r>
              <a:rPr lang="en-US" dirty="0" err="1"/>
              <a:t>Pháp</a:t>
            </a:r>
            <a:r>
              <a:rPr lang="en-US" dirty="0"/>
              <a:t>. </a:t>
            </a:r>
            <a:r>
              <a:rPr lang="en-US" dirty="0" err="1"/>
              <a:t>Nhập</a:t>
            </a:r>
            <a:r>
              <a:rPr lang="en-US" dirty="0"/>
              <a:t> </a:t>
            </a:r>
            <a:r>
              <a:rPr lang="en-US" dirty="0" err="1" smtClean="0"/>
              <a:t>tiệc</a:t>
            </a:r>
            <a:r>
              <a:rPr lang="en-US" dirty="0" smtClean="0"/>
              <a:t>, </a:t>
            </a:r>
            <a:r>
              <a:rPr lang="en-US" dirty="0" err="1" smtClean="0"/>
              <a:t>chủ</a:t>
            </a:r>
            <a:r>
              <a:rPr lang="en-US" dirty="0" smtClean="0"/>
              <a:t> </a:t>
            </a:r>
            <a:r>
              <a:rPr lang="en-US" dirty="0" err="1"/>
              <a:t>nhà</a:t>
            </a:r>
            <a:r>
              <a:rPr lang="en-US" dirty="0"/>
              <a:t> </a:t>
            </a:r>
            <a:r>
              <a:rPr lang="en-US" dirty="0" err="1"/>
              <a:t>ngồi</a:t>
            </a:r>
            <a:r>
              <a:rPr lang="en-US" dirty="0"/>
              <a:t> </a:t>
            </a:r>
            <a:r>
              <a:rPr lang="en-US" dirty="0" err="1"/>
              <a:t>trước</a:t>
            </a:r>
            <a:r>
              <a:rPr lang="en-US" dirty="0"/>
              <a:t> </a:t>
            </a:r>
            <a:r>
              <a:rPr lang="en-US" dirty="0" err="1"/>
              <a:t>rồi</a:t>
            </a:r>
            <a:r>
              <a:rPr lang="en-US" dirty="0"/>
              <a:t> </a:t>
            </a:r>
            <a:r>
              <a:rPr lang="en-US" dirty="0" err="1"/>
              <a:t>mời</a:t>
            </a:r>
            <a:r>
              <a:rPr lang="en-US" dirty="0"/>
              <a:t> </a:t>
            </a:r>
            <a:r>
              <a:rPr lang="en-US" dirty="0" err="1"/>
              <a:t>nữ</a:t>
            </a:r>
            <a:r>
              <a:rPr lang="en-US" dirty="0"/>
              <a:t> </a:t>
            </a:r>
            <a:r>
              <a:rPr lang="en-US" dirty="0" err="1"/>
              <a:t>giới</a:t>
            </a:r>
            <a:r>
              <a:rPr lang="en-US" dirty="0"/>
              <a:t>, </a:t>
            </a:r>
            <a:r>
              <a:rPr lang="en-US" dirty="0" err="1"/>
              <a:t>bắt</a:t>
            </a:r>
            <a:r>
              <a:rPr lang="en-US" dirty="0"/>
              <a:t> </a:t>
            </a:r>
            <a:r>
              <a:rPr lang="en-US" dirty="0" err="1"/>
              <a:t>đầu</a:t>
            </a:r>
            <a:r>
              <a:rPr lang="en-US" dirty="0"/>
              <a:t> </a:t>
            </a:r>
            <a:r>
              <a:rPr lang="en-US" dirty="0" err="1"/>
              <a:t>bằng</a:t>
            </a:r>
            <a:r>
              <a:rPr lang="en-US" dirty="0"/>
              <a:t> </a:t>
            </a:r>
            <a:r>
              <a:rPr lang="en-US" dirty="0" err="1"/>
              <a:t>những</a:t>
            </a:r>
            <a:r>
              <a:rPr lang="en-US" dirty="0"/>
              <a:t> </a:t>
            </a:r>
            <a:r>
              <a:rPr lang="en-US" dirty="0" err="1"/>
              <a:t>người</a:t>
            </a:r>
            <a:r>
              <a:rPr lang="en-US" dirty="0"/>
              <a:t> </a:t>
            </a:r>
            <a:r>
              <a:rPr lang="en-US" dirty="0" err="1"/>
              <a:t>lớn</a:t>
            </a:r>
            <a:r>
              <a:rPr lang="en-US" dirty="0"/>
              <a:t> </a:t>
            </a:r>
            <a:r>
              <a:rPr lang="en-US" dirty="0" err="1"/>
              <a:t>tuổi</a:t>
            </a:r>
            <a:r>
              <a:rPr lang="en-US" dirty="0"/>
              <a:t> hay </a:t>
            </a:r>
            <a:r>
              <a:rPr lang="en-US" dirty="0" err="1"/>
              <a:t>là</a:t>
            </a:r>
            <a:r>
              <a:rPr lang="en-US" dirty="0"/>
              <a:t> </a:t>
            </a:r>
            <a:r>
              <a:rPr lang="en-US" dirty="0" err="1" smtClean="0"/>
              <a:t>người</a:t>
            </a:r>
            <a:r>
              <a:rPr lang="en-US" dirty="0"/>
              <a:t> </a:t>
            </a:r>
            <a:r>
              <a:rPr lang="en-US" dirty="0" err="1" smtClean="0"/>
              <a:t>có</a:t>
            </a:r>
            <a:r>
              <a:rPr lang="en-US" dirty="0" smtClean="0"/>
              <a:t> </a:t>
            </a:r>
            <a:r>
              <a:rPr lang="en-US" dirty="0" err="1"/>
              <a:t>chức</a:t>
            </a:r>
            <a:r>
              <a:rPr lang="en-US" dirty="0"/>
              <a:t> </a:t>
            </a:r>
            <a:r>
              <a:rPr lang="en-US" dirty="0" err="1"/>
              <a:t>vụ</a:t>
            </a:r>
            <a:r>
              <a:rPr lang="en-US" dirty="0"/>
              <a:t>, </a:t>
            </a:r>
            <a:r>
              <a:rPr lang="en-US" dirty="0" err="1"/>
              <a:t>rồi</a:t>
            </a:r>
            <a:r>
              <a:rPr lang="en-US" dirty="0"/>
              <a:t> </a:t>
            </a:r>
            <a:r>
              <a:rPr lang="en-US" dirty="0" err="1"/>
              <a:t>mới</a:t>
            </a:r>
            <a:r>
              <a:rPr lang="en-US" dirty="0"/>
              <a:t> </a:t>
            </a:r>
            <a:r>
              <a:rPr lang="en-US" dirty="0" err="1"/>
              <a:t>đến</a:t>
            </a:r>
            <a:r>
              <a:rPr lang="en-US" dirty="0"/>
              <a:t> </a:t>
            </a:r>
            <a:r>
              <a:rPr lang="en-US" dirty="0" err="1"/>
              <a:t>nam</a:t>
            </a:r>
            <a:r>
              <a:rPr lang="en-US" dirty="0"/>
              <a:t> </a:t>
            </a:r>
            <a:r>
              <a:rPr lang="en-US" dirty="0" err="1"/>
              <a:t>giới</a:t>
            </a:r>
            <a:r>
              <a:rPr lang="en-US" dirty="0"/>
              <a:t>. </a:t>
            </a:r>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6187095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smtClean="0"/>
              <a:t>Người</a:t>
            </a:r>
            <a:r>
              <a:rPr lang="en-US" dirty="0" smtClean="0"/>
              <a:t> </a:t>
            </a:r>
            <a:r>
              <a:rPr lang="en-US" dirty="0" err="1"/>
              <a:t>đàn</a:t>
            </a:r>
            <a:r>
              <a:rPr lang="en-US" dirty="0"/>
              <a:t> </a:t>
            </a:r>
            <a:r>
              <a:rPr lang="en-US" dirty="0" err="1"/>
              <a:t>bà</a:t>
            </a:r>
            <a:r>
              <a:rPr lang="en-US" dirty="0"/>
              <a:t> </a:t>
            </a:r>
            <a:r>
              <a:rPr lang="en-US" dirty="0" err="1"/>
              <a:t>có</a:t>
            </a:r>
            <a:r>
              <a:rPr lang="en-US" dirty="0"/>
              <a:t> </a:t>
            </a:r>
            <a:r>
              <a:rPr lang="en-US" dirty="0" err="1"/>
              <a:t>gia</a:t>
            </a:r>
            <a:r>
              <a:rPr lang="en-US" dirty="0"/>
              <a:t> </a:t>
            </a:r>
            <a:r>
              <a:rPr lang="en-US" dirty="0" err="1"/>
              <a:t>đình</a:t>
            </a:r>
            <a:r>
              <a:rPr lang="en-US" dirty="0"/>
              <a:t> </a:t>
            </a:r>
            <a:r>
              <a:rPr lang="en-US" dirty="0" err="1"/>
              <a:t>ưu</a:t>
            </a:r>
            <a:r>
              <a:rPr lang="en-US" dirty="0"/>
              <a:t> </a:t>
            </a:r>
            <a:r>
              <a:rPr lang="en-US" dirty="0" err="1"/>
              <a:t>tiên</a:t>
            </a:r>
            <a:r>
              <a:rPr lang="en-US" dirty="0"/>
              <a:t> </a:t>
            </a:r>
            <a:r>
              <a:rPr lang="en-US" dirty="0" err="1"/>
              <a:t>hơn</a:t>
            </a:r>
            <a:r>
              <a:rPr lang="en-US" dirty="0"/>
              <a:t> </a:t>
            </a:r>
            <a:r>
              <a:rPr lang="en-US" dirty="0" err="1"/>
              <a:t>người</a:t>
            </a:r>
            <a:r>
              <a:rPr lang="en-US" dirty="0"/>
              <a:t> </a:t>
            </a:r>
            <a:r>
              <a:rPr lang="en-US" dirty="0" err="1" smtClean="0"/>
              <a:t>đàn</a:t>
            </a:r>
            <a:r>
              <a:rPr lang="vi-VN" dirty="0"/>
              <a:t> </a:t>
            </a:r>
            <a:r>
              <a:rPr lang="en-US" dirty="0" err="1" smtClean="0"/>
              <a:t>bà</a:t>
            </a:r>
            <a:r>
              <a:rPr lang="en-US" dirty="0" smtClean="0"/>
              <a:t> </a:t>
            </a:r>
            <a:r>
              <a:rPr lang="en-US" dirty="0" err="1"/>
              <a:t>độc</a:t>
            </a:r>
            <a:r>
              <a:rPr lang="en-US" dirty="0"/>
              <a:t> </a:t>
            </a:r>
            <a:r>
              <a:rPr lang="en-US" dirty="0" err="1"/>
              <a:t>thân</a:t>
            </a:r>
            <a:r>
              <a:rPr lang="en-US" dirty="0"/>
              <a:t>, </a:t>
            </a:r>
            <a:r>
              <a:rPr lang="en-US" dirty="0" err="1"/>
              <a:t>trừ</a:t>
            </a:r>
            <a:r>
              <a:rPr lang="en-US" dirty="0"/>
              <a:t> </a:t>
            </a:r>
            <a:r>
              <a:rPr lang="en-US" dirty="0" err="1"/>
              <a:t>khi</a:t>
            </a:r>
            <a:r>
              <a:rPr lang="en-US" dirty="0"/>
              <a:t> </a:t>
            </a:r>
            <a:r>
              <a:rPr lang="en-US" dirty="0" err="1"/>
              <a:t>người</a:t>
            </a:r>
            <a:r>
              <a:rPr lang="en-US" dirty="0"/>
              <a:t> </a:t>
            </a:r>
            <a:r>
              <a:rPr lang="en-US" dirty="0" err="1"/>
              <a:t>này</a:t>
            </a:r>
            <a:r>
              <a:rPr lang="en-US" dirty="0"/>
              <a:t> </a:t>
            </a:r>
            <a:r>
              <a:rPr lang="en-US" dirty="0" err="1"/>
              <a:t>lớn</a:t>
            </a:r>
            <a:r>
              <a:rPr lang="en-US" dirty="0"/>
              <a:t> </a:t>
            </a:r>
            <a:r>
              <a:rPr lang="en-US" dirty="0" err="1"/>
              <a:t>tuổi</a:t>
            </a:r>
            <a:r>
              <a:rPr lang="en-US" dirty="0"/>
              <a:t>, </a:t>
            </a:r>
            <a:r>
              <a:rPr lang="en-US" dirty="0" smtClean="0"/>
              <a:t>ng</a:t>
            </a:r>
            <a:r>
              <a:rPr lang="vi-VN" dirty="0" smtClean="0"/>
              <a:t>oài</a:t>
            </a:r>
            <a:r>
              <a:rPr lang="en-US" dirty="0" smtClean="0"/>
              <a:t> </a:t>
            </a:r>
            <a:r>
              <a:rPr lang="en-US" dirty="0" err="1"/>
              <a:t>ra</a:t>
            </a:r>
            <a:r>
              <a:rPr lang="en-US" dirty="0"/>
              <a:t> </a:t>
            </a:r>
            <a:r>
              <a:rPr lang="en-US" dirty="0" err="1"/>
              <a:t>người</a:t>
            </a:r>
            <a:r>
              <a:rPr lang="en-US" dirty="0"/>
              <a:t> con </a:t>
            </a:r>
            <a:r>
              <a:rPr lang="en-US" dirty="0" err="1"/>
              <a:t>dâu</a:t>
            </a:r>
            <a:r>
              <a:rPr lang="en-US" dirty="0"/>
              <a:t> </a:t>
            </a:r>
            <a:r>
              <a:rPr lang="en-US" dirty="0" err="1"/>
              <a:t>được</a:t>
            </a:r>
            <a:r>
              <a:rPr lang="en-US" dirty="0"/>
              <a:t> </a:t>
            </a:r>
            <a:r>
              <a:rPr lang="en-US" dirty="0" err="1"/>
              <a:t>ưu</a:t>
            </a:r>
            <a:r>
              <a:rPr lang="en-US" dirty="0"/>
              <a:t> </a:t>
            </a:r>
            <a:r>
              <a:rPr lang="en-US" dirty="0" err="1"/>
              <a:t>tiên</a:t>
            </a:r>
            <a:r>
              <a:rPr lang="en-US" dirty="0"/>
              <a:t> </a:t>
            </a:r>
            <a:r>
              <a:rPr lang="en-US" dirty="0" err="1" smtClean="0"/>
              <a:t>hơn</a:t>
            </a:r>
            <a:r>
              <a:rPr lang="vi-VN" dirty="0"/>
              <a:t> </a:t>
            </a:r>
            <a:r>
              <a:rPr lang="en-US" dirty="0" smtClean="0"/>
              <a:t>con </a:t>
            </a:r>
            <a:r>
              <a:rPr lang="en-US" dirty="0" err="1"/>
              <a:t>gái</a:t>
            </a:r>
            <a:r>
              <a:rPr lang="en-US" dirty="0"/>
              <a:t> </a:t>
            </a:r>
            <a:r>
              <a:rPr lang="en-US" dirty="0" err="1"/>
              <a:t>ruột</a:t>
            </a:r>
            <a:r>
              <a:rPr lang="en-US" dirty="0"/>
              <a:t>. </a:t>
            </a:r>
            <a:r>
              <a:rPr lang="en-US" dirty="0" err="1"/>
              <a:t>Những</a:t>
            </a:r>
            <a:r>
              <a:rPr lang="en-US" dirty="0"/>
              <a:t> </a:t>
            </a:r>
            <a:r>
              <a:rPr lang="en-US" dirty="0" err="1"/>
              <a:t>đứa</a:t>
            </a:r>
            <a:r>
              <a:rPr lang="en-US" dirty="0"/>
              <a:t> </a:t>
            </a:r>
            <a:r>
              <a:rPr lang="en-US" dirty="0" err="1"/>
              <a:t>trẻ</a:t>
            </a:r>
            <a:r>
              <a:rPr lang="en-US" dirty="0"/>
              <a:t> </a:t>
            </a:r>
            <a:r>
              <a:rPr lang="en-US" dirty="0" err="1"/>
              <a:t>được</a:t>
            </a:r>
            <a:r>
              <a:rPr lang="en-US" dirty="0"/>
              <a:t> </a:t>
            </a:r>
            <a:r>
              <a:rPr lang="en-US" dirty="0" err="1"/>
              <a:t>phục</a:t>
            </a:r>
            <a:r>
              <a:rPr lang="en-US" dirty="0"/>
              <a:t> </a:t>
            </a:r>
            <a:r>
              <a:rPr lang="en-US" dirty="0" err="1"/>
              <a:t>vụ</a:t>
            </a:r>
            <a:r>
              <a:rPr lang="en-US" dirty="0"/>
              <a:t> </a:t>
            </a:r>
            <a:r>
              <a:rPr lang="en-US" dirty="0" err="1"/>
              <a:t>sau</a:t>
            </a:r>
            <a:r>
              <a:rPr lang="en-US" dirty="0"/>
              <a:t> </a:t>
            </a:r>
            <a:r>
              <a:rPr lang="en-US" dirty="0" err="1"/>
              <a:t>cùng</a:t>
            </a:r>
            <a:r>
              <a:rPr lang="en-US" dirty="0"/>
              <a:t>. </a:t>
            </a:r>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19922173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3178" y="833978"/>
            <a:ext cx="10378177" cy="3302594"/>
          </a:xfrm>
        </p:spPr>
        <p:txBody>
          <a:bodyPr>
            <a:normAutofit/>
          </a:bodyPr>
          <a:lstStyle/>
          <a:p>
            <a:r>
              <a:rPr lang="vi-VN" dirty="0"/>
              <a:t> </a:t>
            </a:r>
            <a:r>
              <a:rPr lang="en-US" dirty="0" err="1" smtClean="0"/>
              <a:t>Khi</a:t>
            </a:r>
            <a:r>
              <a:rPr lang="en-US" dirty="0" smtClean="0"/>
              <a:t> </a:t>
            </a:r>
            <a:r>
              <a:rPr lang="en-US" dirty="0" err="1"/>
              <a:t>uống</a:t>
            </a:r>
            <a:r>
              <a:rPr lang="en-US" dirty="0"/>
              <a:t> </a:t>
            </a:r>
            <a:r>
              <a:rPr lang="en-US" dirty="0" err="1"/>
              <a:t>rượu</a:t>
            </a:r>
            <a:r>
              <a:rPr lang="en-US" dirty="0"/>
              <a:t>, </a:t>
            </a:r>
            <a:r>
              <a:rPr lang="en-US" dirty="0" err="1"/>
              <a:t>người</a:t>
            </a:r>
            <a:r>
              <a:rPr lang="en-US" dirty="0"/>
              <a:t> </a:t>
            </a:r>
            <a:r>
              <a:rPr lang="en-US" dirty="0" err="1"/>
              <a:t>Pháp</a:t>
            </a:r>
            <a:r>
              <a:rPr lang="en-US" dirty="0"/>
              <a:t> </a:t>
            </a:r>
            <a:r>
              <a:rPr lang="en-US" dirty="0" err="1"/>
              <a:t>cũng</a:t>
            </a:r>
            <a:r>
              <a:rPr lang="en-US" dirty="0"/>
              <a:t> </a:t>
            </a:r>
            <a:r>
              <a:rPr lang="en-US" dirty="0" err="1"/>
              <a:t>không</a:t>
            </a:r>
            <a:r>
              <a:rPr lang="en-US" dirty="0"/>
              <a:t> </a:t>
            </a:r>
            <a:r>
              <a:rPr lang="en-US" dirty="0" err="1"/>
              <a:t>bao</a:t>
            </a:r>
            <a:r>
              <a:rPr lang="en-US" dirty="0"/>
              <a:t> </a:t>
            </a:r>
            <a:r>
              <a:rPr lang="en-US" dirty="0" err="1"/>
              <a:t>giờ</a:t>
            </a:r>
            <a:r>
              <a:rPr lang="en-US" dirty="0"/>
              <a:t> </a:t>
            </a:r>
            <a:r>
              <a:rPr lang="en-US" dirty="0" err="1"/>
              <a:t>cạn</a:t>
            </a:r>
            <a:r>
              <a:rPr lang="en-US" dirty="0"/>
              <a:t> </a:t>
            </a:r>
            <a:r>
              <a:rPr lang="en-US" dirty="0" err="1"/>
              <a:t>ly</a:t>
            </a:r>
            <a:r>
              <a:rPr lang="en-US" dirty="0"/>
              <a:t> </a:t>
            </a:r>
            <a:r>
              <a:rPr lang="en-US" dirty="0" err="1"/>
              <a:t>một</a:t>
            </a:r>
            <a:r>
              <a:rPr lang="en-US" dirty="0"/>
              <a:t> </a:t>
            </a:r>
            <a:r>
              <a:rPr lang="en-US" dirty="0" err="1"/>
              <a:t>hơi</a:t>
            </a:r>
            <a:r>
              <a:rPr lang="en-US" dirty="0"/>
              <a:t> (100%) </a:t>
            </a:r>
            <a:r>
              <a:rPr lang="en-US" dirty="0" err="1" smtClean="0"/>
              <a:t>mà</a:t>
            </a:r>
            <a:r>
              <a:rPr lang="en-US" dirty="0"/>
              <a:t> </a:t>
            </a:r>
            <a:r>
              <a:rPr lang="en-US" dirty="0" err="1" smtClean="0"/>
              <a:t>nhâm</a:t>
            </a:r>
            <a:r>
              <a:rPr lang="en-US" dirty="0" smtClean="0"/>
              <a:t> </a:t>
            </a:r>
            <a:r>
              <a:rPr lang="en-US" dirty="0" err="1"/>
              <a:t>nhi</a:t>
            </a:r>
            <a:r>
              <a:rPr lang="en-US" dirty="0"/>
              <a:t> </a:t>
            </a:r>
            <a:r>
              <a:rPr lang="en-US" dirty="0" err="1"/>
              <a:t>từ</a:t>
            </a:r>
            <a:r>
              <a:rPr lang="en-US" dirty="0"/>
              <a:t> </a:t>
            </a:r>
            <a:r>
              <a:rPr lang="en-US" dirty="0" err="1"/>
              <a:t>từ</a:t>
            </a:r>
            <a:r>
              <a:rPr lang="en-US" dirty="0"/>
              <a:t> </a:t>
            </a:r>
            <a:r>
              <a:rPr lang="en-US" dirty="0" err="1"/>
              <a:t>để</a:t>
            </a:r>
            <a:r>
              <a:rPr lang="en-US" dirty="0"/>
              <a:t> </a:t>
            </a:r>
            <a:r>
              <a:rPr lang="en-US" dirty="0" err="1"/>
              <a:t>thưởng</a:t>
            </a:r>
            <a:r>
              <a:rPr lang="en-US" dirty="0"/>
              <a:t> </a:t>
            </a:r>
            <a:r>
              <a:rPr lang="en-US" dirty="0" err="1"/>
              <a:t>thức</a:t>
            </a:r>
            <a:r>
              <a:rPr lang="en-US" dirty="0"/>
              <a:t> </a:t>
            </a:r>
            <a:r>
              <a:rPr lang="en-US" dirty="0" err="1"/>
              <a:t>hương</a:t>
            </a:r>
            <a:r>
              <a:rPr lang="en-US" dirty="0"/>
              <a:t> </a:t>
            </a:r>
            <a:r>
              <a:rPr lang="en-US" dirty="0" err="1"/>
              <a:t>vị</a:t>
            </a:r>
            <a:r>
              <a:rPr lang="en-US" dirty="0"/>
              <a:t> </a:t>
            </a:r>
            <a:r>
              <a:rPr lang="en-US" dirty="0" err="1"/>
              <a:t>của</a:t>
            </a:r>
            <a:r>
              <a:rPr lang="en-US" dirty="0"/>
              <a:t> </a:t>
            </a:r>
            <a:r>
              <a:rPr lang="en-US" dirty="0" err="1"/>
              <a:t>rượu</a:t>
            </a:r>
            <a:r>
              <a:rPr lang="en-US" dirty="0"/>
              <a:t>. </a:t>
            </a:r>
            <a:r>
              <a:rPr lang="en-US" dirty="0" err="1"/>
              <a:t>Thông</a:t>
            </a:r>
            <a:r>
              <a:rPr lang="en-US" dirty="0"/>
              <a:t> </a:t>
            </a:r>
            <a:r>
              <a:rPr lang="en-US" dirty="0" err="1"/>
              <a:t>lệ</a:t>
            </a:r>
            <a:r>
              <a:rPr lang="en-US" dirty="0"/>
              <a:t> </a:t>
            </a:r>
            <a:r>
              <a:rPr lang="en-US" dirty="0" err="1"/>
              <a:t>thì</a:t>
            </a:r>
            <a:r>
              <a:rPr lang="en-US" dirty="0"/>
              <a:t> </a:t>
            </a:r>
            <a:r>
              <a:rPr lang="en-US" dirty="0" err="1"/>
              <a:t>người</a:t>
            </a:r>
            <a:r>
              <a:rPr lang="en-US" dirty="0"/>
              <a:t> </a:t>
            </a:r>
            <a:r>
              <a:rPr lang="en-US" dirty="0" err="1"/>
              <a:t>phụ</a:t>
            </a:r>
            <a:r>
              <a:rPr lang="en-US" dirty="0"/>
              <a:t> </a:t>
            </a:r>
            <a:r>
              <a:rPr lang="en-US" dirty="0" err="1" smtClean="0"/>
              <a:t>nữ</a:t>
            </a:r>
            <a:r>
              <a:rPr lang="en-US" dirty="0"/>
              <a:t> </a:t>
            </a:r>
            <a:r>
              <a:rPr lang="en-US" dirty="0" err="1" smtClean="0"/>
              <a:t>không</a:t>
            </a:r>
            <a:r>
              <a:rPr lang="en-US" dirty="0" smtClean="0"/>
              <a:t> </a:t>
            </a:r>
            <a:r>
              <a:rPr lang="en-US" dirty="0" err="1"/>
              <a:t>nên</a:t>
            </a:r>
            <a:r>
              <a:rPr lang="en-US" dirty="0"/>
              <a:t> </a:t>
            </a:r>
            <a:r>
              <a:rPr lang="en-US" dirty="0" err="1"/>
              <a:t>tự</a:t>
            </a:r>
            <a:r>
              <a:rPr lang="en-US" dirty="0"/>
              <a:t> </a:t>
            </a:r>
            <a:r>
              <a:rPr lang="en-US" dirty="0" err="1"/>
              <a:t>rót</a:t>
            </a:r>
            <a:r>
              <a:rPr lang="en-US" dirty="0"/>
              <a:t> </a:t>
            </a:r>
            <a:r>
              <a:rPr lang="en-US" dirty="0" err="1"/>
              <a:t>rượu</a:t>
            </a:r>
            <a:r>
              <a:rPr lang="en-US" dirty="0"/>
              <a:t> </a:t>
            </a:r>
            <a:r>
              <a:rPr lang="en-US" dirty="0" err="1"/>
              <a:t>cho</a:t>
            </a:r>
            <a:r>
              <a:rPr lang="en-US" dirty="0"/>
              <a:t> </a:t>
            </a:r>
            <a:r>
              <a:rPr lang="en-US" dirty="0" err="1"/>
              <a:t>mình</a:t>
            </a:r>
            <a:r>
              <a:rPr lang="en-US" dirty="0"/>
              <a:t> </a:t>
            </a:r>
            <a:r>
              <a:rPr lang="en-US" dirty="0" err="1"/>
              <a:t>mà</a:t>
            </a:r>
            <a:r>
              <a:rPr lang="en-US" dirty="0"/>
              <a:t> </a:t>
            </a:r>
            <a:r>
              <a:rPr lang="en-US" dirty="0" err="1"/>
              <a:t>để</a:t>
            </a:r>
            <a:r>
              <a:rPr lang="en-US" dirty="0"/>
              <a:t> </a:t>
            </a:r>
            <a:r>
              <a:rPr lang="en-US" dirty="0" err="1"/>
              <a:t>người</a:t>
            </a:r>
            <a:r>
              <a:rPr lang="en-US" dirty="0"/>
              <a:t> </a:t>
            </a:r>
            <a:r>
              <a:rPr lang="en-US" dirty="0" err="1"/>
              <a:t>đàn</a:t>
            </a:r>
            <a:r>
              <a:rPr lang="en-US" dirty="0"/>
              <a:t> </a:t>
            </a:r>
            <a:r>
              <a:rPr lang="en-US" dirty="0" err="1"/>
              <a:t>ông</a:t>
            </a:r>
            <a:r>
              <a:rPr lang="en-US" dirty="0"/>
              <a:t> </a:t>
            </a:r>
            <a:r>
              <a:rPr lang="en-US" dirty="0" err="1"/>
              <a:t>ngồi</a:t>
            </a:r>
            <a:r>
              <a:rPr lang="en-US" dirty="0"/>
              <a:t> </a:t>
            </a:r>
            <a:r>
              <a:rPr lang="en-US" dirty="0" err="1"/>
              <a:t>kế</a:t>
            </a:r>
            <a:r>
              <a:rPr lang="en-US" dirty="0"/>
              <a:t> lo </a:t>
            </a:r>
            <a:r>
              <a:rPr lang="en-US" dirty="0" err="1"/>
              <a:t>chuyện</a:t>
            </a:r>
            <a:r>
              <a:rPr lang="en-US" dirty="0"/>
              <a:t> </a:t>
            </a:r>
            <a:r>
              <a:rPr lang="en-US" dirty="0" smtClean="0"/>
              <a:t>đ</a:t>
            </a:r>
            <a:r>
              <a:rPr lang="vi-VN" dirty="0"/>
              <a:t>ó</a:t>
            </a:r>
            <a:r>
              <a:rPr lang="en-US" dirty="0" smtClean="0"/>
              <a:t> </a:t>
            </a:r>
            <a:endParaRPr lang="en-US" dirty="0"/>
          </a:p>
        </p:txBody>
      </p:sp>
      <p:pic>
        <p:nvPicPr>
          <p:cNvPr id="4" name="Picture 3"/>
          <p:cNvPicPr>
            <a:picLocks noChangeAspect="1"/>
          </p:cNvPicPr>
          <p:nvPr/>
        </p:nvPicPr>
        <p:blipFill>
          <a:blip r:embed="rId2"/>
          <a:stretch>
            <a:fillRect/>
          </a:stretch>
        </p:blipFill>
        <p:spPr>
          <a:xfrm>
            <a:off x="3363924" y="3762498"/>
            <a:ext cx="5576876" cy="2993902"/>
          </a:xfrm>
          <a:prstGeom prst="rect">
            <a:avLst/>
          </a:prstGeom>
        </p:spPr>
      </p:pic>
      <p:sp>
        <p:nvSpPr>
          <p:cNvPr id="5"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17328430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err="1" smtClean="0"/>
              <a:t>Nước</a:t>
            </a:r>
            <a:r>
              <a:rPr lang="en-US" dirty="0" smtClean="0"/>
              <a:t> </a:t>
            </a:r>
            <a:r>
              <a:rPr lang="en-US" dirty="0" err="1"/>
              <a:t>Pháp</a:t>
            </a:r>
            <a:r>
              <a:rPr lang="en-US" dirty="0"/>
              <a:t> </a:t>
            </a:r>
            <a:r>
              <a:rPr lang="en-US" dirty="0" err="1"/>
              <a:t>coi</a:t>
            </a:r>
            <a:r>
              <a:rPr lang="en-US" dirty="0"/>
              <a:t> </a:t>
            </a:r>
            <a:r>
              <a:rPr lang="en-US" dirty="0" err="1"/>
              <a:t>rượu</a:t>
            </a:r>
            <a:r>
              <a:rPr lang="en-US" dirty="0"/>
              <a:t> </a:t>
            </a:r>
            <a:r>
              <a:rPr lang="en-US" dirty="0" err="1"/>
              <a:t>vang</a:t>
            </a:r>
            <a:r>
              <a:rPr lang="en-US" dirty="0"/>
              <a:t> </a:t>
            </a:r>
            <a:r>
              <a:rPr lang="en-US" dirty="0" err="1"/>
              <a:t>là</a:t>
            </a:r>
            <a:r>
              <a:rPr lang="en-US" dirty="0"/>
              <a:t> </a:t>
            </a:r>
            <a:r>
              <a:rPr lang="en-US" dirty="0" err="1"/>
              <a:t>một</a:t>
            </a:r>
            <a:r>
              <a:rPr lang="en-US" dirty="0"/>
              <a:t> </a:t>
            </a:r>
            <a:r>
              <a:rPr lang="en-US" dirty="0" err="1"/>
              <a:t>loại</a:t>
            </a:r>
            <a:r>
              <a:rPr lang="en-US" dirty="0"/>
              <a:t> </a:t>
            </a:r>
            <a:r>
              <a:rPr lang="en-US" dirty="0" err="1"/>
              <a:t>hình</a:t>
            </a:r>
            <a:r>
              <a:rPr lang="en-US" dirty="0"/>
              <a:t> </a:t>
            </a:r>
            <a:r>
              <a:rPr lang="en-US" dirty="0" err="1"/>
              <a:t>nghệ</a:t>
            </a:r>
            <a:r>
              <a:rPr lang="en-US" dirty="0"/>
              <a:t> </a:t>
            </a:r>
            <a:r>
              <a:rPr lang="en-US" dirty="0" err="1"/>
              <a:t>thuật</a:t>
            </a:r>
            <a:r>
              <a:rPr lang="en-US" dirty="0"/>
              <a:t>. </a:t>
            </a:r>
            <a:r>
              <a:rPr lang="en-US" dirty="0" err="1"/>
              <a:t>Quá</a:t>
            </a:r>
            <a:r>
              <a:rPr lang="en-US" dirty="0"/>
              <a:t> </a:t>
            </a:r>
            <a:r>
              <a:rPr lang="en-US" dirty="0" err="1"/>
              <a:t>trình</a:t>
            </a:r>
            <a:r>
              <a:rPr lang="en-US" dirty="0"/>
              <a:t> </a:t>
            </a:r>
            <a:r>
              <a:rPr lang="en-US" dirty="0" err="1"/>
              <a:t>chưng</a:t>
            </a:r>
            <a:r>
              <a:rPr lang="en-US" dirty="0"/>
              <a:t> </a:t>
            </a:r>
            <a:r>
              <a:rPr lang="en-US" dirty="0" err="1" smtClean="0"/>
              <a:t>cất</a:t>
            </a:r>
            <a:r>
              <a:rPr lang="en-US" dirty="0"/>
              <a:t> </a:t>
            </a:r>
            <a:r>
              <a:rPr lang="en-US" dirty="0" err="1" smtClean="0"/>
              <a:t>rượu</a:t>
            </a:r>
            <a:r>
              <a:rPr lang="en-US" dirty="0" smtClean="0"/>
              <a:t> </a:t>
            </a:r>
            <a:r>
              <a:rPr lang="en-US" dirty="0" err="1"/>
              <a:t>vang</a:t>
            </a:r>
            <a:r>
              <a:rPr lang="en-US" dirty="0"/>
              <a:t> </a:t>
            </a:r>
            <a:r>
              <a:rPr lang="en-US" dirty="0" err="1"/>
              <a:t>được</a:t>
            </a:r>
            <a:r>
              <a:rPr lang="en-US" dirty="0"/>
              <a:t> </a:t>
            </a:r>
            <a:r>
              <a:rPr lang="en-US" dirty="0" err="1"/>
              <a:t>tiến</a:t>
            </a:r>
            <a:r>
              <a:rPr lang="en-US" dirty="0"/>
              <a:t> </a:t>
            </a:r>
            <a:r>
              <a:rPr lang="en-US" dirty="0" err="1"/>
              <a:t>hành</a:t>
            </a:r>
            <a:r>
              <a:rPr lang="en-US" dirty="0"/>
              <a:t> </a:t>
            </a:r>
            <a:r>
              <a:rPr lang="en-US" dirty="0" err="1"/>
              <a:t>với</a:t>
            </a:r>
            <a:r>
              <a:rPr lang="en-US" dirty="0"/>
              <a:t> </a:t>
            </a:r>
            <a:r>
              <a:rPr lang="en-US" dirty="0" err="1"/>
              <a:t>sự</a:t>
            </a:r>
            <a:r>
              <a:rPr lang="en-US" dirty="0"/>
              <a:t> </a:t>
            </a:r>
            <a:r>
              <a:rPr lang="en-US" dirty="0" err="1"/>
              <a:t>tỉ</a:t>
            </a:r>
            <a:r>
              <a:rPr lang="en-US" dirty="0"/>
              <a:t> </a:t>
            </a:r>
            <a:r>
              <a:rPr lang="en-US" dirty="0" err="1"/>
              <a:t>mỉ</a:t>
            </a:r>
            <a:r>
              <a:rPr lang="en-US" dirty="0"/>
              <a:t>, </a:t>
            </a:r>
            <a:r>
              <a:rPr lang="en-US" dirty="0" err="1"/>
              <a:t>công</a:t>
            </a:r>
            <a:r>
              <a:rPr lang="en-US" dirty="0"/>
              <a:t> </a:t>
            </a:r>
            <a:r>
              <a:rPr lang="en-US" dirty="0" err="1"/>
              <a:t>phu</a:t>
            </a:r>
            <a:r>
              <a:rPr lang="en-US" dirty="0"/>
              <a:t> </a:t>
            </a:r>
            <a:r>
              <a:rPr lang="en-US" dirty="0" err="1"/>
              <a:t>để</a:t>
            </a:r>
            <a:r>
              <a:rPr lang="en-US" dirty="0"/>
              <a:t> </a:t>
            </a:r>
            <a:r>
              <a:rPr lang="en-US" dirty="0" err="1"/>
              <a:t>chiết</a:t>
            </a:r>
            <a:r>
              <a:rPr lang="en-US" dirty="0"/>
              <a:t> </a:t>
            </a:r>
            <a:r>
              <a:rPr lang="en-US" dirty="0" err="1"/>
              <a:t>xuất</a:t>
            </a:r>
            <a:r>
              <a:rPr lang="en-US" dirty="0"/>
              <a:t> </a:t>
            </a:r>
            <a:r>
              <a:rPr lang="en-US" dirty="0" err="1"/>
              <a:t>những</a:t>
            </a:r>
            <a:r>
              <a:rPr lang="en-US" dirty="0"/>
              <a:t> </a:t>
            </a:r>
            <a:r>
              <a:rPr lang="en-US" dirty="0" err="1"/>
              <a:t>giọt</a:t>
            </a:r>
            <a:r>
              <a:rPr lang="en-US" dirty="0"/>
              <a:t> </a:t>
            </a:r>
            <a:r>
              <a:rPr lang="en-US" dirty="0" err="1"/>
              <a:t>nồng</a:t>
            </a:r>
            <a:r>
              <a:rPr lang="en-US" dirty="0"/>
              <a:t> </a:t>
            </a:r>
            <a:r>
              <a:rPr lang="en-US" dirty="0" err="1" smtClean="0"/>
              <a:t>tinh</a:t>
            </a:r>
            <a:r>
              <a:rPr lang="en-US" dirty="0"/>
              <a:t> </a:t>
            </a:r>
            <a:r>
              <a:rPr lang="en-US" dirty="0" err="1" smtClean="0"/>
              <a:t>túy</a:t>
            </a:r>
            <a:r>
              <a:rPr lang="en-US" dirty="0" smtClean="0"/>
              <a:t> </a:t>
            </a:r>
            <a:r>
              <a:rPr lang="en-US" dirty="0" err="1"/>
              <a:t>nhất</a:t>
            </a:r>
            <a:r>
              <a:rPr lang="en-US" dirty="0"/>
              <a:t>.</a:t>
            </a:r>
          </a:p>
          <a:p>
            <a:endParaRPr lang="en-US" dirty="0"/>
          </a:p>
        </p:txBody>
      </p:sp>
      <p:pic>
        <p:nvPicPr>
          <p:cNvPr id="4" name="Picture 3"/>
          <p:cNvPicPr>
            <a:picLocks noChangeAspect="1"/>
          </p:cNvPicPr>
          <p:nvPr/>
        </p:nvPicPr>
        <p:blipFill>
          <a:blip r:embed="rId2"/>
          <a:stretch>
            <a:fillRect/>
          </a:stretch>
        </p:blipFill>
        <p:spPr>
          <a:xfrm>
            <a:off x="2247168" y="4018364"/>
            <a:ext cx="7288718" cy="2667879"/>
          </a:xfrm>
          <a:prstGeom prst="rect">
            <a:avLst/>
          </a:prstGeom>
        </p:spPr>
      </p:pic>
    </p:spTree>
    <p:extLst>
      <p:ext uri="{BB962C8B-B14F-4D97-AF65-F5344CB8AC3E}">
        <p14:creationId xmlns:p14="http://schemas.microsoft.com/office/powerpoint/2010/main" val="187373956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6436" y="1138778"/>
            <a:ext cx="5637222" cy="5111200"/>
          </a:xfrm>
        </p:spPr>
        <p:txBody>
          <a:bodyPr>
            <a:normAutofit lnSpcReduction="10000"/>
          </a:bodyPr>
          <a:lstStyle/>
          <a:p>
            <a:r>
              <a:rPr lang="en-US" dirty="0" err="1"/>
              <a:t>Trước</a:t>
            </a:r>
            <a:r>
              <a:rPr lang="en-US" dirty="0"/>
              <a:t> </a:t>
            </a:r>
            <a:r>
              <a:rPr lang="en-US" dirty="0" err="1"/>
              <a:t>khi</a:t>
            </a:r>
            <a:r>
              <a:rPr lang="en-US" dirty="0"/>
              <a:t> </a:t>
            </a:r>
            <a:r>
              <a:rPr lang="en-US" dirty="0" err="1"/>
              <a:t>uống</a:t>
            </a:r>
            <a:r>
              <a:rPr lang="en-US" dirty="0"/>
              <a:t> </a:t>
            </a:r>
            <a:r>
              <a:rPr lang="en-US" dirty="0" err="1"/>
              <a:t>rượu</a:t>
            </a:r>
            <a:r>
              <a:rPr lang="en-US" dirty="0"/>
              <a:t> </a:t>
            </a:r>
            <a:r>
              <a:rPr lang="en-US" dirty="0" err="1"/>
              <a:t>đỏ</a:t>
            </a:r>
            <a:r>
              <a:rPr lang="en-US" dirty="0"/>
              <a:t>, </a:t>
            </a:r>
            <a:r>
              <a:rPr lang="en-US" dirty="0" err="1"/>
              <a:t>mở</a:t>
            </a:r>
            <a:r>
              <a:rPr lang="en-US" dirty="0"/>
              <a:t> </a:t>
            </a:r>
            <a:r>
              <a:rPr lang="en-US" dirty="0" err="1"/>
              <a:t>nút</a:t>
            </a:r>
            <a:r>
              <a:rPr lang="en-US" dirty="0"/>
              <a:t> chai </a:t>
            </a:r>
            <a:r>
              <a:rPr lang="en-US" dirty="0" err="1"/>
              <a:t>rượu</a:t>
            </a:r>
            <a:r>
              <a:rPr lang="en-US" dirty="0"/>
              <a:t> </a:t>
            </a:r>
            <a:r>
              <a:rPr lang="en-US" dirty="0" err="1"/>
              <a:t>ra</a:t>
            </a:r>
            <a:r>
              <a:rPr lang="en-US" dirty="0"/>
              <a:t> </a:t>
            </a:r>
            <a:r>
              <a:rPr lang="en-US" dirty="0" err="1"/>
              <a:t>trước</a:t>
            </a:r>
            <a:r>
              <a:rPr lang="en-US" dirty="0"/>
              <a:t> </a:t>
            </a:r>
            <a:r>
              <a:rPr lang="en-US" dirty="0" err="1"/>
              <a:t>khoảng</a:t>
            </a:r>
            <a:r>
              <a:rPr lang="en-US" dirty="0"/>
              <a:t> 30 </a:t>
            </a:r>
            <a:r>
              <a:rPr lang="en-US" dirty="0" err="1"/>
              <a:t>phút</a:t>
            </a:r>
            <a:r>
              <a:rPr lang="en-US" dirty="0"/>
              <a:t> </a:t>
            </a:r>
            <a:r>
              <a:rPr lang="en-US" dirty="0" err="1"/>
              <a:t>để</a:t>
            </a:r>
            <a:r>
              <a:rPr lang="en-US" dirty="0"/>
              <a:t> </a:t>
            </a:r>
            <a:r>
              <a:rPr lang="en-US" dirty="0" err="1" smtClean="0"/>
              <a:t>hòa</a:t>
            </a:r>
            <a:r>
              <a:rPr lang="en-US" dirty="0"/>
              <a:t> </a:t>
            </a:r>
            <a:r>
              <a:rPr lang="en-US" dirty="0" err="1" smtClean="0"/>
              <a:t>nhiệt</a:t>
            </a:r>
            <a:r>
              <a:rPr lang="en-US" dirty="0" smtClean="0"/>
              <a:t> </a:t>
            </a:r>
            <a:r>
              <a:rPr lang="en-US" dirty="0" err="1"/>
              <a:t>độ</a:t>
            </a:r>
            <a:r>
              <a:rPr lang="en-US" dirty="0"/>
              <a:t> </a:t>
            </a:r>
            <a:r>
              <a:rPr lang="en-US" dirty="0" err="1"/>
              <a:t>rượu</a:t>
            </a:r>
            <a:r>
              <a:rPr lang="en-US" dirty="0"/>
              <a:t> </a:t>
            </a:r>
            <a:r>
              <a:rPr lang="en-US" dirty="0" err="1"/>
              <a:t>với</a:t>
            </a:r>
            <a:r>
              <a:rPr lang="en-US" dirty="0"/>
              <a:t> </a:t>
            </a:r>
            <a:r>
              <a:rPr lang="en-US" dirty="0" err="1"/>
              <a:t>nhiệt</a:t>
            </a:r>
            <a:r>
              <a:rPr lang="en-US" dirty="0"/>
              <a:t> </a:t>
            </a:r>
            <a:r>
              <a:rPr lang="en-US" dirty="0" err="1"/>
              <a:t>độ</a:t>
            </a:r>
            <a:r>
              <a:rPr lang="en-US" dirty="0"/>
              <a:t> </a:t>
            </a:r>
            <a:r>
              <a:rPr lang="en-US" dirty="0" err="1"/>
              <a:t>không</a:t>
            </a:r>
            <a:r>
              <a:rPr lang="en-US" dirty="0"/>
              <a:t> </a:t>
            </a:r>
            <a:r>
              <a:rPr lang="en-US" dirty="0" err="1"/>
              <a:t>khí</a:t>
            </a:r>
            <a:r>
              <a:rPr lang="en-US" dirty="0"/>
              <a:t> </a:t>
            </a:r>
            <a:r>
              <a:rPr lang="en-US" dirty="0" err="1"/>
              <a:t>thì</a:t>
            </a:r>
            <a:r>
              <a:rPr lang="en-US" dirty="0"/>
              <a:t> </a:t>
            </a:r>
            <a:r>
              <a:rPr lang="en-US" dirty="0" err="1" smtClean="0"/>
              <a:t>rượu</a:t>
            </a:r>
            <a:r>
              <a:rPr lang="en-US" dirty="0" smtClean="0"/>
              <a:t> </a:t>
            </a:r>
            <a:r>
              <a:rPr lang="en-US" dirty="0" err="1"/>
              <a:t>mới</a:t>
            </a:r>
            <a:r>
              <a:rPr lang="en-US" dirty="0"/>
              <a:t> </a:t>
            </a:r>
            <a:r>
              <a:rPr lang="en-US" dirty="0" err="1"/>
              <a:t>tỏa</a:t>
            </a:r>
            <a:r>
              <a:rPr lang="en-US" dirty="0"/>
              <a:t> </a:t>
            </a:r>
            <a:r>
              <a:rPr lang="en-US" dirty="0" err="1"/>
              <a:t>ra</a:t>
            </a:r>
            <a:r>
              <a:rPr lang="en-US" dirty="0"/>
              <a:t> </a:t>
            </a:r>
            <a:r>
              <a:rPr lang="en-US" dirty="0" err="1"/>
              <a:t>tất</a:t>
            </a:r>
            <a:r>
              <a:rPr lang="en-US" dirty="0"/>
              <a:t> </a:t>
            </a:r>
            <a:r>
              <a:rPr lang="en-US" dirty="0" err="1"/>
              <a:t>cả</a:t>
            </a:r>
            <a:r>
              <a:rPr lang="en-US" dirty="0"/>
              <a:t> </a:t>
            </a:r>
            <a:r>
              <a:rPr lang="en-US" dirty="0" err="1"/>
              <a:t>hương</a:t>
            </a:r>
            <a:r>
              <a:rPr lang="en-US" dirty="0"/>
              <a:t> </a:t>
            </a:r>
            <a:r>
              <a:rPr lang="en-US" dirty="0" err="1"/>
              <a:t>vị</a:t>
            </a:r>
            <a:r>
              <a:rPr lang="en-US" dirty="0"/>
              <a:t> </a:t>
            </a:r>
            <a:r>
              <a:rPr lang="en-US" dirty="0" err="1" smtClean="0"/>
              <a:t>của</a:t>
            </a:r>
            <a:r>
              <a:rPr lang="en-US" dirty="0"/>
              <a:t> </a:t>
            </a:r>
            <a:r>
              <a:rPr lang="en-US" dirty="0" err="1" smtClean="0"/>
              <a:t>nó</a:t>
            </a:r>
            <a:r>
              <a:rPr lang="en-US" dirty="0"/>
              <a:t>. </a:t>
            </a:r>
            <a:r>
              <a:rPr lang="en-US" dirty="0" err="1"/>
              <a:t>Nhiệt</a:t>
            </a:r>
            <a:r>
              <a:rPr lang="en-US" dirty="0"/>
              <a:t> </a:t>
            </a:r>
            <a:r>
              <a:rPr lang="en-US" dirty="0" err="1"/>
              <a:t>độ</a:t>
            </a:r>
            <a:r>
              <a:rPr lang="en-US" dirty="0"/>
              <a:t> </a:t>
            </a:r>
            <a:r>
              <a:rPr lang="en-US" dirty="0" err="1"/>
              <a:t>lúc</a:t>
            </a:r>
            <a:r>
              <a:rPr lang="en-US" dirty="0"/>
              <a:t> </a:t>
            </a:r>
            <a:r>
              <a:rPr lang="en-US" dirty="0" err="1"/>
              <a:t>mở</a:t>
            </a:r>
            <a:r>
              <a:rPr lang="en-US" dirty="0"/>
              <a:t> </a:t>
            </a:r>
            <a:r>
              <a:rPr lang="en-US" dirty="0" err="1"/>
              <a:t>giữa</a:t>
            </a:r>
            <a:r>
              <a:rPr lang="en-US" dirty="0"/>
              <a:t> 15 </a:t>
            </a:r>
            <a:r>
              <a:rPr lang="en-US" dirty="0" err="1"/>
              <a:t>và</a:t>
            </a:r>
            <a:r>
              <a:rPr lang="en-US" dirty="0"/>
              <a:t> 18 </a:t>
            </a:r>
            <a:r>
              <a:rPr lang="en-US" dirty="0" err="1"/>
              <a:t>độ</a:t>
            </a:r>
            <a:r>
              <a:rPr lang="en-US" dirty="0"/>
              <a:t> C, </a:t>
            </a:r>
            <a:r>
              <a:rPr lang="en-US" dirty="0" err="1"/>
              <a:t>tránh</a:t>
            </a:r>
            <a:r>
              <a:rPr lang="en-US" dirty="0"/>
              <a:t> </a:t>
            </a:r>
            <a:r>
              <a:rPr lang="en-US" dirty="0" err="1"/>
              <a:t>để</a:t>
            </a:r>
            <a:r>
              <a:rPr lang="en-US" dirty="0"/>
              <a:t> </a:t>
            </a:r>
            <a:r>
              <a:rPr lang="en-US" dirty="0" err="1"/>
              <a:t>rượu</a:t>
            </a:r>
            <a:r>
              <a:rPr lang="en-US" dirty="0"/>
              <a:t> </a:t>
            </a:r>
            <a:r>
              <a:rPr lang="en-US" dirty="0" err="1"/>
              <a:t>đỏ</a:t>
            </a:r>
            <a:r>
              <a:rPr lang="en-US" dirty="0"/>
              <a:t> </a:t>
            </a:r>
            <a:r>
              <a:rPr lang="en-US" dirty="0" err="1"/>
              <a:t>bên</a:t>
            </a:r>
            <a:r>
              <a:rPr lang="en-US" dirty="0"/>
              <a:t> </a:t>
            </a:r>
            <a:r>
              <a:rPr lang="en-US" dirty="0" err="1"/>
              <a:t>lò</a:t>
            </a:r>
            <a:r>
              <a:rPr lang="en-US" dirty="0"/>
              <a:t> </a:t>
            </a:r>
            <a:r>
              <a:rPr lang="en-US" dirty="0" err="1"/>
              <a:t>sưởi</a:t>
            </a:r>
            <a:r>
              <a:rPr lang="en-US" dirty="0"/>
              <a:t> </a:t>
            </a:r>
            <a:r>
              <a:rPr lang="en-US" dirty="0" err="1"/>
              <a:t>lúc</a:t>
            </a:r>
            <a:r>
              <a:rPr lang="en-US" dirty="0"/>
              <a:t> </a:t>
            </a:r>
            <a:r>
              <a:rPr lang="en-US" dirty="0" err="1"/>
              <a:t>mở</a:t>
            </a:r>
            <a:r>
              <a:rPr lang="en-US" dirty="0"/>
              <a:t> </a:t>
            </a:r>
            <a:r>
              <a:rPr lang="en-US" dirty="0" err="1"/>
              <a:t>ra.</a:t>
            </a:r>
            <a:endParaRPr lang="en-US" dirty="0"/>
          </a:p>
          <a:p>
            <a:pPr marL="0" indent="0">
              <a:buNone/>
            </a:pPr>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pic>
        <p:nvPicPr>
          <p:cNvPr id="5" name="Picture 4"/>
          <p:cNvPicPr>
            <a:picLocks noChangeAspect="1"/>
          </p:cNvPicPr>
          <p:nvPr/>
        </p:nvPicPr>
        <p:blipFill>
          <a:blip r:embed="rId2"/>
          <a:stretch>
            <a:fillRect/>
          </a:stretch>
        </p:blipFill>
        <p:spPr>
          <a:xfrm>
            <a:off x="7171782" y="1278072"/>
            <a:ext cx="5020217" cy="5062493"/>
          </a:xfrm>
          <a:prstGeom prst="rect">
            <a:avLst/>
          </a:prstGeom>
        </p:spPr>
      </p:pic>
    </p:spTree>
    <p:extLst>
      <p:ext uri="{BB962C8B-B14F-4D97-AF65-F5344CB8AC3E}">
        <p14:creationId xmlns:p14="http://schemas.microsoft.com/office/powerpoint/2010/main" val="36597920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4608" y="949132"/>
            <a:ext cx="10378177" cy="5111200"/>
          </a:xfrm>
        </p:spPr>
        <p:txBody>
          <a:bodyPr>
            <a:normAutofit/>
          </a:bodyPr>
          <a:lstStyle/>
          <a:p>
            <a:r>
              <a:rPr lang="en-US" dirty="0" err="1" smtClean="0"/>
              <a:t>Rượu</a:t>
            </a:r>
            <a:r>
              <a:rPr lang="en-US" dirty="0" smtClean="0"/>
              <a:t> </a:t>
            </a:r>
            <a:r>
              <a:rPr lang="en-US" dirty="0" err="1"/>
              <a:t>nho</a:t>
            </a:r>
            <a:r>
              <a:rPr lang="en-US" dirty="0"/>
              <a:t> </a:t>
            </a:r>
            <a:r>
              <a:rPr lang="en-US" dirty="0" err="1"/>
              <a:t>trắng</a:t>
            </a:r>
            <a:r>
              <a:rPr lang="en-US" dirty="0"/>
              <a:t> </a:t>
            </a:r>
            <a:r>
              <a:rPr lang="en-US" dirty="0" err="1"/>
              <a:t>thường</a:t>
            </a:r>
            <a:r>
              <a:rPr lang="en-US" dirty="0"/>
              <a:t> </a:t>
            </a:r>
            <a:r>
              <a:rPr lang="en-US" dirty="0" err="1"/>
              <a:t>được</a:t>
            </a:r>
            <a:r>
              <a:rPr lang="en-US" dirty="0"/>
              <a:t> </a:t>
            </a:r>
            <a:r>
              <a:rPr lang="en-US" dirty="0" err="1"/>
              <a:t>uống</a:t>
            </a:r>
            <a:r>
              <a:rPr lang="en-US" dirty="0"/>
              <a:t> </a:t>
            </a:r>
            <a:r>
              <a:rPr lang="en-US" dirty="0" err="1"/>
              <a:t>lạnh</a:t>
            </a:r>
            <a:r>
              <a:rPr lang="en-US" dirty="0"/>
              <a:t>. </a:t>
            </a:r>
            <a:r>
              <a:rPr lang="en-US" dirty="0" err="1"/>
              <a:t>Còn</a:t>
            </a:r>
            <a:r>
              <a:rPr lang="en-US" dirty="0"/>
              <a:t> </a:t>
            </a:r>
            <a:r>
              <a:rPr lang="en-US" dirty="0" err="1"/>
              <a:t>những</a:t>
            </a:r>
            <a:r>
              <a:rPr lang="en-US" dirty="0"/>
              <a:t> chai </a:t>
            </a:r>
            <a:r>
              <a:rPr lang="en-US" dirty="0" err="1"/>
              <a:t>rượu</a:t>
            </a:r>
            <a:r>
              <a:rPr lang="en-US" dirty="0"/>
              <a:t> </a:t>
            </a:r>
            <a:r>
              <a:rPr lang="en-US" dirty="0" err="1"/>
              <a:t>chát</a:t>
            </a:r>
            <a:r>
              <a:rPr lang="en-US" dirty="0"/>
              <a:t> </a:t>
            </a:r>
            <a:r>
              <a:rPr lang="en-US" dirty="0" err="1"/>
              <a:t>đỏ</a:t>
            </a:r>
            <a:r>
              <a:rPr lang="en-US" dirty="0"/>
              <a:t> </a:t>
            </a:r>
            <a:r>
              <a:rPr lang="en-US" dirty="0" err="1"/>
              <a:t>ngon</a:t>
            </a:r>
            <a:r>
              <a:rPr lang="en-US" dirty="0"/>
              <a:t>, </a:t>
            </a:r>
            <a:r>
              <a:rPr lang="en-US" dirty="0" err="1"/>
              <a:t>có</a:t>
            </a:r>
            <a:r>
              <a:rPr lang="en-US" dirty="0"/>
              <a:t> </a:t>
            </a:r>
            <a:r>
              <a:rPr lang="en-US" dirty="0" err="1" smtClean="0"/>
              <a:t>tuổi</a:t>
            </a:r>
            <a:r>
              <a:rPr lang="en-US" dirty="0"/>
              <a:t> </a:t>
            </a:r>
            <a:r>
              <a:rPr lang="en-US" dirty="0" err="1" smtClean="0"/>
              <a:t>già</a:t>
            </a:r>
            <a:r>
              <a:rPr lang="en-US" dirty="0"/>
              <a:t>, </a:t>
            </a:r>
            <a:r>
              <a:rPr lang="en-US" dirty="0" err="1"/>
              <a:t>phải</a:t>
            </a:r>
            <a:r>
              <a:rPr lang="en-US" dirty="0"/>
              <a:t> </a:t>
            </a:r>
            <a:r>
              <a:rPr lang="en-US" dirty="0" err="1"/>
              <a:t>mở</a:t>
            </a:r>
            <a:r>
              <a:rPr lang="en-US" dirty="0"/>
              <a:t> </a:t>
            </a:r>
            <a:r>
              <a:rPr lang="en-US" dirty="0" err="1"/>
              <a:t>nút</a:t>
            </a:r>
            <a:r>
              <a:rPr lang="en-US" dirty="0"/>
              <a:t> </a:t>
            </a:r>
            <a:r>
              <a:rPr lang="en-US" dirty="0" err="1"/>
              <a:t>hai</a:t>
            </a:r>
            <a:r>
              <a:rPr lang="en-US" dirty="0"/>
              <a:t> </a:t>
            </a:r>
            <a:r>
              <a:rPr lang="en-US" dirty="0" err="1"/>
              <a:t>giờ</a:t>
            </a:r>
            <a:r>
              <a:rPr lang="en-US" dirty="0"/>
              <a:t> </a:t>
            </a:r>
            <a:r>
              <a:rPr lang="en-US" dirty="0" err="1"/>
              <a:t>trước</a:t>
            </a:r>
            <a:r>
              <a:rPr lang="en-US" dirty="0"/>
              <a:t> </a:t>
            </a:r>
            <a:r>
              <a:rPr lang="en-US" dirty="0" err="1"/>
              <a:t>khi</a:t>
            </a:r>
            <a:r>
              <a:rPr lang="en-US" dirty="0"/>
              <a:t> </a:t>
            </a:r>
            <a:r>
              <a:rPr lang="en-US" dirty="0" err="1"/>
              <a:t>uống</a:t>
            </a:r>
            <a:r>
              <a:rPr lang="en-US" dirty="0"/>
              <a:t>. </a:t>
            </a:r>
            <a:r>
              <a:rPr lang="en-US" dirty="0" err="1"/>
              <a:t>Không</a:t>
            </a:r>
            <a:r>
              <a:rPr lang="en-US" dirty="0"/>
              <a:t> </a:t>
            </a:r>
            <a:r>
              <a:rPr lang="en-US" dirty="0" err="1"/>
              <a:t>bao</a:t>
            </a:r>
            <a:r>
              <a:rPr lang="en-US" dirty="0"/>
              <a:t> </a:t>
            </a:r>
            <a:r>
              <a:rPr lang="en-US" dirty="0" err="1"/>
              <a:t>giờ</a:t>
            </a:r>
            <a:r>
              <a:rPr lang="en-US" dirty="0"/>
              <a:t> </a:t>
            </a:r>
            <a:r>
              <a:rPr lang="en-US" dirty="0" err="1"/>
              <a:t>pha</a:t>
            </a:r>
            <a:r>
              <a:rPr lang="en-US" dirty="0"/>
              <a:t> </a:t>
            </a:r>
            <a:r>
              <a:rPr lang="en-US" dirty="0" err="1"/>
              <a:t>nước</a:t>
            </a:r>
            <a:r>
              <a:rPr lang="en-US" dirty="0"/>
              <a:t> </a:t>
            </a:r>
            <a:r>
              <a:rPr lang="en-US" dirty="0" err="1"/>
              <a:t>hoặc</a:t>
            </a:r>
            <a:r>
              <a:rPr lang="en-US" dirty="0"/>
              <a:t> </a:t>
            </a:r>
            <a:r>
              <a:rPr lang="en-US" dirty="0" err="1"/>
              <a:t>bỏ</a:t>
            </a:r>
            <a:r>
              <a:rPr lang="en-US" dirty="0"/>
              <a:t> </a:t>
            </a:r>
            <a:r>
              <a:rPr lang="en-US" dirty="0" err="1"/>
              <a:t>nước</a:t>
            </a:r>
            <a:r>
              <a:rPr lang="en-US" dirty="0"/>
              <a:t> </a:t>
            </a:r>
            <a:r>
              <a:rPr lang="en-US" dirty="0" err="1" smtClean="0"/>
              <a:t>đá</a:t>
            </a:r>
            <a:r>
              <a:rPr lang="en-US" dirty="0"/>
              <a:t> </a:t>
            </a:r>
            <a:r>
              <a:rPr lang="en-US" dirty="0" err="1" smtClean="0"/>
              <a:t>cục</a:t>
            </a:r>
            <a:r>
              <a:rPr lang="en-US" dirty="0" smtClean="0"/>
              <a:t> </a:t>
            </a:r>
            <a:r>
              <a:rPr lang="en-US" dirty="0" err="1"/>
              <a:t>vào</a:t>
            </a:r>
            <a:r>
              <a:rPr lang="en-US" dirty="0"/>
              <a:t> </a:t>
            </a:r>
            <a:r>
              <a:rPr lang="en-US" dirty="0" err="1"/>
              <a:t>ly</a:t>
            </a:r>
            <a:r>
              <a:rPr lang="en-US" dirty="0"/>
              <a:t> </a:t>
            </a:r>
            <a:r>
              <a:rPr lang="en-US" dirty="0" err="1"/>
              <a:t>rượu</a:t>
            </a:r>
            <a:r>
              <a:rPr lang="en-US" dirty="0"/>
              <a:t> </a:t>
            </a:r>
            <a:r>
              <a:rPr lang="en-US" dirty="0" err="1"/>
              <a:t>chát</a:t>
            </a:r>
            <a:r>
              <a:rPr lang="en-US" dirty="0"/>
              <a:t> </a:t>
            </a:r>
            <a:r>
              <a:rPr lang="en-US" dirty="0" err="1"/>
              <a:t>đỏ</a:t>
            </a:r>
            <a:r>
              <a:rPr lang="en-US" dirty="0"/>
              <a:t>.</a:t>
            </a:r>
          </a:p>
          <a:p>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pic>
        <p:nvPicPr>
          <p:cNvPr id="2" name="Picture 1"/>
          <p:cNvPicPr>
            <a:picLocks noChangeAspect="1"/>
          </p:cNvPicPr>
          <p:nvPr/>
        </p:nvPicPr>
        <p:blipFill>
          <a:blip r:embed="rId2"/>
          <a:stretch>
            <a:fillRect/>
          </a:stretch>
        </p:blipFill>
        <p:spPr>
          <a:xfrm>
            <a:off x="4382159" y="3504732"/>
            <a:ext cx="3543795" cy="3353268"/>
          </a:xfrm>
          <a:prstGeom prst="rect">
            <a:avLst/>
          </a:prstGeom>
        </p:spPr>
      </p:pic>
    </p:spTree>
    <p:extLst>
      <p:ext uri="{BB962C8B-B14F-4D97-AF65-F5344CB8AC3E}">
        <p14:creationId xmlns:p14="http://schemas.microsoft.com/office/powerpoint/2010/main" val="33970849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smtClean="0"/>
              <a:t>Cuối</a:t>
            </a:r>
            <a:r>
              <a:rPr lang="en-US" dirty="0" smtClean="0"/>
              <a:t> </a:t>
            </a:r>
            <a:r>
              <a:rPr lang="en-US" dirty="0" err="1" smtClean="0"/>
              <a:t>bữa</a:t>
            </a:r>
            <a:r>
              <a:rPr lang="en-US" dirty="0" smtClean="0"/>
              <a:t> </a:t>
            </a:r>
            <a:r>
              <a:rPr lang="en-US" dirty="0" err="1"/>
              <a:t>ăn</a:t>
            </a:r>
            <a:r>
              <a:rPr lang="en-US" dirty="0"/>
              <a:t>, </a:t>
            </a:r>
            <a:r>
              <a:rPr lang="en-US" dirty="0" err="1"/>
              <a:t>tách</a:t>
            </a:r>
            <a:r>
              <a:rPr lang="en-US" dirty="0"/>
              <a:t> </a:t>
            </a:r>
            <a:r>
              <a:rPr lang="en-US" dirty="0" err="1"/>
              <a:t>cà</a:t>
            </a:r>
            <a:r>
              <a:rPr lang="en-US" dirty="0"/>
              <a:t> </a:t>
            </a:r>
            <a:r>
              <a:rPr lang="en-US" dirty="0" err="1"/>
              <a:t>phê</a:t>
            </a:r>
            <a:r>
              <a:rPr lang="en-US" dirty="0"/>
              <a:t> </a:t>
            </a:r>
            <a:r>
              <a:rPr lang="en-US" dirty="0" err="1"/>
              <a:t>không</a:t>
            </a:r>
            <a:r>
              <a:rPr lang="en-US" dirty="0"/>
              <a:t> </a:t>
            </a:r>
            <a:r>
              <a:rPr lang="en-US" dirty="0" err="1"/>
              <a:t>bao</a:t>
            </a:r>
            <a:r>
              <a:rPr lang="en-US" dirty="0"/>
              <a:t> </a:t>
            </a:r>
            <a:r>
              <a:rPr lang="en-US" dirty="0" err="1"/>
              <a:t>giờ</a:t>
            </a:r>
            <a:r>
              <a:rPr lang="en-US" dirty="0"/>
              <a:t> </a:t>
            </a:r>
            <a:r>
              <a:rPr lang="en-US" dirty="0" err="1"/>
              <a:t>được</a:t>
            </a:r>
            <a:r>
              <a:rPr lang="en-US" dirty="0"/>
              <a:t> </a:t>
            </a:r>
            <a:r>
              <a:rPr lang="en-US" dirty="0" err="1"/>
              <a:t>dọn</a:t>
            </a:r>
            <a:r>
              <a:rPr lang="en-US" dirty="0"/>
              <a:t> </a:t>
            </a:r>
            <a:r>
              <a:rPr lang="en-US" dirty="0" err="1"/>
              <a:t>lên</a:t>
            </a:r>
            <a:r>
              <a:rPr lang="en-US" dirty="0"/>
              <a:t> </a:t>
            </a:r>
            <a:r>
              <a:rPr lang="en-US" dirty="0" err="1"/>
              <a:t>bàn</a:t>
            </a:r>
            <a:r>
              <a:rPr lang="en-US" dirty="0"/>
              <a:t> </a:t>
            </a:r>
            <a:r>
              <a:rPr lang="en-US" dirty="0" err="1"/>
              <a:t>ăn</a:t>
            </a:r>
            <a:r>
              <a:rPr lang="en-US" dirty="0"/>
              <a:t>, </a:t>
            </a:r>
            <a:r>
              <a:rPr lang="en-US" dirty="0" err="1"/>
              <a:t>mà</a:t>
            </a:r>
            <a:r>
              <a:rPr lang="en-US" dirty="0"/>
              <a:t> </a:t>
            </a:r>
            <a:r>
              <a:rPr lang="en-US" dirty="0" err="1"/>
              <a:t>chỉ</a:t>
            </a:r>
            <a:r>
              <a:rPr lang="en-US" dirty="0"/>
              <a:t> </a:t>
            </a:r>
            <a:r>
              <a:rPr lang="en-US" dirty="0" err="1"/>
              <a:t>dọn</a:t>
            </a:r>
            <a:r>
              <a:rPr lang="en-US" dirty="0"/>
              <a:t> </a:t>
            </a:r>
            <a:r>
              <a:rPr lang="en-US" dirty="0" err="1"/>
              <a:t>ra</a:t>
            </a:r>
            <a:r>
              <a:rPr lang="en-US" dirty="0"/>
              <a:t> </a:t>
            </a:r>
            <a:r>
              <a:rPr lang="en-US" dirty="0" err="1"/>
              <a:t>nơi</a:t>
            </a:r>
            <a:r>
              <a:rPr lang="en-US" dirty="0"/>
              <a:t> </a:t>
            </a:r>
            <a:r>
              <a:rPr lang="en-US" dirty="0" err="1" smtClean="0"/>
              <a:t>phòng</a:t>
            </a:r>
            <a:r>
              <a:rPr lang="en-US" dirty="0"/>
              <a:t> </a:t>
            </a:r>
            <a:r>
              <a:rPr lang="en-US" dirty="0" err="1" smtClean="0"/>
              <a:t>khách</a:t>
            </a:r>
            <a:r>
              <a:rPr lang="en-US" dirty="0"/>
              <a:t>. </a:t>
            </a:r>
            <a:r>
              <a:rPr lang="en-US" dirty="0" err="1"/>
              <a:t>Chủ</a:t>
            </a:r>
            <a:r>
              <a:rPr lang="en-US" dirty="0"/>
              <a:t> </a:t>
            </a:r>
            <a:r>
              <a:rPr lang="en-US" dirty="0" err="1"/>
              <a:t>nhà</a:t>
            </a:r>
            <a:r>
              <a:rPr lang="en-US" dirty="0"/>
              <a:t> </a:t>
            </a:r>
            <a:r>
              <a:rPr lang="en-US" dirty="0" err="1"/>
              <a:t>mời</a:t>
            </a:r>
            <a:r>
              <a:rPr lang="en-US" dirty="0"/>
              <a:t> </a:t>
            </a:r>
            <a:r>
              <a:rPr lang="en-US" dirty="0" err="1"/>
              <a:t>cà</a:t>
            </a:r>
            <a:r>
              <a:rPr lang="en-US" dirty="0"/>
              <a:t> </a:t>
            </a:r>
            <a:r>
              <a:rPr lang="en-US" dirty="0" err="1"/>
              <a:t>phê</a:t>
            </a:r>
            <a:r>
              <a:rPr lang="en-US" dirty="0"/>
              <a:t> </a:t>
            </a:r>
            <a:r>
              <a:rPr lang="en-US" dirty="0" err="1"/>
              <a:t>khách</a:t>
            </a:r>
            <a:r>
              <a:rPr lang="en-US" dirty="0"/>
              <a:t>, </a:t>
            </a:r>
            <a:r>
              <a:rPr lang="en-US" dirty="0" err="1"/>
              <a:t>cũng</a:t>
            </a:r>
            <a:r>
              <a:rPr lang="en-US" dirty="0"/>
              <a:t> </a:t>
            </a:r>
            <a:r>
              <a:rPr lang="en-US" dirty="0" err="1"/>
              <a:t>không</a:t>
            </a:r>
            <a:r>
              <a:rPr lang="en-US" dirty="0"/>
              <a:t> </a:t>
            </a:r>
            <a:r>
              <a:rPr lang="en-US" dirty="0" err="1"/>
              <a:t>bao</a:t>
            </a:r>
            <a:r>
              <a:rPr lang="en-US" dirty="0"/>
              <a:t> </a:t>
            </a:r>
            <a:r>
              <a:rPr lang="en-US" dirty="0" err="1"/>
              <a:t>giờ</a:t>
            </a:r>
            <a:r>
              <a:rPr lang="en-US" dirty="0"/>
              <a:t> </a:t>
            </a:r>
            <a:r>
              <a:rPr lang="en-US" dirty="0" err="1"/>
              <a:t>để</a:t>
            </a:r>
            <a:r>
              <a:rPr lang="en-US" dirty="0"/>
              <a:t> </a:t>
            </a:r>
            <a:r>
              <a:rPr lang="en-US" dirty="0" err="1"/>
              <a:t>muỗng</a:t>
            </a:r>
            <a:r>
              <a:rPr lang="en-US" dirty="0"/>
              <a:t> </a:t>
            </a:r>
            <a:r>
              <a:rPr lang="en-US" dirty="0" err="1"/>
              <a:t>sẵn</a:t>
            </a:r>
            <a:r>
              <a:rPr lang="en-US" dirty="0"/>
              <a:t> </a:t>
            </a:r>
            <a:r>
              <a:rPr lang="en-US" dirty="0" err="1"/>
              <a:t>trong</a:t>
            </a:r>
            <a:r>
              <a:rPr lang="en-US" dirty="0"/>
              <a:t> </a:t>
            </a:r>
            <a:r>
              <a:rPr lang="en-US" dirty="0" err="1"/>
              <a:t>ly</a:t>
            </a:r>
            <a:r>
              <a:rPr lang="en-US" dirty="0"/>
              <a:t> </a:t>
            </a:r>
            <a:r>
              <a:rPr lang="en-US" dirty="0" err="1" smtClean="0"/>
              <a:t>cà</a:t>
            </a:r>
            <a:r>
              <a:rPr lang="en-US" dirty="0"/>
              <a:t> </a:t>
            </a:r>
            <a:r>
              <a:rPr lang="en-US" dirty="0" err="1" smtClean="0"/>
              <a:t>phê</a:t>
            </a:r>
            <a:r>
              <a:rPr lang="en-US" dirty="0"/>
              <a:t>. </a:t>
            </a:r>
            <a:r>
              <a:rPr lang="en-US" dirty="0" err="1"/>
              <a:t>Khi</a:t>
            </a:r>
            <a:r>
              <a:rPr lang="en-US" dirty="0"/>
              <a:t> </a:t>
            </a:r>
            <a:r>
              <a:rPr lang="en-US" dirty="0" err="1"/>
              <a:t>cầm</a:t>
            </a:r>
            <a:r>
              <a:rPr lang="en-US" dirty="0"/>
              <a:t> </a:t>
            </a:r>
            <a:r>
              <a:rPr lang="en-US" dirty="0" err="1"/>
              <a:t>tách</a:t>
            </a:r>
            <a:r>
              <a:rPr lang="en-US" dirty="0"/>
              <a:t> </a:t>
            </a:r>
            <a:r>
              <a:rPr lang="en-US" dirty="0" err="1"/>
              <a:t>cà</a:t>
            </a:r>
            <a:r>
              <a:rPr lang="en-US" dirty="0"/>
              <a:t> </a:t>
            </a:r>
            <a:r>
              <a:rPr lang="en-US" dirty="0" err="1"/>
              <a:t>phê</a:t>
            </a:r>
            <a:r>
              <a:rPr lang="en-US" dirty="0"/>
              <a:t>, </a:t>
            </a:r>
            <a:r>
              <a:rPr lang="en-US" dirty="0" err="1"/>
              <a:t>người</a:t>
            </a:r>
            <a:r>
              <a:rPr lang="en-US" dirty="0"/>
              <a:t> </a:t>
            </a:r>
            <a:r>
              <a:rPr lang="en-US" dirty="0" err="1"/>
              <a:t>khách</a:t>
            </a:r>
            <a:r>
              <a:rPr lang="en-US" dirty="0"/>
              <a:t> </a:t>
            </a:r>
            <a:r>
              <a:rPr lang="en-US" dirty="0" err="1"/>
              <a:t>được</a:t>
            </a:r>
            <a:r>
              <a:rPr lang="en-US" dirty="0"/>
              <a:t> </a:t>
            </a:r>
            <a:r>
              <a:rPr lang="en-US" dirty="0" err="1"/>
              <a:t>mời</a:t>
            </a:r>
            <a:r>
              <a:rPr lang="en-US" dirty="0"/>
              <a:t>, </a:t>
            </a:r>
            <a:r>
              <a:rPr lang="en-US" dirty="0" err="1"/>
              <a:t>cầm</a:t>
            </a:r>
            <a:r>
              <a:rPr lang="en-US" dirty="0"/>
              <a:t> </a:t>
            </a:r>
            <a:r>
              <a:rPr lang="en-US" dirty="0" err="1"/>
              <a:t>đĩa</a:t>
            </a:r>
            <a:r>
              <a:rPr lang="en-US" dirty="0"/>
              <a:t> ở </a:t>
            </a:r>
            <a:r>
              <a:rPr lang="en-US" dirty="0" err="1"/>
              <a:t>dưới</a:t>
            </a:r>
            <a:r>
              <a:rPr lang="en-US" dirty="0"/>
              <a:t> </a:t>
            </a:r>
            <a:r>
              <a:rPr lang="en-US" dirty="0" err="1"/>
              <a:t>với</a:t>
            </a:r>
            <a:r>
              <a:rPr lang="en-US" dirty="0"/>
              <a:t> </a:t>
            </a:r>
            <a:r>
              <a:rPr lang="en-US" dirty="0" err="1"/>
              <a:t>tay</a:t>
            </a:r>
            <a:r>
              <a:rPr lang="en-US" dirty="0"/>
              <a:t> </a:t>
            </a:r>
            <a:r>
              <a:rPr lang="en-US" dirty="0" err="1"/>
              <a:t>trái</a:t>
            </a:r>
            <a:r>
              <a:rPr lang="en-US" dirty="0"/>
              <a:t>, </a:t>
            </a:r>
            <a:r>
              <a:rPr lang="en-US" dirty="0" err="1" smtClean="0"/>
              <a:t>tách</a:t>
            </a:r>
            <a:r>
              <a:rPr lang="en-US" dirty="0"/>
              <a:t> </a:t>
            </a:r>
            <a:r>
              <a:rPr lang="en-US" dirty="0" err="1" smtClean="0"/>
              <a:t>cà</a:t>
            </a:r>
            <a:r>
              <a:rPr lang="en-US" dirty="0" smtClean="0"/>
              <a:t> </a:t>
            </a:r>
            <a:r>
              <a:rPr lang="en-US" dirty="0" err="1"/>
              <a:t>phê</a:t>
            </a:r>
            <a:r>
              <a:rPr lang="en-US" dirty="0"/>
              <a:t> </a:t>
            </a:r>
            <a:r>
              <a:rPr lang="en-US" dirty="0" err="1"/>
              <a:t>tay</a:t>
            </a:r>
            <a:r>
              <a:rPr lang="en-US" dirty="0"/>
              <a:t> </a:t>
            </a:r>
            <a:r>
              <a:rPr lang="en-US" dirty="0" err="1"/>
              <a:t>phải</a:t>
            </a:r>
            <a:r>
              <a:rPr lang="en-US" dirty="0"/>
              <a:t>. Sau </a:t>
            </a:r>
            <a:r>
              <a:rPr lang="en-US" dirty="0" err="1"/>
              <a:t>màn</a:t>
            </a:r>
            <a:r>
              <a:rPr lang="en-US" dirty="0"/>
              <a:t> </a:t>
            </a:r>
            <a:r>
              <a:rPr lang="en-US" dirty="0" err="1"/>
              <a:t>cà</a:t>
            </a:r>
            <a:r>
              <a:rPr lang="en-US" dirty="0"/>
              <a:t> </a:t>
            </a:r>
            <a:r>
              <a:rPr lang="en-US" dirty="0" err="1"/>
              <a:t>phê</a:t>
            </a:r>
            <a:r>
              <a:rPr lang="en-US" dirty="0"/>
              <a:t>, </a:t>
            </a:r>
            <a:r>
              <a:rPr lang="en-US" dirty="0" err="1"/>
              <a:t>nước</a:t>
            </a:r>
            <a:r>
              <a:rPr lang="en-US" dirty="0"/>
              <a:t> </a:t>
            </a:r>
            <a:r>
              <a:rPr lang="en-US" dirty="0" err="1"/>
              <a:t>trái</a:t>
            </a:r>
            <a:r>
              <a:rPr lang="en-US" dirty="0"/>
              <a:t> </a:t>
            </a:r>
            <a:r>
              <a:rPr lang="en-US" dirty="0" err="1"/>
              <a:t>cây</a:t>
            </a:r>
            <a:r>
              <a:rPr lang="en-US" dirty="0"/>
              <a:t> </a:t>
            </a:r>
            <a:r>
              <a:rPr lang="en-US" dirty="0" err="1"/>
              <a:t>được</a:t>
            </a:r>
            <a:r>
              <a:rPr lang="en-US" dirty="0"/>
              <a:t> </a:t>
            </a:r>
            <a:r>
              <a:rPr lang="en-US" dirty="0" err="1"/>
              <a:t>đem</a:t>
            </a:r>
            <a:r>
              <a:rPr lang="en-US" dirty="0"/>
              <a:t> </a:t>
            </a:r>
            <a:r>
              <a:rPr lang="en-US" dirty="0" err="1"/>
              <a:t>ra</a:t>
            </a:r>
            <a:r>
              <a:rPr lang="en-US" dirty="0"/>
              <a:t>, </a:t>
            </a:r>
            <a:r>
              <a:rPr lang="en-US" dirty="0" err="1"/>
              <a:t>đã</a:t>
            </a:r>
            <a:r>
              <a:rPr lang="en-US" dirty="0"/>
              <a:t> </a:t>
            </a:r>
            <a:r>
              <a:rPr lang="en-US" dirty="0" err="1"/>
              <a:t>là</a:t>
            </a:r>
            <a:r>
              <a:rPr lang="en-US" dirty="0"/>
              <a:t> </a:t>
            </a:r>
            <a:r>
              <a:rPr lang="en-US" dirty="0" err="1"/>
              <a:t>dấu</a:t>
            </a:r>
            <a:r>
              <a:rPr lang="en-US" dirty="0"/>
              <a:t> </a:t>
            </a:r>
            <a:r>
              <a:rPr lang="en-US" dirty="0" err="1"/>
              <a:t>hiệu</a:t>
            </a:r>
            <a:r>
              <a:rPr lang="en-US" dirty="0"/>
              <a:t> </a:t>
            </a:r>
            <a:r>
              <a:rPr lang="en-US" dirty="0" err="1"/>
              <a:t>cho</a:t>
            </a:r>
            <a:r>
              <a:rPr lang="en-US" dirty="0"/>
              <a:t> </a:t>
            </a:r>
            <a:r>
              <a:rPr lang="en-US" dirty="0" err="1" smtClean="0"/>
              <a:t>biết</a:t>
            </a:r>
            <a:r>
              <a:rPr lang="en-US" dirty="0"/>
              <a:t> </a:t>
            </a:r>
            <a:r>
              <a:rPr lang="en-US" dirty="0" err="1" smtClean="0"/>
              <a:t>đến</a:t>
            </a:r>
            <a:r>
              <a:rPr lang="en-US" dirty="0" smtClean="0"/>
              <a:t> </a:t>
            </a:r>
            <a:r>
              <a:rPr lang="en-US" dirty="0" err="1"/>
              <a:t>lúc</a:t>
            </a:r>
            <a:r>
              <a:rPr lang="en-US" dirty="0"/>
              <a:t> </a:t>
            </a:r>
            <a:r>
              <a:rPr lang="en-US" dirty="0" err="1"/>
              <a:t>chuẩn</a:t>
            </a:r>
            <a:r>
              <a:rPr lang="en-US" dirty="0"/>
              <a:t> </a:t>
            </a:r>
            <a:r>
              <a:rPr lang="en-US" dirty="0" err="1"/>
              <a:t>bị</a:t>
            </a:r>
            <a:r>
              <a:rPr lang="en-US" dirty="0"/>
              <a:t> </a:t>
            </a:r>
            <a:r>
              <a:rPr lang="en-US" dirty="0" err="1"/>
              <a:t>để</a:t>
            </a:r>
            <a:r>
              <a:rPr lang="en-US" dirty="0"/>
              <a:t> chia </a:t>
            </a:r>
            <a:r>
              <a:rPr lang="en-US" dirty="0" err="1"/>
              <a:t>tay</a:t>
            </a:r>
            <a:r>
              <a:rPr lang="en-US" dirty="0"/>
              <a:t> .</a:t>
            </a:r>
          </a:p>
          <a:p>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42784302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err="1" smtClean="0"/>
              <a:t>Trong</a:t>
            </a:r>
            <a:r>
              <a:rPr lang="en-US" dirty="0" smtClean="0"/>
              <a:t> </a:t>
            </a:r>
            <a:r>
              <a:rPr lang="en-US" dirty="0" err="1"/>
              <a:t>nghệ</a:t>
            </a:r>
            <a:r>
              <a:rPr lang="en-US" dirty="0"/>
              <a:t> </a:t>
            </a:r>
            <a:r>
              <a:rPr lang="en-US" dirty="0" err="1"/>
              <a:t>thuật</a:t>
            </a:r>
            <a:r>
              <a:rPr lang="en-US" dirty="0"/>
              <a:t> </a:t>
            </a:r>
            <a:r>
              <a:rPr lang="en-US" dirty="0" err="1"/>
              <a:t>ẩm</a:t>
            </a:r>
            <a:r>
              <a:rPr lang="en-US" dirty="0"/>
              <a:t> </a:t>
            </a:r>
            <a:r>
              <a:rPr lang="en-US" dirty="0" err="1"/>
              <a:t>thực</a:t>
            </a:r>
            <a:r>
              <a:rPr lang="en-US" dirty="0"/>
              <a:t>, </a:t>
            </a:r>
            <a:r>
              <a:rPr lang="en-US" dirty="0" err="1"/>
              <a:t>gia</a:t>
            </a:r>
            <a:r>
              <a:rPr lang="en-US" dirty="0"/>
              <a:t> </a:t>
            </a:r>
            <a:r>
              <a:rPr lang="en-US" dirty="0" err="1"/>
              <a:t>vị</a:t>
            </a:r>
            <a:r>
              <a:rPr lang="en-US" dirty="0"/>
              <a:t> </a:t>
            </a:r>
            <a:r>
              <a:rPr lang="en-US" dirty="0" err="1"/>
              <a:t>là</a:t>
            </a:r>
            <a:r>
              <a:rPr lang="en-US" dirty="0"/>
              <a:t> </a:t>
            </a:r>
            <a:r>
              <a:rPr lang="en-US" dirty="0" err="1"/>
              <a:t>thứ</a:t>
            </a:r>
            <a:r>
              <a:rPr lang="en-US" dirty="0"/>
              <a:t> </a:t>
            </a:r>
            <a:r>
              <a:rPr lang="en-US" dirty="0" err="1"/>
              <a:t>vô</a:t>
            </a:r>
            <a:r>
              <a:rPr lang="en-US" dirty="0"/>
              <a:t> </a:t>
            </a:r>
            <a:r>
              <a:rPr lang="en-US" dirty="0" err="1"/>
              <a:t>cùng</a:t>
            </a:r>
            <a:r>
              <a:rPr lang="en-US" dirty="0"/>
              <a:t> </a:t>
            </a:r>
            <a:r>
              <a:rPr lang="en-US" dirty="0" err="1"/>
              <a:t>cần</a:t>
            </a:r>
            <a:r>
              <a:rPr lang="en-US" dirty="0"/>
              <a:t> </a:t>
            </a:r>
            <a:r>
              <a:rPr lang="en-US" dirty="0" err="1"/>
              <a:t>thiết</a:t>
            </a:r>
            <a:r>
              <a:rPr lang="en-US" dirty="0"/>
              <a:t> </a:t>
            </a:r>
            <a:r>
              <a:rPr lang="en-US" dirty="0" err="1"/>
              <a:t>và</a:t>
            </a:r>
            <a:r>
              <a:rPr lang="en-US" dirty="0"/>
              <a:t> </a:t>
            </a:r>
            <a:r>
              <a:rPr lang="en-US" dirty="0" err="1"/>
              <a:t>không</a:t>
            </a:r>
            <a:r>
              <a:rPr lang="en-US" dirty="0"/>
              <a:t> </a:t>
            </a:r>
            <a:r>
              <a:rPr lang="en-US" dirty="0" err="1" smtClean="0"/>
              <a:t>thể</a:t>
            </a:r>
            <a:r>
              <a:rPr lang="en-US" dirty="0"/>
              <a:t> </a:t>
            </a:r>
            <a:r>
              <a:rPr lang="en-US" dirty="0" err="1" smtClean="0"/>
              <a:t>thiếu</a:t>
            </a:r>
            <a:r>
              <a:rPr lang="en-US" dirty="0"/>
              <a:t>. </a:t>
            </a:r>
            <a:r>
              <a:rPr lang="en-US" dirty="0" err="1"/>
              <a:t>Người</a:t>
            </a:r>
            <a:r>
              <a:rPr lang="en-US" dirty="0"/>
              <a:t> </a:t>
            </a:r>
            <a:r>
              <a:rPr lang="en-US" dirty="0" err="1"/>
              <a:t>Pháp</a:t>
            </a:r>
            <a:r>
              <a:rPr lang="en-US" dirty="0"/>
              <a:t>, </a:t>
            </a:r>
            <a:r>
              <a:rPr lang="en-US" dirty="0" err="1"/>
              <a:t>được</a:t>
            </a:r>
            <a:r>
              <a:rPr lang="en-US" dirty="0"/>
              <a:t> </a:t>
            </a:r>
            <a:r>
              <a:rPr lang="en-US" dirty="0" err="1"/>
              <a:t>coi</a:t>
            </a:r>
            <a:r>
              <a:rPr lang="en-US" dirty="0"/>
              <a:t> </a:t>
            </a:r>
            <a:r>
              <a:rPr lang="en-US" dirty="0" err="1"/>
              <a:t>là</a:t>
            </a:r>
            <a:r>
              <a:rPr lang="en-US" dirty="0"/>
              <a:t> "</a:t>
            </a:r>
            <a:r>
              <a:rPr lang="en-US" dirty="0" err="1"/>
              <a:t>đầu</a:t>
            </a:r>
            <a:r>
              <a:rPr lang="en-US" dirty="0"/>
              <a:t> </a:t>
            </a:r>
            <a:r>
              <a:rPr lang="en-US" dirty="0" err="1"/>
              <a:t>bếp</a:t>
            </a:r>
            <a:r>
              <a:rPr lang="en-US" dirty="0"/>
              <a:t> </a:t>
            </a:r>
            <a:r>
              <a:rPr lang="en-US" dirty="0" err="1"/>
              <a:t>của</a:t>
            </a:r>
            <a:r>
              <a:rPr lang="en-US" dirty="0"/>
              <a:t> </a:t>
            </a:r>
            <a:r>
              <a:rPr lang="en-US" dirty="0" err="1"/>
              <a:t>thế</a:t>
            </a:r>
            <a:r>
              <a:rPr lang="en-US" dirty="0"/>
              <a:t> </a:t>
            </a:r>
            <a:r>
              <a:rPr lang="en-US" dirty="0" err="1"/>
              <a:t>giới</a:t>
            </a:r>
            <a:r>
              <a:rPr lang="en-US" dirty="0"/>
              <a:t>" </a:t>
            </a:r>
            <a:r>
              <a:rPr lang="en-US" dirty="0" err="1"/>
              <a:t>đã</a:t>
            </a:r>
            <a:r>
              <a:rPr lang="en-US" dirty="0"/>
              <a:t> </a:t>
            </a:r>
            <a:r>
              <a:rPr lang="en-US" dirty="0" err="1"/>
              <a:t>tổng</a:t>
            </a:r>
            <a:r>
              <a:rPr lang="en-US" dirty="0"/>
              <a:t> </a:t>
            </a:r>
            <a:r>
              <a:rPr lang="en-US" dirty="0" err="1"/>
              <a:t>kết</a:t>
            </a:r>
            <a:r>
              <a:rPr lang="en-US" dirty="0"/>
              <a:t> </a:t>
            </a:r>
            <a:r>
              <a:rPr lang="en-US" dirty="0" err="1"/>
              <a:t>lại</a:t>
            </a:r>
            <a:r>
              <a:rPr lang="en-US" dirty="0"/>
              <a:t> 5 </a:t>
            </a:r>
            <a:r>
              <a:rPr lang="en-US" dirty="0" err="1"/>
              <a:t>nguyên</a:t>
            </a:r>
            <a:r>
              <a:rPr lang="en-US" dirty="0"/>
              <a:t> </a:t>
            </a:r>
            <a:r>
              <a:rPr lang="en-US" dirty="0" err="1" smtClean="0"/>
              <a:t>tắc</a:t>
            </a:r>
            <a:r>
              <a:rPr lang="en-US" dirty="0"/>
              <a:t> </a:t>
            </a:r>
            <a:r>
              <a:rPr lang="en-US" dirty="0" err="1" smtClean="0"/>
              <a:t>mà</a:t>
            </a:r>
            <a:r>
              <a:rPr lang="en-US" dirty="0" smtClean="0"/>
              <a:t> </a:t>
            </a:r>
            <a:r>
              <a:rPr lang="en-US" dirty="0" err="1"/>
              <a:t>các</a:t>
            </a:r>
            <a:r>
              <a:rPr lang="en-US" dirty="0"/>
              <a:t> </a:t>
            </a:r>
            <a:r>
              <a:rPr lang="en-US" dirty="0" err="1"/>
              <a:t>bà</a:t>
            </a:r>
            <a:r>
              <a:rPr lang="en-US" dirty="0"/>
              <a:t> </a:t>
            </a:r>
            <a:r>
              <a:rPr lang="en-US" dirty="0" err="1"/>
              <a:t>nội</a:t>
            </a:r>
            <a:r>
              <a:rPr lang="en-US" dirty="0"/>
              <a:t> </a:t>
            </a:r>
            <a:r>
              <a:rPr lang="en-US" dirty="0" err="1"/>
              <a:t>trợ</a:t>
            </a:r>
            <a:r>
              <a:rPr lang="en-US" dirty="0"/>
              <a:t> </a:t>
            </a:r>
            <a:r>
              <a:rPr lang="en-US" dirty="0" err="1"/>
              <a:t>nên</a:t>
            </a:r>
            <a:r>
              <a:rPr lang="en-US" dirty="0"/>
              <a:t> "</a:t>
            </a:r>
            <a:r>
              <a:rPr lang="en-US" dirty="0" err="1"/>
              <a:t>chấp</a:t>
            </a:r>
            <a:r>
              <a:rPr lang="en-US" dirty="0"/>
              <a:t> </a:t>
            </a:r>
            <a:r>
              <a:rPr lang="en-US" dirty="0" err="1"/>
              <a:t>hành</a:t>
            </a:r>
            <a:r>
              <a:rPr lang="en-US" dirty="0"/>
              <a:t>" </a:t>
            </a:r>
            <a:r>
              <a:rPr lang="en-US" dirty="0" err="1"/>
              <a:t>khi</a:t>
            </a:r>
            <a:r>
              <a:rPr lang="en-US" dirty="0"/>
              <a:t> </a:t>
            </a:r>
            <a:r>
              <a:rPr lang="en-US" dirty="0" err="1"/>
              <a:t>sử</a:t>
            </a:r>
            <a:r>
              <a:rPr lang="en-US" dirty="0"/>
              <a:t> </a:t>
            </a:r>
            <a:r>
              <a:rPr lang="en-US" dirty="0" err="1"/>
              <a:t>dụng</a:t>
            </a:r>
            <a:r>
              <a:rPr lang="en-US" dirty="0"/>
              <a:t> </a:t>
            </a:r>
            <a:r>
              <a:rPr lang="en-US" dirty="0" err="1"/>
              <a:t>gia</a:t>
            </a:r>
            <a:r>
              <a:rPr lang="en-US" dirty="0"/>
              <a:t> </a:t>
            </a:r>
            <a:r>
              <a:rPr lang="en-US" dirty="0" err="1"/>
              <a:t>vị</a:t>
            </a:r>
            <a:r>
              <a:rPr lang="en-US" dirty="0"/>
              <a:t>.</a:t>
            </a:r>
          </a:p>
          <a:p>
            <a:pPr marL="0" indent="0">
              <a:buNone/>
            </a:pPr>
            <a:endParaRPr lang="en-US" dirty="0"/>
          </a:p>
        </p:txBody>
      </p:sp>
      <p:sp>
        <p:nvSpPr>
          <p:cNvPr id="4" name="Title 1"/>
          <p:cNvSpPr>
            <a:spLocks noGrp="1"/>
          </p:cNvSpPr>
          <p:nvPr>
            <p:ph type="title"/>
          </p:nvPr>
        </p:nvSpPr>
        <p:spPr>
          <a:xfrm>
            <a:off x="1722438" y="88900"/>
            <a:ext cx="9782175" cy="1281113"/>
          </a:xfrm>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13426377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vi-VN" dirty="0"/>
              <a:t> </a:t>
            </a:r>
            <a:r>
              <a:rPr lang="en-US" dirty="0" err="1" smtClean="0"/>
              <a:t>Món</a:t>
            </a:r>
            <a:r>
              <a:rPr lang="en-US" dirty="0" smtClean="0"/>
              <a:t> </a:t>
            </a:r>
            <a:r>
              <a:rPr lang="en-US" dirty="0" err="1"/>
              <a:t>ăn</a:t>
            </a:r>
            <a:r>
              <a:rPr lang="en-US" dirty="0"/>
              <a:t> </a:t>
            </a:r>
            <a:r>
              <a:rPr lang="en-US" dirty="0" err="1"/>
              <a:t>đặc</a:t>
            </a:r>
            <a:r>
              <a:rPr lang="en-US" dirty="0"/>
              <a:t> </a:t>
            </a:r>
            <a:r>
              <a:rPr lang="en-US" dirty="0" err="1"/>
              <a:t>sắc</a:t>
            </a:r>
            <a:r>
              <a:rPr lang="en-US" dirty="0"/>
              <a:t>:</a:t>
            </a:r>
          </a:p>
          <a:p>
            <a:pPr marL="0" indent="0">
              <a:buNone/>
            </a:pPr>
            <a:r>
              <a:rPr lang="en-US" dirty="0"/>
              <a:t>+ </a:t>
            </a:r>
            <a:r>
              <a:rPr lang="en-US" dirty="0" err="1"/>
              <a:t>Người</a:t>
            </a:r>
            <a:r>
              <a:rPr lang="en-US" dirty="0"/>
              <a:t> </a:t>
            </a:r>
            <a:r>
              <a:rPr lang="en-US" dirty="0" err="1"/>
              <a:t>Pháp</a:t>
            </a:r>
            <a:r>
              <a:rPr lang="en-US" dirty="0"/>
              <a:t> </a:t>
            </a:r>
            <a:r>
              <a:rPr lang="en-US" dirty="0" err="1"/>
              <a:t>cũng</a:t>
            </a:r>
            <a:r>
              <a:rPr lang="en-US" dirty="0"/>
              <a:t> </a:t>
            </a:r>
            <a:r>
              <a:rPr lang="en-US" dirty="0" err="1"/>
              <a:t>rất</a:t>
            </a:r>
            <a:r>
              <a:rPr lang="en-US" dirty="0"/>
              <a:t> </a:t>
            </a:r>
            <a:r>
              <a:rPr lang="en-US" dirty="0" err="1"/>
              <a:t>tự</a:t>
            </a:r>
            <a:r>
              <a:rPr lang="en-US" dirty="0"/>
              <a:t> </a:t>
            </a:r>
            <a:r>
              <a:rPr lang="en-US" dirty="0" err="1"/>
              <a:t>hào</a:t>
            </a:r>
            <a:r>
              <a:rPr lang="en-US" dirty="0"/>
              <a:t> </a:t>
            </a:r>
            <a:r>
              <a:rPr lang="en-US" dirty="0" err="1"/>
              <a:t>với</a:t>
            </a:r>
            <a:r>
              <a:rPr lang="en-US" dirty="0"/>
              <a:t> </a:t>
            </a:r>
            <a:r>
              <a:rPr lang="en-US" dirty="0" err="1"/>
              <a:t>món</a:t>
            </a:r>
            <a:r>
              <a:rPr lang="en-US" dirty="0"/>
              <a:t> </a:t>
            </a:r>
            <a:r>
              <a:rPr lang="en-US" dirty="0" err="1"/>
              <a:t>gan</a:t>
            </a:r>
            <a:r>
              <a:rPr lang="en-US" dirty="0"/>
              <a:t> </a:t>
            </a:r>
            <a:r>
              <a:rPr lang="en-US" dirty="0" err="1"/>
              <a:t>ngỗng</a:t>
            </a:r>
            <a:r>
              <a:rPr lang="en-US" dirty="0"/>
              <a:t> </a:t>
            </a:r>
            <a:r>
              <a:rPr lang="en-US" dirty="0" err="1"/>
              <a:t>béo</a:t>
            </a:r>
            <a:r>
              <a:rPr lang="en-US" dirty="0"/>
              <a:t> </a:t>
            </a:r>
            <a:r>
              <a:rPr lang="en-US" dirty="0" err="1"/>
              <a:t>độc</a:t>
            </a:r>
            <a:r>
              <a:rPr lang="en-US" dirty="0"/>
              <a:t> </a:t>
            </a:r>
            <a:r>
              <a:rPr lang="en-US" dirty="0" err="1"/>
              <a:t>đáo</a:t>
            </a:r>
            <a:r>
              <a:rPr lang="en-US" dirty="0"/>
              <a:t> </a:t>
            </a:r>
            <a:r>
              <a:rPr lang="en-US" dirty="0" err="1"/>
              <a:t>của</a:t>
            </a:r>
            <a:r>
              <a:rPr lang="en-US" dirty="0"/>
              <a:t> </a:t>
            </a:r>
            <a:r>
              <a:rPr lang="en-US" dirty="0" err="1" smtClean="0"/>
              <a:t>mình</a:t>
            </a:r>
            <a:r>
              <a:rPr lang="en-US" dirty="0" smtClean="0"/>
              <a:t>. </a:t>
            </a:r>
            <a:r>
              <a:rPr lang="en-US" dirty="0" err="1" smtClean="0"/>
              <a:t>Người</a:t>
            </a:r>
            <a:r>
              <a:rPr lang="en-US" dirty="0" smtClean="0"/>
              <a:t> </a:t>
            </a:r>
            <a:r>
              <a:rPr lang="en-US" dirty="0"/>
              <a:t>ta </a:t>
            </a:r>
            <a:r>
              <a:rPr lang="en-US" dirty="0" err="1"/>
              <a:t>chế</a:t>
            </a:r>
            <a:r>
              <a:rPr lang="en-US" dirty="0"/>
              <a:t> </a:t>
            </a:r>
            <a:r>
              <a:rPr lang="en-US" dirty="0" err="1"/>
              <a:t>biến</a:t>
            </a:r>
            <a:r>
              <a:rPr lang="en-US" dirty="0"/>
              <a:t> </a:t>
            </a:r>
            <a:r>
              <a:rPr lang="en-US" dirty="0" err="1"/>
              <a:t>món</a:t>
            </a:r>
            <a:r>
              <a:rPr lang="en-US" dirty="0"/>
              <a:t> </a:t>
            </a:r>
            <a:r>
              <a:rPr lang="en-US" dirty="0" err="1"/>
              <a:t>ăn</a:t>
            </a:r>
            <a:r>
              <a:rPr lang="en-US" dirty="0"/>
              <a:t> </a:t>
            </a:r>
            <a:r>
              <a:rPr lang="en-US" dirty="0" err="1"/>
              <a:t>này</a:t>
            </a:r>
            <a:r>
              <a:rPr lang="en-US" dirty="0"/>
              <a:t> </a:t>
            </a:r>
            <a:r>
              <a:rPr lang="en-US" dirty="0" err="1"/>
              <a:t>từ</a:t>
            </a:r>
            <a:r>
              <a:rPr lang="en-US" dirty="0"/>
              <a:t> </a:t>
            </a:r>
            <a:r>
              <a:rPr lang="en-US" dirty="0" err="1"/>
              <a:t>những</a:t>
            </a:r>
            <a:r>
              <a:rPr lang="en-US" dirty="0"/>
              <a:t> con </a:t>
            </a:r>
            <a:r>
              <a:rPr lang="en-US" dirty="0" err="1"/>
              <a:t>ngỗng</a:t>
            </a:r>
            <a:r>
              <a:rPr lang="en-US" dirty="0"/>
              <a:t> </a:t>
            </a:r>
            <a:r>
              <a:rPr lang="en-US" dirty="0" err="1"/>
              <a:t>được</a:t>
            </a:r>
            <a:r>
              <a:rPr lang="en-US" dirty="0"/>
              <a:t> </a:t>
            </a:r>
            <a:r>
              <a:rPr lang="en-US" dirty="0" err="1"/>
              <a:t>chăm</a:t>
            </a:r>
            <a:r>
              <a:rPr lang="en-US" dirty="0"/>
              <a:t> </a:t>
            </a:r>
            <a:r>
              <a:rPr lang="en-US" dirty="0" err="1"/>
              <a:t>sóc</a:t>
            </a:r>
            <a:r>
              <a:rPr lang="en-US" dirty="0"/>
              <a:t> </a:t>
            </a:r>
            <a:r>
              <a:rPr lang="en-US" dirty="0" err="1"/>
              <a:t>bằng</a:t>
            </a:r>
            <a:r>
              <a:rPr lang="en-US" dirty="0"/>
              <a:t> </a:t>
            </a:r>
            <a:r>
              <a:rPr lang="en-US" dirty="0" err="1"/>
              <a:t>chế</a:t>
            </a:r>
            <a:r>
              <a:rPr lang="en-US" dirty="0"/>
              <a:t> </a:t>
            </a:r>
            <a:r>
              <a:rPr lang="en-US" dirty="0" err="1"/>
              <a:t>độ</a:t>
            </a:r>
            <a:r>
              <a:rPr lang="en-US" dirty="0"/>
              <a:t> </a:t>
            </a:r>
            <a:r>
              <a:rPr lang="en-US" dirty="0" err="1" smtClean="0"/>
              <a:t>ăn</a:t>
            </a:r>
            <a:r>
              <a:rPr lang="en-US" dirty="0"/>
              <a:t> </a:t>
            </a:r>
            <a:r>
              <a:rPr lang="en-US" dirty="0" err="1" smtClean="0"/>
              <a:t>uống</a:t>
            </a:r>
            <a:r>
              <a:rPr lang="en-US" dirty="0" smtClean="0"/>
              <a:t> </a:t>
            </a:r>
            <a:r>
              <a:rPr lang="en-US" dirty="0" err="1"/>
              <a:t>đặc</a:t>
            </a:r>
            <a:r>
              <a:rPr lang="en-US" dirty="0"/>
              <a:t> </a:t>
            </a:r>
            <a:r>
              <a:rPr lang="en-US" dirty="0" err="1"/>
              <a:t>biệt</a:t>
            </a:r>
            <a:r>
              <a:rPr lang="en-US" dirty="0"/>
              <a:t> </a:t>
            </a:r>
            <a:r>
              <a:rPr lang="en-US" dirty="0" err="1"/>
              <a:t>nhằm</a:t>
            </a:r>
            <a:r>
              <a:rPr lang="en-US" dirty="0"/>
              <a:t> </a:t>
            </a:r>
            <a:r>
              <a:rPr lang="en-US" dirty="0" err="1"/>
              <a:t>khai</a:t>
            </a:r>
            <a:r>
              <a:rPr lang="en-US" dirty="0"/>
              <a:t> </a:t>
            </a:r>
            <a:r>
              <a:rPr lang="en-US" dirty="0" err="1"/>
              <a:t>thác</a:t>
            </a:r>
            <a:r>
              <a:rPr lang="en-US" dirty="0"/>
              <a:t> </a:t>
            </a:r>
            <a:r>
              <a:rPr lang="en-US" dirty="0" err="1"/>
              <a:t>tối</a:t>
            </a:r>
            <a:r>
              <a:rPr lang="en-US" dirty="0"/>
              <a:t> </a:t>
            </a:r>
            <a:r>
              <a:rPr lang="en-US" dirty="0" err="1"/>
              <a:t>đa</a:t>
            </a:r>
            <a:r>
              <a:rPr lang="en-US" dirty="0"/>
              <a:t> </a:t>
            </a:r>
            <a:r>
              <a:rPr lang="en-US" dirty="0" err="1"/>
              <a:t>thành</a:t>
            </a:r>
            <a:r>
              <a:rPr lang="en-US" dirty="0"/>
              <a:t> </a:t>
            </a:r>
            <a:r>
              <a:rPr lang="en-US" dirty="0" err="1"/>
              <a:t>phần</a:t>
            </a:r>
            <a:r>
              <a:rPr lang="en-US" dirty="0"/>
              <a:t> </a:t>
            </a:r>
            <a:r>
              <a:rPr lang="en-US" dirty="0" err="1"/>
              <a:t>dinh</a:t>
            </a:r>
            <a:r>
              <a:rPr lang="en-US" dirty="0"/>
              <a:t> </a:t>
            </a:r>
            <a:r>
              <a:rPr lang="en-US" dirty="0" err="1"/>
              <a:t>dưỡng</a:t>
            </a:r>
            <a:r>
              <a:rPr lang="en-US" dirty="0"/>
              <a:t> </a:t>
            </a:r>
            <a:r>
              <a:rPr lang="en-US" dirty="0" err="1"/>
              <a:t>trong</a:t>
            </a:r>
            <a:r>
              <a:rPr lang="en-US" dirty="0"/>
              <a:t> </a:t>
            </a:r>
            <a:r>
              <a:rPr lang="en-US" dirty="0" err="1"/>
              <a:t>gan</a:t>
            </a:r>
            <a:r>
              <a:rPr lang="en-US" dirty="0"/>
              <a:t> </a:t>
            </a:r>
            <a:r>
              <a:rPr lang="en-US" dirty="0" err="1"/>
              <a:t>của</a:t>
            </a:r>
            <a:r>
              <a:rPr lang="en-US" dirty="0"/>
              <a:t> </a:t>
            </a:r>
            <a:r>
              <a:rPr lang="en-US" dirty="0" err="1"/>
              <a:t>chúng</a:t>
            </a:r>
            <a:r>
              <a:rPr lang="en-US" dirty="0"/>
              <a:t>.</a:t>
            </a:r>
          </a:p>
          <a:p>
            <a:pPr marL="0" indent="0">
              <a:buNone/>
            </a:pPr>
            <a:r>
              <a:rPr lang="en-US" dirty="0" err="1"/>
              <a:t>Gan</a:t>
            </a:r>
            <a:r>
              <a:rPr lang="en-US" dirty="0"/>
              <a:t> </a:t>
            </a:r>
            <a:r>
              <a:rPr lang="en-US" dirty="0" err="1"/>
              <a:t>ngỗng</a:t>
            </a:r>
            <a:r>
              <a:rPr lang="en-US" dirty="0"/>
              <a:t> </a:t>
            </a:r>
            <a:r>
              <a:rPr lang="en-US" dirty="0" err="1"/>
              <a:t>béo</a:t>
            </a:r>
            <a:r>
              <a:rPr lang="en-US" dirty="0"/>
              <a:t> </a:t>
            </a:r>
            <a:r>
              <a:rPr lang="en-US" dirty="0" err="1"/>
              <a:t>được</a:t>
            </a:r>
            <a:r>
              <a:rPr lang="en-US" dirty="0"/>
              <a:t> </a:t>
            </a:r>
            <a:r>
              <a:rPr lang="en-US" dirty="0" err="1"/>
              <a:t>chế</a:t>
            </a:r>
            <a:r>
              <a:rPr lang="en-US" dirty="0"/>
              <a:t> </a:t>
            </a:r>
            <a:r>
              <a:rPr lang="en-US" dirty="0" err="1"/>
              <a:t>biến</a:t>
            </a:r>
            <a:r>
              <a:rPr lang="en-US" dirty="0"/>
              <a:t> </a:t>
            </a:r>
            <a:r>
              <a:rPr lang="en-US" dirty="0" err="1"/>
              <a:t>thành</a:t>
            </a:r>
            <a:r>
              <a:rPr lang="en-US" dirty="0"/>
              <a:t> </a:t>
            </a:r>
            <a:r>
              <a:rPr lang="en-US" dirty="0" err="1"/>
              <a:t>món</a:t>
            </a:r>
            <a:r>
              <a:rPr lang="en-US" dirty="0"/>
              <a:t> pa </a:t>
            </a:r>
            <a:r>
              <a:rPr lang="en-US" dirty="0" err="1"/>
              <a:t>tê</a:t>
            </a:r>
            <a:r>
              <a:rPr lang="en-US" dirty="0"/>
              <a:t> </a:t>
            </a:r>
            <a:r>
              <a:rPr lang="en-US" dirty="0" err="1"/>
              <a:t>và</a:t>
            </a:r>
            <a:r>
              <a:rPr lang="en-US" dirty="0"/>
              <a:t> </a:t>
            </a:r>
            <a:r>
              <a:rPr lang="en-US" dirty="0" err="1"/>
              <a:t>có</a:t>
            </a:r>
            <a:r>
              <a:rPr lang="en-US" dirty="0"/>
              <a:t> </a:t>
            </a:r>
            <a:r>
              <a:rPr lang="en-US" dirty="0" err="1"/>
              <a:t>mặt</a:t>
            </a:r>
            <a:r>
              <a:rPr lang="en-US" dirty="0"/>
              <a:t> </a:t>
            </a:r>
            <a:r>
              <a:rPr lang="en-US" dirty="0" err="1"/>
              <a:t>trong</a:t>
            </a:r>
            <a:r>
              <a:rPr lang="en-US" dirty="0"/>
              <a:t> menu </a:t>
            </a:r>
            <a:r>
              <a:rPr lang="en-US" dirty="0" err="1"/>
              <a:t>của</a:t>
            </a:r>
            <a:r>
              <a:rPr lang="en-US" dirty="0"/>
              <a:t> </a:t>
            </a:r>
            <a:r>
              <a:rPr lang="en-US" dirty="0" err="1" smtClean="0"/>
              <a:t>những</a:t>
            </a:r>
            <a:r>
              <a:rPr lang="en-US" dirty="0"/>
              <a:t> </a:t>
            </a:r>
            <a:r>
              <a:rPr lang="en-US" dirty="0" err="1" smtClean="0"/>
              <a:t>nhà</a:t>
            </a:r>
            <a:r>
              <a:rPr lang="en-US" dirty="0" smtClean="0"/>
              <a:t> </a:t>
            </a:r>
            <a:r>
              <a:rPr lang="en-US" dirty="0" err="1"/>
              <a:t>hàng</a:t>
            </a:r>
            <a:r>
              <a:rPr lang="en-US" dirty="0"/>
              <a:t> </a:t>
            </a:r>
            <a:r>
              <a:rPr lang="en-US" dirty="0" err="1"/>
              <a:t>cao</a:t>
            </a:r>
            <a:r>
              <a:rPr lang="en-US" dirty="0"/>
              <a:t> </a:t>
            </a:r>
            <a:r>
              <a:rPr lang="en-US" dirty="0" err="1"/>
              <a:t>cấp</a:t>
            </a:r>
            <a:r>
              <a:rPr lang="en-US" dirty="0"/>
              <a:t> </a:t>
            </a:r>
            <a:r>
              <a:rPr lang="en-US" dirty="0" err="1"/>
              <a:t>đạt</a:t>
            </a:r>
            <a:r>
              <a:rPr lang="en-US" dirty="0"/>
              <a:t> </a:t>
            </a:r>
            <a:r>
              <a:rPr lang="en-US" dirty="0" err="1"/>
              <a:t>chuẩn</a:t>
            </a:r>
            <a:r>
              <a:rPr lang="en-US" dirty="0"/>
              <a:t> </a:t>
            </a:r>
            <a:r>
              <a:rPr lang="en-US" dirty="0" err="1"/>
              <a:t>quốc</a:t>
            </a:r>
            <a:r>
              <a:rPr lang="en-US" dirty="0"/>
              <a:t> </a:t>
            </a:r>
            <a:r>
              <a:rPr lang="en-US" dirty="0" err="1"/>
              <a:t>tế</a:t>
            </a:r>
            <a:r>
              <a:rPr lang="en-US" dirty="0"/>
              <a:t> </a:t>
            </a:r>
            <a:r>
              <a:rPr lang="en-US" dirty="0" err="1"/>
              <a:t>tại</a:t>
            </a:r>
            <a:r>
              <a:rPr lang="en-US" dirty="0"/>
              <a:t> </a:t>
            </a:r>
            <a:r>
              <a:rPr lang="en-US" dirty="0" err="1"/>
              <a:t>Pháp</a:t>
            </a:r>
            <a:r>
              <a:rPr lang="en-US" dirty="0"/>
              <a:t>.</a:t>
            </a:r>
          </a:p>
          <a:p>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250505111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856343" y="437299"/>
            <a:ext cx="10488612" cy="6420701"/>
          </a:xfrm>
          <a:prstGeom prst="rect">
            <a:avLst/>
          </a:prstGeom>
        </p:spPr>
      </p:pic>
    </p:spTree>
    <p:extLst>
      <p:ext uri="{BB962C8B-B14F-4D97-AF65-F5344CB8AC3E}">
        <p14:creationId xmlns:p14="http://schemas.microsoft.com/office/powerpoint/2010/main" val="18222232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681297" y="47093"/>
            <a:ext cx="5254171" cy="3435419"/>
          </a:xfrm>
          <a:prstGeom prst="rect">
            <a:avLst/>
          </a:prstGeom>
        </p:spPr>
      </p:pic>
      <p:pic>
        <p:nvPicPr>
          <p:cNvPr id="5" name="Picture 4"/>
          <p:cNvPicPr>
            <a:picLocks noChangeAspect="1"/>
          </p:cNvPicPr>
          <p:nvPr/>
        </p:nvPicPr>
        <p:blipFill>
          <a:blip r:embed="rId3"/>
          <a:stretch>
            <a:fillRect/>
          </a:stretch>
        </p:blipFill>
        <p:spPr>
          <a:xfrm>
            <a:off x="6012846" y="-4125"/>
            <a:ext cx="5229955" cy="3486637"/>
          </a:xfrm>
          <a:prstGeom prst="rect">
            <a:avLst/>
          </a:prstGeom>
        </p:spPr>
      </p:pic>
      <p:pic>
        <p:nvPicPr>
          <p:cNvPr id="6" name="Picture 5"/>
          <p:cNvPicPr>
            <a:picLocks noChangeAspect="1"/>
          </p:cNvPicPr>
          <p:nvPr/>
        </p:nvPicPr>
        <p:blipFill>
          <a:blip r:embed="rId4"/>
          <a:stretch>
            <a:fillRect/>
          </a:stretch>
        </p:blipFill>
        <p:spPr>
          <a:xfrm>
            <a:off x="810303" y="3742890"/>
            <a:ext cx="5125165" cy="3115110"/>
          </a:xfrm>
          <a:prstGeom prst="rect">
            <a:avLst/>
          </a:prstGeom>
        </p:spPr>
      </p:pic>
      <p:pic>
        <p:nvPicPr>
          <p:cNvPr id="7" name="Picture 6"/>
          <p:cNvPicPr>
            <a:picLocks noChangeAspect="1"/>
          </p:cNvPicPr>
          <p:nvPr/>
        </p:nvPicPr>
        <p:blipFill>
          <a:blip r:embed="rId5"/>
          <a:stretch>
            <a:fillRect/>
          </a:stretch>
        </p:blipFill>
        <p:spPr>
          <a:xfrm>
            <a:off x="6251600" y="3491321"/>
            <a:ext cx="4808286" cy="3366679"/>
          </a:xfrm>
          <a:prstGeom prst="rect">
            <a:avLst/>
          </a:prstGeom>
        </p:spPr>
      </p:pic>
    </p:spTree>
    <p:extLst>
      <p:ext uri="{BB962C8B-B14F-4D97-AF65-F5344CB8AC3E}">
        <p14:creationId xmlns:p14="http://schemas.microsoft.com/office/powerpoint/2010/main" val="379968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6092" y="1651027"/>
            <a:ext cx="5129222" cy="5111200"/>
          </a:xfrm>
        </p:spPr>
        <p:txBody>
          <a:bodyPr>
            <a:normAutofit/>
          </a:bodyPr>
          <a:lstStyle/>
          <a:p>
            <a:r>
              <a:rPr lang="vi-VN" dirty="0"/>
              <a:t>STEAK TARTATE</a:t>
            </a:r>
          </a:p>
          <a:p>
            <a:pPr marL="0" indent="0">
              <a:buNone/>
            </a:pPr>
            <a:r>
              <a:rPr lang="vi-VN" dirty="0"/>
              <a:t>Đây là món thịt bò sống không chỉ nổi tiếng tại Pháp mà còn trên toàn thế giới. Khi ăn, thường ăn kèm với trứng sống và bánh mì đen làm từ lúa </a:t>
            </a:r>
            <a:r>
              <a:rPr lang="vi-VN" dirty="0" smtClean="0"/>
              <a:t>mạch</a:t>
            </a:r>
            <a:endParaRPr lang="vi-VN" dirty="0"/>
          </a:p>
          <a:p>
            <a:pPr marL="0" indent="0">
              <a:buNone/>
            </a:pPr>
            <a:endParaRPr lang="en-US" dirty="0"/>
          </a:p>
        </p:txBody>
      </p:sp>
      <p:sp>
        <p:nvSpPr>
          <p:cNvPr id="4" name="Title 1"/>
          <p:cNvSpPr>
            <a:spLocks noGrp="1"/>
          </p:cNvSpPr>
          <p:nvPr>
            <p:ph type="title"/>
          </p:nvPr>
        </p:nvSpPr>
        <p:spPr/>
        <p:txBody>
          <a:bodyPr/>
          <a:lstStyle/>
          <a:p>
            <a:r>
              <a:rPr lang="vi-VN" dirty="0" smtClean="0"/>
              <a:t>I. </a:t>
            </a:r>
            <a:r>
              <a:rPr lang="en-US" dirty="0" smtClean="0"/>
              <a:t>PHÁP</a:t>
            </a:r>
            <a:endParaRPr lang="en-US" dirty="0"/>
          </a:p>
        </p:txBody>
      </p:sp>
      <p:pic>
        <p:nvPicPr>
          <p:cNvPr id="5" name="Picture 4"/>
          <p:cNvPicPr>
            <a:picLocks noChangeAspect="1"/>
          </p:cNvPicPr>
          <p:nvPr/>
        </p:nvPicPr>
        <p:blipFill>
          <a:blip r:embed="rId2"/>
          <a:stretch>
            <a:fillRect/>
          </a:stretch>
        </p:blipFill>
        <p:spPr>
          <a:xfrm>
            <a:off x="6595139" y="1428227"/>
            <a:ext cx="5249716" cy="5334000"/>
          </a:xfrm>
          <a:prstGeom prst="rect">
            <a:avLst/>
          </a:prstGeom>
        </p:spPr>
      </p:pic>
    </p:spTree>
    <p:extLst>
      <p:ext uri="{BB962C8B-B14F-4D97-AF65-F5344CB8AC3E}">
        <p14:creationId xmlns:p14="http://schemas.microsoft.com/office/powerpoint/2010/main" val="341329508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b="1" dirty="0"/>
              <a:t>Ốc sên nướng (Escargot) </a:t>
            </a:r>
            <a:endParaRPr lang="vi-VN" b="1" dirty="0" smtClean="0"/>
          </a:p>
          <a:p>
            <a:pPr marL="0" indent="0">
              <a:buNone/>
            </a:pPr>
            <a:r>
              <a:rPr lang="vi-VN" dirty="0" smtClean="0"/>
              <a:t>Ốc </a:t>
            </a:r>
            <a:r>
              <a:rPr lang="vi-VN" dirty="0"/>
              <a:t>sên là một trong </a:t>
            </a:r>
            <a:r>
              <a:rPr lang="vi-VN" b="1" dirty="0">
                <a:hlinkClick r:id="rId2"/>
              </a:rPr>
              <a:t>các món ăn ở Pháp</a:t>
            </a:r>
            <a:r>
              <a:rPr lang="vi-VN" dirty="0"/>
              <a:t> đặc biệt yêu thích và trở thành món ngon truyền thống trong văn hóa ẩm thực nước Pháp. Đây là món ăn lạnh được phục vụ trước trên bàn ăn trong mỗi lễ hội ở Pháp. Người ta ước tính rằng, mỗi năm ở Pháp sử dụng 60 nghìn tấn thịt ốc sên tương đương với 300 nghìn tấn ốc sên tươi.</a:t>
            </a:r>
          </a:p>
          <a:p>
            <a:endParaRPr lang="en-US" dirty="0"/>
          </a:p>
        </p:txBody>
      </p:sp>
    </p:spTree>
    <p:extLst>
      <p:ext uri="{BB962C8B-B14F-4D97-AF65-F5344CB8AC3E}">
        <p14:creationId xmlns:p14="http://schemas.microsoft.com/office/powerpoint/2010/main" val="17138211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964434" y="112046"/>
            <a:ext cx="10095452" cy="6745954"/>
          </a:xfrm>
          <a:prstGeom prst="rect">
            <a:avLst/>
          </a:prstGeom>
        </p:spPr>
      </p:pic>
    </p:spTree>
    <p:extLst>
      <p:ext uri="{BB962C8B-B14F-4D97-AF65-F5344CB8AC3E}">
        <p14:creationId xmlns:p14="http://schemas.microsoft.com/office/powerpoint/2010/main" val="396898152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vi-VN" b="1" dirty="0"/>
              <a:t>Ratatouille</a:t>
            </a:r>
            <a:endParaRPr lang="vi-VN" dirty="0"/>
          </a:p>
          <a:p>
            <a:pPr marL="0" indent="0">
              <a:buNone/>
            </a:pPr>
            <a:r>
              <a:rPr lang="vi-VN" dirty="0" smtClean="0"/>
              <a:t>Có </a:t>
            </a:r>
            <a:r>
              <a:rPr lang="vi-VN" dirty="0"/>
              <a:t>nguồn gốc từ vùng Provence nước Pháp, Ratatouille là món rau củ (thường là thái lát mỏng) trộn đều với dầu olive, nước sốt và một số gia vị khác rồi đem nấu chính trong lò nướng, sau cùng cho ra đĩa rau mềm thơm như được hầm chín vậy. Đây là món ăn đặc trưng cho mùa hè Pháp và được rất nhiều người ưa chuộng</a:t>
            </a:r>
          </a:p>
          <a:p>
            <a:endParaRPr lang="en-US" dirty="0"/>
          </a:p>
        </p:txBody>
      </p:sp>
    </p:spTree>
    <p:extLst>
      <p:ext uri="{BB962C8B-B14F-4D97-AF65-F5344CB8AC3E}">
        <p14:creationId xmlns:p14="http://schemas.microsoft.com/office/powerpoint/2010/main" val="38541206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960914" y="219921"/>
            <a:ext cx="5442858" cy="6638079"/>
          </a:xfrm>
          <a:prstGeom prst="rect">
            <a:avLst/>
          </a:prstGeom>
        </p:spPr>
      </p:pic>
    </p:spTree>
    <p:extLst>
      <p:ext uri="{BB962C8B-B14F-4D97-AF65-F5344CB8AC3E}">
        <p14:creationId xmlns:p14="http://schemas.microsoft.com/office/powerpoint/2010/main" val="23530195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7063" y="787782"/>
            <a:ext cx="10378177" cy="5111200"/>
          </a:xfrm>
        </p:spPr>
        <p:txBody>
          <a:bodyPr>
            <a:normAutofit/>
          </a:bodyPr>
          <a:lstStyle/>
          <a:p>
            <a:r>
              <a:rPr lang="en-US" dirty="0" smtClean="0"/>
              <a:t> </a:t>
            </a:r>
            <a:r>
              <a:rPr lang="en-US" dirty="0" err="1"/>
              <a:t>Một</a:t>
            </a:r>
            <a:r>
              <a:rPr lang="en-US" dirty="0"/>
              <a:t> “</a:t>
            </a:r>
            <a:r>
              <a:rPr lang="en-US" dirty="0" err="1"/>
              <a:t>đặc</a:t>
            </a:r>
            <a:r>
              <a:rPr lang="en-US" dirty="0"/>
              <a:t> </a:t>
            </a:r>
            <a:r>
              <a:rPr lang="en-US" dirty="0" err="1"/>
              <a:t>sản</a:t>
            </a:r>
            <a:r>
              <a:rPr lang="en-US" dirty="0"/>
              <a:t>” </a:t>
            </a:r>
            <a:r>
              <a:rPr lang="en-US" dirty="0" err="1"/>
              <a:t>khác</a:t>
            </a:r>
            <a:r>
              <a:rPr lang="en-US" dirty="0"/>
              <a:t> </a:t>
            </a:r>
            <a:r>
              <a:rPr lang="en-US" dirty="0" err="1"/>
              <a:t>của</a:t>
            </a:r>
            <a:r>
              <a:rPr lang="en-US" dirty="0"/>
              <a:t> </a:t>
            </a:r>
            <a:r>
              <a:rPr lang="en-US" dirty="0" err="1"/>
              <a:t>Pháp</a:t>
            </a:r>
            <a:r>
              <a:rPr lang="en-US" dirty="0"/>
              <a:t> </a:t>
            </a:r>
            <a:r>
              <a:rPr lang="en-US" dirty="0" err="1"/>
              <a:t>là</a:t>
            </a:r>
            <a:r>
              <a:rPr lang="en-US" dirty="0"/>
              <a:t> </a:t>
            </a:r>
            <a:r>
              <a:rPr lang="en-US" dirty="0" err="1"/>
              <a:t>món</a:t>
            </a:r>
            <a:r>
              <a:rPr lang="en-US" dirty="0"/>
              <a:t> </a:t>
            </a:r>
            <a:r>
              <a:rPr lang="en-US" dirty="0" err="1"/>
              <a:t>bánh</a:t>
            </a:r>
            <a:r>
              <a:rPr lang="en-US" dirty="0"/>
              <a:t> </a:t>
            </a:r>
            <a:r>
              <a:rPr lang="en-US" dirty="0" err="1" smtClean="0"/>
              <a:t>cr</a:t>
            </a:r>
            <a:r>
              <a:rPr lang="vi-VN" dirty="0" smtClean="0"/>
              <a:t>e</a:t>
            </a:r>
            <a:r>
              <a:rPr lang="en-US" dirty="0" smtClean="0"/>
              <a:t>p</a:t>
            </a:r>
            <a:r>
              <a:rPr lang="vi-VN" dirty="0" smtClean="0"/>
              <a:t>e</a:t>
            </a:r>
            <a:r>
              <a:rPr lang="en-US" dirty="0" smtClean="0"/>
              <a:t>, </a:t>
            </a:r>
            <a:r>
              <a:rPr lang="en-US" dirty="0" err="1"/>
              <a:t>một</a:t>
            </a:r>
            <a:r>
              <a:rPr lang="en-US" dirty="0"/>
              <a:t> </a:t>
            </a:r>
            <a:r>
              <a:rPr lang="en-US" dirty="0" err="1"/>
              <a:t>loại</a:t>
            </a:r>
            <a:r>
              <a:rPr lang="en-US" dirty="0"/>
              <a:t> </a:t>
            </a:r>
            <a:r>
              <a:rPr lang="en-US" dirty="0" err="1"/>
              <a:t>bánh</a:t>
            </a:r>
            <a:r>
              <a:rPr lang="en-US" dirty="0"/>
              <a:t> </a:t>
            </a:r>
            <a:r>
              <a:rPr lang="en-US" dirty="0" err="1"/>
              <a:t>làm</a:t>
            </a:r>
            <a:r>
              <a:rPr lang="en-US" dirty="0"/>
              <a:t> </a:t>
            </a:r>
            <a:r>
              <a:rPr lang="en-US" dirty="0" err="1"/>
              <a:t>từ</a:t>
            </a:r>
            <a:r>
              <a:rPr lang="en-US" dirty="0"/>
              <a:t> </a:t>
            </a:r>
            <a:r>
              <a:rPr lang="en-US" dirty="0" err="1" smtClean="0"/>
              <a:t>bột</a:t>
            </a:r>
            <a:r>
              <a:rPr lang="en-US" dirty="0"/>
              <a:t> </a:t>
            </a:r>
            <a:r>
              <a:rPr lang="en-US" dirty="0" err="1" smtClean="0"/>
              <a:t>mì</a:t>
            </a:r>
            <a:r>
              <a:rPr lang="en-US" dirty="0"/>
              <a:t>, </a:t>
            </a:r>
            <a:r>
              <a:rPr lang="en-US" dirty="0" err="1"/>
              <a:t>sữa</a:t>
            </a:r>
            <a:r>
              <a:rPr lang="en-US" dirty="0"/>
              <a:t>, </a:t>
            </a:r>
            <a:r>
              <a:rPr lang="en-US" dirty="0" err="1"/>
              <a:t>trứng</a:t>
            </a:r>
            <a:r>
              <a:rPr lang="en-US" dirty="0"/>
              <a:t> </a:t>
            </a:r>
            <a:r>
              <a:rPr lang="en-US" dirty="0" err="1"/>
              <a:t>và</a:t>
            </a:r>
            <a:r>
              <a:rPr lang="en-US" dirty="0"/>
              <a:t> </a:t>
            </a:r>
            <a:r>
              <a:rPr lang="en-US" dirty="0" err="1"/>
              <a:t>bơ</a:t>
            </a:r>
            <a:r>
              <a:rPr lang="en-US" dirty="0"/>
              <a:t>. </a:t>
            </a:r>
            <a:r>
              <a:rPr lang="en-US" dirty="0" err="1"/>
              <a:t>Có</a:t>
            </a:r>
            <a:r>
              <a:rPr lang="en-US" dirty="0"/>
              <a:t> </a:t>
            </a:r>
            <a:r>
              <a:rPr lang="en-US" dirty="0" err="1"/>
              <a:t>thể</a:t>
            </a:r>
            <a:r>
              <a:rPr lang="en-US" dirty="0"/>
              <a:t> </a:t>
            </a:r>
            <a:r>
              <a:rPr lang="en-US" dirty="0" err="1"/>
              <a:t>ăn</a:t>
            </a:r>
            <a:r>
              <a:rPr lang="en-US" dirty="0"/>
              <a:t> </a:t>
            </a:r>
            <a:r>
              <a:rPr lang="en-US" dirty="0" err="1"/>
              <a:t>ngọt</a:t>
            </a:r>
            <a:r>
              <a:rPr lang="en-US" dirty="0"/>
              <a:t> </a:t>
            </a:r>
            <a:r>
              <a:rPr lang="en-US" dirty="0" err="1"/>
              <a:t>hoặc</a:t>
            </a:r>
            <a:r>
              <a:rPr lang="en-US" dirty="0"/>
              <a:t> </a:t>
            </a:r>
            <a:r>
              <a:rPr lang="en-US" dirty="0" err="1"/>
              <a:t>mặn</a:t>
            </a:r>
            <a:r>
              <a:rPr lang="en-US" dirty="0"/>
              <a:t> </a:t>
            </a:r>
            <a:r>
              <a:rPr lang="en-US" dirty="0" err="1"/>
              <a:t>tùy</a:t>
            </a:r>
            <a:r>
              <a:rPr lang="en-US" dirty="0"/>
              <a:t> </a:t>
            </a:r>
            <a:r>
              <a:rPr lang="en-US" dirty="0" err="1"/>
              <a:t>khẩu</a:t>
            </a:r>
            <a:r>
              <a:rPr lang="en-US" dirty="0"/>
              <a:t> </a:t>
            </a:r>
            <a:r>
              <a:rPr lang="en-US" dirty="0" err="1"/>
              <a:t>vị</a:t>
            </a:r>
            <a:r>
              <a:rPr lang="en-US" dirty="0"/>
              <a:t>.</a:t>
            </a:r>
          </a:p>
          <a:p>
            <a:pPr marL="0" indent="0">
              <a:buNone/>
            </a:pPr>
            <a:endParaRPr lang="en-US" dirty="0"/>
          </a:p>
        </p:txBody>
      </p:sp>
      <p:pic>
        <p:nvPicPr>
          <p:cNvPr id="4" name="Picture 3"/>
          <p:cNvPicPr>
            <a:picLocks noChangeAspect="1"/>
          </p:cNvPicPr>
          <p:nvPr/>
        </p:nvPicPr>
        <p:blipFill>
          <a:blip r:embed="rId2"/>
          <a:stretch>
            <a:fillRect/>
          </a:stretch>
        </p:blipFill>
        <p:spPr>
          <a:xfrm>
            <a:off x="2819167" y="2668058"/>
            <a:ext cx="6266776" cy="4189942"/>
          </a:xfrm>
          <a:prstGeom prst="rect">
            <a:avLst/>
          </a:prstGeom>
        </p:spPr>
      </p:pic>
      <p:sp>
        <p:nvSpPr>
          <p:cNvPr id="5" name="Title 1"/>
          <p:cNvSpPr>
            <a:spLocks noGrp="1"/>
          </p:cNvSpPr>
          <p:nvPr>
            <p:ph type="title"/>
          </p:nvPr>
        </p:nvSpPr>
        <p:spPr/>
        <p:txBody>
          <a:bodyPr/>
          <a:lstStyle/>
          <a:p>
            <a:r>
              <a:rPr lang="vi-VN" dirty="0" smtClean="0"/>
              <a:t>I. </a:t>
            </a:r>
            <a:r>
              <a:rPr lang="en-US" dirty="0" smtClean="0"/>
              <a:t>PHÁP</a:t>
            </a:r>
            <a:endParaRPr lang="en-US" dirty="0"/>
          </a:p>
        </p:txBody>
      </p:sp>
    </p:spTree>
    <p:extLst>
      <p:ext uri="{BB962C8B-B14F-4D97-AF65-F5344CB8AC3E}">
        <p14:creationId xmlns:p14="http://schemas.microsoft.com/office/powerpoint/2010/main" val="295275302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b="1" dirty="0"/>
              <a:t>Bánh Pain au Chocolat </a:t>
            </a:r>
            <a:endParaRPr lang="vi-VN" b="1" dirty="0" smtClean="0"/>
          </a:p>
          <a:p>
            <a:pPr marL="0" indent="0">
              <a:buNone/>
            </a:pPr>
            <a:r>
              <a:rPr lang="vi-VN" dirty="0" smtClean="0"/>
              <a:t>Bánh </a:t>
            </a:r>
            <a:r>
              <a:rPr lang="vi-VN" dirty="0"/>
              <a:t>Pain au Chocolat là một trong </a:t>
            </a:r>
            <a:r>
              <a:rPr lang="vi-VN" b="1" dirty="0"/>
              <a:t>các món ăn ở Pháp</a:t>
            </a:r>
            <a:r>
              <a:rPr lang="vi-VN" dirty="0"/>
              <a:t> yêu thích trong những bữa trà chiều ở Pháp. Đây cũng là loại bánh được xếp vào 1 trong 7 món ăn ngon ở Pháp dành cho những ai là tín đồ của đồ ngọt. </a:t>
            </a:r>
          </a:p>
          <a:p>
            <a:endParaRPr lang="en-US" dirty="0"/>
          </a:p>
        </p:txBody>
      </p:sp>
    </p:spTree>
    <p:extLst>
      <p:ext uri="{BB962C8B-B14F-4D97-AF65-F5344CB8AC3E}">
        <p14:creationId xmlns:p14="http://schemas.microsoft.com/office/powerpoint/2010/main" val="271132491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634666" y="219131"/>
            <a:ext cx="9361714" cy="6393704"/>
          </a:xfrm>
          <a:prstGeom prst="rect">
            <a:avLst/>
          </a:prstGeom>
        </p:spPr>
      </p:pic>
    </p:spTree>
    <p:extLst>
      <p:ext uri="{BB962C8B-B14F-4D97-AF65-F5344CB8AC3E}">
        <p14:creationId xmlns:p14="http://schemas.microsoft.com/office/powerpoint/2010/main" val="159685036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err="1" smtClean="0"/>
              <a:t>Người</a:t>
            </a:r>
            <a:r>
              <a:rPr lang="en-US" dirty="0" smtClean="0"/>
              <a:t> </a:t>
            </a:r>
            <a:r>
              <a:rPr lang="en-US" dirty="0" err="1"/>
              <a:t>Pháp</a:t>
            </a:r>
            <a:r>
              <a:rPr lang="en-US" dirty="0"/>
              <a:t> </a:t>
            </a:r>
            <a:r>
              <a:rPr lang="en-US" dirty="0" err="1"/>
              <a:t>cũng</a:t>
            </a:r>
            <a:r>
              <a:rPr lang="en-US" dirty="0"/>
              <a:t> </a:t>
            </a:r>
            <a:r>
              <a:rPr lang="en-US" dirty="0" err="1"/>
              <a:t>là</a:t>
            </a:r>
            <a:r>
              <a:rPr lang="en-US" dirty="0"/>
              <a:t> </a:t>
            </a:r>
            <a:r>
              <a:rPr lang="en-US" dirty="0" err="1"/>
              <a:t>bậc</a:t>
            </a:r>
            <a:r>
              <a:rPr lang="en-US" dirty="0"/>
              <a:t> </a:t>
            </a:r>
            <a:r>
              <a:rPr lang="en-US" dirty="0" err="1"/>
              <a:t>thầy</a:t>
            </a:r>
            <a:r>
              <a:rPr lang="en-US" dirty="0"/>
              <a:t> </a:t>
            </a:r>
            <a:r>
              <a:rPr lang="en-US" dirty="0" err="1"/>
              <a:t>thế</a:t>
            </a:r>
            <a:r>
              <a:rPr lang="en-US" dirty="0"/>
              <a:t> </a:t>
            </a:r>
            <a:r>
              <a:rPr lang="en-US" dirty="0" err="1"/>
              <a:t>giới</a:t>
            </a:r>
            <a:r>
              <a:rPr lang="en-US" dirty="0"/>
              <a:t> </a:t>
            </a:r>
            <a:r>
              <a:rPr lang="en-US" dirty="0" err="1"/>
              <a:t>trong</a:t>
            </a:r>
            <a:r>
              <a:rPr lang="en-US" dirty="0"/>
              <a:t> </a:t>
            </a:r>
            <a:r>
              <a:rPr lang="en-US" dirty="0" err="1"/>
              <a:t>ngành</a:t>
            </a:r>
            <a:r>
              <a:rPr lang="en-US" dirty="0"/>
              <a:t> </a:t>
            </a:r>
            <a:r>
              <a:rPr lang="en-US" dirty="0" err="1"/>
              <a:t>sản</a:t>
            </a:r>
            <a:r>
              <a:rPr lang="en-US" dirty="0"/>
              <a:t> </a:t>
            </a:r>
            <a:r>
              <a:rPr lang="en-US" dirty="0" err="1"/>
              <a:t>xuất</a:t>
            </a:r>
            <a:r>
              <a:rPr lang="en-US" dirty="0"/>
              <a:t> </a:t>
            </a:r>
            <a:r>
              <a:rPr lang="en-US" dirty="0" err="1"/>
              <a:t>bánh</a:t>
            </a:r>
            <a:r>
              <a:rPr lang="en-US" dirty="0"/>
              <a:t> </a:t>
            </a:r>
            <a:r>
              <a:rPr lang="en-US" dirty="0" err="1"/>
              <a:t>ngọt</a:t>
            </a:r>
            <a:r>
              <a:rPr lang="en-US" dirty="0"/>
              <a:t> </a:t>
            </a:r>
            <a:r>
              <a:rPr lang="en-US" dirty="0" err="1" smtClean="0"/>
              <a:t>với</a:t>
            </a:r>
            <a:r>
              <a:rPr lang="en-US" dirty="0"/>
              <a:t> </a:t>
            </a:r>
            <a:r>
              <a:rPr lang="en-US" dirty="0" err="1" smtClean="0"/>
              <a:t>sự</a:t>
            </a:r>
            <a:r>
              <a:rPr lang="en-US" dirty="0" smtClean="0"/>
              <a:t> </a:t>
            </a:r>
            <a:r>
              <a:rPr lang="en-US" dirty="0" err="1"/>
              <a:t>tuyệt</a:t>
            </a:r>
            <a:r>
              <a:rPr lang="en-US" dirty="0"/>
              <a:t> </a:t>
            </a:r>
            <a:r>
              <a:rPr lang="en-US" dirty="0" err="1"/>
              <a:t>hảo</a:t>
            </a:r>
            <a:r>
              <a:rPr lang="en-US" dirty="0"/>
              <a:t> </a:t>
            </a:r>
            <a:r>
              <a:rPr lang="en-US" dirty="0" err="1"/>
              <a:t>trong</a:t>
            </a:r>
            <a:r>
              <a:rPr lang="en-US" dirty="0"/>
              <a:t> </a:t>
            </a:r>
            <a:r>
              <a:rPr lang="en-US" dirty="0" err="1"/>
              <a:t>chất</a:t>
            </a:r>
            <a:r>
              <a:rPr lang="en-US" dirty="0"/>
              <a:t> </a:t>
            </a:r>
            <a:r>
              <a:rPr lang="en-US" dirty="0" err="1"/>
              <a:t>lượng</a:t>
            </a:r>
            <a:r>
              <a:rPr lang="en-US" dirty="0"/>
              <a:t> </a:t>
            </a:r>
            <a:r>
              <a:rPr lang="en-US" dirty="0" err="1"/>
              <a:t>và</a:t>
            </a:r>
            <a:r>
              <a:rPr lang="en-US" dirty="0"/>
              <a:t> </a:t>
            </a:r>
            <a:r>
              <a:rPr lang="en-US" dirty="0" err="1"/>
              <a:t>phong</a:t>
            </a:r>
            <a:r>
              <a:rPr lang="en-US" dirty="0"/>
              <a:t> </a:t>
            </a:r>
            <a:r>
              <a:rPr lang="en-US" dirty="0" err="1"/>
              <a:t>phú</a:t>
            </a:r>
            <a:r>
              <a:rPr lang="en-US" dirty="0"/>
              <a:t> </a:t>
            </a:r>
            <a:r>
              <a:rPr lang="en-US" dirty="0" err="1"/>
              <a:t>về</a:t>
            </a:r>
            <a:r>
              <a:rPr lang="en-US" dirty="0"/>
              <a:t> </a:t>
            </a:r>
            <a:r>
              <a:rPr lang="en-US" dirty="0" err="1"/>
              <a:t>thương</a:t>
            </a:r>
            <a:r>
              <a:rPr lang="en-US" dirty="0"/>
              <a:t> </a:t>
            </a:r>
            <a:r>
              <a:rPr lang="en-US" dirty="0" err="1"/>
              <a:t>hiệu</a:t>
            </a:r>
            <a:r>
              <a:rPr lang="en-US" dirty="0"/>
              <a:t> </a:t>
            </a:r>
            <a:r>
              <a:rPr lang="en-US" dirty="0" err="1"/>
              <a:t>bánh</a:t>
            </a:r>
            <a:r>
              <a:rPr lang="en-US" dirty="0"/>
              <a:t>. </a:t>
            </a:r>
            <a:r>
              <a:rPr lang="en-US" dirty="0" err="1"/>
              <a:t>Một</a:t>
            </a:r>
            <a:r>
              <a:rPr lang="en-US" dirty="0"/>
              <a:t> </a:t>
            </a:r>
            <a:r>
              <a:rPr lang="en-US" dirty="0" err="1"/>
              <a:t>thế</a:t>
            </a:r>
            <a:r>
              <a:rPr lang="en-US" dirty="0"/>
              <a:t> </a:t>
            </a:r>
            <a:r>
              <a:rPr lang="en-US" dirty="0" err="1"/>
              <a:t>giới</a:t>
            </a:r>
            <a:r>
              <a:rPr lang="en-US" dirty="0"/>
              <a:t> </a:t>
            </a:r>
            <a:r>
              <a:rPr lang="en-US" dirty="0" err="1" smtClean="0"/>
              <a:t>bánh</a:t>
            </a:r>
            <a:r>
              <a:rPr lang="en-US" dirty="0"/>
              <a:t> </a:t>
            </a:r>
            <a:r>
              <a:rPr lang="en-US" dirty="0" err="1" smtClean="0"/>
              <a:t>sẵn</a:t>
            </a:r>
            <a:r>
              <a:rPr lang="en-US" dirty="0" smtClean="0"/>
              <a:t> </a:t>
            </a:r>
            <a:r>
              <a:rPr lang="en-US" dirty="0" err="1"/>
              <a:t>sàng</a:t>
            </a:r>
            <a:r>
              <a:rPr lang="en-US" dirty="0"/>
              <a:t> </a:t>
            </a:r>
            <a:r>
              <a:rPr lang="en-US" dirty="0" err="1"/>
              <a:t>phục</a:t>
            </a:r>
            <a:r>
              <a:rPr lang="en-US" dirty="0"/>
              <a:t> </a:t>
            </a:r>
            <a:r>
              <a:rPr lang="en-US" dirty="0" err="1"/>
              <a:t>vụ</a:t>
            </a:r>
            <a:r>
              <a:rPr lang="en-US" dirty="0"/>
              <a:t> </a:t>
            </a:r>
            <a:r>
              <a:rPr lang="en-US" dirty="0" err="1"/>
              <a:t>cho</a:t>
            </a:r>
            <a:r>
              <a:rPr lang="en-US" dirty="0"/>
              <a:t> </a:t>
            </a:r>
            <a:r>
              <a:rPr lang="en-US" dirty="0" err="1"/>
              <a:t>mọi</a:t>
            </a:r>
            <a:r>
              <a:rPr lang="en-US" dirty="0"/>
              <a:t> </a:t>
            </a:r>
            <a:r>
              <a:rPr lang="en-US" dirty="0" err="1"/>
              <a:t>nhu</a:t>
            </a:r>
            <a:r>
              <a:rPr lang="en-US" dirty="0"/>
              <a:t> </a:t>
            </a:r>
            <a:r>
              <a:rPr lang="en-US" dirty="0" err="1"/>
              <a:t>cầu</a:t>
            </a:r>
            <a:r>
              <a:rPr lang="en-US" dirty="0"/>
              <a:t> </a:t>
            </a:r>
            <a:r>
              <a:rPr lang="en-US" dirty="0" err="1"/>
              <a:t>của</a:t>
            </a:r>
            <a:r>
              <a:rPr lang="en-US" dirty="0"/>
              <a:t> </a:t>
            </a:r>
            <a:r>
              <a:rPr lang="en-US" dirty="0" err="1"/>
              <a:t>khách</a:t>
            </a:r>
            <a:r>
              <a:rPr lang="en-US" dirty="0"/>
              <a:t> </a:t>
            </a:r>
            <a:r>
              <a:rPr lang="en-US" dirty="0" err="1"/>
              <a:t>hàng</a:t>
            </a:r>
            <a:r>
              <a:rPr lang="en-US" dirty="0"/>
              <a:t>: </a:t>
            </a:r>
            <a:r>
              <a:rPr lang="en-US" dirty="0" err="1"/>
              <a:t>bánh</a:t>
            </a:r>
            <a:r>
              <a:rPr lang="en-US" dirty="0"/>
              <a:t> </a:t>
            </a:r>
            <a:r>
              <a:rPr lang="en-US" dirty="0" err="1"/>
              <a:t>trái</a:t>
            </a:r>
            <a:r>
              <a:rPr lang="en-US" dirty="0"/>
              <a:t> </a:t>
            </a:r>
            <a:r>
              <a:rPr lang="en-US" dirty="0" err="1"/>
              <a:t>cây</a:t>
            </a:r>
            <a:r>
              <a:rPr lang="en-US" dirty="0"/>
              <a:t>, </a:t>
            </a:r>
            <a:r>
              <a:rPr lang="en-US" dirty="0" err="1"/>
              <a:t>bánh</a:t>
            </a:r>
            <a:r>
              <a:rPr lang="en-US" dirty="0"/>
              <a:t> </a:t>
            </a:r>
            <a:r>
              <a:rPr lang="en-US" dirty="0" err="1"/>
              <a:t>su</a:t>
            </a:r>
            <a:r>
              <a:rPr lang="en-US" dirty="0"/>
              <a:t>, </a:t>
            </a:r>
            <a:r>
              <a:rPr lang="en-US" dirty="0" err="1" smtClean="0"/>
              <a:t>bánh</a:t>
            </a:r>
            <a:r>
              <a:rPr lang="en-US" dirty="0"/>
              <a:t> </a:t>
            </a:r>
            <a:r>
              <a:rPr lang="en-US" dirty="0" smtClean="0"/>
              <a:t>flan</a:t>
            </a:r>
            <a:r>
              <a:rPr lang="en-US" dirty="0"/>
              <a:t>, </a:t>
            </a:r>
            <a:r>
              <a:rPr lang="en-US" dirty="0" err="1"/>
              <a:t>bánh</a:t>
            </a:r>
            <a:r>
              <a:rPr lang="en-US" dirty="0"/>
              <a:t> chocolate , </a:t>
            </a:r>
            <a:r>
              <a:rPr lang="en-US" dirty="0" err="1"/>
              <a:t>bánh</a:t>
            </a:r>
            <a:r>
              <a:rPr lang="en-US" dirty="0"/>
              <a:t> </a:t>
            </a:r>
            <a:r>
              <a:rPr lang="en-US" dirty="0" err="1"/>
              <a:t>mì</a:t>
            </a:r>
            <a:r>
              <a:rPr lang="en-US" dirty="0"/>
              <a:t> …</a:t>
            </a:r>
          </a:p>
          <a:p>
            <a:endParaRPr lang="en-US" dirty="0"/>
          </a:p>
        </p:txBody>
      </p:sp>
    </p:spTree>
    <p:extLst>
      <p:ext uri="{BB962C8B-B14F-4D97-AF65-F5344CB8AC3E}">
        <p14:creationId xmlns:p14="http://schemas.microsoft.com/office/powerpoint/2010/main" val="284765207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465943" y="70350"/>
            <a:ext cx="9318171" cy="6675705"/>
          </a:xfrm>
          <a:prstGeom prst="rect">
            <a:avLst/>
          </a:prstGeom>
        </p:spPr>
      </p:pic>
    </p:spTree>
    <p:extLst>
      <p:ext uri="{BB962C8B-B14F-4D97-AF65-F5344CB8AC3E}">
        <p14:creationId xmlns:p14="http://schemas.microsoft.com/office/powerpoint/2010/main" val="7706064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err="1"/>
              <a:t>Món</a:t>
            </a:r>
            <a:r>
              <a:rPr lang="en-US" dirty="0"/>
              <a:t> </a:t>
            </a:r>
            <a:r>
              <a:rPr lang="en-US" dirty="0" err="1"/>
              <a:t>tráng</a:t>
            </a:r>
            <a:r>
              <a:rPr lang="en-US" dirty="0"/>
              <a:t> </a:t>
            </a:r>
            <a:r>
              <a:rPr lang="en-US" dirty="0" err="1"/>
              <a:t>miệng</a:t>
            </a:r>
            <a:r>
              <a:rPr lang="en-US" dirty="0"/>
              <a:t> </a:t>
            </a:r>
            <a:r>
              <a:rPr lang="en-US" dirty="0" err="1"/>
              <a:t>Pháp</a:t>
            </a:r>
            <a:r>
              <a:rPr lang="en-US" dirty="0"/>
              <a:t> </a:t>
            </a:r>
            <a:r>
              <a:rPr lang="en-US" dirty="0" err="1"/>
              <a:t>thường</a:t>
            </a:r>
            <a:r>
              <a:rPr lang="en-US" dirty="0"/>
              <a:t> </a:t>
            </a:r>
            <a:r>
              <a:rPr lang="en-US" dirty="0" err="1"/>
              <a:t>là</a:t>
            </a:r>
            <a:r>
              <a:rPr lang="en-US" dirty="0"/>
              <a:t> </a:t>
            </a:r>
            <a:r>
              <a:rPr lang="en-US" dirty="0" err="1"/>
              <a:t>trái</a:t>
            </a:r>
            <a:r>
              <a:rPr lang="en-US" dirty="0"/>
              <a:t> </a:t>
            </a:r>
            <a:r>
              <a:rPr lang="en-US" dirty="0" err="1"/>
              <a:t>cây</a:t>
            </a:r>
            <a:r>
              <a:rPr lang="en-US" dirty="0"/>
              <a:t> </a:t>
            </a:r>
            <a:r>
              <a:rPr lang="en-US" dirty="0" err="1"/>
              <a:t>và</a:t>
            </a:r>
            <a:r>
              <a:rPr lang="en-US" dirty="0"/>
              <a:t> chocolate. </a:t>
            </a:r>
            <a:r>
              <a:rPr lang="en-US" dirty="0" err="1"/>
              <a:t>Trái</a:t>
            </a:r>
            <a:r>
              <a:rPr lang="en-US" dirty="0"/>
              <a:t> </a:t>
            </a:r>
            <a:r>
              <a:rPr lang="en-US" dirty="0" err="1"/>
              <a:t>cây</a:t>
            </a:r>
            <a:r>
              <a:rPr lang="en-US" dirty="0"/>
              <a:t> </a:t>
            </a:r>
            <a:r>
              <a:rPr lang="en-US" dirty="0" err="1"/>
              <a:t>được</a:t>
            </a:r>
            <a:r>
              <a:rPr lang="en-US" dirty="0"/>
              <a:t> </a:t>
            </a:r>
            <a:r>
              <a:rPr lang="en-US" dirty="0" err="1" smtClean="0"/>
              <a:t>chế</a:t>
            </a:r>
            <a:r>
              <a:rPr lang="en-US" dirty="0"/>
              <a:t> </a:t>
            </a:r>
            <a:r>
              <a:rPr lang="en-US" dirty="0" err="1" smtClean="0"/>
              <a:t>biến</a:t>
            </a:r>
            <a:r>
              <a:rPr lang="en-US" dirty="0" smtClean="0"/>
              <a:t> </a:t>
            </a:r>
            <a:r>
              <a:rPr lang="en-US" dirty="0" err="1"/>
              <a:t>thành</a:t>
            </a:r>
            <a:r>
              <a:rPr lang="en-US" dirty="0"/>
              <a:t> </a:t>
            </a:r>
            <a:r>
              <a:rPr lang="en-US" dirty="0" err="1"/>
              <a:t>những</a:t>
            </a:r>
            <a:r>
              <a:rPr lang="en-US" dirty="0"/>
              <a:t> </a:t>
            </a:r>
            <a:r>
              <a:rPr lang="en-US" dirty="0" err="1"/>
              <a:t>món</a:t>
            </a:r>
            <a:r>
              <a:rPr lang="en-US" dirty="0"/>
              <a:t> </a:t>
            </a:r>
            <a:r>
              <a:rPr lang="en-US" dirty="0" err="1"/>
              <a:t>kem</a:t>
            </a:r>
            <a:r>
              <a:rPr lang="en-US" dirty="0"/>
              <a:t>, </a:t>
            </a:r>
            <a:r>
              <a:rPr lang="en-US" dirty="0" err="1"/>
              <a:t>bánh</a:t>
            </a:r>
            <a:r>
              <a:rPr lang="en-US" dirty="0"/>
              <a:t> </a:t>
            </a:r>
            <a:r>
              <a:rPr lang="en-US" dirty="0" err="1"/>
              <a:t>ngọt</a:t>
            </a:r>
            <a:r>
              <a:rPr lang="en-US" dirty="0"/>
              <a:t> … Chocolate </a:t>
            </a:r>
            <a:r>
              <a:rPr lang="en-US" dirty="0" err="1"/>
              <a:t>cũng</a:t>
            </a:r>
            <a:r>
              <a:rPr lang="en-US" dirty="0"/>
              <a:t> </a:t>
            </a:r>
            <a:r>
              <a:rPr lang="en-US" dirty="0" err="1"/>
              <a:t>được</a:t>
            </a:r>
            <a:r>
              <a:rPr lang="en-US" dirty="0"/>
              <a:t> </a:t>
            </a:r>
            <a:r>
              <a:rPr lang="en-US" dirty="0" err="1"/>
              <a:t>chế</a:t>
            </a:r>
            <a:r>
              <a:rPr lang="en-US" dirty="0"/>
              <a:t> </a:t>
            </a:r>
            <a:r>
              <a:rPr lang="en-US" dirty="0" err="1"/>
              <a:t>biến</a:t>
            </a:r>
            <a:r>
              <a:rPr lang="en-US" dirty="0"/>
              <a:t> </a:t>
            </a:r>
            <a:r>
              <a:rPr lang="en-US" dirty="0" err="1" smtClean="0"/>
              <a:t>thành</a:t>
            </a:r>
            <a:r>
              <a:rPr lang="en-US" dirty="0"/>
              <a:t> </a:t>
            </a:r>
            <a:r>
              <a:rPr lang="en-US" dirty="0" err="1" smtClean="0"/>
              <a:t>bánh</a:t>
            </a:r>
            <a:r>
              <a:rPr lang="en-US" dirty="0" smtClean="0"/>
              <a:t> </a:t>
            </a:r>
            <a:r>
              <a:rPr lang="en-US" dirty="0" err="1"/>
              <a:t>gato</a:t>
            </a:r>
            <a:r>
              <a:rPr lang="en-US" dirty="0"/>
              <a:t>, </a:t>
            </a:r>
            <a:r>
              <a:rPr lang="en-US" dirty="0" err="1"/>
              <a:t>kem</a:t>
            </a:r>
            <a:r>
              <a:rPr lang="en-US" dirty="0"/>
              <a:t> </a:t>
            </a:r>
            <a:r>
              <a:rPr lang="en-US" dirty="0" err="1"/>
              <a:t>và</a:t>
            </a:r>
            <a:r>
              <a:rPr lang="en-US" dirty="0"/>
              <a:t> </a:t>
            </a:r>
            <a:r>
              <a:rPr lang="en-US" dirty="0" err="1"/>
              <a:t>các</a:t>
            </a:r>
            <a:r>
              <a:rPr lang="en-US" dirty="0"/>
              <a:t> </a:t>
            </a:r>
            <a:r>
              <a:rPr lang="en-US" dirty="0" err="1"/>
              <a:t>loại</a:t>
            </a:r>
            <a:r>
              <a:rPr lang="en-US" dirty="0"/>
              <a:t> </a:t>
            </a:r>
            <a:r>
              <a:rPr lang="en-US" dirty="0" err="1"/>
              <a:t>bánh</a:t>
            </a:r>
            <a:r>
              <a:rPr lang="en-US" dirty="0"/>
              <a:t> </a:t>
            </a:r>
            <a:r>
              <a:rPr lang="en-US" dirty="0" err="1"/>
              <a:t>mang</a:t>
            </a:r>
            <a:r>
              <a:rPr lang="en-US" dirty="0"/>
              <a:t> </a:t>
            </a:r>
            <a:r>
              <a:rPr lang="en-US" dirty="0" err="1"/>
              <a:t>hương</a:t>
            </a:r>
            <a:r>
              <a:rPr lang="en-US" dirty="0"/>
              <a:t> </a:t>
            </a:r>
            <a:r>
              <a:rPr lang="en-US" dirty="0" err="1"/>
              <a:t>vị</a:t>
            </a:r>
            <a:r>
              <a:rPr lang="en-US" dirty="0"/>
              <a:t>, </a:t>
            </a:r>
            <a:r>
              <a:rPr lang="en-US" dirty="0" err="1" smtClean="0"/>
              <a:t>hình</a:t>
            </a:r>
            <a:r>
              <a:rPr lang="vi-VN" dirty="0" smtClean="0"/>
              <a:t> </a:t>
            </a:r>
            <a:r>
              <a:rPr lang="en-US" dirty="0" err="1" smtClean="0"/>
              <a:t>dạng</a:t>
            </a:r>
            <a:r>
              <a:rPr lang="en-US" dirty="0" smtClean="0"/>
              <a:t> </a:t>
            </a:r>
            <a:r>
              <a:rPr lang="en-US" dirty="0" err="1"/>
              <a:t>đặc</a:t>
            </a:r>
            <a:r>
              <a:rPr lang="en-US" dirty="0"/>
              <a:t> </a:t>
            </a:r>
            <a:r>
              <a:rPr lang="en-US" dirty="0" err="1"/>
              <a:t>trưng</a:t>
            </a:r>
            <a:r>
              <a:rPr lang="en-US" dirty="0"/>
              <a:t> </a:t>
            </a:r>
            <a:r>
              <a:rPr lang="en-US" dirty="0" err="1"/>
              <a:t>cho</a:t>
            </a:r>
            <a:r>
              <a:rPr lang="en-US" dirty="0"/>
              <a:t> </a:t>
            </a:r>
            <a:r>
              <a:rPr lang="en-US" dirty="0" err="1"/>
              <a:t>mỗi</a:t>
            </a:r>
            <a:r>
              <a:rPr lang="en-US" dirty="0"/>
              <a:t> </a:t>
            </a:r>
            <a:r>
              <a:rPr lang="en-US" dirty="0" err="1" smtClean="0"/>
              <a:t>vùng</a:t>
            </a:r>
            <a:r>
              <a:rPr lang="en-US" dirty="0"/>
              <a:t> </a:t>
            </a:r>
            <a:r>
              <a:rPr lang="en-US" dirty="0" err="1" smtClean="0"/>
              <a:t>miền</a:t>
            </a:r>
            <a:endParaRPr lang="en-US" dirty="0"/>
          </a:p>
          <a:p>
            <a:endParaRPr lang="en-US" dirty="0"/>
          </a:p>
        </p:txBody>
      </p:sp>
    </p:spTree>
    <p:extLst>
      <p:ext uri="{BB962C8B-B14F-4D97-AF65-F5344CB8AC3E}">
        <p14:creationId xmlns:p14="http://schemas.microsoft.com/office/powerpoint/2010/main" val="169158844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b="1" dirty="0"/>
              <a:t>Phomai Pháp</a:t>
            </a:r>
            <a:endParaRPr lang="vi-VN" dirty="0"/>
          </a:p>
          <a:p>
            <a:pPr marL="0" indent="0">
              <a:buNone/>
            </a:pPr>
            <a:r>
              <a:rPr lang="vi-VN" dirty="0"/>
              <a:t>Pháp là một trong những quốc gia sử dụng phô mai nhiều nhất thế giới, vì vậy phô mai cũng trở thành </a:t>
            </a:r>
            <a:r>
              <a:rPr lang="vi-VN" i="1" dirty="0"/>
              <a:t>món ăn Pháp phổ biến</a:t>
            </a:r>
            <a:r>
              <a:rPr lang="vi-VN" dirty="0"/>
              <a:t>. Nơi đây có tới 500 loại phô mai mang vị khác nhau, được chế biến từ sữa cừu, dê, bò. </a:t>
            </a:r>
          </a:p>
          <a:p>
            <a:endParaRPr lang="en-US" dirty="0"/>
          </a:p>
        </p:txBody>
      </p:sp>
    </p:spTree>
    <p:extLst>
      <p:ext uri="{BB962C8B-B14F-4D97-AF65-F5344CB8AC3E}">
        <p14:creationId xmlns:p14="http://schemas.microsoft.com/office/powerpoint/2010/main" val="31757202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584074" y="683749"/>
            <a:ext cx="11462898" cy="5929086"/>
          </a:xfrm>
          <a:prstGeom prst="rect">
            <a:avLst/>
          </a:prstGeom>
        </p:spPr>
      </p:pic>
    </p:spTree>
    <p:extLst>
      <p:ext uri="{BB962C8B-B14F-4D97-AF65-F5344CB8AC3E}">
        <p14:creationId xmlns:p14="http://schemas.microsoft.com/office/powerpoint/2010/main" val="19738680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52</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1524000" y="0"/>
            <a:ext cx="9144000" cy="6858000"/>
          </a:xfrm>
          <a:prstGeom prst="rect">
            <a:avLst/>
          </a:prstGeom>
          <a:noFill/>
          <a:ln w="9525">
            <a:noFill/>
            <a:miter lim="800000"/>
            <a:headEnd/>
            <a:tailEnd/>
          </a:ln>
        </p:spPr>
      </p:pic>
    </p:spTree>
    <p:extLst>
      <p:ext uri="{BB962C8B-B14F-4D97-AF65-F5344CB8AC3E}">
        <p14:creationId xmlns:p14="http://schemas.microsoft.com/office/powerpoint/2010/main" val="1476527003"/>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Wood Type</Template>
  <TotalTime>2842</TotalTime>
  <Words>1619</Words>
  <Application>Microsoft Office PowerPoint</Application>
  <PresentationFormat>Widescreen</PresentationFormat>
  <Paragraphs>84</Paragraphs>
  <Slides>52</Slides>
  <Notes>0</Notes>
  <HiddenSlides>0</HiddenSlides>
  <MMClips>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52</vt:i4>
      </vt:variant>
    </vt:vector>
  </HeadingPairs>
  <TitlesOfParts>
    <vt:vector size="56" baseType="lpstr">
      <vt:lpstr>Arial</vt:lpstr>
      <vt:lpstr>Century Gothic</vt:lpstr>
      <vt:lpstr>Wingdings 3</vt:lpstr>
      <vt:lpstr>Wisp</vt:lpstr>
      <vt:lpstr>PowerPoint Presentation</vt:lpstr>
      <vt:lpstr>Chương 4: MỘT SỐ NỀN VĂN HÓA ẨM THỰC TIÊU BIỂU KHU VỰC CHÂU ÂU- MỸ</vt:lpstr>
      <vt:lpstr>PowerPoint Presentation</vt:lpstr>
      <vt:lpstr>I. PHÁP</vt:lpstr>
      <vt:lpstr>PHÁP</vt:lpstr>
      <vt:lpstr>I. PHÁP</vt:lpstr>
      <vt:lpstr>PowerPoint Presentation</vt:lpstr>
      <vt:lpstr>I. PHÁP</vt:lpstr>
      <vt:lpstr>I. PHÁP</vt:lpstr>
      <vt:lpstr>I. PHÁP</vt:lpstr>
      <vt:lpstr>PHÁP</vt:lpstr>
      <vt:lpstr>I. PHÁP</vt:lpstr>
      <vt:lpstr>I. PHÁP</vt:lpstr>
      <vt:lpstr>I. PHÁP</vt:lpstr>
      <vt:lpstr>I. PHÁP</vt:lpstr>
      <vt:lpstr>I. PHÁP</vt:lpstr>
      <vt:lpstr>PowerPoint Presentation</vt:lpstr>
      <vt:lpstr>I. PHÁP</vt:lpstr>
      <vt:lpstr>I. PHÁP</vt:lpstr>
      <vt:lpstr>PowerPoint Presentation</vt:lpstr>
      <vt:lpstr>PowerPoint Presentation</vt:lpstr>
      <vt:lpstr>I. PHÁP</vt:lpstr>
      <vt:lpstr>I. PHÁP</vt:lpstr>
      <vt:lpstr>PowerPoint Presentation</vt:lpstr>
      <vt:lpstr>PowerPoint Presentation</vt:lpstr>
      <vt:lpstr>PowerPoint Presentation</vt:lpstr>
      <vt:lpstr>I. PHÁP</vt:lpstr>
      <vt:lpstr>I. PHÁP</vt:lpstr>
      <vt:lpstr>I. PHÁP</vt:lpstr>
      <vt:lpstr>I. PHÁP</vt:lpstr>
      <vt:lpstr>PowerPoint Presentation</vt:lpstr>
      <vt:lpstr>I. PHÁP</vt:lpstr>
      <vt:lpstr>I. PHÁP</vt:lpstr>
      <vt:lpstr>I. PHÁP</vt:lpstr>
      <vt:lpstr>I. PHÁP</vt:lpstr>
      <vt:lpstr>I. PHÁP</vt:lpstr>
      <vt:lpstr>PowerPoint Presentation</vt:lpstr>
      <vt:lpstr>PowerPoint Presentation</vt:lpstr>
      <vt:lpstr>I. PHÁP</vt:lpstr>
      <vt:lpstr>PowerPoint Presentation</vt:lpstr>
      <vt:lpstr>PowerPoint Presentation</vt:lpstr>
      <vt:lpstr>PowerPoint Presentation</vt:lpstr>
      <vt:lpstr>PowerPoint Presentation</vt:lpstr>
      <vt:lpstr>I. PHÁP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Hien</dc:creator>
  <cp:lastModifiedBy>Nguyen Hien</cp:lastModifiedBy>
  <cp:revision>192</cp:revision>
  <dcterms:created xsi:type="dcterms:W3CDTF">2020-12-02T01:16:04Z</dcterms:created>
  <dcterms:modified xsi:type="dcterms:W3CDTF">2021-03-03T02:44:48Z</dcterms:modified>
</cp:coreProperties>
</file>