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45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17F311-B793-4909-9108-F0BF44F9D12C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B94D3B-2C7B-4019-81B3-98F2B3A672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862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94D3B-2C7B-4019-81B3-98F2B3A672E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891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A42AA-8132-4885-852C-74D1EABFEC83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CA36E-46C6-4A2E-983C-E3ACC2A5B04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57200" y="381000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/>
            </a:r>
            <a:br>
              <a:rPr lang="en-US" altLang="en-US" sz="40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</a:br>
            <a:r>
              <a:rPr lang="en-US" altLang="en-US" sz="40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BÀI 3</a:t>
            </a:r>
            <a:br>
              <a:rPr lang="en-US" altLang="en-US" sz="40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</a:br>
            <a:r>
              <a:rPr lang="en-US" altLang="en-US" sz="4000" b="1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PHÁP LUẬT DÂN SỰ </a:t>
            </a:r>
            <a:endParaRPr lang="en-US" altLang="en-US" sz="40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0" y="2133600"/>
            <a:ext cx="9144000" cy="3962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l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Mục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tiêu</a:t>
            </a:r>
            <a:endParaRPr lang="en-US" altLang="en-US" b="1" dirty="0" smtClean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</a:pP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	-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Giới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thiệu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những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nội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dung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cơ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bản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của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pháp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luật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dân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sự</a:t>
            </a:r>
            <a:endParaRPr lang="en-US" altLang="en-US" b="1" dirty="0" smtClean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</a:pP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	-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Sinh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viên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cần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nắm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vững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quyền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và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nghĩa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vụ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cơ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bản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của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công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dân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do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pháp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luật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dân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sự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quy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định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về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quyền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sở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hữu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,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quyền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thừa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kế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,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loại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hợp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đồng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…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làm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cơ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sở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cho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việc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chủ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thể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giao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dịch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về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dân</a:t>
            </a:r>
            <a:r>
              <a:rPr lang="en-US" altLang="en-US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sự</a:t>
            </a:r>
            <a:r>
              <a:rPr lang="en-US" altLang="en-US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381000"/>
            <a:ext cx="9144000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3200" b="1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altLang="en-US" sz="3200" b="1" dirty="0" err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b="1" dirty="0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</a:p>
          <a:p>
            <a:r>
              <a:rPr lang="en-US" altLang="en-US" sz="32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2.1. </a:t>
            </a:r>
            <a:r>
              <a:rPr lang="en-US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defTabSz="690563"/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2.1.1. </a:t>
            </a:r>
            <a:r>
              <a:rPr lang="en-US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altLang="en-US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- </a:t>
            </a:r>
            <a:r>
              <a:rPr lang="en-US" alt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Là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một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ngành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luật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độc</a:t>
            </a:r>
            <a:r>
              <a:rPr lang="en-US" altLang="en-US" sz="3200" b="1" dirty="0" smtClean="0">
                <a:solidFill>
                  <a:schemeClr val="bg1"/>
                </a:solidFill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lập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trong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HTPLVN</a:t>
            </a:r>
          </a:p>
          <a:p>
            <a:pPr algn="just"/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 	-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Tổng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hợp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quy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phạm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pháp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luật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điều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chỉnh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quan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hệ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tài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sản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và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quan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hệ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nhân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thân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trong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quan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hệ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dân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sự</a:t>
            </a:r>
            <a:endParaRPr lang="en-US" altLang="en-US" sz="32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 </a:t>
            </a:r>
            <a:r>
              <a:rPr lang="en-US" alt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	-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Bình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đẳng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giữa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các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chủ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thể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tham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gia</a:t>
            </a:r>
            <a:r>
              <a:rPr lang="en-US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endParaRPr lang="en-US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9308" y="4084637"/>
            <a:ext cx="9144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3200" dirty="0">
                <a:solidFill>
                  <a:srgbClr val="FF00FF"/>
                </a:solidFill>
                <a:latin typeface="Times New Roman" panose="0202060305040502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8514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304800"/>
            <a:ext cx="883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2.1.2.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2667000"/>
            <a:ext cx="2971800" cy="990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638800" y="1066800"/>
            <a:ext cx="3200400" cy="10668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392386" y="3429000"/>
            <a:ext cx="3200400" cy="10668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Arrow Connector 8"/>
          <p:cNvCxnSpPr>
            <a:stCxn id="5" idx="3"/>
            <a:endCxn id="6" idx="1"/>
          </p:cNvCxnSpPr>
          <p:nvPr/>
        </p:nvCxnSpPr>
        <p:spPr>
          <a:xfrm flipV="1">
            <a:off x="3124200" y="1600200"/>
            <a:ext cx="2514600" cy="156210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5" idx="3"/>
            <a:endCxn id="7" idx="1"/>
          </p:cNvCxnSpPr>
          <p:nvPr/>
        </p:nvCxnSpPr>
        <p:spPr>
          <a:xfrm>
            <a:off x="3124200" y="3162300"/>
            <a:ext cx="1268186" cy="80010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90800" y="5334000"/>
            <a:ext cx="3048000" cy="12192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gắn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172200" y="5355771"/>
            <a:ext cx="2971800" cy="12192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gắn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liền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Straight Arrow Connector 18"/>
          <p:cNvCxnSpPr>
            <a:stCxn id="7" idx="2"/>
            <a:endCxn id="13" idx="0"/>
          </p:cNvCxnSpPr>
          <p:nvPr/>
        </p:nvCxnSpPr>
        <p:spPr>
          <a:xfrm flipH="1">
            <a:off x="4114800" y="4495800"/>
            <a:ext cx="1877786" cy="83820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7" idx="2"/>
            <a:endCxn id="14" idx="0"/>
          </p:cNvCxnSpPr>
          <p:nvPr/>
        </p:nvCxnSpPr>
        <p:spPr>
          <a:xfrm>
            <a:off x="5992586" y="4495800"/>
            <a:ext cx="1665514" cy="859971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635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048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2.1.3.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28600" y="1600200"/>
            <a:ext cx="1905000" cy="38100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3600" y="1066800"/>
            <a:ext cx="2895600" cy="1066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thỏa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43600" y="3200400"/>
            <a:ext cx="2895600" cy="10668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43600" y="5347996"/>
            <a:ext cx="2895600" cy="10668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trách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>
            <a:stCxn id="6" idx="3"/>
            <a:endCxn id="7" idx="1"/>
          </p:cNvCxnSpPr>
          <p:nvPr/>
        </p:nvCxnSpPr>
        <p:spPr>
          <a:xfrm flipV="1">
            <a:off x="2133600" y="1600200"/>
            <a:ext cx="3810000" cy="190500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6" idx="3"/>
            <a:endCxn id="9" idx="1"/>
          </p:cNvCxnSpPr>
          <p:nvPr/>
        </p:nvCxnSpPr>
        <p:spPr>
          <a:xfrm>
            <a:off x="2133600" y="3505200"/>
            <a:ext cx="3810000" cy="22860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6" idx="3"/>
          </p:cNvCxnSpPr>
          <p:nvPr/>
        </p:nvCxnSpPr>
        <p:spPr>
          <a:xfrm>
            <a:off x="2133600" y="3505200"/>
            <a:ext cx="3810000" cy="243840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901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85800"/>
            <a:ext cx="8991600" cy="7078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2.2.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2015</a:t>
            </a:r>
          </a:p>
          <a:p>
            <a:pPr>
              <a:lnSpc>
                <a:spcPct val="130000"/>
              </a:lnSpc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Tôn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Tôn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Tuân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nguyện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cam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Hòa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30000"/>
              </a:lnSpc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Tôn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đạo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đức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quán</a:t>
            </a:r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endParaRPr lang="en-US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29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0480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2.3.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2015</a:t>
            </a:r>
          </a:p>
          <a:p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2059126"/>
            <a:ext cx="1676400" cy="396067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505200" y="1752600"/>
            <a:ext cx="5215812" cy="11430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3520751" y="3506926"/>
            <a:ext cx="5215812" cy="11430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3657600" y="5486400"/>
            <a:ext cx="5215812" cy="11430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đoạt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cxnSp>
        <p:nvCxnSpPr>
          <p:cNvPr id="13" name="Straight Arrow Connector 12"/>
          <p:cNvCxnSpPr>
            <a:stCxn id="6" idx="3"/>
            <a:endCxn id="7" idx="1"/>
          </p:cNvCxnSpPr>
          <p:nvPr/>
        </p:nvCxnSpPr>
        <p:spPr>
          <a:xfrm flipV="1">
            <a:off x="1828800" y="2324100"/>
            <a:ext cx="1676400" cy="1715363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6" idx="3"/>
            <a:endCxn id="10" idx="1"/>
          </p:cNvCxnSpPr>
          <p:nvPr/>
        </p:nvCxnSpPr>
        <p:spPr>
          <a:xfrm>
            <a:off x="1828800" y="4039463"/>
            <a:ext cx="1691951" cy="38963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3"/>
            <a:endCxn id="11" idx="1"/>
          </p:cNvCxnSpPr>
          <p:nvPr/>
        </p:nvCxnSpPr>
        <p:spPr>
          <a:xfrm>
            <a:off x="1828800" y="4039463"/>
            <a:ext cx="1828800" cy="2018437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833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52400" y="2059126"/>
            <a:ext cx="1676400" cy="396067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thừa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149082" y="1692481"/>
            <a:ext cx="2971800" cy="133608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Thừa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chúc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>
            <a:off x="2919704" y="3337400"/>
            <a:ext cx="3063551" cy="20574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Thừa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cxnSp>
        <p:nvCxnSpPr>
          <p:cNvPr id="16" name="Straight Arrow Connector 15"/>
          <p:cNvCxnSpPr>
            <a:stCxn id="12" idx="3"/>
            <a:endCxn id="13" idx="1"/>
          </p:cNvCxnSpPr>
          <p:nvPr/>
        </p:nvCxnSpPr>
        <p:spPr>
          <a:xfrm flipV="1">
            <a:off x="1828800" y="2360526"/>
            <a:ext cx="1320282" cy="1678937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2" idx="3"/>
            <a:endCxn id="15" idx="1"/>
          </p:cNvCxnSpPr>
          <p:nvPr/>
        </p:nvCxnSpPr>
        <p:spPr>
          <a:xfrm>
            <a:off x="1828800" y="4039463"/>
            <a:ext cx="1090904" cy="326637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0" y="344626"/>
            <a:ext cx="5215812" cy="11430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7025951" y="914400"/>
            <a:ext cx="2118049" cy="83820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miệng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991739" y="2896031"/>
            <a:ext cx="2146041" cy="8382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991739" y="4825502"/>
            <a:ext cx="1828800" cy="8382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thừa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025951" y="3883542"/>
            <a:ext cx="1828800" cy="8382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thừa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010400" y="5865173"/>
            <a:ext cx="1828800" cy="838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thừa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Straight Arrow Connector 34"/>
          <p:cNvCxnSpPr>
            <a:stCxn id="13" idx="3"/>
            <a:endCxn id="24" idx="1"/>
          </p:cNvCxnSpPr>
          <p:nvPr/>
        </p:nvCxnSpPr>
        <p:spPr>
          <a:xfrm flipV="1">
            <a:off x="6120882" y="1333500"/>
            <a:ext cx="905069" cy="1027026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13" idx="3"/>
            <a:endCxn id="25" idx="1"/>
          </p:cNvCxnSpPr>
          <p:nvPr/>
        </p:nvCxnSpPr>
        <p:spPr>
          <a:xfrm>
            <a:off x="6120882" y="2360526"/>
            <a:ext cx="870857" cy="954605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15" idx="3"/>
            <a:endCxn id="27" idx="1"/>
          </p:cNvCxnSpPr>
          <p:nvPr/>
        </p:nvCxnSpPr>
        <p:spPr>
          <a:xfrm flipV="1">
            <a:off x="5983255" y="4302642"/>
            <a:ext cx="1042696" cy="63458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15" idx="3"/>
            <a:endCxn id="26" idx="1"/>
          </p:cNvCxnSpPr>
          <p:nvPr/>
        </p:nvCxnSpPr>
        <p:spPr>
          <a:xfrm>
            <a:off x="5983255" y="4366100"/>
            <a:ext cx="1008484" cy="87850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15" idx="3"/>
            <a:endCxn id="28" idx="1"/>
          </p:cNvCxnSpPr>
          <p:nvPr/>
        </p:nvCxnSpPr>
        <p:spPr>
          <a:xfrm>
            <a:off x="5983255" y="4366100"/>
            <a:ext cx="1027145" cy="1918173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1828800" y="4039463"/>
            <a:ext cx="1169049" cy="2332211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2919704" y="5802550"/>
            <a:ext cx="1828800" cy="8382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Thừa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49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0800000" flipV="1">
            <a:off x="29980" y="0"/>
            <a:ext cx="9144000" cy="196775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vẻ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Hẹn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nhé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pic>
        <p:nvPicPr>
          <p:cNvPr id="3" name="Picture 2" descr="phaohoa (55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80" y="1967754"/>
            <a:ext cx="9144000" cy="489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77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188</Words>
  <Application>Microsoft Office PowerPoint</Application>
  <PresentationFormat>On-screen Show (4:3)</PresentationFormat>
  <Paragraphs>48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dung</dc:creator>
  <cp:lastModifiedBy>AC</cp:lastModifiedBy>
  <cp:revision>17</cp:revision>
  <dcterms:created xsi:type="dcterms:W3CDTF">2018-08-08T14:28:45Z</dcterms:created>
  <dcterms:modified xsi:type="dcterms:W3CDTF">2021-05-09T05:58:59Z</dcterms:modified>
</cp:coreProperties>
</file>