
<file path=[Content_Types].xml><?xml version="1.0" encoding="utf-8"?>
<Types xmlns="http://schemas.openxmlformats.org/package/2006/content-types">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87" r:id="rId1"/>
  </p:sldMasterIdLst>
  <p:notesMasterIdLst>
    <p:notesMasterId r:id="rId25"/>
  </p:notesMasterIdLst>
  <p:sldIdLst>
    <p:sldId id="257" r:id="rId2"/>
    <p:sldId id="258" r:id="rId3"/>
    <p:sldId id="259" r:id="rId4"/>
    <p:sldId id="260" r:id="rId5"/>
    <p:sldId id="261" r:id="rId6"/>
    <p:sldId id="272" r:id="rId7"/>
    <p:sldId id="262" r:id="rId8"/>
    <p:sldId id="263" r:id="rId9"/>
    <p:sldId id="264" r:id="rId10"/>
    <p:sldId id="265" r:id="rId11"/>
    <p:sldId id="266" r:id="rId12"/>
    <p:sldId id="267" r:id="rId13"/>
    <p:sldId id="268" r:id="rId14"/>
    <p:sldId id="269" r:id="rId15"/>
    <p:sldId id="270" r:id="rId16"/>
    <p:sldId id="271" r:id="rId17"/>
    <p:sldId id="273" r:id="rId18"/>
    <p:sldId id="274" r:id="rId19"/>
    <p:sldId id="275" r:id="rId20"/>
    <p:sldId id="276" r:id="rId21"/>
    <p:sldId id="278" r:id="rId22"/>
    <p:sldId id="280" r:id="rId23"/>
    <p:sldId id="279" r:id="rId2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4" autoAdjust="0"/>
  </p:normalViewPr>
  <p:slideViewPr>
    <p:cSldViewPr>
      <p:cViewPr varScale="1">
        <p:scale>
          <a:sx n="81" d="100"/>
          <a:sy n="81" d="100"/>
        </p:scale>
        <p:origin x="1086" y="90"/>
      </p:cViewPr>
      <p:guideLst>
        <p:guide orient="horz" pos="2160"/>
        <p:guide pos="2880"/>
      </p:guideLst>
    </p:cSldViewPr>
  </p:slideViewPr>
  <p:outlineViewPr>
    <p:cViewPr>
      <p:scale>
        <a:sx n="33" d="100"/>
        <a:sy n="33" d="100"/>
      </p:scale>
      <p:origin x="0" y="7644"/>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879F150-FF9B-468C-927C-11F009E63E96}" type="datetimeFigureOut">
              <a:rPr lang="en-US" smtClean="0"/>
              <a:pPr/>
              <a:t>5/7/2021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480FDF4-637F-4870-9F66-32569CF055AE}" type="slidenum">
              <a:rPr lang="en-US" smtClean="0"/>
              <a:pPr/>
              <a:t>‹#›</a:t>
            </a:fld>
            <a:endParaRPr lang="en-US"/>
          </a:p>
        </p:txBody>
      </p:sp>
    </p:spTree>
    <p:extLst>
      <p:ext uri="{BB962C8B-B14F-4D97-AF65-F5344CB8AC3E}">
        <p14:creationId xmlns:p14="http://schemas.microsoft.com/office/powerpoint/2010/main" val="30329276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Subtitle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DF192D08-65FF-486F-9EB4-887BDDF899F0}" type="datetimeFigureOut">
              <a:rPr lang="en-US" smtClean="0"/>
              <a:pPr/>
              <a:t>5/7/2021</a:t>
            </a:fld>
            <a:endParaRPr lang="en-US"/>
          </a:p>
        </p:txBody>
      </p:sp>
      <p:sp>
        <p:nvSpPr>
          <p:cNvPr id="17" name="Footer Placeholder 16"/>
          <p:cNvSpPr>
            <a:spLocks noGrp="1"/>
          </p:cNvSpPr>
          <p:nvPr>
            <p:ph type="ftr" sz="quarter" idx="11"/>
          </p:nvPr>
        </p:nvSpPr>
        <p:spPr/>
        <p:txBody>
          <a:bodyPr/>
          <a:lstStyle/>
          <a:p>
            <a:endParaRPr lang="en-US"/>
          </a:p>
        </p:txBody>
      </p:sp>
      <p:sp>
        <p:nvSpPr>
          <p:cNvPr id="7" name="Straight Connector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Oval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Oval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Slide Number Placeholder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82863629-C5BD-4C30-8D2F-CDB35C962668}" type="slidenum">
              <a:rPr lang="en-US" smtClean="0"/>
              <a:pPr/>
              <a:t>‹#›</a:t>
            </a:fld>
            <a:endParaRPr lang="en-US"/>
          </a:p>
        </p:txBody>
      </p:sp>
      <p:sp>
        <p:nvSpPr>
          <p:cNvPr id="8" name="Title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3">
                    <a:shade val="75000"/>
                  </a:schemeClr>
                </a:solidFill>
              </a:defRPr>
            </a:lvl1p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DF192D08-65FF-486F-9EB4-887BDDF899F0}" type="datetimeFigureOut">
              <a:rPr lang="en-US" smtClean="0"/>
              <a:pPr/>
              <a:t>5/7/2021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4361688" y="1026372"/>
            <a:ext cx="457200" cy="441325"/>
          </a:xfrm>
        </p:spPr>
        <p:txBody>
          <a:bodyPr/>
          <a:lstStyle/>
          <a:p>
            <a:fld id="{82863629-C5BD-4C30-8D2F-CDB35C962668}" type="slidenum">
              <a:rPr lang="en-US" smtClean="0"/>
              <a:pPr/>
              <a:t>‹#›</a:t>
            </a:fld>
            <a:endParaRPr lang="en-US"/>
          </a:p>
        </p:txBody>
      </p:sp>
      <p:sp>
        <p:nvSpPr>
          <p:cNvPr id="8" name="Content Placeholder 7"/>
          <p:cNvSpPr>
            <a:spLocks noGrp="1"/>
          </p:cNvSpPr>
          <p:nvPr>
            <p:ph sz="quarter" idx="1"/>
          </p:nvPr>
        </p:nvSpPr>
        <p:spPr>
          <a:xfrm>
            <a:off x="301752" y="1527048"/>
            <a:ext cx="850392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Text Placeholder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3" name="Rectangle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Rectangle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5" name="Footer Placeholder 4"/>
          <p:cNvSpPr>
            <a:spLocks noGrp="1"/>
          </p:cNvSpPr>
          <p:nvPr>
            <p:ph type="ftr" sz="quarter" idx="11"/>
          </p:nvPr>
        </p:nvSpPr>
        <p:spPr/>
        <p:txBody>
          <a:bodyPr/>
          <a:lstStyle/>
          <a:p>
            <a:endParaRPr lang="en-US"/>
          </a:p>
        </p:txBody>
      </p:sp>
      <p:sp>
        <p:nvSpPr>
          <p:cNvPr id="4" name="Date Placeholder 3"/>
          <p:cNvSpPr>
            <a:spLocks noGrp="1"/>
          </p:cNvSpPr>
          <p:nvPr>
            <p:ph type="dt" sz="half" idx="10"/>
          </p:nvPr>
        </p:nvSpPr>
        <p:spPr/>
        <p:txBody>
          <a:bodyPr/>
          <a:lstStyle/>
          <a:p>
            <a:fld id="{DF192D08-65FF-486F-9EB4-887BDDF899F0}" type="datetimeFigureOut">
              <a:rPr lang="en-US" smtClean="0"/>
              <a:pPr/>
              <a:t>5/7/2021</a:t>
            </a:fld>
            <a:endParaRPr lang="en-US"/>
          </a:p>
        </p:txBody>
      </p:sp>
      <p:sp>
        <p:nvSpPr>
          <p:cNvPr id="8" name="Straight Connector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Oval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al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82863629-C5BD-4C30-8D2F-CDB35C962668}" type="slidenum">
              <a:rPr lang="en-US" smtClean="0"/>
              <a:pPr/>
              <a:t>‹#›</a:t>
            </a:fld>
            <a:endParaRPr lang="en-US"/>
          </a:p>
        </p:txBody>
      </p:sp>
      <p:sp>
        <p:nvSpPr>
          <p:cNvPr id="2" name="Title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301752" y="228600"/>
            <a:ext cx="8534400" cy="758952"/>
          </a:xfrm>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a:xfrm>
            <a:off x="5791200" y="6409944"/>
            <a:ext cx="3044952" cy="365760"/>
          </a:xfrm>
        </p:spPr>
        <p:txBody>
          <a:bodyPr/>
          <a:lstStyle/>
          <a:p>
            <a:fld id="{DF192D08-65FF-486F-9EB4-887BDDF899F0}" type="datetimeFigureOut">
              <a:rPr lang="en-US" smtClean="0"/>
              <a:pPr/>
              <a:t>5/7/2021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2863629-C5BD-4C30-8D2F-CDB35C962668}" type="slidenum">
              <a:rPr lang="en-US" smtClean="0"/>
              <a:pPr/>
              <a:t>‹#›</a:t>
            </a:fld>
            <a:endParaRPr lang="en-US"/>
          </a:p>
        </p:txBody>
      </p:sp>
      <p:sp>
        <p:nvSpPr>
          <p:cNvPr id="8" name="Straight Connector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Content Placeholder 9"/>
          <p:cNvSpPr>
            <a:spLocks noGrp="1"/>
          </p:cNvSpPr>
          <p:nvPr>
            <p:ph sz="half" idx="1"/>
          </p:nvPr>
        </p:nvSpPr>
        <p:spPr>
          <a:xfrm>
            <a:off x="301752"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Content Placeholder 11"/>
          <p:cNvSpPr>
            <a:spLocks noGrp="1"/>
          </p:cNvSpPr>
          <p:nvPr>
            <p:ph sz="half" idx="2"/>
          </p:nvPr>
        </p:nvSpPr>
        <p:spPr>
          <a:xfrm>
            <a:off x="4800600"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1">
        <a:schemeClr val="bg2"/>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Rectangle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1" name="Rectangle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2" name="Rectangle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ctangle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Text Placeholder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DF192D08-65FF-486F-9EB4-887BDDF899F0}" type="datetimeFigureOut">
              <a:rPr lang="en-US" smtClean="0"/>
              <a:pPr/>
              <a:t>5/7/2021</a:t>
            </a:fld>
            <a:endParaRPr lang="en-US"/>
          </a:p>
        </p:txBody>
      </p:sp>
      <p:sp>
        <p:nvSpPr>
          <p:cNvPr id="8" name="Footer Placeholder 7"/>
          <p:cNvSpPr>
            <a:spLocks noGrp="1"/>
          </p:cNvSpPr>
          <p:nvPr>
            <p:ph type="ftr" sz="quarter" idx="11"/>
          </p:nvPr>
        </p:nvSpPr>
        <p:spPr>
          <a:xfrm>
            <a:off x="304800" y="6409944"/>
            <a:ext cx="3581400" cy="365760"/>
          </a:xfrm>
        </p:spPr>
        <p:txBody>
          <a:bodyPr/>
          <a:lstStyle/>
          <a:p>
            <a:endParaRPr lang="en-US"/>
          </a:p>
        </p:txBody>
      </p:sp>
      <p:sp>
        <p:nvSpPr>
          <p:cNvPr id="15" name="Straight Connector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4" name="Content Placeholder 23"/>
          <p:cNvSpPr>
            <a:spLocks noGrp="1"/>
          </p:cNvSpPr>
          <p:nvPr>
            <p:ph sz="quarter" idx="2"/>
          </p:nvPr>
        </p:nvSpPr>
        <p:spPr>
          <a:xfrm>
            <a:off x="301752" y="2471383"/>
            <a:ext cx="4041648" cy="3818404"/>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6" name="Content Placeholder 25"/>
          <p:cNvSpPr>
            <a:spLocks noGrp="1"/>
          </p:cNvSpPr>
          <p:nvPr>
            <p:ph sz="quarter" idx="4"/>
          </p:nvPr>
        </p:nvSpPr>
        <p:spPr>
          <a:xfrm>
            <a:off x="4800600" y="2471383"/>
            <a:ext cx="4038600" cy="382219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Oval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Oval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Slide Number Placeholder 8"/>
          <p:cNvSpPr>
            <a:spLocks noGrp="1"/>
          </p:cNvSpPr>
          <p:nvPr>
            <p:ph type="sldNum" sz="quarter" idx="12"/>
          </p:nvPr>
        </p:nvSpPr>
        <p:spPr>
          <a:xfrm>
            <a:off x="4343400" y="1042416"/>
            <a:ext cx="457200" cy="441325"/>
          </a:xfrm>
        </p:spPr>
        <p:txBody>
          <a:bodyPr/>
          <a:lstStyle>
            <a:lvl1pPr algn="ctr">
              <a:defRPr/>
            </a:lvl1pPr>
          </a:lstStyle>
          <a:p>
            <a:fld id="{82863629-C5BD-4C30-8D2F-CDB35C962668}" type="slidenum">
              <a:rPr lang="en-US" smtClean="0"/>
              <a:pPr/>
              <a:t>‹#›</a:t>
            </a:fld>
            <a:endParaRPr lang="en-US"/>
          </a:p>
        </p:txBody>
      </p:sp>
      <p:sp>
        <p:nvSpPr>
          <p:cNvPr id="23" name="Title 22"/>
          <p:cNvSpPr>
            <a:spLocks noGrp="1"/>
          </p:cNvSpPr>
          <p:nvPr>
            <p:ph type="title"/>
          </p:nvPr>
        </p:nvSpPr>
        <p:spPr/>
        <p:txBody>
          <a:bodyPr rtlCol="0" anchor="b" anchorCtr="0"/>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DF192D08-65FF-486F-9EB4-887BDDF899F0}" type="datetimeFigureOut">
              <a:rPr lang="en-US" smtClean="0"/>
              <a:pPr/>
              <a:t>5/7/2021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a:xfrm>
            <a:off x="4343400" y="1036020"/>
            <a:ext cx="457200" cy="441325"/>
          </a:xfrm>
        </p:spPr>
        <p:txBody>
          <a:bodyPr/>
          <a:lstStyle/>
          <a:p>
            <a:fld id="{82863629-C5BD-4C30-8D2F-CDB35C962668}"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Rectangle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6" name="Rectangle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 name="Date Placeholder 1"/>
          <p:cNvSpPr>
            <a:spLocks noGrp="1"/>
          </p:cNvSpPr>
          <p:nvPr>
            <p:ph type="dt" sz="half" idx="10"/>
          </p:nvPr>
        </p:nvSpPr>
        <p:spPr/>
        <p:txBody>
          <a:bodyPr/>
          <a:lstStyle/>
          <a:p>
            <a:fld id="{DF192D08-65FF-486F-9EB4-887BDDF899F0}" type="datetimeFigureOut">
              <a:rPr lang="en-US" smtClean="0"/>
              <a:pPr/>
              <a:t>5/7/2021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a:xfrm>
            <a:off x="4267200" y="6324600"/>
            <a:ext cx="609600" cy="441324"/>
          </a:xfrm>
        </p:spPr>
        <p:txBody>
          <a:bodyPr/>
          <a:lstStyle>
            <a:lvl1pPr>
              <a:defRPr>
                <a:solidFill>
                  <a:srgbClr val="FFFFFF"/>
                </a:solidFill>
              </a:defRPr>
            </a:lvl1pPr>
          </a:lstStyle>
          <a:p>
            <a:fld id="{82863629-C5BD-4C30-8D2F-CDB35C962668}"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9" name="Rectangle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3" name="Rectangle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Rectangle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Straight Connector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Content Placeholder 19"/>
          <p:cNvSpPr>
            <a:spLocks noGrp="1"/>
          </p:cNvSpPr>
          <p:nvPr>
            <p:ph sz="quarter" idx="1"/>
          </p:nvPr>
        </p:nvSpPr>
        <p:spPr>
          <a:xfrm>
            <a:off x="3124200" y="685800"/>
            <a:ext cx="5638800" cy="5410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Oval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al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Slide Number Placeholder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82863629-C5BD-4C30-8D2F-CDB35C962668}" type="slidenum">
              <a:rPr lang="en-US" smtClean="0"/>
              <a:pPr/>
              <a:t>‹#›</a:t>
            </a:fld>
            <a:endParaRPr lang="en-US"/>
          </a:p>
        </p:txBody>
      </p:sp>
      <p:sp>
        <p:nvSpPr>
          <p:cNvPr id="21" name="Rectangle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Date Placeholder 4"/>
          <p:cNvSpPr>
            <a:spLocks noGrp="1"/>
          </p:cNvSpPr>
          <p:nvPr>
            <p:ph type="dt" sz="half" idx="10"/>
          </p:nvPr>
        </p:nvSpPr>
        <p:spPr/>
        <p:txBody>
          <a:bodyPr/>
          <a:lstStyle/>
          <a:p>
            <a:fld id="{DF192D08-65FF-486F-9EB4-887BDDF899F0}" type="datetimeFigureOut">
              <a:rPr lang="en-US" smtClean="0"/>
              <a:pPr/>
              <a:t>5/7/2021</a:t>
            </a:fld>
            <a:endParaRPr lang="en-US"/>
          </a:p>
        </p:txBody>
      </p:sp>
      <p:sp>
        <p:nvSpPr>
          <p:cNvPr id="6" name="Footer Placeholder 5"/>
          <p:cNvSpPr>
            <a:spLocks noGrp="1"/>
          </p:cNvSpPr>
          <p:nvPr>
            <p:ph type="ftr" sz="quarter" idx="11"/>
          </p:nvPr>
        </p:nvSpPr>
        <p:spPr>
          <a:xfrm>
            <a:off x="301752" y="6410848"/>
            <a:ext cx="3383280" cy="365760"/>
          </a:xfrm>
        </p:spPr>
        <p:txBody>
          <a:bodyPr/>
          <a:lstStyle/>
          <a:p>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1" name="Straight Connector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ctangle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0" name="Rectangle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Rectangle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2" name="Oval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Oval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Slide Number Placeholder 6"/>
          <p:cNvSpPr>
            <a:spLocks noGrp="1"/>
          </p:cNvSpPr>
          <p:nvPr>
            <p:ph type="sldNum" sz="quarter" idx="12"/>
          </p:nvPr>
        </p:nvSpPr>
        <p:spPr>
          <a:xfrm>
            <a:off x="1371600" y="312738"/>
            <a:ext cx="457200" cy="441325"/>
          </a:xfrm>
        </p:spPr>
        <p:txBody>
          <a:bodyPr/>
          <a:lstStyle/>
          <a:p>
            <a:fld id="{82863629-C5BD-4C30-8D2F-CDB35C962668}" type="slidenum">
              <a:rPr lang="en-US" smtClean="0"/>
              <a:pPr/>
              <a:t>‹#›</a:t>
            </a:fld>
            <a:endParaRPr lang="en-US"/>
          </a:p>
        </p:txBody>
      </p:sp>
      <p:sp>
        <p:nvSpPr>
          <p:cNvPr id="2" name="Title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3000375" y="609600"/>
            <a:ext cx="5867400" cy="4267200"/>
          </a:xfrm>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22" name="Rectangle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Date Placeholder 4"/>
          <p:cNvSpPr>
            <a:spLocks noGrp="1"/>
          </p:cNvSpPr>
          <p:nvPr>
            <p:ph type="dt" sz="half" idx="10"/>
          </p:nvPr>
        </p:nvSpPr>
        <p:spPr>
          <a:xfrm>
            <a:off x="5788152" y="6404984"/>
            <a:ext cx="3044952" cy="365760"/>
          </a:xfrm>
        </p:spPr>
        <p:txBody>
          <a:bodyPr/>
          <a:lstStyle/>
          <a:p>
            <a:fld id="{DF192D08-65FF-486F-9EB4-887BDDF899F0}" type="datetimeFigureOut">
              <a:rPr lang="en-US" smtClean="0"/>
              <a:pPr/>
              <a:t>5/7/2021</a:t>
            </a:fld>
            <a:endParaRPr lang="en-US"/>
          </a:p>
        </p:txBody>
      </p:sp>
      <p:sp>
        <p:nvSpPr>
          <p:cNvPr id="6" name="Footer Placeholder 5"/>
          <p:cNvSpPr>
            <a:spLocks noGrp="1"/>
          </p:cNvSpPr>
          <p:nvPr>
            <p:ph type="ftr" sz="quarter" idx="11"/>
          </p:nvPr>
        </p:nvSpPr>
        <p:spPr>
          <a:xfrm>
            <a:off x="301752" y="6410848"/>
            <a:ext cx="3584448" cy="365760"/>
          </a:xfrm>
        </p:spPr>
        <p:txBody>
          <a:bodyPr/>
          <a:lstStyle/>
          <a:p>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DF192D08-65FF-486F-9EB4-887BDDF899F0}" type="datetimeFigureOut">
              <a:rPr lang="en-US" smtClean="0"/>
              <a:pPr/>
              <a:t>5/7/2021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2863629-C5BD-4C30-8D2F-CDB35C962668}"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2"/>
      </p:bgRef>
    </p:bg>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ctangle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Straight Connector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4" name="Oval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al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6915912" y="3009901"/>
            <a:ext cx="457200" cy="441325"/>
          </a:xfrm>
        </p:spPr>
        <p:txBody>
          <a:bodyPr/>
          <a:lstStyle/>
          <a:p>
            <a:fld id="{82863629-C5BD-4C30-8D2F-CDB35C962668}" type="slidenum">
              <a:rPr lang="en-US" smtClean="0"/>
              <a:pPr/>
              <a:t>‹#›</a:t>
            </a:fld>
            <a:endParaRPr lang="en-US"/>
          </a:p>
        </p:txBody>
      </p:sp>
      <p:sp>
        <p:nvSpPr>
          <p:cNvPr id="3" name="Vertical Text Placeholder 2"/>
          <p:cNvSpPr>
            <a:spLocks noGrp="1"/>
          </p:cNvSpPr>
          <p:nvPr>
            <p:ph type="body" orient="vert" idx="1"/>
          </p:nvPr>
        </p:nvSpPr>
        <p:spPr>
          <a:xfrm>
            <a:off x="304800" y="304800"/>
            <a:ext cx="6553200" cy="5821366"/>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DF192D08-65FF-486F-9EB4-887BDDF899F0}" type="datetimeFigureOut">
              <a:rPr lang="en-US" smtClean="0"/>
              <a:pPr/>
              <a:t>5/7/2021</a:t>
            </a:fld>
            <a:endParaRPr lang="en-US"/>
          </a:p>
        </p:txBody>
      </p:sp>
      <p:sp>
        <p:nvSpPr>
          <p:cNvPr id="5" name="Footer Placeholder 4"/>
          <p:cNvSpPr>
            <a:spLocks noGrp="1"/>
          </p:cNvSpPr>
          <p:nvPr>
            <p:ph type="ftr" sz="quarter" idx="11"/>
          </p:nvPr>
        </p:nvSpPr>
        <p:spPr/>
        <p:txBody>
          <a:bodyPr/>
          <a:lstStyle/>
          <a:p>
            <a:endParaRPr lang="en-US"/>
          </a:p>
        </p:txBody>
      </p:sp>
      <p:sp>
        <p:nvSpPr>
          <p:cNvPr id="2" name="Vertical Title 1"/>
          <p:cNvSpPr>
            <a:spLocks noGrp="1"/>
          </p:cNvSpPr>
          <p:nvPr>
            <p:ph type="title" orient="vert"/>
          </p:nvPr>
        </p:nvSpPr>
        <p:spPr>
          <a:xfrm>
            <a:off x="7391400" y="304801"/>
            <a:ext cx="1447800" cy="5851525"/>
          </a:xfrm>
        </p:spPr>
        <p:txBody>
          <a:bodyPr vert="eaVert"/>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Date Placeholder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fld id="{DF192D08-65FF-486F-9EB4-887BDDF899F0}" type="datetimeFigureOut">
              <a:rPr lang="en-US" smtClean="0"/>
              <a:pPr/>
              <a:t>5/7/2021</a:t>
            </a:fld>
            <a:endParaRPr lang="en-US"/>
          </a:p>
        </p:txBody>
      </p:sp>
      <p:sp>
        <p:nvSpPr>
          <p:cNvPr id="3" name="Footer Placeholder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endParaRPr lang="en-US"/>
          </a:p>
        </p:txBody>
      </p:sp>
      <p:sp>
        <p:nvSpPr>
          <p:cNvPr id="8" name="Rectangle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0" name="Straight Connector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2" name="Oval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al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Slide Number Placeholder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fld id="{82863629-C5BD-4C30-8D2F-CDB35C962668}" type="slidenum">
              <a:rPr lang="en-US" smtClean="0"/>
              <a:pPr/>
              <a:t>‹#›</a:t>
            </a:fld>
            <a:endParaRPr lang="en-US"/>
          </a:p>
        </p:txBody>
      </p:sp>
      <p:sp>
        <p:nvSpPr>
          <p:cNvPr id="22" name="Title Placeholder 21"/>
          <p:cNvSpPr>
            <a:spLocks noGrp="1"/>
          </p:cNvSpPr>
          <p:nvPr>
            <p:ph type="title"/>
          </p:nvPr>
        </p:nvSpPr>
        <p:spPr>
          <a:xfrm>
            <a:off x="301752" y="228600"/>
            <a:ext cx="8534400" cy="758952"/>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Tree>
  </p:cSld>
  <p:clrMap bg1="lt1" tx1="dk1" bg2="lt2" tx2="dk2" accent1="accent1" accent2="accent2" accent3="accent3" accent4="accent4" accent5="accent5" accent6="accent6" hlink="hlink" folHlink="folHlink"/>
  <p:sldLayoutIdLst>
    <p:sldLayoutId id="2147483988" r:id="rId1"/>
    <p:sldLayoutId id="2147483989" r:id="rId2"/>
    <p:sldLayoutId id="2147483990" r:id="rId3"/>
    <p:sldLayoutId id="2147483991" r:id="rId4"/>
    <p:sldLayoutId id="2147483992" r:id="rId5"/>
    <p:sldLayoutId id="2147483993" r:id="rId6"/>
    <p:sldLayoutId id="2147483994" r:id="rId7"/>
    <p:sldLayoutId id="2147483995" r:id="rId8"/>
    <p:sldLayoutId id="2147483996" r:id="rId9"/>
    <p:sldLayoutId id="2147483997" r:id="rId10"/>
    <p:sldLayoutId id="2147483998" r:id="rId11"/>
  </p:sldLayoutIdLst>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wm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wm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3891" name="Rectangle 3"/>
          <p:cNvSpPr>
            <a:spLocks noGrp="1" noRot="1" noChangeArrowheads="1"/>
          </p:cNvSpPr>
          <p:nvPr>
            <p:ph sz="quarter" idx="1"/>
          </p:nvPr>
        </p:nvSpPr>
        <p:spPr>
          <a:xfrm>
            <a:off x="3429000" y="1905000"/>
            <a:ext cx="5257800" cy="4648200"/>
          </a:xfrm>
        </p:spPr>
        <p:txBody>
          <a:bodyPr>
            <a:normAutofit lnSpcReduction="10000"/>
          </a:bodyPr>
          <a:lstStyle/>
          <a:p>
            <a:pPr>
              <a:buNone/>
              <a:defRPr/>
            </a:pPr>
            <a:r>
              <a:rPr lang="en-US" dirty="0" smtClean="0">
                <a:solidFill>
                  <a:srgbClr val="9933FF"/>
                </a:solidFill>
              </a:rPr>
              <a:t>1. </a:t>
            </a:r>
            <a:r>
              <a:rPr lang="en-US" dirty="0" err="1" smtClean="0">
                <a:solidFill>
                  <a:srgbClr val="9933FF"/>
                </a:solidFill>
              </a:rPr>
              <a:t>Khái</a:t>
            </a:r>
            <a:r>
              <a:rPr lang="en-US" dirty="0" smtClean="0">
                <a:solidFill>
                  <a:srgbClr val="9933FF"/>
                </a:solidFill>
              </a:rPr>
              <a:t> </a:t>
            </a:r>
            <a:r>
              <a:rPr lang="en-US" dirty="0" err="1" smtClean="0">
                <a:solidFill>
                  <a:srgbClr val="9933FF"/>
                </a:solidFill>
              </a:rPr>
              <a:t>quát</a:t>
            </a:r>
            <a:r>
              <a:rPr lang="en-US" dirty="0" smtClean="0">
                <a:solidFill>
                  <a:srgbClr val="9933FF"/>
                </a:solidFill>
              </a:rPr>
              <a:t> </a:t>
            </a:r>
            <a:r>
              <a:rPr lang="en-US" dirty="0" err="1" smtClean="0">
                <a:solidFill>
                  <a:srgbClr val="9933FF"/>
                </a:solidFill>
              </a:rPr>
              <a:t>chung</a:t>
            </a:r>
            <a:r>
              <a:rPr lang="en-US" dirty="0" smtClean="0">
                <a:solidFill>
                  <a:srgbClr val="9933FF"/>
                </a:solidFill>
              </a:rPr>
              <a:t> </a:t>
            </a:r>
            <a:endParaRPr lang="en-US" dirty="0" smtClean="0">
              <a:solidFill>
                <a:srgbClr val="66CCFF"/>
              </a:solidFill>
            </a:endParaRPr>
          </a:p>
          <a:p>
            <a:pPr eaLnBrk="1" hangingPunct="1">
              <a:buFont typeface="Wingdings" pitchFamily="2" charset="2"/>
              <a:buNone/>
              <a:defRPr/>
            </a:pPr>
            <a:r>
              <a:rPr lang="en-US" dirty="0" smtClean="0">
                <a:solidFill>
                  <a:srgbClr val="002060"/>
                </a:solidFill>
              </a:rPr>
              <a:t>1.1 </a:t>
            </a:r>
            <a:r>
              <a:rPr lang="en-US" dirty="0" err="1" smtClean="0">
                <a:solidFill>
                  <a:srgbClr val="002060"/>
                </a:solidFill>
              </a:rPr>
              <a:t>Khái</a:t>
            </a:r>
            <a:r>
              <a:rPr lang="en-US" dirty="0" smtClean="0">
                <a:solidFill>
                  <a:srgbClr val="002060"/>
                </a:solidFill>
              </a:rPr>
              <a:t> </a:t>
            </a:r>
            <a:r>
              <a:rPr lang="en-US" dirty="0" err="1" smtClean="0">
                <a:solidFill>
                  <a:srgbClr val="002060"/>
                </a:solidFill>
              </a:rPr>
              <a:t>niệm</a:t>
            </a:r>
            <a:r>
              <a:rPr lang="en-US" dirty="0" smtClean="0">
                <a:solidFill>
                  <a:srgbClr val="002060"/>
                </a:solidFill>
              </a:rPr>
              <a:t>:</a:t>
            </a:r>
          </a:p>
          <a:p>
            <a:pPr algn="just" eaLnBrk="1" hangingPunct="1">
              <a:defRPr/>
            </a:pPr>
            <a:r>
              <a:rPr lang="en-US" dirty="0" err="1" smtClean="0"/>
              <a:t>Là</a:t>
            </a:r>
            <a:r>
              <a:rPr lang="en-US" dirty="0" smtClean="0"/>
              <a:t> </a:t>
            </a:r>
            <a:r>
              <a:rPr lang="en-US" dirty="0" err="1" smtClean="0"/>
              <a:t>một</a:t>
            </a:r>
            <a:r>
              <a:rPr lang="en-US" dirty="0" smtClean="0"/>
              <a:t> </a:t>
            </a:r>
            <a:r>
              <a:rPr lang="en-US" dirty="0" err="1" smtClean="0"/>
              <a:t>ngành</a:t>
            </a:r>
            <a:r>
              <a:rPr lang="en-US" dirty="0" smtClean="0"/>
              <a:t> </a:t>
            </a:r>
            <a:r>
              <a:rPr lang="en-US" dirty="0" err="1" smtClean="0"/>
              <a:t>luật</a:t>
            </a:r>
            <a:r>
              <a:rPr lang="en-US" dirty="0" smtClean="0"/>
              <a:t> </a:t>
            </a:r>
          </a:p>
          <a:p>
            <a:pPr algn="just" eaLnBrk="1" hangingPunct="1">
              <a:defRPr/>
            </a:pPr>
            <a:r>
              <a:rPr lang="en-US" dirty="0" err="1" smtClean="0"/>
              <a:t>Gồm</a:t>
            </a:r>
            <a:r>
              <a:rPr lang="en-US" dirty="0" smtClean="0"/>
              <a:t> </a:t>
            </a:r>
            <a:r>
              <a:rPr lang="en-US" dirty="0" err="1" smtClean="0"/>
              <a:t>các</a:t>
            </a:r>
            <a:r>
              <a:rPr lang="en-US" dirty="0" smtClean="0"/>
              <a:t> QPPL </a:t>
            </a:r>
            <a:r>
              <a:rPr lang="en-US" dirty="0" err="1" smtClean="0"/>
              <a:t>điều</a:t>
            </a:r>
            <a:r>
              <a:rPr lang="en-US" dirty="0" smtClean="0"/>
              <a:t> </a:t>
            </a:r>
            <a:r>
              <a:rPr lang="en-US" dirty="0" err="1" smtClean="0"/>
              <a:t>chỉnh</a:t>
            </a:r>
            <a:r>
              <a:rPr lang="en-US" dirty="0" smtClean="0"/>
              <a:t> </a:t>
            </a:r>
            <a:r>
              <a:rPr lang="en-US" dirty="0" err="1" smtClean="0"/>
              <a:t>những</a:t>
            </a:r>
            <a:r>
              <a:rPr lang="en-US" dirty="0" smtClean="0"/>
              <a:t> QHXH </a:t>
            </a:r>
            <a:r>
              <a:rPr lang="en-US" dirty="0" err="1" smtClean="0"/>
              <a:t>phát</a:t>
            </a:r>
            <a:r>
              <a:rPr lang="en-US" dirty="0" smtClean="0"/>
              <a:t> </a:t>
            </a:r>
            <a:r>
              <a:rPr lang="en-US" dirty="0" err="1" smtClean="0"/>
              <a:t>sinh</a:t>
            </a:r>
            <a:r>
              <a:rPr lang="en-US" dirty="0" smtClean="0"/>
              <a:t> </a:t>
            </a:r>
            <a:r>
              <a:rPr lang="en-US" dirty="0" err="1" smtClean="0"/>
              <a:t>trong</a:t>
            </a:r>
            <a:r>
              <a:rPr lang="en-US" dirty="0" smtClean="0"/>
              <a:t> </a:t>
            </a:r>
            <a:r>
              <a:rPr lang="en-US" dirty="0" err="1" smtClean="0"/>
              <a:t>quá</a:t>
            </a:r>
            <a:r>
              <a:rPr lang="en-US" dirty="0" smtClean="0"/>
              <a:t> </a:t>
            </a:r>
            <a:r>
              <a:rPr lang="en-US" dirty="0" err="1" smtClean="0"/>
              <a:t>trình</a:t>
            </a:r>
            <a:r>
              <a:rPr lang="en-US" dirty="0" smtClean="0"/>
              <a:t> </a:t>
            </a:r>
            <a:r>
              <a:rPr lang="en-US" dirty="0" err="1" smtClean="0"/>
              <a:t>tổ</a:t>
            </a:r>
            <a:r>
              <a:rPr lang="en-US" dirty="0" smtClean="0"/>
              <a:t> </a:t>
            </a:r>
            <a:r>
              <a:rPr lang="en-US" dirty="0" err="1" smtClean="0"/>
              <a:t>chức</a:t>
            </a:r>
            <a:r>
              <a:rPr lang="en-US" dirty="0" smtClean="0"/>
              <a:t> </a:t>
            </a:r>
            <a:r>
              <a:rPr lang="en-US" dirty="0" err="1" smtClean="0"/>
              <a:t>và</a:t>
            </a:r>
            <a:r>
              <a:rPr lang="en-US" dirty="0" smtClean="0"/>
              <a:t> </a:t>
            </a:r>
            <a:r>
              <a:rPr lang="en-US" dirty="0" err="1" smtClean="0"/>
              <a:t>thực</a:t>
            </a:r>
            <a:r>
              <a:rPr lang="en-US" dirty="0" smtClean="0"/>
              <a:t> </a:t>
            </a:r>
            <a:r>
              <a:rPr lang="en-US" dirty="0" err="1" smtClean="0"/>
              <a:t>hiện</a:t>
            </a:r>
            <a:r>
              <a:rPr lang="en-US" dirty="0" smtClean="0"/>
              <a:t> </a:t>
            </a:r>
            <a:r>
              <a:rPr lang="en-US" dirty="0" err="1" smtClean="0"/>
              <a:t>hoạt</a:t>
            </a:r>
            <a:r>
              <a:rPr lang="en-US" dirty="0" smtClean="0"/>
              <a:t> </a:t>
            </a:r>
            <a:r>
              <a:rPr lang="en-US" dirty="0" err="1" smtClean="0"/>
              <a:t>động</a:t>
            </a:r>
            <a:r>
              <a:rPr lang="en-US" dirty="0" smtClean="0"/>
              <a:t> </a:t>
            </a:r>
            <a:r>
              <a:rPr lang="en-US" dirty="0" err="1" smtClean="0"/>
              <a:t>chấp</a:t>
            </a:r>
            <a:r>
              <a:rPr lang="en-US" dirty="0" smtClean="0"/>
              <a:t> </a:t>
            </a:r>
            <a:r>
              <a:rPr lang="en-US" dirty="0" err="1" smtClean="0"/>
              <a:t>hành</a:t>
            </a:r>
            <a:r>
              <a:rPr lang="en-US" dirty="0" smtClean="0"/>
              <a:t> </a:t>
            </a:r>
            <a:r>
              <a:rPr lang="en-US" dirty="0" err="1" smtClean="0"/>
              <a:t>và</a:t>
            </a:r>
            <a:r>
              <a:rPr lang="en-US" dirty="0" smtClean="0"/>
              <a:t> </a:t>
            </a:r>
            <a:r>
              <a:rPr lang="en-US" dirty="0" err="1" smtClean="0"/>
              <a:t>điều</a:t>
            </a:r>
            <a:r>
              <a:rPr lang="en-US" dirty="0" smtClean="0"/>
              <a:t> </a:t>
            </a:r>
            <a:r>
              <a:rPr lang="en-US" dirty="0" err="1" smtClean="0"/>
              <a:t>hành</a:t>
            </a:r>
            <a:r>
              <a:rPr lang="en-US" dirty="0" smtClean="0"/>
              <a:t> </a:t>
            </a:r>
            <a:r>
              <a:rPr lang="en-US" dirty="0" err="1" smtClean="0"/>
              <a:t>của</a:t>
            </a:r>
            <a:r>
              <a:rPr lang="en-US" dirty="0" smtClean="0"/>
              <a:t> </a:t>
            </a:r>
            <a:r>
              <a:rPr lang="en-US" dirty="0" err="1" smtClean="0"/>
              <a:t>các</a:t>
            </a:r>
            <a:r>
              <a:rPr lang="en-US" dirty="0" smtClean="0"/>
              <a:t> </a:t>
            </a:r>
            <a:r>
              <a:rPr lang="en-US" dirty="0" err="1" smtClean="0"/>
              <a:t>cơ</a:t>
            </a:r>
            <a:r>
              <a:rPr lang="en-US" dirty="0" smtClean="0"/>
              <a:t> </a:t>
            </a:r>
            <a:r>
              <a:rPr lang="en-US" dirty="0" err="1" smtClean="0"/>
              <a:t>quan</a:t>
            </a:r>
            <a:r>
              <a:rPr lang="en-US" dirty="0" smtClean="0"/>
              <a:t> </a:t>
            </a:r>
            <a:r>
              <a:rPr lang="en-US" dirty="0" err="1" smtClean="0"/>
              <a:t>nhà</a:t>
            </a:r>
            <a:r>
              <a:rPr lang="en-US" dirty="0" smtClean="0"/>
              <a:t> </a:t>
            </a:r>
            <a:r>
              <a:rPr lang="en-US" dirty="0" err="1" smtClean="0"/>
              <a:t>nước</a:t>
            </a:r>
            <a:r>
              <a:rPr lang="en-US" dirty="0" smtClean="0"/>
              <a:t>, </a:t>
            </a:r>
            <a:r>
              <a:rPr lang="en-US" dirty="0" err="1" smtClean="0"/>
              <a:t>các</a:t>
            </a:r>
            <a:r>
              <a:rPr lang="en-US" dirty="0" smtClean="0"/>
              <a:t> </a:t>
            </a:r>
            <a:r>
              <a:rPr lang="en-US" dirty="0" err="1" smtClean="0"/>
              <a:t>tổ</a:t>
            </a:r>
            <a:r>
              <a:rPr lang="en-US" dirty="0" smtClean="0"/>
              <a:t> </a:t>
            </a:r>
            <a:r>
              <a:rPr lang="en-US" dirty="0" err="1" smtClean="0"/>
              <a:t>chức</a:t>
            </a:r>
            <a:r>
              <a:rPr lang="en-US" dirty="0" smtClean="0"/>
              <a:t> </a:t>
            </a:r>
            <a:r>
              <a:rPr lang="en-US" dirty="0" err="1" smtClean="0"/>
              <a:t>xã</a:t>
            </a:r>
            <a:r>
              <a:rPr lang="en-US" dirty="0" smtClean="0"/>
              <a:t> </a:t>
            </a:r>
            <a:r>
              <a:rPr lang="en-US" dirty="0" err="1" smtClean="0"/>
              <a:t>hội</a:t>
            </a:r>
            <a:r>
              <a:rPr lang="en-US" dirty="0" smtClean="0"/>
              <a:t> </a:t>
            </a:r>
            <a:r>
              <a:rPr lang="en-US" dirty="0" err="1" smtClean="0"/>
              <a:t>trên</a:t>
            </a:r>
            <a:r>
              <a:rPr lang="en-US" dirty="0" smtClean="0"/>
              <a:t> </a:t>
            </a:r>
            <a:r>
              <a:rPr lang="en-US" dirty="0" err="1" smtClean="0"/>
              <a:t>tất</a:t>
            </a:r>
            <a:r>
              <a:rPr lang="en-US" dirty="0" smtClean="0"/>
              <a:t> </a:t>
            </a:r>
            <a:r>
              <a:rPr lang="en-US" dirty="0" err="1" smtClean="0"/>
              <a:t>cả</a:t>
            </a:r>
            <a:r>
              <a:rPr lang="en-US" dirty="0" smtClean="0"/>
              <a:t> </a:t>
            </a:r>
            <a:r>
              <a:rPr lang="en-US" dirty="0" err="1" smtClean="0"/>
              <a:t>các</a:t>
            </a:r>
            <a:r>
              <a:rPr lang="en-US" dirty="0" smtClean="0"/>
              <a:t> </a:t>
            </a:r>
            <a:r>
              <a:rPr lang="en-US" dirty="0" err="1" smtClean="0"/>
              <a:t>lĩnh</a:t>
            </a:r>
            <a:r>
              <a:rPr lang="en-US" dirty="0" smtClean="0"/>
              <a:t> </a:t>
            </a:r>
            <a:r>
              <a:rPr lang="en-US" dirty="0" err="1" smtClean="0"/>
              <a:t>vực</a:t>
            </a:r>
            <a:r>
              <a:rPr lang="en-US" dirty="0" smtClean="0"/>
              <a:t> </a:t>
            </a:r>
            <a:r>
              <a:rPr lang="en-US" dirty="0" err="1" smtClean="0"/>
              <a:t>kinh</a:t>
            </a:r>
            <a:r>
              <a:rPr lang="en-US" dirty="0" smtClean="0"/>
              <a:t> </a:t>
            </a:r>
            <a:r>
              <a:rPr lang="en-US" dirty="0" err="1" smtClean="0"/>
              <a:t>tế</a:t>
            </a:r>
            <a:r>
              <a:rPr lang="en-US" dirty="0" smtClean="0"/>
              <a:t>, </a:t>
            </a:r>
            <a:r>
              <a:rPr lang="en-US" dirty="0" err="1" smtClean="0"/>
              <a:t>văn</a:t>
            </a:r>
            <a:r>
              <a:rPr lang="en-US" dirty="0" smtClean="0"/>
              <a:t> </a:t>
            </a:r>
            <a:r>
              <a:rPr lang="en-US" dirty="0" err="1" smtClean="0"/>
              <a:t>hoá</a:t>
            </a:r>
            <a:r>
              <a:rPr lang="en-US" dirty="0" smtClean="0"/>
              <a:t>, </a:t>
            </a:r>
            <a:r>
              <a:rPr lang="en-US" dirty="0" err="1" smtClean="0"/>
              <a:t>xã</a:t>
            </a:r>
            <a:r>
              <a:rPr lang="en-US" dirty="0" smtClean="0"/>
              <a:t> </a:t>
            </a:r>
            <a:r>
              <a:rPr lang="en-US" dirty="0" err="1" smtClean="0"/>
              <a:t>hội</a:t>
            </a:r>
            <a:endParaRPr lang="en-US" dirty="0" smtClean="0"/>
          </a:p>
        </p:txBody>
      </p:sp>
      <p:pic>
        <p:nvPicPr>
          <p:cNvPr id="4" name="Picture 6" descr="j0300840"/>
          <p:cNvPicPr>
            <a:picLocks noChangeAspect="1" noChangeArrowheads="1"/>
          </p:cNvPicPr>
          <p:nvPr/>
        </p:nvPicPr>
        <p:blipFill>
          <a:blip r:embed="rId2"/>
          <a:srcRect/>
          <a:stretch>
            <a:fillRect/>
          </a:stretch>
        </p:blipFill>
        <p:spPr>
          <a:xfrm>
            <a:off x="304800" y="1752600"/>
            <a:ext cx="2995612" cy="4460232"/>
          </a:xfrm>
          <a:prstGeom prst="rect">
            <a:avLst/>
          </a:prstGeom>
        </p:spPr>
      </p:pic>
      <p:sp>
        <p:nvSpPr>
          <p:cNvPr id="2" name="Title 1"/>
          <p:cNvSpPr>
            <a:spLocks noGrp="1"/>
          </p:cNvSpPr>
          <p:nvPr>
            <p:ph type="title"/>
          </p:nvPr>
        </p:nvSpPr>
        <p:spPr>
          <a:xfrm>
            <a:off x="152400" y="152400"/>
            <a:ext cx="8839200" cy="1143000"/>
          </a:xfrm>
        </p:spPr>
        <p:txBody>
          <a:bodyPr>
            <a:normAutofit/>
          </a:bodyPr>
          <a:lstStyle/>
          <a:p>
            <a:r>
              <a:rPr lang="en-US" dirty="0" err="1" smtClean="0"/>
              <a:t>Bài</a:t>
            </a:r>
            <a:r>
              <a:rPr lang="en-US" dirty="0"/>
              <a:t> </a:t>
            </a:r>
            <a:r>
              <a:rPr lang="en-US" dirty="0" err="1" smtClean="0"/>
              <a:t>giảng</a:t>
            </a:r>
            <a:r>
              <a:rPr lang="en-US" dirty="0" smtClean="0"/>
              <a:t>: </a:t>
            </a:r>
            <a:br>
              <a:rPr lang="en-US" dirty="0" smtClean="0"/>
            </a:br>
            <a:r>
              <a:rPr lang="en-US" dirty="0" smtClean="0"/>
              <a:t>PHÁP LUẬT HÀNH CHÍNH</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strVal val="#ppt_w*0.70"/>
                                          </p:val>
                                        </p:tav>
                                        <p:tav tm="100000">
                                          <p:val>
                                            <p:strVal val="#ppt_w"/>
                                          </p:val>
                                        </p:tav>
                                      </p:tavLst>
                                    </p:anim>
                                    <p:anim calcmode="lin" valueType="num">
                                      <p:cBhvr>
                                        <p:cTn id="8" dur="1000" fill="hold"/>
                                        <p:tgtEl>
                                          <p:spTgt spid="4"/>
                                        </p:tgtEl>
                                        <p:attrNameLst>
                                          <p:attrName>ppt_h</p:attrName>
                                        </p:attrNameLst>
                                      </p:cBhvr>
                                      <p:tavLst>
                                        <p:tav tm="0">
                                          <p:val>
                                            <p:strVal val="#ppt_h"/>
                                          </p:val>
                                        </p:tav>
                                        <p:tav tm="100000">
                                          <p:val>
                                            <p:strVal val="#ppt_h"/>
                                          </p:val>
                                        </p:tav>
                                      </p:tavLst>
                                    </p:anim>
                                    <p:animEffect transition="in" filter="fade">
                                      <p:cBhvr>
                                        <p:cTn id="9"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4914" name="Rectangle 2"/>
          <p:cNvSpPr>
            <a:spLocks noGrp="1" noRot="1" noChangeArrowheads="1"/>
          </p:cNvSpPr>
          <p:nvPr>
            <p:ph type="title"/>
          </p:nvPr>
        </p:nvSpPr>
        <p:spPr/>
        <p:txBody>
          <a:bodyPr/>
          <a:lstStyle/>
          <a:p>
            <a:pPr eaLnBrk="1" hangingPunct="1">
              <a:defRPr/>
            </a:pPr>
            <a:r>
              <a:rPr lang="en-US" dirty="0" smtClean="0">
                <a:solidFill>
                  <a:srgbClr val="FF66FF"/>
                </a:solidFill>
              </a:rPr>
              <a:t>1.2 </a:t>
            </a:r>
            <a:r>
              <a:rPr lang="en-US" dirty="0" err="1" smtClean="0">
                <a:solidFill>
                  <a:srgbClr val="FF66FF"/>
                </a:solidFill>
              </a:rPr>
              <a:t>Đối</a:t>
            </a:r>
            <a:r>
              <a:rPr lang="en-US" dirty="0" smtClean="0">
                <a:solidFill>
                  <a:srgbClr val="FF66FF"/>
                </a:solidFill>
              </a:rPr>
              <a:t> </a:t>
            </a:r>
            <a:r>
              <a:rPr lang="en-US" dirty="0" err="1" smtClean="0">
                <a:solidFill>
                  <a:srgbClr val="FF66FF"/>
                </a:solidFill>
              </a:rPr>
              <a:t>tượng</a:t>
            </a:r>
            <a:r>
              <a:rPr lang="en-US" dirty="0" smtClean="0">
                <a:solidFill>
                  <a:srgbClr val="FF66FF"/>
                </a:solidFill>
              </a:rPr>
              <a:t> </a:t>
            </a:r>
            <a:r>
              <a:rPr lang="en-US" dirty="0" err="1" smtClean="0">
                <a:solidFill>
                  <a:srgbClr val="FF66FF"/>
                </a:solidFill>
              </a:rPr>
              <a:t>điều</a:t>
            </a:r>
            <a:r>
              <a:rPr lang="en-US" dirty="0" smtClean="0">
                <a:solidFill>
                  <a:srgbClr val="FF66FF"/>
                </a:solidFill>
              </a:rPr>
              <a:t> </a:t>
            </a:r>
            <a:r>
              <a:rPr lang="en-US" dirty="0" err="1" smtClean="0">
                <a:solidFill>
                  <a:srgbClr val="FF66FF"/>
                </a:solidFill>
              </a:rPr>
              <a:t>chỉnh</a:t>
            </a:r>
            <a:endParaRPr lang="en-US" dirty="0" smtClean="0">
              <a:solidFill>
                <a:srgbClr val="FF66FF"/>
              </a:solidFill>
            </a:endParaRPr>
          </a:p>
        </p:txBody>
      </p:sp>
      <p:sp>
        <p:nvSpPr>
          <p:cNvPr id="294915" name="Rectangle 3"/>
          <p:cNvSpPr>
            <a:spLocks noGrp="1" noRot="1" noChangeArrowheads="1"/>
          </p:cNvSpPr>
          <p:nvPr>
            <p:ph sz="quarter" idx="1"/>
          </p:nvPr>
        </p:nvSpPr>
        <p:spPr>
          <a:xfrm>
            <a:off x="152400" y="1295400"/>
            <a:ext cx="8839200" cy="5334000"/>
          </a:xfrm>
        </p:spPr>
        <p:txBody>
          <a:bodyPr>
            <a:normAutofit/>
          </a:bodyPr>
          <a:lstStyle/>
          <a:p>
            <a:pPr marL="0" indent="0" eaLnBrk="1" hangingPunct="1">
              <a:buNone/>
              <a:defRPr/>
            </a:pPr>
            <a:r>
              <a:rPr lang="en-US" i="1" u="sng" dirty="0" err="1" smtClean="0">
                <a:latin typeface="Times New Roman" panose="02020603050405020304" pitchFamily="18" charset="0"/>
                <a:cs typeface="Times New Roman" panose="02020603050405020304" pitchFamily="18" charset="0"/>
              </a:rPr>
              <a:t>Nhóm</a:t>
            </a:r>
            <a:r>
              <a:rPr lang="en-US" i="1" u="sng" dirty="0" smtClean="0">
                <a:latin typeface="Times New Roman" panose="02020603050405020304" pitchFamily="18" charset="0"/>
                <a:cs typeface="Times New Roman" panose="02020603050405020304" pitchFamily="18" charset="0"/>
              </a:rPr>
              <a:t> 01</a:t>
            </a:r>
            <a:r>
              <a:rPr lang="en-US" i="1" dirty="0" smtClean="0">
                <a:latin typeface="Times New Roman" panose="02020603050405020304" pitchFamily="18" charset="0"/>
                <a:cs typeface="Times New Roman" panose="02020603050405020304" pitchFamily="18" charset="0"/>
              </a:rPr>
              <a:t>: </a:t>
            </a:r>
          </a:p>
          <a:p>
            <a:pPr marL="0" indent="0" eaLnBrk="1" hangingPunct="1">
              <a:buNone/>
              <a:defRPr/>
            </a:pPr>
            <a:r>
              <a:rPr lang="en-US" b="1" dirty="0" err="1" smtClean="0">
                <a:latin typeface="Times New Roman" panose="02020603050405020304" pitchFamily="18" charset="0"/>
                <a:cs typeface="Times New Roman" panose="02020603050405020304" pitchFamily="18" charset="0"/>
              </a:rPr>
              <a:t>Các</a:t>
            </a:r>
            <a:r>
              <a:rPr lang="en-US" b="1" dirty="0" smtClean="0">
                <a:latin typeface="Times New Roman" panose="02020603050405020304" pitchFamily="18" charset="0"/>
                <a:cs typeface="Times New Roman" panose="02020603050405020304" pitchFamily="18" charset="0"/>
              </a:rPr>
              <a:t> </a:t>
            </a:r>
            <a:r>
              <a:rPr lang="en-US" b="1" dirty="0" err="1" smtClean="0">
                <a:latin typeface="Times New Roman" panose="02020603050405020304" pitchFamily="18" charset="0"/>
                <a:cs typeface="Times New Roman" panose="02020603050405020304" pitchFamily="18" charset="0"/>
              </a:rPr>
              <a:t>quan</a:t>
            </a:r>
            <a:r>
              <a:rPr lang="en-US" b="1" dirty="0" smtClean="0">
                <a:latin typeface="Times New Roman" panose="02020603050405020304" pitchFamily="18" charset="0"/>
                <a:cs typeface="Times New Roman" panose="02020603050405020304" pitchFamily="18" charset="0"/>
              </a:rPr>
              <a:t> </a:t>
            </a:r>
            <a:r>
              <a:rPr lang="en-US" b="1" dirty="0" err="1" smtClean="0">
                <a:latin typeface="Times New Roman" panose="02020603050405020304" pitchFamily="18" charset="0"/>
                <a:cs typeface="Times New Roman" panose="02020603050405020304" pitchFamily="18" charset="0"/>
              </a:rPr>
              <a:t>hệ</a:t>
            </a:r>
            <a:r>
              <a:rPr lang="en-US" b="1" dirty="0" smtClean="0">
                <a:latin typeface="Times New Roman" panose="02020603050405020304" pitchFamily="18" charset="0"/>
                <a:cs typeface="Times New Roman" panose="02020603050405020304" pitchFamily="18" charset="0"/>
              </a:rPr>
              <a:t> </a:t>
            </a:r>
            <a:r>
              <a:rPr lang="en-US" b="1" dirty="0" err="1" smtClean="0">
                <a:latin typeface="Times New Roman" panose="02020603050405020304" pitchFamily="18" charset="0"/>
                <a:cs typeface="Times New Roman" panose="02020603050405020304" pitchFamily="18" charset="0"/>
              </a:rPr>
              <a:t>quản</a:t>
            </a:r>
            <a:r>
              <a:rPr lang="en-US" b="1" dirty="0" smtClean="0">
                <a:latin typeface="Times New Roman" panose="02020603050405020304" pitchFamily="18" charset="0"/>
                <a:cs typeface="Times New Roman" panose="02020603050405020304" pitchFamily="18" charset="0"/>
              </a:rPr>
              <a:t> </a:t>
            </a:r>
            <a:r>
              <a:rPr lang="en-US" b="1" dirty="0" err="1" smtClean="0">
                <a:latin typeface="Times New Roman" panose="02020603050405020304" pitchFamily="18" charset="0"/>
                <a:cs typeface="Times New Roman" panose="02020603050405020304" pitchFamily="18" charset="0"/>
              </a:rPr>
              <a:t>lý</a:t>
            </a:r>
            <a:r>
              <a:rPr lang="en-US" b="1" dirty="0" smtClean="0">
                <a:latin typeface="Times New Roman" panose="02020603050405020304" pitchFamily="18" charset="0"/>
                <a:cs typeface="Times New Roman" panose="02020603050405020304" pitchFamily="18" charset="0"/>
              </a:rPr>
              <a:t> </a:t>
            </a:r>
            <a:r>
              <a:rPr lang="en-US" b="1" dirty="0" err="1" smtClean="0">
                <a:latin typeface="Times New Roman" panose="02020603050405020304" pitchFamily="18" charset="0"/>
                <a:cs typeface="Times New Roman" panose="02020603050405020304" pitchFamily="18" charset="0"/>
              </a:rPr>
              <a:t>phát</a:t>
            </a:r>
            <a:r>
              <a:rPr lang="en-US" b="1" dirty="0" smtClean="0">
                <a:latin typeface="Times New Roman" panose="02020603050405020304" pitchFamily="18" charset="0"/>
                <a:cs typeface="Times New Roman" panose="02020603050405020304" pitchFamily="18" charset="0"/>
              </a:rPr>
              <a:t> </a:t>
            </a:r>
            <a:r>
              <a:rPr lang="en-US" b="1" dirty="0" err="1" smtClean="0">
                <a:latin typeface="Times New Roman" panose="02020603050405020304" pitchFamily="18" charset="0"/>
                <a:cs typeface="Times New Roman" panose="02020603050405020304" pitchFamily="18" charset="0"/>
              </a:rPr>
              <a:t>sinh</a:t>
            </a:r>
            <a:r>
              <a:rPr lang="en-US" b="1" dirty="0" smtClean="0">
                <a:latin typeface="Times New Roman" panose="02020603050405020304" pitchFamily="18" charset="0"/>
                <a:cs typeface="Times New Roman" panose="02020603050405020304" pitchFamily="18" charset="0"/>
              </a:rPr>
              <a:t> </a:t>
            </a:r>
            <a:r>
              <a:rPr lang="en-US" b="1" dirty="0" err="1" smtClean="0">
                <a:latin typeface="Times New Roman" panose="02020603050405020304" pitchFamily="18" charset="0"/>
                <a:cs typeface="Times New Roman" panose="02020603050405020304" pitchFamily="18" charset="0"/>
              </a:rPr>
              <a:t>trong</a:t>
            </a:r>
            <a:r>
              <a:rPr lang="en-US" b="1" dirty="0" smtClean="0">
                <a:latin typeface="Times New Roman" panose="02020603050405020304" pitchFamily="18" charset="0"/>
                <a:cs typeface="Times New Roman" panose="02020603050405020304" pitchFamily="18" charset="0"/>
              </a:rPr>
              <a:t> </a:t>
            </a:r>
            <a:r>
              <a:rPr lang="en-US" b="1" dirty="0" err="1" smtClean="0">
                <a:latin typeface="Times New Roman" panose="02020603050405020304" pitchFamily="18" charset="0"/>
                <a:cs typeface="Times New Roman" panose="02020603050405020304" pitchFamily="18" charset="0"/>
              </a:rPr>
              <a:t>quá</a:t>
            </a:r>
            <a:r>
              <a:rPr lang="en-US" b="1" dirty="0" smtClean="0">
                <a:latin typeface="Times New Roman" panose="02020603050405020304" pitchFamily="18" charset="0"/>
                <a:cs typeface="Times New Roman" panose="02020603050405020304" pitchFamily="18" charset="0"/>
              </a:rPr>
              <a:t> </a:t>
            </a:r>
            <a:r>
              <a:rPr lang="en-US" b="1" dirty="0" err="1" smtClean="0">
                <a:latin typeface="Times New Roman" panose="02020603050405020304" pitchFamily="18" charset="0"/>
                <a:cs typeface="Times New Roman" panose="02020603050405020304" pitchFamily="18" charset="0"/>
              </a:rPr>
              <a:t>trình</a:t>
            </a:r>
            <a:r>
              <a:rPr lang="en-US" b="1" dirty="0" smtClean="0">
                <a:latin typeface="Times New Roman" panose="02020603050405020304" pitchFamily="18" charset="0"/>
                <a:cs typeface="Times New Roman" panose="02020603050405020304" pitchFamily="18" charset="0"/>
              </a:rPr>
              <a:t> </a:t>
            </a:r>
            <a:r>
              <a:rPr lang="en-US" b="1" dirty="0" err="1" smtClean="0">
                <a:latin typeface="Times New Roman" panose="02020603050405020304" pitchFamily="18" charset="0"/>
                <a:cs typeface="Times New Roman" panose="02020603050405020304" pitchFamily="18" charset="0"/>
              </a:rPr>
              <a:t>các</a:t>
            </a:r>
            <a:r>
              <a:rPr lang="en-US" b="1" dirty="0" smtClean="0">
                <a:latin typeface="Times New Roman" panose="02020603050405020304" pitchFamily="18" charset="0"/>
                <a:cs typeface="Times New Roman" panose="02020603050405020304" pitchFamily="18" charset="0"/>
              </a:rPr>
              <a:t> </a:t>
            </a:r>
            <a:r>
              <a:rPr lang="en-US" b="1" dirty="0" err="1" smtClean="0">
                <a:latin typeface="Times New Roman" panose="02020603050405020304" pitchFamily="18" charset="0"/>
                <a:cs typeface="Times New Roman" panose="02020603050405020304" pitchFamily="18" charset="0"/>
              </a:rPr>
              <a:t>cơ</a:t>
            </a:r>
            <a:r>
              <a:rPr lang="en-US" b="1" dirty="0" smtClean="0">
                <a:latin typeface="Times New Roman" panose="02020603050405020304" pitchFamily="18" charset="0"/>
                <a:cs typeface="Times New Roman" panose="02020603050405020304" pitchFamily="18" charset="0"/>
              </a:rPr>
              <a:t> </a:t>
            </a:r>
            <a:r>
              <a:rPr lang="en-US" b="1" dirty="0" err="1" smtClean="0">
                <a:latin typeface="Times New Roman" panose="02020603050405020304" pitchFamily="18" charset="0"/>
                <a:cs typeface="Times New Roman" panose="02020603050405020304" pitchFamily="18" charset="0"/>
              </a:rPr>
              <a:t>quan</a:t>
            </a:r>
            <a:r>
              <a:rPr lang="en-US" b="1" dirty="0" smtClean="0">
                <a:latin typeface="Times New Roman" panose="02020603050405020304" pitchFamily="18" charset="0"/>
                <a:cs typeface="Times New Roman" panose="02020603050405020304" pitchFamily="18" charset="0"/>
              </a:rPr>
              <a:t> </a:t>
            </a:r>
            <a:r>
              <a:rPr lang="en-US" b="1" dirty="0" err="1" smtClean="0">
                <a:latin typeface="Times New Roman" panose="02020603050405020304" pitchFamily="18" charset="0"/>
                <a:cs typeface="Times New Roman" panose="02020603050405020304" pitchFamily="18" charset="0"/>
              </a:rPr>
              <a:t>hành</a:t>
            </a:r>
            <a:r>
              <a:rPr lang="en-US" b="1" dirty="0" smtClean="0">
                <a:latin typeface="Times New Roman" panose="02020603050405020304" pitchFamily="18" charset="0"/>
                <a:cs typeface="Times New Roman" panose="02020603050405020304" pitchFamily="18" charset="0"/>
              </a:rPr>
              <a:t> </a:t>
            </a:r>
            <a:r>
              <a:rPr lang="en-US" b="1" dirty="0" err="1" smtClean="0">
                <a:latin typeface="Times New Roman" panose="02020603050405020304" pitchFamily="18" charset="0"/>
                <a:cs typeface="Times New Roman" panose="02020603050405020304" pitchFamily="18" charset="0"/>
              </a:rPr>
              <a:t>chính</a:t>
            </a:r>
            <a:r>
              <a:rPr lang="en-US" b="1" dirty="0" smtClean="0">
                <a:latin typeface="Times New Roman" panose="02020603050405020304" pitchFamily="18" charset="0"/>
                <a:cs typeface="Times New Roman" panose="02020603050405020304" pitchFamily="18" charset="0"/>
              </a:rPr>
              <a:t> NN </a:t>
            </a:r>
            <a:r>
              <a:rPr lang="en-US" b="1" dirty="0" err="1" smtClean="0">
                <a:latin typeface="Times New Roman" panose="02020603050405020304" pitchFamily="18" charset="0"/>
                <a:cs typeface="Times New Roman" panose="02020603050405020304" pitchFamily="18" charset="0"/>
              </a:rPr>
              <a:t>thực</a:t>
            </a:r>
            <a:r>
              <a:rPr lang="en-US" b="1" dirty="0" smtClean="0">
                <a:latin typeface="Times New Roman" panose="02020603050405020304" pitchFamily="18" charset="0"/>
                <a:cs typeface="Times New Roman" panose="02020603050405020304" pitchFamily="18" charset="0"/>
              </a:rPr>
              <a:t> </a:t>
            </a:r>
            <a:r>
              <a:rPr lang="en-US" b="1" dirty="0" err="1" smtClean="0">
                <a:latin typeface="Times New Roman" panose="02020603050405020304" pitchFamily="18" charset="0"/>
                <a:cs typeface="Times New Roman" panose="02020603050405020304" pitchFamily="18" charset="0"/>
              </a:rPr>
              <a:t>hiện</a:t>
            </a:r>
            <a:r>
              <a:rPr lang="en-US" b="1" dirty="0" smtClean="0">
                <a:latin typeface="Times New Roman" panose="02020603050405020304" pitchFamily="18" charset="0"/>
                <a:cs typeface="Times New Roman" panose="02020603050405020304" pitchFamily="18" charset="0"/>
              </a:rPr>
              <a:t> </a:t>
            </a:r>
            <a:r>
              <a:rPr lang="en-US" b="1" dirty="0" err="1" smtClean="0">
                <a:latin typeface="Times New Roman" panose="02020603050405020304" pitchFamily="18" charset="0"/>
                <a:cs typeface="Times New Roman" panose="02020603050405020304" pitchFamily="18" charset="0"/>
              </a:rPr>
              <a:t>hoạt</a:t>
            </a:r>
            <a:r>
              <a:rPr lang="en-US" b="1" dirty="0" smtClean="0">
                <a:latin typeface="Times New Roman" panose="02020603050405020304" pitchFamily="18" charset="0"/>
                <a:cs typeface="Times New Roman" panose="02020603050405020304" pitchFamily="18" charset="0"/>
              </a:rPr>
              <a:t> </a:t>
            </a:r>
            <a:r>
              <a:rPr lang="en-US" b="1" dirty="0" err="1" smtClean="0">
                <a:latin typeface="Times New Roman" panose="02020603050405020304" pitchFamily="18" charset="0"/>
                <a:cs typeface="Times New Roman" panose="02020603050405020304" pitchFamily="18" charset="0"/>
              </a:rPr>
              <a:t>động</a:t>
            </a:r>
            <a:r>
              <a:rPr lang="en-US" b="1" dirty="0" smtClean="0">
                <a:latin typeface="Times New Roman" panose="02020603050405020304" pitchFamily="18" charset="0"/>
                <a:cs typeface="Times New Roman" panose="02020603050405020304" pitchFamily="18" charset="0"/>
              </a:rPr>
              <a:t> </a:t>
            </a:r>
            <a:r>
              <a:rPr lang="en-US" b="1" dirty="0" err="1" smtClean="0">
                <a:latin typeface="Times New Roman" panose="02020603050405020304" pitchFamily="18" charset="0"/>
                <a:cs typeface="Times New Roman" panose="02020603050405020304" pitchFamily="18" charset="0"/>
              </a:rPr>
              <a:t>chấp</a:t>
            </a:r>
            <a:r>
              <a:rPr lang="en-US" b="1" dirty="0" smtClean="0">
                <a:latin typeface="Times New Roman" panose="02020603050405020304" pitchFamily="18" charset="0"/>
                <a:cs typeface="Times New Roman" panose="02020603050405020304" pitchFamily="18" charset="0"/>
              </a:rPr>
              <a:t> </a:t>
            </a:r>
            <a:r>
              <a:rPr lang="en-US" b="1" dirty="0" err="1" smtClean="0">
                <a:latin typeface="Times New Roman" panose="02020603050405020304" pitchFamily="18" charset="0"/>
                <a:cs typeface="Times New Roman" panose="02020603050405020304" pitchFamily="18" charset="0"/>
              </a:rPr>
              <a:t>hành</a:t>
            </a:r>
            <a:r>
              <a:rPr lang="en-US" b="1" dirty="0" smtClean="0">
                <a:latin typeface="Times New Roman" panose="02020603050405020304" pitchFamily="18" charset="0"/>
                <a:cs typeface="Times New Roman" panose="02020603050405020304" pitchFamily="18" charset="0"/>
              </a:rPr>
              <a:t> </a:t>
            </a:r>
            <a:r>
              <a:rPr lang="en-US" b="1" dirty="0" err="1" smtClean="0">
                <a:latin typeface="Times New Roman" panose="02020603050405020304" pitchFamily="18" charset="0"/>
                <a:cs typeface="Times New Roman" panose="02020603050405020304" pitchFamily="18" charset="0"/>
              </a:rPr>
              <a:t>và</a:t>
            </a:r>
            <a:r>
              <a:rPr lang="en-US" b="1" dirty="0" smtClean="0">
                <a:latin typeface="Times New Roman" panose="02020603050405020304" pitchFamily="18" charset="0"/>
                <a:cs typeface="Times New Roman" panose="02020603050405020304" pitchFamily="18" charset="0"/>
              </a:rPr>
              <a:t> </a:t>
            </a:r>
            <a:r>
              <a:rPr lang="en-US" b="1" dirty="0" err="1" smtClean="0">
                <a:latin typeface="Times New Roman" panose="02020603050405020304" pitchFamily="18" charset="0"/>
                <a:cs typeface="Times New Roman" panose="02020603050405020304" pitchFamily="18" charset="0"/>
              </a:rPr>
              <a:t>điều</a:t>
            </a:r>
            <a:r>
              <a:rPr lang="en-US" b="1" dirty="0" smtClean="0">
                <a:latin typeface="Times New Roman" panose="02020603050405020304" pitchFamily="18" charset="0"/>
                <a:cs typeface="Times New Roman" panose="02020603050405020304" pitchFamily="18" charset="0"/>
              </a:rPr>
              <a:t> </a:t>
            </a:r>
            <a:r>
              <a:rPr lang="en-US" b="1" dirty="0" err="1" smtClean="0">
                <a:latin typeface="Times New Roman" panose="02020603050405020304" pitchFamily="18" charset="0"/>
                <a:cs typeface="Times New Roman" panose="02020603050405020304" pitchFamily="18" charset="0"/>
              </a:rPr>
              <a:t>hành</a:t>
            </a:r>
            <a:endParaRPr lang="en-US" b="1" dirty="0" smtClean="0">
              <a:latin typeface="Times New Roman" panose="02020603050405020304" pitchFamily="18" charset="0"/>
              <a:cs typeface="Times New Roman" panose="02020603050405020304" pitchFamily="18" charset="0"/>
            </a:endParaRPr>
          </a:p>
          <a:p>
            <a:pPr marL="0" indent="0" eaLnBrk="1" hangingPunct="1">
              <a:buNone/>
              <a:defRPr/>
            </a:pPr>
            <a:r>
              <a:rPr lang="en-US" i="1" u="sng" dirty="0" err="1" smtClean="0">
                <a:latin typeface="Times New Roman" panose="02020603050405020304" pitchFamily="18" charset="0"/>
                <a:cs typeface="Times New Roman" panose="02020603050405020304" pitchFamily="18" charset="0"/>
              </a:rPr>
              <a:t>Nhóm</a:t>
            </a:r>
            <a:r>
              <a:rPr lang="en-US" i="1" u="sng" dirty="0" smtClean="0">
                <a:latin typeface="Times New Roman" panose="02020603050405020304" pitchFamily="18" charset="0"/>
                <a:cs typeface="Times New Roman" panose="02020603050405020304" pitchFamily="18" charset="0"/>
              </a:rPr>
              <a:t> 02</a:t>
            </a:r>
            <a:r>
              <a:rPr lang="en-US" u="sng" dirty="0" smtClean="0">
                <a:latin typeface="Times New Roman" panose="02020603050405020304" pitchFamily="18" charset="0"/>
                <a:cs typeface="Times New Roman" panose="02020603050405020304" pitchFamily="18" charset="0"/>
              </a:rPr>
              <a:t>:</a:t>
            </a:r>
          </a:p>
          <a:p>
            <a:pPr marL="0" indent="0" eaLnBrk="1" hangingPunct="1">
              <a:buNone/>
              <a:defRPr/>
            </a:pPr>
            <a:r>
              <a:rPr lang="en-US" dirty="0" err="1" smtClean="0">
                <a:latin typeface="Times New Roman" panose="02020603050405020304" pitchFamily="18" charset="0"/>
                <a:cs typeface="Times New Roman" panose="02020603050405020304" pitchFamily="18" charset="0"/>
              </a:rPr>
              <a:t>Các</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quan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hệ</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trong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hoạt</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động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nội</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bộ</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của</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cơ</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quan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hành</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chính</a:t>
            </a:r>
            <a:endParaRPr lang="en-US" dirty="0" smtClean="0">
              <a:latin typeface="Times New Roman" panose="02020603050405020304" pitchFamily="18" charset="0"/>
              <a:cs typeface="Times New Roman" panose="02020603050405020304" pitchFamily="18" charset="0"/>
            </a:endParaRPr>
          </a:p>
          <a:p>
            <a:pPr marL="0" indent="0" eaLnBrk="1" hangingPunct="1">
              <a:buNone/>
              <a:defRPr/>
            </a:pPr>
            <a:r>
              <a:rPr lang="en-US" i="1" u="sng" dirty="0" err="1" smtClean="0">
                <a:latin typeface="Times New Roman" panose="02020603050405020304" pitchFamily="18" charset="0"/>
                <a:cs typeface="Times New Roman" panose="02020603050405020304" pitchFamily="18" charset="0"/>
              </a:rPr>
              <a:t>Nhóm</a:t>
            </a:r>
            <a:r>
              <a:rPr lang="en-US" i="1" u="sng" dirty="0" smtClean="0">
                <a:latin typeface="Times New Roman" panose="02020603050405020304" pitchFamily="18" charset="0"/>
                <a:cs typeface="Times New Roman" panose="02020603050405020304" pitchFamily="18" charset="0"/>
              </a:rPr>
              <a:t> 03: </a:t>
            </a:r>
          </a:p>
          <a:p>
            <a:pPr marL="0" indent="0" eaLnBrk="1" hangingPunct="1">
              <a:buNone/>
              <a:defRPr/>
            </a:pPr>
            <a:r>
              <a:rPr lang="en-US" dirty="0" err="1" smtClean="0">
                <a:latin typeface="Times New Roman" panose="02020603050405020304" pitchFamily="18" charset="0"/>
                <a:cs typeface="Times New Roman" panose="02020603050405020304" pitchFamily="18" charset="0"/>
              </a:rPr>
              <a:t>Các</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quan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hệ</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quản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lý</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trong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quá</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trình</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cá</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nhân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tổ</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chức</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được</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nhà</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nước</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trao</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quyền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thực</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hiện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hoạt</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động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quản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lý</a:t>
            </a:r>
            <a:endParaRPr lang="en-US" dirty="0" smtClean="0">
              <a:latin typeface="Times New Roman" panose="02020603050405020304" pitchFamily="18" charset="0"/>
              <a:cs typeface="Times New Roman" panose="02020603050405020304" pitchFamily="18" charset="0"/>
            </a:endParaRPr>
          </a:p>
          <a:p>
            <a:pPr algn="ctr" eaLnBrk="1" hangingPunct="1">
              <a:defRPr/>
            </a:pPr>
            <a:r>
              <a:rPr lang="en-US" sz="2400" i="1" dirty="0" smtClean="0">
                <a:solidFill>
                  <a:srgbClr val="FF0000"/>
                </a:solidFill>
                <a:latin typeface="Times New Roman" panose="02020603050405020304" pitchFamily="18" charset="0"/>
                <a:cs typeface="Times New Roman" panose="02020603050405020304" pitchFamily="18" charset="0"/>
              </a:rPr>
              <a:t>Ví dụ: CP - </a:t>
            </a:r>
            <a:r>
              <a:rPr lang="en-US" sz="2400" i="1" dirty="0" err="1" smtClean="0">
                <a:solidFill>
                  <a:srgbClr val="FF0000"/>
                </a:solidFill>
                <a:latin typeface="Times New Roman" panose="02020603050405020304" pitchFamily="18" charset="0"/>
                <a:cs typeface="Times New Roman" panose="02020603050405020304" pitchFamily="18" charset="0"/>
              </a:rPr>
              <a:t>Các</a:t>
            </a:r>
            <a:r>
              <a:rPr lang="en-US" sz="2400" i="1" dirty="0" smtClean="0">
                <a:solidFill>
                  <a:srgbClr val="FF0000"/>
                </a:solidFill>
                <a:latin typeface="Times New Roman" panose="02020603050405020304" pitchFamily="18" charset="0"/>
                <a:cs typeface="Times New Roman" panose="02020603050405020304" pitchFamily="18" charset="0"/>
              </a:rPr>
              <a:t> </a:t>
            </a:r>
            <a:r>
              <a:rPr lang="en-US" sz="2400" i="1" dirty="0" err="1" smtClean="0">
                <a:solidFill>
                  <a:srgbClr val="FF0000"/>
                </a:solidFill>
                <a:latin typeface="Times New Roman" panose="02020603050405020304" pitchFamily="18" charset="0"/>
                <a:cs typeface="Times New Roman" panose="02020603050405020304" pitchFamily="18" charset="0"/>
              </a:rPr>
              <a:t>Bộ</a:t>
            </a:r>
            <a:r>
              <a:rPr lang="en-US" sz="2400" i="1" dirty="0" smtClean="0">
                <a:solidFill>
                  <a:srgbClr val="FF0000"/>
                </a:solidFill>
                <a:latin typeface="Times New Roman" panose="02020603050405020304" pitchFamily="18" charset="0"/>
                <a:cs typeface="Times New Roman" panose="02020603050405020304" pitchFamily="18" charset="0"/>
              </a:rPr>
              <a:t>, VPCC…</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5938" name="Rectangle 2"/>
          <p:cNvSpPr>
            <a:spLocks noGrp="1" noRot="1" noChangeArrowheads="1"/>
          </p:cNvSpPr>
          <p:nvPr>
            <p:ph type="title"/>
          </p:nvPr>
        </p:nvSpPr>
        <p:spPr/>
        <p:txBody>
          <a:bodyPr/>
          <a:lstStyle/>
          <a:p>
            <a:pPr eaLnBrk="1" hangingPunct="1">
              <a:defRPr/>
            </a:pPr>
            <a:r>
              <a:rPr lang="en-US" dirty="0" smtClean="0">
                <a:solidFill>
                  <a:schemeClr val="folHlink"/>
                </a:solidFill>
              </a:rPr>
              <a:t>1.3 </a:t>
            </a:r>
            <a:r>
              <a:rPr lang="en-US" dirty="0" err="1" smtClean="0">
                <a:solidFill>
                  <a:schemeClr val="folHlink"/>
                </a:solidFill>
              </a:rPr>
              <a:t>Phương</a:t>
            </a:r>
            <a:r>
              <a:rPr lang="en-US" dirty="0" smtClean="0">
                <a:solidFill>
                  <a:schemeClr val="folHlink"/>
                </a:solidFill>
              </a:rPr>
              <a:t> </a:t>
            </a:r>
            <a:r>
              <a:rPr lang="en-US" dirty="0" err="1" smtClean="0">
                <a:solidFill>
                  <a:schemeClr val="folHlink"/>
                </a:solidFill>
              </a:rPr>
              <a:t>pháp</a:t>
            </a:r>
            <a:r>
              <a:rPr lang="en-US" dirty="0" smtClean="0">
                <a:solidFill>
                  <a:schemeClr val="folHlink"/>
                </a:solidFill>
              </a:rPr>
              <a:t> </a:t>
            </a:r>
            <a:r>
              <a:rPr lang="en-US" dirty="0" err="1" smtClean="0">
                <a:solidFill>
                  <a:schemeClr val="folHlink"/>
                </a:solidFill>
              </a:rPr>
              <a:t>điều</a:t>
            </a:r>
            <a:r>
              <a:rPr lang="en-US" dirty="0" smtClean="0">
                <a:solidFill>
                  <a:schemeClr val="folHlink"/>
                </a:solidFill>
              </a:rPr>
              <a:t> </a:t>
            </a:r>
            <a:r>
              <a:rPr lang="en-US" dirty="0" err="1" smtClean="0">
                <a:solidFill>
                  <a:schemeClr val="folHlink"/>
                </a:solidFill>
              </a:rPr>
              <a:t>chỉnh</a:t>
            </a:r>
            <a:endParaRPr lang="en-US" dirty="0" smtClean="0">
              <a:solidFill>
                <a:schemeClr val="folHlink"/>
              </a:solidFill>
            </a:endParaRPr>
          </a:p>
        </p:txBody>
      </p:sp>
      <p:sp>
        <p:nvSpPr>
          <p:cNvPr id="295939" name="Rectangle 3"/>
          <p:cNvSpPr>
            <a:spLocks noGrp="1" noRot="1" noChangeArrowheads="1"/>
          </p:cNvSpPr>
          <p:nvPr>
            <p:ph sz="quarter" idx="1"/>
          </p:nvPr>
        </p:nvSpPr>
        <p:spPr>
          <a:xfrm>
            <a:off x="565276" y="1905000"/>
            <a:ext cx="8007351" cy="3276600"/>
          </a:xfrm>
        </p:spPr>
        <p:txBody>
          <a:bodyPr/>
          <a:lstStyle/>
          <a:p>
            <a:pPr eaLnBrk="1" hangingPunct="1">
              <a:defRPr/>
            </a:pPr>
            <a:r>
              <a:rPr lang="en-US" dirty="0" err="1" smtClean="0"/>
              <a:t>Phương</a:t>
            </a:r>
            <a:r>
              <a:rPr lang="en-US" dirty="0" smtClean="0"/>
              <a:t> </a:t>
            </a:r>
            <a:r>
              <a:rPr lang="en-US" dirty="0" err="1" smtClean="0"/>
              <a:t>pháp</a:t>
            </a:r>
            <a:r>
              <a:rPr lang="en-US" dirty="0" smtClean="0"/>
              <a:t> </a:t>
            </a:r>
            <a:r>
              <a:rPr lang="en-US" dirty="0" err="1" smtClean="0"/>
              <a:t>mệnh</a:t>
            </a:r>
            <a:r>
              <a:rPr lang="en-US" dirty="0" smtClean="0"/>
              <a:t> </a:t>
            </a:r>
            <a:r>
              <a:rPr lang="en-US" dirty="0" err="1" smtClean="0"/>
              <a:t>lệnh</a:t>
            </a:r>
            <a:r>
              <a:rPr lang="en-US" dirty="0" smtClean="0"/>
              <a:t> - </a:t>
            </a:r>
            <a:r>
              <a:rPr lang="en-US" dirty="0" err="1" smtClean="0"/>
              <a:t>phục</a:t>
            </a:r>
            <a:r>
              <a:rPr lang="en-US" dirty="0" smtClean="0"/>
              <a:t> </a:t>
            </a:r>
            <a:r>
              <a:rPr lang="en-US" dirty="0" err="1" smtClean="0"/>
              <a:t>tùng</a:t>
            </a:r>
            <a:r>
              <a:rPr lang="en-US" smtClean="0"/>
              <a:t>: </a:t>
            </a:r>
            <a:endParaRPr lang="en-US" dirty="0" smtClean="0"/>
          </a:p>
          <a:p>
            <a:pPr marL="0" indent="0" eaLnBrk="1" hangingPunct="1">
              <a:buNone/>
              <a:defRPr/>
            </a:pPr>
            <a:endParaRPr lang="en-US" dirty="0" smtClean="0"/>
          </a:p>
          <a:p>
            <a:pPr algn="ctr" eaLnBrk="1" hangingPunct="1">
              <a:defRPr/>
            </a:pPr>
            <a:r>
              <a:rPr lang="en-US" sz="2000" dirty="0" smtClean="0">
                <a:solidFill>
                  <a:srgbClr val="FF0000"/>
                </a:solidFill>
              </a:rPr>
              <a:t>Ví dụ: QĐ </a:t>
            </a:r>
            <a:r>
              <a:rPr lang="en-US" sz="2000" dirty="0" err="1" smtClean="0">
                <a:solidFill>
                  <a:srgbClr val="FF0000"/>
                </a:solidFill>
              </a:rPr>
              <a:t>sô</a:t>
            </a:r>
            <a:r>
              <a:rPr lang="en-US" sz="2000" dirty="0" smtClean="0">
                <a:solidFill>
                  <a:srgbClr val="FF0000"/>
                </a:solidFill>
              </a:rPr>
              <a:t>́ 461 </a:t>
            </a:r>
            <a:r>
              <a:rPr lang="en-US" sz="2000" dirty="0" err="1" smtClean="0">
                <a:solidFill>
                  <a:srgbClr val="FF0000"/>
                </a:solidFill>
              </a:rPr>
              <a:t>của</a:t>
            </a:r>
            <a:r>
              <a:rPr lang="en-US" sz="2000" dirty="0" smtClean="0">
                <a:solidFill>
                  <a:srgbClr val="FF0000"/>
                </a:solidFill>
              </a:rPr>
              <a:t> UBND </a:t>
            </a:r>
            <a:r>
              <a:rPr lang="en-US" sz="2000" dirty="0" err="1" smtClean="0">
                <a:solidFill>
                  <a:srgbClr val="FF0000"/>
                </a:solidFill>
              </a:rPr>
              <a:t>huyện</a:t>
            </a:r>
            <a:r>
              <a:rPr lang="en-US" sz="2000" dirty="0" smtClean="0">
                <a:solidFill>
                  <a:srgbClr val="FF0000"/>
                </a:solidFill>
              </a:rPr>
              <a:t> </a:t>
            </a:r>
            <a:r>
              <a:rPr lang="en-US" sz="2000" dirty="0" err="1" smtClean="0">
                <a:solidFill>
                  <a:srgbClr val="FF0000"/>
                </a:solidFill>
              </a:rPr>
              <a:t>Tiên</a:t>
            </a:r>
            <a:r>
              <a:rPr lang="en-US" sz="2000" dirty="0" smtClean="0">
                <a:solidFill>
                  <a:srgbClr val="FF0000"/>
                </a:solidFill>
              </a:rPr>
              <a:t> </a:t>
            </a:r>
            <a:r>
              <a:rPr lang="en-US" sz="2000" dirty="0" err="1" smtClean="0">
                <a:solidFill>
                  <a:srgbClr val="FF0000"/>
                </a:solidFill>
              </a:rPr>
              <a:t>lãng</a:t>
            </a:r>
            <a:r>
              <a:rPr lang="en-US" sz="2000" dirty="0" smtClean="0">
                <a:solidFill>
                  <a:srgbClr val="FF0000"/>
                </a:solidFill>
              </a:rPr>
              <a:t> </a:t>
            </a:r>
            <a:r>
              <a:rPr lang="en-US" sz="2000" dirty="0" err="1" smtClean="0">
                <a:solidFill>
                  <a:srgbClr val="FF0000"/>
                </a:solidFill>
              </a:rPr>
              <a:t>và</a:t>
            </a:r>
            <a:r>
              <a:rPr lang="en-US" sz="2000" dirty="0" smtClean="0">
                <a:solidFill>
                  <a:srgbClr val="FF0000"/>
                </a:solidFill>
              </a:rPr>
              <a:t> </a:t>
            </a:r>
            <a:r>
              <a:rPr lang="en-US" sz="2000" dirty="0" err="1" smtClean="0">
                <a:solidFill>
                  <a:srgbClr val="FF0000"/>
                </a:solidFill>
              </a:rPr>
              <a:t>gia</a:t>
            </a:r>
            <a:r>
              <a:rPr lang="en-US" sz="2000" dirty="0" smtClean="0">
                <a:solidFill>
                  <a:srgbClr val="FF0000"/>
                </a:solidFill>
              </a:rPr>
              <a:t> </a:t>
            </a:r>
            <a:r>
              <a:rPr lang="en-US" sz="2000" dirty="0" err="1" smtClean="0">
                <a:solidFill>
                  <a:srgbClr val="FF0000"/>
                </a:solidFill>
              </a:rPr>
              <a:t>đình</a:t>
            </a:r>
            <a:r>
              <a:rPr lang="en-US" sz="2000" dirty="0" smtClean="0">
                <a:solidFill>
                  <a:srgbClr val="FF0000"/>
                </a:solidFill>
              </a:rPr>
              <a:t> </a:t>
            </a:r>
            <a:r>
              <a:rPr lang="en-US" sz="2000" dirty="0" err="1" smtClean="0">
                <a:solidFill>
                  <a:srgbClr val="FF0000"/>
                </a:solidFill>
              </a:rPr>
              <a:t>ông</a:t>
            </a:r>
            <a:r>
              <a:rPr lang="en-US" sz="2000" dirty="0" smtClean="0">
                <a:solidFill>
                  <a:srgbClr val="FF0000"/>
                </a:solidFill>
              </a:rPr>
              <a:t> </a:t>
            </a:r>
            <a:r>
              <a:rPr lang="en-US" sz="2000" dirty="0" err="1" smtClean="0">
                <a:solidFill>
                  <a:srgbClr val="FF0000"/>
                </a:solidFill>
              </a:rPr>
              <a:t>Đoàn</a:t>
            </a:r>
            <a:r>
              <a:rPr lang="en-US" sz="2000" dirty="0" smtClean="0">
                <a:solidFill>
                  <a:srgbClr val="FF0000"/>
                </a:solidFill>
              </a:rPr>
              <a:t> </a:t>
            </a:r>
            <a:r>
              <a:rPr lang="en-US" sz="2000" dirty="0" err="1" smtClean="0">
                <a:solidFill>
                  <a:srgbClr val="FF0000"/>
                </a:solidFill>
              </a:rPr>
              <a:t>văn</a:t>
            </a:r>
            <a:r>
              <a:rPr lang="en-US" sz="2000" dirty="0" smtClean="0">
                <a:solidFill>
                  <a:srgbClr val="FF0000"/>
                </a:solidFill>
              </a:rPr>
              <a:t> </a:t>
            </a:r>
            <a:r>
              <a:rPr lang="en-US" sz="2000" dirty="0" err="1" smtClean="0">
                <a:solidFill>
                  <a:srgbClr val="FF0000"/>
                </a:solidFill>
              </a:rPr>
              <a:t>Vươn</a:t>
            </a:r>
            <a:endParaRPr lang="en-US" sz="2000" dirty="0" smtClean="0">
              <a:solidFill>
                <a:srgbClr val="FF0000"/>
              </a:solidFill>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62" name="Rectangle 2"/>
          <p:cNvSpPr>
            <a:spLocks noGrp="1" noRot="1" noChangeArrowheads="1"/>
          </p:cNvSpPr>
          <p:nvPr>
            <p:ph type="title"/>
          </p:nvPr>
        </p:nvSpPr>
        <p:spPr>
          <a:xfrm>
            <a:off x="301752" y="0"/>
            <a:ext cx="8534400" cy="1295400"/>
          </a:xfrm>
        </p:spPr>
        <p:txBody>
          <a:bodyPr>
            <a:normAutofit fontScale="90000"/>
          </a:bodyPr>
          <a:lstStyle/>
          <a:p>
            <a:pPr eaLnBrk="1" hangingPunct="1">
              <a:defRPr/>
            </a:pPr>
            <a:r>
              <a:rPr lang="en-US" sz="4000" dirty="0" smtClean="0">
                <a:solidFill>
                  <a:srgbClr val="FF3399"/>
                </a:solidFill>
              </a:rPr>
              <a:t>2.Một </a:t>
            </a:r>
            <a:r>
              <a:rPr lang="en-US" sz="4000" dirty="0" err="1" smtClean="0">
                <a:solidFill>
                  <a:srgbClr val="FF3399"/>
                </a:solidFill>
              </a:rPr>
              <a:t>số</a:t>
            </a:r>
            <a:r>
              <a:rPr lang="en-US" sz="4000" dirty="0" smtClean="0">
                <a:solidFill>
                  <a:srgbClr val="FF3399"/>
                </a:solidFill>
              </a:rPr>
              <a:t> </a:t>
            </a:r>
            <a:r>
              <a:rPr lang="en-US" sz="4000" dirty="0" err="1" smtClean="0">
                <a:solidFill>
                  <a:srgbClr val="FF3399"/>
                </a:solidFill>
              </a:rPr>
              <a:t>nội</a:t>
            </a:r>
            <a:r>
              <a:rPr lang="en-US" sz="4000" dirty="0" smtClean="0">
                <a:solidFill>
                  <a:srgbClr val="FF3399"/>
                </a:solidFill>
              </a:rPr>
              <a:t> dung </a:t>
            </a:r>
            <a:r>
              <a:rPr lang="en-US" sz="4000" dirty="0" err="1" smtClean="0">
                <a:solidFill>
                  <a:srgbClr val="FF3399"/>
                </a:solidFill>
              </a:rPr>
              <a:t>cơ</a:t>
            </a:r>
            <a:r>
              <a:rPr lang="en-US" sz="4000" dirty="0" smtClean="0">
                <a:solidFill>
                  <a:srgbClr val="FF3399"/>
                </a:solidFill>
              </a:rPr>
              <a:t> </a:t>
            </a:r>
            <a:r>
              <a:rPr lang="en-US" sz="4000" dirty="0" err="1" smtClean="0">
                <a:solidFill>
                  <a:srgbClr val="FF3399"/>
                </a:solidFill>
              </a:rPr>
              <a:t>bản</a:t>
            </a:r>
            <a:r>
              <a:rPr lang="en-US" sz="4000" dirty="0" smtClean="0">
                <a:solidFill>
                  <a:srgbClr val="FF3399"/>
                </a:solidFill>
              </a:rPr>
              <a:t/>
            </a:r>
            <a:br>
              <a:rPr lang="en-US" sz="4000" dirty="0" smtClean="0">
                <a:solidFill>
                  <a:srgbClr val="FF3399"/>
                </a:solidFill>
              </a:rPr>
            </a:br>
            <a:r>
              <a:rPr lang="en-US" sz="4000" dirty="0" smtClean="0">
                <a:solidFill>
                  <a:srgbClr val="33CCFF"/>
                </a:solidFill>
              </a:rPr>
              <a:t>2.1 </a:t>
            </a:r>
            <a:r>
              <a:rPr lang="en-US" sz="4000" dirty="0" err="1" smtClean="0">
                <a:solidFill>
                  <a:srgbClr val="33CCFF"/>
                </a:solidFill>
              </a:rPr>
              <a:t>Quan</a:t>
            </a:r>
            <a:r>
              <a:rPr lang="en-US" sz="4000" dirty="0" smtClean="0">
                <a:solidFill>
                  <a:srgbClr val="33CCFF"/>
                </a:solidFill>
              </a:rPr>
              <a:t> </a:t>
            </a:r>
            <a:r>
              <a:rPr lang="en-US" sz="4000" dirty="0" err="1" smtClean="0">
                <a:solidFill>
                  <a:srgbClr val="33CCFF"/>
                </a:solidFill>
              </a:rPr>
              <a:t>hệ</a:t>
            </a:r>
            <a:r>
              <a:rPr lang="en-US" sz="4000" dirty="0" smtClean="0">
                <a:solidFill>
                  <a:srgbClr val="33CCFF"/>
                </a:solidFill>
              </a:rPr>
              <a:t> </a:t>
            </a:r>
            <a:r>
              <a:rPr lang="en-US" sz="4000" dirty="0" err="1" smtClean="0">
                <a:solidFill>
                  <a:srgbClr val="33CCFF"/>
                </a:solidFill>
              </a:rPr>
              <a:t>pháp</a:t>
            </a:r>
            <a:r>
              <a:rPr lang="en-US" sz="4000" dirty="0" smtClean="0">
                <a:solidFill>
                  <a:srgbClr val="33CCFF"/>
                </a:solidFill>
              </a:rPr>
              <a:t> </a:t>
            </a:r>
            <a:r>
              <a:rPr lang="en-US" sz="4000" dirty="0" err="1" smtClean="0">
                <a:solidFill>
                  <a:srgbClr val="33CCFF"/>
                </a:solidFill>
              </a:rPr>
              <a:t>luật</a:t>
            </a:r>
            <a:r>
              <a:rPr lang="en-US" sz="4000" dirty="0" smtClean="0">
                <a:solidFill>
                  <a:srgbClr val="33CCFF"/>
                </a:solidFill>
              </a:rPr>
              <a:t> </a:t>
            </a:r>
            <a:r>
              <a:rPr lang="en-US" sz="4000" dirty="0" err="1" smtClean="0">
                <a:solidFill>
                  <a:srgbClr val="33CCFF"/>
                </a:solidFill>
              </a:rPr>
              <a:t>hành</a:t>
            </a:r>
            <a:r>
              <a:rPr lang="en-US" sz="4000" dirty="0" smtClean="0">
                <a:solidFill>
                  <a:srgbClr val="33CCFF"/>
                </a:solidFill>
              </a:rPr>
              <a:t> </a:t>
            </a:r>
            <a:r>
              <a:rPr lang="en-US" sz="4000" dirty="0" err="1" smtClean="0">
                <a:solidFill>
                  <a:srgbClr val="33CCFF"/>
                </a:solidFill>
              </a:rPr>
              <a:t>chính</a:t>
            </a:r>
            <a:endParaRPr lang="en-US" sz="4000" dirty="0" smtClean="0">
              <a:solidFill>
                <a:srgbClr val="33CCFF"/>
              </a:solidFill>
            </a:endParaRPr>
          </a:p>
        </p:txBody>
      </p:sp>
      <p:sp>
        <p:nvSpPr>
          <p:cNvPr id="296963" name="Rectangle 3"/>
          <p:cNvSpPr>
            <a:spLocks noGrp="1" noRot="1" noChangeArrowheads="1"/>
          </p:cNvSpPr>
          <p:nvPr>
            <p:ph sz="quarter" idx="1"/>
          </p:nvPr>
        </p:nvSpPr>
        <p:spPr>
          <a:xfrm>
            <a:off x="4267200" y="1600200"/>
            <a:ext cx="4538472" cy="4572000"/>
          </a:xfrm>
        </p:spPr>
        <p:txBody>
          <a:bodyPr>
            <a:normAutofit/>
          </a:bodyPr>
          <a:lstStyle/>
          <a:p>
            <a:pPr eaLnBrk="1" hangingPunct="1">
              <a:defRPr/>
            </a:pPr>
            <a:r>
              <a:rPr lang="en-US" dirty="0" err="1" smtClean="0"/>
              <a:t>Là</a:t>
            </a:r>
            <a:r>
              <a:rPr lang="en-US" dirty="0" smtClean="0"/>
              <a:t> </a:t>
            </a:r>
            <a:r>
              <a:rPr lang="en-US" dirty="0" err="1" smtClean="0"/>
              <a:t>những</a:t>
            </a:r>
            <a:r>
              <a:rPr lang="en-US" dirty="0" smtClean="0"/>
              <a:t> QHXH </a:t>
            </a:r>
            <a:r>
              <a:rPr lang="en-US" dirty="0" err="1" smtClean="0"/>
              <a:t>phát</a:t>
            </a:r>
            <a:r>
              <a:rPr lang="en-US" dirty="0" smtClean="0"/>
              <a:t> </a:t>
            </a:r>
            <a:r>
              <a:rPr lang="en-US" dirty="0" err="1" smtClean="0"/>
              <a:t>sinh</a:t>
            </a:r>
            <a:r>
              <a:rPr lang="en-US" dirty="0" smtClean="0"/>
              <a:t> </a:t>
            </a:r>
            <a:r>
              <a:rPr lang="en-US" dirty="0" err="1" smtClean="0"/>
              <a:t>trong</a:t>
            </a:r>
            <a:r>
              <a:rPr lang="en-US" dirty="0" smtClean="0"/>
              <a:t> </a:t>
            </a:r>
            <a:r>
              <a:rPr lang="en-US" dirty="0" err="1" smtClean="0"/>
              <a:t>quá</a:t>
            </a:r>
            <a:r>
              <a:rPr lang="en-US" dirty="0" smtClean="0"/>
              <a:t> </a:t>
            </a:r>
            <a:r>
              <a:rPr lang="en-US" dirty="0" err="1" smtClean="0"/>
              <a:t>trình</a:t>
            </a:r>
            <a:r>
              <a:rPr lang="en-US" dirty="0" smtClean="0"/>
              <a:t> </a:t>
            </a:r>
            <a:r>
              <a:rPr lang="en-US" dirty="0" err="1" smtClean="0"/>
              <a:t>chấp</a:t>
            </a:r>
            <a:r>
              <a:rPr lang="en-US" dirty="0" smtClean="0"/>
              <a:t> </a:t>
            </a:r>
            <a:r>
              <a:rPr lang="en-US" dirty="0" err="1" smtClean="0"/>
              <a:t>hành</a:t>
            </a:r>
            <a:r>
              <a:rPr lang="en-US" dirty="0" smtClean="0"/>
              <a:t> </a:t>
            </a:r>
            <a:r>
              <a:rPr lang="en-US" dirty="0" err="1" smtClean="0"/>
              <a:t>và</a:t>
            </a:r>
            <a:r>
              <a:rPr lang="en-US" dirty="0" smtClean="0"/>
              <a:t> </a:t>
            </a:r>
            <a:r>
              <a:rPr lang="en-US" dirty="0" err="1" smtClean="0"/>
              <a:t>điều</a:t>
            </a:r>
            <a:r>
              <a:rPr lang="en-US" dirty="0" smtClean="0"/>
              <a:t> </a:t>
            </a:r>
            <a:r>
              <a:rPr lang="en-US" dirty="0" err="1" smtClean="0"/>
              <a:t>hành</a:t>
            </a:r>
            <a:endParaRPr lang="en-US" dirty="0" smtClean="0"/>
          </a:p>
          <a:p>
            <a:pPr eaLnBrk="1" hangingPunct="1">
              <a:defRPr/>
            </a:pPr>
            <a:endParaRPr lang="en-US" dirty="0" smtClean="0"/>
          </a:p>
          <a:p>
            <a:pPr eaLnBrk="1" hangingPunct="1">
              <a:defRPr/>
            </a:pPr>
            <a:r>
              <a:rPr lang="en-US" dirty="0" err="1" smtClean="0"/>
              <a:t>Giữa</a:t>
            </a:r>
            <a:r>
              <a:rPr lang="en-US" dirty="0" smtClean="0"/>
              <a:t> </a:t>
            </a:r>
            <a:r>
              <a:rPr lang="en-US" dirty="0" err="1" smtClean="0"/>
              <a:t>một</a:t>
            </a:r>
            <a:r>
              <a:rPr lang="en-US" dirty="0" smtClean="0"/>
              <a:t> </a:t>
            </a:r>
            <a:r>
              <a:rPr lang="en-US" dirty="0" err="1" smtClean="0"/>
              <a:t>bên</a:t>
            </a:r>
            <a:r>
              <a:rPr lang="en-US" dirty="0" smtClean="0"/>
              <a:t> </a:t>
            </a:r>
            <a:r>
              <a:rPr lang="en-US" dirty="0" err="1" smtClean="0"/>
              <a:t>mang</a:t>
            </a:r>
            <a:r>
              <a:rPr lang="en-US" dirty="0" smtClean="0"/>
              <a:t> </a:t>
            </a:r>
            <a:r>
              <a:rPr lang="en-US" dirty="0" err="1" smtClean="0">
                <a:solidFill>
                  <a:srgbClr val="FF0000"/>
                </a:solidFill>
              </a:rPr>
              <a:t>quyền</a:t>
            </a:r>
            <a:r>
              <a:rPr lang="en-US" dirty="0" smtClean="0">
                <a:solidFill>
                  <a:srgbClr val="FF0000"/>
                </a:solidFill>
              </a:rPr>
              <a:t> </a:t>
            </a:r>
            <a:r>
              <a:rPr lang="en-US" dirty="0" err="1" smtClean="0">
                <a:solidFill>
                  <a:srgbClr val="FF0000"/>
                </a:solidFill>
              </a:rPr>
              <a:t>lực</a:t>
            </a:r>
            <a:r>
              <a:rPr lang="en-US" dirty="0" smtClean="0">
                <a:solidFill>
                  <a:srgbClr val="FF0000"/>
                </a:solidFill>
              </a:rPr>
              <a:t> </a:t>
            </a:r>
            <a:r>
              <a:rPr lang="en-US" dirty="0" err="1" smtClean="0">
                <a:solidFill>
                  <a:srgbClr val="FF0000"/>
                </a:solidFill>
              </a:rPr>
              <a:t>nhà</a:t>
            </a:r>
            <a:r>
              <a:rPr lang="en-US" dirty="0" smtClean="0">
                <a:solidFill>
                  <a:srgbClr val="FF0000"/>
                </a:solidFill>
              </a:rPr>
              <a:t> </a:t>
            </a:r>
            <a:r>
              <a:rPr lang="en-US" dirty="0" err="1" smtClean="0">
                <a:solidFill>
                  <a:srgbClr val="FF0000"/>
                </a:solidFill>
              </a:rPr>
              <a:t>nước</a:t>
            </a:r>
            <a:r>
              <a:rPr lang="en-US" dirty="0" smtClean="0"/>
              <a:t> </a:t>
            </a:r>
            <a:r>
              <a:rPr lang="en-US" dirty="0" err="1" smtClean="0"/>
              <a:t>có</a:t>
            </a:r>
            <a:r>
              <a:rPr lang="en-US" dirty="0" smtClean="0"/>
              <a:t> </a:t>
            </a:r>
            <a:r>
              <a:rPr lang="en-US" dirty="0" err="1" smtClean="0"/>
              <a:t>chức</a:t>
            </a:r>
            <a:r>
              <a:rPr lang="en-US" dirty="0" smtClean="0"/>
              <a:t> </a:t>
            </a:r>
            <a:r>
              <a:rPr lang="en-US" dirty="0" err="1" smtClean="0"/>
              <a:t>năng</a:t>
            </a:r>
            <a:r>
              <a:rPr lang="en-US" dirty="0" smtClean="0"/>
              <a:t> </a:t>
            </a:r>
            <a:r>
              <a:rPr lang="en-US" dirty="0" err="1" smtClean="0"/>
              <a:t>quản</a:t>
            </a:r>
            <a:r>
              <a:rPr lang="en-US" dirty="0" smtClean="0"/>
              <a:t> </a:t>
            </a:r>
            <a:r>
              <a:rPr lang="en-US" dirty="0" err="1" smtClean="0"/>
              <a:t>lý</a:t>
            </a:r>
            <a:r>
              <a:rPr lang="en-US" dirty="0" smtClean="0"/>
              <a:t> </a:t>
            </a:r>
            <a:r>
              <a:rPr lang="en-US" dirty="0" err="1" smtClean="0"/>
              <a:t>với</a:t>
            </a:r>
            <a:r>
              <a:rPr lang="en-US" dirty="0" smtClean="0"/>
              <a:t> </a:t>
            </a:r>
            <a:r>
              <a:rPr lang="en-US" dirty="0" err="1" smtClean="0"/>
              <a:t>một</a:t>
            </a:r>
            <a:r>
              <a:rPr lang="en-US" dirty="0" smtClean="0"/>
              <a:t> </a:t>
            </a:r>
            <a:r>
              <a:rPr lang="en-US" dirty="0" err="1" smtClean="0"/>
              <a:t>bên</a:t>
            </a:r>
            <a:r>
              <a:rPr lang="en-US" dirty="0" smtClean="0"/>
              <a:t> </a:t>
            </a:r>
            <a:r>
              <a:rPr lang="en-US" dirty="0" err="1" smtClean="0"/>
              <a:t>là</a:t>
            </a:r>
            <a:r>
              <a:rPr lang="en-US" dirty="0" smtClean="0"/>
              <a:t> </a:t>
            </a:r>
            <a:r>
              <a:rPr lang="en-US" dirty="0" err="1" smtClean="0"/>
              <a:t>đối</a:t>
            </a:r>
            <a:r>
              <a:rPr lang="en-US" dirty="0" smtClean="0"/>
              <a:t> </a:t>
            </a:r>
            <a:r>
              <a:rPr lang="en-US" dirty="0" err="1" smtClean="0"/>
              <a:t>tượng</a:t>
            </a:r>
            <a:r>
              <a:rPr lang="en-US" dirty="0" smtClean="0"/>
              <a:t> </a:t>
            </a:r>
            <a:r>
              <a:rPr lang="en-US" dirty="0" err="1" smtClean="0"/>
              <a:t>quản</a:t>
            </a:r>
            <a:r>
              <a:rPr lang="en-US" dirty="0" smtClean="0"/>
              <a:t> </a:t>
            </a:r>
            <a:r>
              <a:rPr lang="en-US" dirty="0" err="1" smtClean="0"/>
              <a:t>lý</a:t>
            </a:r>
            <a:endParaRPr lang="en-US" dirty="0" smtClean="0"/>
          </a:p>
        </p:txBody>
      </p:sp>
      <p:pic>
        <p:nvPicPr>
          <p:cNvPr id="2050" name="Picture 2" descr="C:\Program Files\Microsoft Office\MEDIA\CAGCAT10\j0233018.wmf"/>
          <p:cNvPicPr>
            <a:picLocks noChangeAspect="1" noChangeArrowheads="1"/>
          </p:cNvPicPr>
          <p:nvPr/>
        </p:nvPicPr>
        <p:blipFill>
          <a:blip r:embed="rId2"/>
          <a:srcRect/>
          <a:stretch>
            <a:fillRect/>
          </a:stretch>
        </p:blipFill>
        <p:spPr bwMode="auto">
          <a:xfrm>
            <a:off x="457200" y="1752600"/>
            <a:ext cx="3810000" cy="3886200"/>
          </a:xfrm>
          <a:prstGeom prst="rect">
            <a:avLst/>
          </a:prstGeom>
          <a:noFill/>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986" name="Rectangle 2"/>
          <p:cNvSpPr>
            <a:spLocks noGrp="1" noRot="1" noChangeArrowheads="1"/>
          </p:cNvSpPr>
          <p:nvPr>
            <p:ph type="title"/>
          </p:nvPr>
        </p:nvSpPr>
        <p:spPr/>
        <p:txBody>
          <a:bodyPr/>
          <a:lstStyle/>
          <a:p>
            <a:pPr eaLnBrk="1" hangingPunct="1">
              <a:defRPr/>
            </a:pPr>
            <a:r>
              <a:rPr lang="en-US" dirty="0" err="1" smtClean="0">
                <a:solidFill>
                  <a:srgbClr val="FF9933"/>
                </a:solidFill>
              </a:rPr>
              <a:t>Đặc</a:t>
            </a:r>
            <a:r>
              <a:rPr lang="en-US" dirty="0" smtClean="0">
                <a:solidFill>
                  <a:srgbClr val="FF9933"/>
                </a:solidFill>
              </a:rPr>
              <a:t> </a:t>
            </a:r>
            <a:r>
              <a:rPr lang="en-US" dirty="0" err="1" smtClean="0">
                <a:solidFill>
                  <a:srgbClr val="FF9933"/>
                </a:solidFill>
              </a:rPr>
              <a:t>trưng</a:t>
            </a:r>
            <a:r>
              <a:rPr lang="en-US" dirty="0" smtClean="0">
                <a:solidFill>
                  <a:srgbClr val="FF9933"/>
                </a:solidFill>
              </a:rPr>
              <a:t> </a:t>
            </a:r>
            <a:r>
              <a:rPr lang="en-US" dirty="0" err="1" smtClean="0">
                <a:solidFill>
                  <a:srgbClr val="FF9933"/>
                </a:solidFill>
              </a:rPr>
              <a:t>trong</a:t>
            </a:r>
            <a:r>
              <a:rPr lang="en-US" dirty="0" smtClean="0">
                <a:solidFill>
                  <a:srgbClr val="FF9933"/>
                </a:solidFill>
              </a:rPr>
              <a:t> </a:t>
            </a:r>
            <a:r>
              <a:rPr lang="en-US" dirty="0" err="1" smtClean="0">
                <a:solidFill>
                  <a:srgbClr val="FF9933"/>
                </a:solidFill>
              </a:rPr>
              <a:t>phương</a:t>
            </a:r>
            <a:r>
              <a:rPr lang="en-US" dirty="0" smtClean="0">
                <a:solidFill>
                  <a:srgbClr val="FF9933"/>
                </a:solidFill>
              </a:rPr>
              <a:t> </a:t>
            </a:r>
            <a:r>
              <a:rPr lang="en-US" dirty="0" err="1" smtClean="0">
                <a:solidFill>
                  <a:srgbClr val="FF9933"/>
                </a:solidFill>
              </a:rPr>
              <a:t>pháp</a:t>
            </a:r>
            <a:r>
              <a:rPr lang="en-US" dirty="0" smtClean="0">
                <a:solidFill>
                  <a:srgbClr val="FF9933"/>
                </a:solidFill>
              </a:rPr>
              <a:t> </a:t>
            </a:r>
            <a:r>
              <a:rPr lang="en-US" dirty="0" err="1" smtClean="0">
                <a:solidFill>
                  <a:srgbClr val="FF9933"/>
                </a:solidFill>
              </a:rPr>
              <a:t>điều</a:t>
            </a:r>
            <a:r>
              <a:rPr lang="en-US" dirty="0" smtClean="0">
                <a:solidFill>
                  <a:srgbClr val="FF9933"/>
                </a:solidFill>
              </a:rPr>
              <a:t> </a:t>
            </a:r>
            <a:r>
              <a:rPr lang="en-US" dirty="0" err="1" smtClean="0">
                <a:solidFill>
                  <a:srgbClr val="FF9933"/>
                </a:solidFill>
              </a:rPr>
              <a:t>chỉnh</a:t>
            </a:r>
            <a:r>
              <a:rPr lang="en-US" dirty="0" smtClean="0">
                <a:solidFill>
                  <a:srgbClr val="FF9933"/>
                </a:solidFill>
              </a:rPr>
              <a:t>:</a:t>
            </a:r>
          </a:p>
        </p:txBody>
      </p:sp>
      <p:sp>
        <p:nvSpPr>
          <p:cNvPr id="297987" name="Rectangle 3"/>
          <p:cNvSpPr>
            <a:spLocks noGrp="1" noRot="1" noChangeArrowheads="1"/>
          </p:cNvSpPr>
          <p:nvPr>
            <p:ph sz="quarter" idx="1"/>
          </p:nvPr>
        </p:nvSpPr>
        <p:spPr>
          <a:xfrm>
            <a:off x="457200" y="2209800"/>
            <a:ext cx="8229600" cy="3797491"/>
          </a:xfrm>
        </p:spPr>
        <p:txBody>
          <a:bodyPr/>
          <a:lstStyle/>
          <a:p>
            <a:pPr marL="514350" indent="-514350" eaLnBrk="1" hangingPunct="1">
              <a:buFont typeface="+mj-lt"/>
              <a:buAutoNum type="arabicPeriod"/>
              <a:defRPr/>
            </a:pPr>
            <a:r>
              <a:rPr lang="en-US" dirty="0" err="1" smtClean="0"/>
              <a:t>Quyền</a:t>
            </a:r>
            <a:r>
              <a:rPr lang="en-US" dirty="0" smtClean="0"/>
              <a:t> </a:t>
            </a:r>
            <a:r>
              <a:rPr lang="en-US" dirty="0" err="1" smtClean="0"/>
              <a:t>và</a:t>
            </a:r>
            <a:r>
              <a:rPr lang="en-US" dirty="0" smtClean="0"/>
              <a:t> </a:t>
            </a:r>
            <a:r>
              <a:rPr lang="en-US" dirty="0" err="1" smtClean="0"/>
              <a:t>nghĩa</a:t>
            </a:r>
            <a:r>
              <a:rPr lang="en-US" dirty="0" smtClean="0"/>
              <a:t> </a:t>
            </a:r>
            <a:r>
              <a:rPr lang="en-US" dirty="0" err="1" smtClean="0"/>
              <a:t>vụ</a:t>
            </a:r>
            <a:r>
              <a:rPr lang="en-US" dirty="0" smtClean="0"/>
              <a:t> </a:t>
            </a:r>
            <a:r>
              <a:rPr lang="en-US" dirty="0" err="1" smtClean="0"/>
              <a:t>các</a:t>
            </a:r>
            <a:r>
              <a:rPr lang="en-US" dirty="0" smtClean="0"/>
              <a:t> </a:t>
            </a:r>
            <a:r>
              <a:rPr lang="en-US" dirty="0" err="1" smtClean="0"/>
              <a:t>bên</a:t>
            </a:r>
            <a:r>
              <a:rPr lang="en-US" dirty="0" smtClean="0"/>
              <a:t> </a:t>
            </a:r>
            <a:r>
              <a:rPr lang="en-US" dirty="0" err="1" smtClean="0"/>
              <a:t>luôn</a:t>
            </a:r>
            <a:r>
              <a:rPr lang="en-US" dirty="0" smtClean="0"/>
              <a:t> </a:t>
            </a:r>
            <a:r>
              <a:rPr lang="en-US" dirty="0" err="1" smtClean="0"/>
              <a:t>gắn</a:t>
            </a:r>
            <a:r>
              <a:rPr lang="en-US" dirty="0" smtClean="0"/>
              <a:t> </a:t>
            </a:r>
            <a:r>
              <a:rPr lang="en-US" dirty="0" err="1" smtClean="0"/>
              <a:t>với</a:t>
            </a:r>
            <a:r>
              <a:rPr lang="en-US" dirty="0" smtClean="0"/>
              <a:t> </a:t>
            </a:r>
            <a:r>
              <a:rPr lang="en-US" dirty="0" err="1" smtClean="0"/>
              <a:t>hoạt</a:t>
            </a:r>
            <a:r>
              <a:rPr lang="en-US" dirty="0" smtClean="0"/>
              <a:t> </a:t>
            </a:r>
            <a:r>
              <a:rPr lang="en-US" dirty="0" err="1" smtClean="0"/>
              <a:t>động</a:t>
            </a:r>
            <a:r>
              <a:rPr lang="en-US" dirty="0" smtClean="0"/>
              <a:t> </a:t>
            </a:r>
            <a:r>
              <a:rPr lang="en-US" dirty="0" err="1" smtClean="0"/>
              <a:t>chấp</a:t>
            </a:r>
            <a:r>
              <a:rPr lang="en-US" dirty="0" smtClean="0"/>
              <a:t> </a:t>
            </a:r>
            <a:r>
              <a:rPr lang="en-US" dirty="0" err="1" smtClean="0"/>
              <a:t>hành</a:t>
            </a:r>
            <a:r>
              <a:rPr lang="en-US" dirty="0" smtClean="0"/>
              <a:t> </a:t>
            </a:r>
            <a:r>
              <a:rPr lang="en-US" dirty="0" err="1" smtClean="0"/>
              <a:t>và</a:t>
            </a:r>
            <a:r>
              <a:rPr lang="en-US" dirty="0" smtClean="0"/>
              <a:t> </a:t>
            </a:r>
            <a:r>
              <a:rPr lang="en-US" dirty="0" err="1" smtClean="0"/>
              <a:t>điều</a:t>
            </a:r>
            <a:r>
              <a:rPr lang="en-US" dirty="0" smtClean="0"/>
              <a:t> </a:t>
            </a:r>
            <a:r>
              <a:rPr lang="en-US" dirty="0" err="1" smtClean="0"/>
              <a:t>hành</a:t>
            </a:r>
            <a:endParaRPr lang="en-US" dirty="0" smtClean="0"/>
          </a:p>
          <a:p>
            <a:pPr marL="514350" indent="-514350" eaLnBrk="1" hangingPunct="1">
              <a:buFont typeface="+mj-lt"/>
              <a:buAutoNum type="arabicPeriod"/>
              <a:defRPr/>
            </a:pPr>
            <a:r>
              <a:rPr lang="en-US" dirty="0" err="1" smtClean="0"/>
              <a:t>Một</a:t>
            </a:r>
            <a:r>
              <a:rPr lang="en-US" dirty="0" smtClean="0"/>
              <a:t> </a:t>
            </a:r>
            <a:r>
              <a:rPr lang="en-US" dirty="0" err="1" smtClean="0"/>
              <a:t>bên</a:t>
            </a:r>
            <a:r>
              <a:rPr lang="en-US" dirty="0" smtClean="0"/>
              <a:t> </a:t>
            </a:r>
            <a:r>
              <a:rPr lang="en-US" dirty="0" err="1" smtClean="0"/>
              <a:t>trong</a:t>
            </a:r>
            <a:r>
              <a:rPr lang="en-US" dirty="0" smtClean="0"/>
              <a:t> </a:t>
            </a:r>
            <a:r>
              <a:rPr lang="en-US" dirty="0" err="1" smtClean="0"/>
              <a:t>quan</a:t>
            </a:r>
            <a:r>
              <a:rPr lang="en-US" dirty="0" smtClean="0"/>
              <a:t> </a:t>
            </a:r>
            <a:r>
              <a:rPr lang="en-US" dirty="0" err="1" smtClean="0"/>
              <a:t>hệ</a:t>
            </a:r>
            <a:r>
              <a:rPr lang="en-US" dirty="0" smtClean="0"/>
              <a:t> </a:t>
            </a:r>
            <a:r>
              <a:rPr lang="en-US" dirty="0" err="1" smtClean="0"/>
              <a:t>phải</a:t>
            </a:r>
            <a:r>
              <a:rPr lang="en-US" dirty="0" smtClean="0"/>
              <a:t> </a:t>
            </a:r>
            <a:r>
              <a:rPr lang="en-US" dirty="0" err="1" smtClean="0"/>
              <a:t>là</a:t>
            </a:r>
            <a:r>
              <a:rPr lang="en-US" dirty="0" smtClean="0"/>
              <a:t> </a:t>
            </a:r>
            <a:r>
              <a:rPr lang="en-US" dirty="0" err="1" smtClean="0"/>
              <a:t>chủ</a:t>
            </a:r>
            <a:r>
              <a:rPr lang="en-US" dirty="0" smtClean="0"/>
              <a:t> </a:t>
            </a:r>
            <a:r>
              <a:rPr lang="en-US" dirty="0" err="1" smtClean="0"/>
              <a:t>thể</a:t>
            </a:r>
            <a:r>
              <a:rPr lang="en-US" dirty="0" smtClean="0"/>
              <a:t> </a:t>
            </a:r>
            <a:r>
              <a:rPr lang="en-US" dirty="0" err="1" smtClean="0"/>
              <a:t>được</a:t>
            </a:r>
            <a:r>
              <a:rPr lang="en-US" dirty="0" smtClean="0"/>
              <a:t> </a:t>
            </a:r>
            <a:r>
              <a:rPr lang="en-US" dirty="0" err="1" smtClean="0"/>
              <a:t>sử</a:t>
            </a:r>
            <a:r>
              <a:rPr lang="en-US" dirty="0" smtClean="0"/>
              <a:t> </a:t>
            </a:r>
            <a:r>
              <a:rPr lang="en-US" dirty="0" err="1" smtClean="0"/>
              <a:t>dụng</a:t>
            </a:r>
            <a:r>
              <a:rPr lang="en-US" dirty="0" smtClean="0"/>
              <a:t> </a:t>
            </a:r>
            <a:r>
              <a:rPr lang="en-US" dirty="0" err="1" smtClean="0"/>
              <a:t>quyền</a:t>
            </a:r>
            <a:r>
              <a:rPr lang="en-US" dirty="0" smtClean="0"/>
              <a:t> </a:t>
            </a:r>
            <a:r>
              <a:rPr lang="en-US" dirty="0" err="1" smtClean="0"/>
              <a:t>lực</a:t>
            </a:r>
            <a:r>
              <a:rPr lang="en-US" dirty="0" smtClean="0"/>
              <a:t> </a:t>
            </a:r>
            <a:r>
              <a:rPr lang="en-US" dirty="0" err="1" smtClean="0"/>
              <a:t>nhà</a:t>
            </a:r>
            <a:r>
              <a:rPr lang="en-US" dirty="0" smtClean="0"/>
              <a:t> </a:t>
            </a:r>
            <a:r>
              <a:rPr lang="en-US" dirty="0" err="1" smtClean="0"/>
              <a:t>nước</a:t>
            </a:r>
            <a:endParaRPr lang="en-US" dirty="0" smtClean="0"/>
          </a:p>
          <a:p>
            <a:pPr marL="514350" indent="-514350" eaLnBrk="1" hangingPunct="1">
              <a:buFont typeface="+mj-lt"/>
              <a:buAutoNum type="arabicPeriod"/>
              <a:defRPr/>
            </a:pPr>
            <a:r>
              <a:rPr lang="en-US" dirty="0" err="1" smtClean="0">
                <a:latin typeface="Times New Roman" pitchFamily="18" charset="0"/>
                <a:cs typeface="Times New Roman" pitchFamily="18" charset="0"/>
              </a:rPr>
              <a:t>Các</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tranh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chấp</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phát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sinh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được</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giải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quyết</a:t>
            </a:r>
            <a:r>
              <a:rPr lang="en-US" dirty="0" smtClean="0">
                <a:latin typeface="Times New Roman" pitchFamily="18" charset="0"/>
                <a:cs typeface="Times New Roman" pitchFamily="18" charset="0"/>
              </a:rPr>
              <a:t> </a:t>
            </a:r>
            <a:r>
              <a:rPr lang="en-US" i="1" dirty="0" err="1" smtClean="0">
                <a:solidFill>
                  <a:srgbClr val="0070C0"/>
                </a:solidFill>
                <a:latin typeface="Times New Roman" pitchFamily="18" charset="0"/>
                <a:cs typeface="Times New Roman" pitchFamily="18" charset="0"/>
              </a:rPr>
              <a:t>theo</a:t>
            </a:r>
            <a:r>
              <a:rPr lang="en-US" i="1" dirty="0" smtClean="0">
                <a:solidFill>
                  <a:srgbClr val="0070C0"/>
                </a:solidFill>
                <a:latin typeface="Times New Roman" pitchFamily="18" charset="0"/>
                <a:cs typeface="Times New Roman" pitchFamily="18" charset="0"/>
              </a:rPr>
              <a:t> </a:t>
            </a:r>
            <a:r>
              <a:rPr lang="en-US" i="1" dirty="0" err="1" smtClean="0">
                <a:solidFill>
                  <a:srgbClr val="0070C0"/>
                </a:solidFill>
                <a:latin typeface="Times New Roman" pitchFamily="18" charset="0"/>
                <a:cs typeface="Times New Roman" pitchFamily="18" charset="0"/>
              </a:rPr>
              <a:t>trình</a:t>
            </a:r>
            <a:r>
              <a:rPr lang="en-US" i="1" dirty="0" smtClean="0">
                <a:solidFill>
                  <a:srgbClr val="0070C0"/>
                </a:solidFill>
                <a:latin typeface="Times New Roman" pitchFamily="18" charset="0"/>
                <a:cs typeface="Times New Roman" pitchFamily="18" charset="0"/>
              </a:rPr>
              <a:t> </a:t>
            </a:r>
            <a:r>
              <a:rPr lang="en-US" i="1" dirty="0" err="1" smtClean="0">
                <a:solidFill>
                  <a:srgbClr val="0070C0"/>
                </a:solidFill>
                <a:latin typeface="Times New Roman" pitchFamily="18" charset="0"/>
                <a:cs typeface="Times New Roman" pitchFamily="18" charset="0"/>
              </a:rPr>
              <a:t>tự</a:t>
            </a:r>
            <a:r>
              <a:rPr lang="en-US" i="1" dirty="0" smtClean="0">
                <a:solidFill>
                  <a:srgbClr val="0070C0"/>
                </a:solidFill>
                <a:latin typeface="Times New Roman" pitchFamily="18" charset="0"/>
                <a:cs typeface="Times New Roman" pitchFamily="18" charset="0"/>
              </a:rPr>
              <a:t> </a:t>
            </a:r>
            <a:r>
              <a:rPr lang="en-US" i="1" dirty="0" err="1" smtClean="0">
                <a:solidFill>
                  <a:srgbClr val="0070C0"/>
                </a:solidFill>
                <a:latin typeface="Times New Roman" pitchFamily="18" charset="0"/>
                <a:cs typeface="Times New Roman" pitchFamily="18" charset="0"/>
              </a:rPr>
              <a:t>thủ</a:t>
            </a:r>
            <a:r>
              <a:rPr lang="en-US" i="1" dirty="0" smtClean="0">
                <a:solidFill>
                  <a:srgbClr val="0070C0"/>
                </a:solidFill>
                <a:latin typeface="Times New Roman" pitchFamily="18" charset="0"/>
                <a:cs typeface="Times New Roman" pitchFamily="18" charset="0"/>
              </a:rPr>
              <a:t> </a:t>
            </a:r>
            <a:r>
              <a:rPr lang="en-US" i="1" dirty="0" err="1" smtClean="0">
                <a:solidFill>
                  <a:srgbClr val="0070C0"/>
                </a:solidFill>
                <a:latin typeface="Times New Roman" pitchFamily="18" charset="0"/>
                <a:cs typeface="Times New Roman" pitchFamily="18" charset="0"/>
              </a:rPr>
              <a:t>tục</a:t>
            </a:r>
            <a:r>
              <a:rPr lang="en-US" i="1" dirty="0" smtClean="0">
                <a:solidFill>
                  <a:srgbClr val="0070C0"/>
                </a:solidFill>
                <a:latin typeface="Times New Roman" pitchFamily="18" charset="0"/>
                <a:cs typeface="Times New Roman" pitchFamily="18" charset="0"/>
              </a:rPr>
              <a:t> </a:t>
            </a:r>
            <a:r>
              <a:rPr lang="en-US" i="1" dirty="0" err="1" smtClean="0">
                <a:solidFill>
                  <a:srgbClr val="0070C0"/>
                </a:solidFill>
                <a:latin typeface="Times New Roman" pitchFamily="18" charset="0"/>
                <a:cs typeface="Times New Roman" pitchFamily="18" charset="0"/>
              </a:rPr>
              <a:t>hành</a:t>
            </a:r>
            <a:r>
              <a:rPr lang="en-US" i="1" dirty="0" smtClean="0">
                <a:solidFill>
                  <a:srgbClr val="0070C0"/>
                </a:solidFill>
                <a:latin typeface="Times New Roman" pitchFamily="18" charset="0"/>
                <a:cs typeface="Times New Roman" pitchFamily="18" charset="0"/>
              </a:rPr>
              <a:t> </a:t>
            </a:r>
            <a:r>
              <a:rPr lang="en-US" i="1" dirty="0" err="1" smtClean="0">
                <a:solidFill>
                  <a:srgbClr val="0070C0"/>
                </a:solidFill>
                <a:latin typeface="Times New Roman" pitchFamily="18" charset="0"/>
                <a:cs typeface="Times New Roman" pitchFamily="18" charset="0"/>
              </a:rPr>
              <a:t>chính</a:t>
            </a:r>
            <a:endParaRPr lang="en-US" i="1" dirty="0" smtClean="0">
              <a:solidFill>
                <a:srgbClr val="0070C0"/>
              </a:solidFill>
              <a:latin typeface="Times New Roman" pitchFamily="18" charset="0"/>
              <a:cs typeface="Times New Roman" pitchFamily="18" charset="0"/>
            </a:endParaRPr>
          </a:p>
          <a:p>
            <a:pPr marL="0" indent="0" eaLnBrk="1" hangingPunct="1">
              <a:buNone/>
              <a:defRPr/>
            </a:pPr>
            <a:endParaRPr lang="en-US" dirty="0" smtClean="0"/>
          </a:p>
          <a:p>
            <a:pPr eaLnBrk="1" hangingPunct="1">
              <a:defRPr/>
            </a:pPr>
            <a:endParaRPr lang="en-US" dirty="0" smtClean="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9250" name="Rectangle 2"/>
          <p:cNvSpPr>
            <a:spLocks noGrp="1" noRot="1" noChangeArrowheads="1"/>
          </p:cNvSpPr>
          <p:nvPr>
            <p:ph type="title"/>
          </p:nvPr>
        </p:nvSpPr>
        <p:spPr/>
        <p:txBody>
          <a:bodyPr/>
          <a:lstStyle/>
          <a:p>
            <a:r>
              <a:rPr lang="en-US" dirty="0" smtClean="0"/>
              <a:t>2.1 </a:t>
            </a:r>
            <a:r>
              <a:rPr lang="en-US" dirty="0" err="1" smtClean="0"/>
              <a:t>Cán</a:t>
            </a:r>
            <a:r>
              <a:rPr lang="en-US" dirty="0" smtClean="0"/>
              <a:t> </a:t>
            </a:r>
            <a:r>
              <a:rPr lang="en-US" dirty="0" err="1" smtClean="0"/>
              <a:t>bộ</a:t>
            </a:r>
            <a:r>
              <a:rPr lang="en-US" dirty="0" smtClean="0"/>
              <a:t>, </a:t>
            </a:r>
            <a:r>
              <a:rPr lang="en-US" dirty="0" err="1" smtClean="0"/>
              <a:t>công</a:t>
            </a:r>
            <a:r>
              <a:rPr lang="en-US" dirty="0" smtClean="0"/>
              <a:t> </a:t>
            </a:r>
            <a:r>
              <a:rPr lang="en-US" dirty="0" err="1" smtClean="0"/>
              <a:t>chức</a:t>
            </a:r>
            <a:r>
              <a:rPr lang="en-US" dirty="0" smtClean="0"/>
              <a:t> &amp; </a:t>
            </a:r>
            <a:r>
              <a:rPr lang="en-US" dirty="0" err="1" smtClean="0"/>
              <a:t>viên</a:t>
            </a:r>
            <a:r>
              <a:rPr lang="en-US" dirty="0" smtClean="0"/>
              <a:t> </a:t>
            </a:r>
            <a:r>
              <a:rPr lang="en-US" dirty="0" err="1" smtClean="0"/>
              <a:t>chức</a:t>
            </a:r>
            <a:r>
              <a:rPr lang="en-US" dirty="0" smtClean="0"/>
              <a:t> </a:t>
            </a:r>
          </a:p>
        </p:txBody>
      </p:sp>
      <p:sp>
        <p:nvSpPr>
          <p:cNvPr id="309251" name="Rectangle 3"/>
          <p:cNvSpPr>
            <a:spLocks noGrp="1" noRot="1" noChangeArrowheads="1"/>
          </p:cNvSpPr>
          <p:nvPr>
            <p:ph sz="quarter" idx="1"/>
          </p:nvPr>
        </p:nvSpPr>
        <p:spPr/>
        <p:txBody>
          <a:bodyPr/>
          <a:lstStyle/>
          <a:p>
            <a:r>
              <a:rPr lang="en-US" smtClean="0"/>
              <a:t>Những người do bầu cử</a:t>
            </a:r>
          </a:p>
          <a:p>
            <a:r>
              <a:rPr lang="en-US" smtClean="0"/>
              <a:t>Do tuyển dụng, bổ nhiệm, giao nhiệm vụ thường xuyên trong tổ chức chính trị, CT-XH</a:t>
            </a:r>
          </a:p>
          <a:p>
            <a:r>
              <a:rPr lang="en-US" smtClean="0"/>
              <a:t>Do tuyển dụng, bổ nhiệm vào ngạch công chức, giao công vụ thường xuyên trong cơ quan nhà nước</a:t>
            </a:r>
          </a:p>
          <a:p>
            <a:r>
              <a:rPr lang="en-US" smtClean="0"/>
              <a:t>Hưởng lương từ ngân sách nhà nước và từ đơn vị sự nghiệp công lập…</a:t>
            </a:r>
          </a:p>
          <a:p>
            <a:r>
              <a:rPr lang="en-US" smtClean="0"/>
              <a:t>Tuân thủ pháp luật công chức &amp; viên chức</a:t>
            </a:r>
          </a:p>
          <a:p>
            <a:r>
              <a:rPr lang="en-US" smtClean="0"/>
              <a:t>Ví dụ: Thẩm phán TAND, chủ tịch … </a:t>
            </a:r>
            <a:endParaRPr lang="en-US" dirty="0" smtClean="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9010" name="Rectangle 2"/>
          <p:cNvSpPr>
            <a:spLocks noGrp="1" noRot="1" noChangeArrowheads="1"/>
          </p:cNvSpPr>
          <p:nvPr>
            <p:ph type="title"/>
          </p:nvPr>
        </p:nvSpPr>
        <p:spPr/>
        <p:txBody>
          <a:bodyPr/>
          <a:lstStyle/>
          <a:p>
            <a:pPr eaLnBrk="1" hangingPunct="1">
              <a:defRPr/>
            </a:pPr>
            <a:r>
              <a:rPr lang="en-US" dirty="0" smtClean="0">
                <a:solidFill>
                  <a:srgbClr val="FF66FF"/>
                </a:solidFill>
              </a:rPr>
              <a:t>2.2 </a:t>
            </a:r>
            <a:r>
              <a:rPr lang="en-US" dirty="0" err="1" smtClean="0">
                <a:solidFill>
                  <a:srgbClr val="FF66FF"/>
                </a:solidFill>
              </a:rPr>
              <a:t>Cơ</a:t>
            </a:r>
            <a:r>
              <a:rPr lang="en-US" dirty="0" smtClean="0">
                <a:solidFill>
                  <a:srgbClr val="FF66FF"/>
                </a:solidFill>
              </a:rPr>
              <a:t> </a:t>
            </a:r>
            <a:r>
              <a:rPr lang="en-US" dirty="0" err="1" smtClean="0">
                <a:solidFill>
                  <a:srgbClr val="FF66FF"/>
                </a:solidFill>
              </a:rPr>
              <a:t>quan</a:t>
            </a:r>
            <a:r>
              <a:rPr lang="en-US" dirty="0" smtClean="0">
                <a:solidFill>
                  <a:srgbClr val="FF66FF"/>
                </a:solidFill>
              </a:rPr>
              <a:t> </a:t>
            </a:r>
            <a:r>
              <a:rPr lang="en-US" dirty="0" err="1" smtClean="0">
                <a:solidFill>
                  <a:srgbClr val="FF66FF"/>
                </a:solidFill>
              </a:rPr>
              <a:t>hành</a:t>
            </a:r>
            <a:r>
              <a:rPr lang="en-US" dirty="0" smtClean="0">
                <a:solidFill>
                  <a:srgbClr val="FF66FF"/>
                </a:solidFill>
              </a:rPr>
              <a:t> </a:t>
            </a:r>
            <a:r>
              <a:rPr lang="en-US" dirty="0" err="1" smtClean="0">
                <a:solidFill>
                  <a:srgbClr val="FF66FF"/>
                </a:solidFill>
              </a:rPr>
              <a:t>chính</a:t>
            </a:r>
            <a:r>
              <a:rPr lang="en-US" dirty="0" smtClean="0">
                <a:solidFill>
                  <a:srgbClr val="FF66FF"/>
                </a:solidFill>
              </a:rPr>
              <a:t> NN</a:t>
            </a:r>
          </a:p>
        </p:txBody>
      </p:sp>
      <p:sp>
        <p:nvSpPr>
          <p:cNvPr id="299011" name="Rectangle 3"/>
          <p:cNvSpPr>
            <a:spLocks noGrp="1" noRot="1" noChangeArrowheads="1"/>
          </p:cNvSpPr>
          <p:nvPr>
            <p:ph sz="quarter" idx="1"/>
          </p:nvPr>
        </p:nvSpPr>
        <p:spPr>
          <a:xfrm>
            <a:off x="5029200" y="2209800"/>
            <a:ext cx="3968752" cy="3048000"/>
          </a:xfrm>
        </p:spPr>
        <p:txBody>
          <a:bodyPr/>
          <a:lstStyle/>
          <a:p>
            <a:pPr eaLnBrk="1" hangingPunct="1">
              <a:defRPr/>
            </a:pPr>
            <a:r>
              <a:rPr lang="en-US" dirty="0" err="1" smtClean="0"/>
              <a:t>Là</a:t>
            </a:r>
            <a:r>
              <a:rPr lang="en-US" dirty="0" smtClean="0"/>
              <a:t> </a:t>
            </a:r>
            <a:r>
              <a:rPr lang="en-US" dirty="0" err="1" smtClean="0"/>
              <a:t>một</a:t>
            </a:r>
            <a:r>
              <a:rPr lang="en-US" dirty="0" smtClean="0"/>
              <a:t> </a:t>
            </a:r>
            <a:r>
              <a:rPr lang="en-US" dirty="0" err="1" smtClean="0"/>
              <a:t>bộ</a:t>
            </a:r>
            <a:r>
              <a:rPr lang="en-US" dirty="0" smtClean="0"/>
              <a:t> </a:t>
            </a:r>
            <a:r>
              <a:rPr lang="en-US" dirty="0" err="1" smtClean="0"/>
              <a:t>phận</a:t>
            </a:r>
            <a:r>
              <a:rPr lang="en-US" dirty="0" smtClean="0"/>
              <a:t> </a:t>
            </a:r>
            <a:r>
              <a:rPr lang="en-US" dirty="0" err="1" smtClean="0"/>
              <a:t>của</a:t>
            </a:r>
            <a:r>
              <a:rPr lang="en-US" dirty="0" smtClean="0"/>
              <a:t> BMNN do </a:t>
            </a:r>
            <a:r>
              <a:rPr lang="en-US" dirty="0" err="1" smtClean="0"/>
              <a:t>nhà</a:t>
            </a:r>
            <a:r>
              <a:rPr lang="en-US" dirty="0" smtClean="0"/>
              <a:t> </a:t>
            </a:r>
            <a:r>
              <a:rPr lang="en-US" dirty="0" err="1" smtClean="0"/>
              <a:t>nước</a:t>
            </a:r>
            <a:r>
              <a:rPr lang="en-US" dirty="0" smtClean="0"/>
              <a:t> </a:t>
            </a:r>
            <a:r>
              <a:rPr lang="en-US" dirty="0" err="1" smtClean="0"/>
              <a:t>lập</a:t>
            </a:r>
            <a:r>
              <a:rPr lang="en-US" dirty="0" smtClean="0"/>
              <a:t> </a:t>
            </a:r>
            <a:r>
              <a:rPr lang="en-US" dirty="0" err="1" smtClean="0"/>
              <a:t>ra</a:t>
            </a:r>
            <a:r>
              <a:rPr lang="en-US" dirty="0" smtClean="0"/>
              <a:t> </a:t>
            </a:r>
            <a:r>
              <a:rPr lang="en-US" dirty="0" err="1" smtClean="0"/>
              <a:t>để</a:t>
            </a:r>
            <a:r>
              <a:rPr lang="en-US" dirty="0" smtClean="0"/>
              <a:t> </a:t>
            </a:r>
            <a:r>
              <a:rPr lang="en-US" dirty="0" err="1" smtClean="0"/>
              <a:t>thực</a:t>
            </a:r>
            <a:r>
              <a:rPr lang="en-US" dirty="0" smtClean="0"/>
              <a:t> </a:t>
            </a:r>
            <a:r>
              <a:rPr lang="en-US" dirty="0" err="1" smtClean="0"/>
              <a:t>hiện</a:t>
            </a:r>
            <a:r>
              <a:rPr lang="en-US" dirty="0" smtClean="0"/>
              <a:t> </a:t>
            </a:r>
            <a:r>
              <a:rPr lang="en-US" dirty="0" err="1" smtClean="0"/>
              <a:t>chức</a:t>
            </a:r>
            <a:r>
              <a:rPr lang="en-US" dirty="0" smtClean="0"/>
              <a:t> </a:t>
            </a:r>
            <a:r>
              <a:rPr lang="en-US" dirty="0" err="1" smtClean="0"/>
              <a:t>năng</a:t>
            </a:r>
            <a:r>
              <a:rPr lang="en-US" dirty="0" smtClean="0"/>
              <a:t> </a:t>
            </a:r>
            <a:r>
              <a:rPr lang="en-US" dirty="0" err="1" smtClean="0"/>
              <a:t>quản</a:t>
            </a:r>
            <a:r>
              <a:rPr lang="en-US" dirty="0" smtClean="0"/>
              <a:t> </a:t>
            </a:r>
            <a:r>
              <a:rPr lang="en-US" dirty="0" err="1" smtClean="0"/>
              <a:t>lý</a:t>
            </a:r>
            <a:r>
              <a:rPr lang="en-US" dirty="0" smtClean="0"/>
              <a:t> </a:t>
            </a:r>
            <a:r>
              <a:rPr lang="en-US" dirty="0" err="1" smtClean="0"/>
              <a:t>hành</a:t>
            </a:r>
            <a:r>
              <a:rPr lang="en-US" dirty="0" smtClean="0"/>
              <a:t> </a:t>
            </a:r>
            <a:r>
              <a:rPr lang="en-US" dirty="0" err="1" smtClean="0"/>
              <a:t>chính</a:t>
            </a:r>
            <a:r>
              <a:rPr lang="en-US" dirty="0" smtClean="0"/>
              <a:t> </a:t>
            </a:r>
            <a:r>
              <a:rPr lang="en-US" dirty="0" err="1" smtClean="0"/>
              <a:t>nhà</a:t>
            </a:r>
            <a:r>
              <a:rPr lang="en-US" dirty="0" smtClean="0"/>
              <a:t> </a:t>
            </a:r>
            <a:r>
              <a:rPr lang="en-US" dirty="0" err="1" smtClean="0"/>
              <a:t>nước</a:t>
            </a:r>
            <a:endParaRPr lang="en-US" dirty="0" smtClean="0"/>
          </a:p>
        </p:txBody>
      </p:sp>
      <p:pic>
        <p:nvPicPr>
          <p:cNvPr id="4" name="Picture 7" descr="j0205462"/>
          <p:cNvPicPr>
            <a:picLocks noChangeAspect="1" noChangeArrowheads="1"/>
          </p:cNvPicPr>
          <p:nvPr/>
        </p:nvPicPr>
        <p:blipFill>
          <a:blip r:embed="rId2"/>
          <a:srcRect/>
          <a:stretch>
            <a:fillRect/>
          </a:stretch>
        </p:blipFill>
        <p:spPr>
          <a:xfrm>
            <a:off x="685800" y="1905000"/>
            <a:ext cx="3328988" cy="3962400"/>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0034" name="Rectangle 2"/>
          <p:cNvSpPr>
            <a:spLocks noGrp="1" noRot="1" noChangeArrowheads="1"/>
          </p:cNvSpPr>
          <p:nvPr>
            <p:ph type="title"/>
          </p:nvPr>
        </p:nvSpPr>
        <p:spPr/>
        <p:txBody>
          <a:bodyPr/>
          <a:lstStyle/>
          <a:p>
            <a:pPr eaLnBrk="1" hangingPunct="1">
              <a:defRPr/>
            </a:pPr>
            <a:r>
              <a:rPr lang="en-US" dirty="0" err="1" smtClean="0">
                <a:solidFill>
                  <a:srgbClr val="9933FF"/>
                </a:solidFill>
              </a:rPr>
              <a:t>Dấu</a:t>
            </a:r>
            <a:r>
              <a:rPr lang="en-US" dirty="0" smtClean="0">
                <a:solidFill>
                  <a:srgbClr val="9933FF"/>
                </a:solidFill>
              </a:rPr>
              <a:t> </a:t>
            </a:r>
            <a:r>
              <a:rPr lang="en-US" dirty="0" err="1" smtClean="0">
                <a:solidFill>
                  <a:srgbClr val="9933FF"/>
                </a:solidFill>
              </a:rPr>
              <a:t>hiệu</a:t>
            </a:r>
            <a:r>
              <a:rPr lang="en-US" dirty="0" smtClean="0">
                <a:solidFill>
                  <a:srgbClr val="9933FF"/>
                </a:solidFill>
              </a:rPr>
              <a:t> </a:t>
            </a:r>
            <a:r>
              <a:rPr lang="en-US" dirty="0" err="1" smtClean="0">
                <a:solidFill>
                  <a:srgbClr val="9933FF"/>
                </a:solidFill>
              </a:rPr>
              <a:t>phân</a:t>
            </a:r>
            <a:r>
              <a:rPr lang="en-US" dirty="0" smtClean="0">
                <a:solidFill>
                  <a:srgbClr val="9933FF"/>
                </a:solidFill>
              </a:rPr>
              <a:t> </a:t>
            </a:r>
            <a:r>
              <a:rPr lang="en-US" dirty="0" err="1" smtClean="0">
                <a:solidFill>
                  <a:srgbClr val="9933FF"/>
                </a:solidFill>
              </a:rPr>
              <a:t>biệt</a:t>
            </a:r>
            <a:r>
              <a:rPr lang="en-US" dirty="0" smtClean="0">
                <a:solidFill>
                  <a:srgbClr val="9933FF"/>
                </a:solidFill>
              </a:rPr>
              <a:t> </a:t>
            </a:r>
            <a:r>
              <a:rPr lang="en-US" dirty="0" err="1" smtClean="0">
                <a:solidFill>
                  <a:srgbClr val="9933FF"/>
                </a:solidFill>
              </a:rPr>
              <a:t>các</a:t>
            </a:r>
            <a:r>
              <a:rPr lang="en-US" dirty="0" smtClean="0">
                <a:solidFill>
                  <a:srgbClr val="9933FF"/>
                </a:solidFill>
              </a:rPr>
              <a:t> </a:t>
            </a:r>
            <a:r>
              <a:rPr lang="en-US" dirty="0" err="1" smtClean="0">
                <a:solidFill>
                  <a:srgbClr val="9933FF"/>
                </a:solidFill>
              </a:rPr>
              <a:t>cơ</a:t>
            </a:r>
            <a:r>
              <a:rPr lang="en-US" dirty="0" smtClean="0">
                <a:solidFill>
                  <a:srgbClr val="9933FF"/>
                </a:solidFill>
              </a:rPr>
              <a:t> </a:t>
            </a:r>
            <a:r>
              <a:rPr lang="en-US" dirty="0" err="1" smtClean="0">
                <a:solidFill>
                  <a:srgbClr val="9933FF"/>
                </a:solidFill>
              </a:rPr>
              <a:t>quan</a:t>
            </a:r>
            <a:r>
              <a:rPr lang="en-US" dirty="0" smtClean="0">
                <a:solidFill>
                  <a:srgbClr val="9933FF"/>
                </a:solidFill>
              </a:rPr>
              <a:t> </a:t>
            </a:r>
            <a:r>
              <a:rPr lang="en-US" dirty="0" err="1" smtClean="0">
                <a:solidFill>
                  <a:srgbClr val="9933FF"/>
                </a:solidFill>
              </a:rPr>
              <a:t>hành</a:t>
            </a:r>
            <a:r>
              <a:rPr lang="en-US" dirty="0" smtClean="0">
                <a:solidFill>
                  <a:srgbClr val="9933FF"/>
                </a:solidFill>
              </a:rPr>
              <a:t> </a:t>
            </a:r>
            <a:r>
              <a:rPr lang="en-US" dirty="0" err="1" smtClean="0">
                <a:solidFill>
                  <a:srgbClr val="9933FF"/>
                </a:solidFill>
              </a:rPr>
              <a:t>chính</a:t>
            </a:r>
            <a:r>
              <a:rPr lang="en-US" dirty="0" smtClean="0">
                <a:solidFill>
                  <a:srgbClr val="9933FF"/>
                </a:solidFill>
              </a:rPr>
              <a:t>:</a:t>
            </a:r>
          </a:p>
        </p:txBody>
      </p:sp>
      <p:sp>
        <p:nvSpPr>
          <p:cNvPr id="300035" name="Rectangle 3"/>
          <p:cNvSpPr>
            <a:spLocks noGrp="1" noRot="1" noChangeArrowheads="1"/>
          </p:cNvSpPr>
          <p:nvPr>
            <p:ph sz="quarter" idx="1"/>
          </p:nvPr>
        </p:nvSpPr>
        <p:spPr>
          <a:xfrm>
            <a:off x="838201" y="1600200"/>
            <a:ext cx="8007351" cy="4495800"/>
          </a:xfrm>
        </p:spPr>
        <p:txBody>
          <a:bodyPr/>
          <a:lstStyle/>
          <a:p>
            <a:pPr marL="514350" indent="-514350" eaLnBrk="1" hangingPunct="1">
              <a:buFont typeface="+mj-lt"/>
              <a:buAutoNum type="arabicPeriod"/>
              <a:defRPr/>
            </a:pPr>
            <a:r>
              <a:rPr lang="en-US" dirty="0" err="1" smtClean="0"/>
              <a:t>Có</a:t>
            </a:r>
            <a:r>
              <a:rPr lang="en-US" dirty="0" smtClean="0"/>
              <a:t> </a:t>
            </a:r>
            <a:r>
              <a:rPr lang="en-US" dirty="0" err="1" smtClean="0"/>
              <a:t>chức</a:t>
            </a:r>
            <a:r>
              <a:rPr lang="en-US" dirty="0" smtClean="0"/>
              <a:t> </a:t>
            </a:r>
            <a:r>
              <a:rPr lang="en-US" dirty="0" err="1" smtClean="0"/>
              <a:t>năng</a:t>
            </a:r>
            <a:r>
              <a:rPr lang="en-US" dirty="0" smtClean="0"/>
              <a:t> </a:t>
            </a:r>
            <a:r>
              <a:rPr lang="en-US" dirty="0" err="1" smtClean="0"/>
              <a:t>quản</a:t>
            </a:r>
            <a:r>
              <a:rPr lang="en-US" dirty="0" smtClean="0"/>
              <a:t> </a:t>
            </a:r>
            <a:r>
              <a:rPr lang="en-US" dirty="0" err="1" smtClean="0"/>
              <a:t>lý</a:t>
            </a:r>
            <a:r>
              <a:rPr lang="en-US" dirty="0" smtClean="0"/>
              <a:t> </a:t>
            </a:r>
            <a:r>
              <a:rPr lang="en-US" dirty="0" err="1" smtClean="0"/>
              <a:t>hành</a:t>
            </a:r>
            <a:r>
              <a:rPr lang="en-US" dirty="0" smtClean="0"/>
              <a:t> </a:t>
            </a:r>
            <a:r>
              <a:rPr lang="en-US" dirty="0" err="1" smtClean="0"/>
              <a:t>chính</a:t>
            </a:r>
            <a:r>
              <a:rPr lang="en-US" dirty="0" smtClean="0"/>
              <a:t> </a:t>
            </a:r>
            <a:r>
              <a:rPr lang="en-US" dirty="0" err="1" smtClean="0"/>
              <a:t>nhà</a:t>
            </a:r>
            <a:r>
              <a:rPr lang="en-US" dirty="0" smtClean="0"/>
              <a:t> </a:t>
            </a:r>
            <a:r>
              <a:rPr lang="en-US" dirty="0" err="1" smtClean="0"/>
              <a:t>nước</a:t>
            </a:r>
            <a:endParaRPr lang="en-US" dirty="0" smtClean="0"/>
          </a:p>
          <a:p>
            <a:pPr marL="514350" indent="-514350" eaLnBrk="1" hangingPunct="1">
              <a:buFont typeface="+mj-lt"/>
              <a:buAutoNum type="arabicPeriod"/>
              <a:defRPr/>
            </a:pPr>
            <a:endParaRPr lang="en-US" dirty="0" smtClean="0"/>
          </a:p>
          <a:p>
            <a:pPr marL="514350" indent="-514350" eaLnBrk="1" hangingPunct="1">
              <a:buFont typeface="+mj-lt"/>
              <a:buAutoNum type="arabicPeriod"/>
              <a:defRPr/>
            </a:pPr>
            <a:r>
              <a:rPr lang="en-US" dirty="0" err="1" smtClean="0"/>
              <a:t>Mỗi</a:t>
            </a:r>
            <a:r>
              <a:rPr lang="en-US" dirty="0" smtClean="0"/>
              <a:t> </a:t>
            </a:r>
            <a:r>
              <a:rPr lang="en-US" dirty="0" err="1" smtClean="0"/>
              <a:t>cơ</a:t>
            </a:r>
            <a:r>
              <a:rPr lang="en-US" dirty="0" smtClean="0"/>
              <a:t> </a:t>
            </a:r>
            <a:r>
              <a:rPr lang="en-US" dirty="0" err="1" smtClean="0"/>
              <a:t>quan</a:t>
            </a:r>
            <a:r>
              <a:rPr lang="en-US" dirty="0" smtClean="0"/>
              <a:t> </a:t>
            </a:r>
            <a:r>
              <a:rPr lang="en-US" dirty="0" err="1" smtClean="0"/>
              <a:t>có</a:t>
            </a:r>
            <a:r>
              <a:rPr lang="en-US" dirty="0" smtClean="0"/>
              <a:t> </a:t>
            </a:r>
            <a:r>
              <a:rPr lang="en-US" dirty="0" err="1" smtClean="0"/>
              <a:t>một</a:t>
            </a:r>
            <a:r>
              <a:rPr lang="en-US" dirty="0" smtClean="0"/>
              <a:t> </a:t>
            </a:r>
            <a:r>
              <a:rPr lang="en-US" dirty="0" err="1" smtClean="0"/>
              <a:t>thẩm</a:t>
            </a:r>
            <a:r>
              <a:rPr lang="en-US" dirty="0" smtClean="0"/>
              <a:t> </a:t>
            </a:r>
            <a:r>
              <a:rPr lang="en-US" dirty="0" err="1" smtClean="0"/>
              <a:t>quyền</a:t>
            </a:r>
            <a:r>
              <a:rPr lang="en-US" dirty="0" smtClean="0"/>
              <a:t> </a:t>
            </a:r>
            <a:r>
              <a:rPr lang="en-US" dirty="0" err="1" smtClean="0"/>
              <a:t>nhất</a:t>
            </a:r>
            <a:r>
              <a:rPr lang="en-US" dirty="0" smtClean="0"/>
              <a:t> </a:t>
            </a:r>
            <a:r>
              <a:rPr lang="en-US" dirty="0" err="1" smtClean="0"/>
              <a:t>định</a:t>
            </a:r>
            <a:endParaRPr lang="en-US" dirty="0" smtClean="0"/>
          </a:p>
          <a:p>
            <a:pPr marL="514350" indent="-514350" eaLnBrk="1" hangingPunct="1">
              <a:buFont typeface="+mj-lt"/>
              <a:buAutoNum type="arabicPeriod"/>
              <a:defRPr/>
            </a:pPr>
            <a:endParaRPr lang="en-US" dirty="0" smtClean="0"/>
          </a:p>
          <a:p>
            <a:pPr marL="514350" indent="-514350" eaLnBrk="1" hangingPunct="1">
              <a:buFont typeface="+mj-lt"/>
              <a:buAutoNum type="arabicPeriod"/>
              <a:defRPr/>
            </a:pPr>
            <a:r>
              <a:rPr lang="en-US" dirty="0" err="1" smtClean="0"/>
              <a:t>Có</a:t>
            </a:r>
            <a:r>
              <a:rPr lang="en-US" dirty="0" smtClean="0"/>
              <a:t> </a:t>
            </a:r>
            <a:r>
              <a:rPr lang="en-US" dirty="0" err="1" smtClean="0"/>
              <a:t>hệ</a:t>
            </a:r>
            <a:r>
              <a:rPr lang="en-US" dirty="0" smtClean="0"/>
              <a:t> </a:t>
            </a:r>
            <a:r>
              <a:rPr lang="en-US" dirty="0" err="1" smtClean="0"/>
              <a:t>thống</a:t>
            </a:r>
            <a:r>
              <a:rPr lang="en-US" dirty="0" smtClean="0"/>
              <a:t> </a:t>
            </a:r>
            <a:r>
              <a:rPr lang="en-US" dirty="0" err="1" smtClean="0"/>
              <a:t>các</a:t>
            </a:r>
            <a:r>
              <a:rPr lang="en-US" dirty="0" smtClean="0"/>
              <a:t> </a:t>
            </a:r>
            <a:r>
              <a:rPr lang="en-US" dirty="0" err="1" smtClean="0"/>
              <a:t>đơn</a:t>
            </a:r>
            <a:r>
              <a:rPr lang="en-US" dirty="0" smtClean="0"/>
              <a:t> </a:t>
            </a:r>
            <a:r>
              <a:rPr lang="en-US" dirty="0" err="1" smtClean="0"/>
              <a:t>vị</a:t>
            </a:r>
            <a:r>
              <a:rPr lang="en-US" dirty="0" smtClean="0"/>
              <a:t> </a:t>
            </a:r>
            <a:r>
              <a:rPr lang="en-US" dirty="0" err="1" smtClean="0"/>
              <a:t>cơ</a:t>
            </a:r>
            <a:r>
              <a:rPr lang="en-US" dirty="0" smtClean="0"/>
              <a:t> </a:t>
            </a:r>
            <a:r>
              <a:rPr lang="en-US" dirty="0" err="1" smtClean="0"/>
              <a:t>sở</a:t>
            </a:r>
            <a:r>
              <a:rPr lang="en-US" dirty="0" smtClean="0"/>
              <a:t> </a:t>
            </a:r>
            <a:r>
              <a:rPr lang="en-US" dirty="0" err="1" smtClean="0"/>
              <a:t>trực</a:t>
            </a:r>
            <a:r>
              <a:rPr lang="en-US" dirty="0" smtClean="0"/>
              <a:t> </a:t>
            </a:r>
            <a:r>
              <a:rPr lang="en-US" dirty="0" err="1" smtClean="0"/>
              <a:t>thuộc</a:t>
            </a:r>
            <a:endParaRPr lang="en-US" dirty="0" smtClean="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1058" name="Rectangle 2"/>
          <p:cNvSpPr>
            <a:spLocks noGrp="1" noRot="1" noChangeArrowheads="1"/>
          </p:cNvSpPr>
          <p:nvPr>
            <p:ph type="title"/>
          </p:nvPr>
        </p:nvSpPr>
        <p:spPr>
          <a:xfrm>
            <a:off x="457200" y="457200"/>
            <a:ext cx="8229600" cy="685800"/>
          </a:xfrm>
        </p:spPr>
        <p:txBody>
          <a:bodyPr/>
          <a:lstStyle/>
          <a:p>
            <a:pPr eaLnBrk="1" hangingPunct="1">
              <a:defRPr/>
            </a:pPr>
            <a:r>
              <a:rPr lang="en-US" dirty="0" err="1" smtClean="0">
                <a:solidFill>
                  <a:srgbClr val="33CCFF"/>
                </a:solidFill>
              </a:rPr>
              <a:t>Phân</a:t>
            </a:r>
            <a:r>
              <a:rPr lang="en-US" dirty="0" smtClean="0">
                <a:solidFill>
                  <a:srgbClr val="33CCFF"/>
                </a:solidFill>
              </a:rPr>
              <a:t> </a:t>
            </a:r>
            <a:r>
              <a:rPr lang="en-US" dirty="0" err="1" smtClean="0">
                <a:solidFill>
                  <a:srgbClr val="33CCFF"/>
                </a:solidFill>
              </a:rPr>
              <a:t>loại</a:t>
            </a:r>
            <a:r>
              <a:rPr lang="en-US" dirty="0" smtClean="0">
                <a:solidFill>
                  <a:srgbClr val="33CCFF"/>
                </a:solidFill>
              </a:rPr>
              <a:t> </a:t>
            </a:r>
            <a:r>
              <a:rPr lang="en-US" dirty="0" err="1" smtClean="0">
                <a:solidFill>
                  <a:srgbClr val="33CCFF"/>
                </a:solidFill>
              </a:rPr>
              <a:t>cơ</a:t>
            </a:r>
            <a:r>
              <a:rPr lang="en-US" dirty="0" smtClean="0">
                <a:solidFill>
                  <a:srgbClr val="33CCFF"/>
                </a:solidFill>
              </a:rPr>
              <a:t> </a:t>
            </a:r>
            <a:r>
              <a:rPr lang="en-US" dirty="0" err="1" smtClean="0">
                <a:solidFill>
                  <a:srgbClr val="33CCFF"/>
                </a:solidFill>
              </a:rPr>
              <a:t>quan</a:t>
            </a:r>
            <a:r>
              <a:rPr lang="en-US" dirty="0" smtClean="0">
                <a:solidFill>
                  <a:srgbClr val="33CCFF"/>
                </a:solidFill>
              </a:rPr>
              <a:t> </a:t>
            </a:r>
            <a:r>
              <a:rPr lang="en-US" dirty="0" err="1" smtClean="0">
                <a:solidFill>
                  <a:srgbClr val="33CCFF"/>
                </a:solidFill>
              </a:rPr>
              <a:t>hành</a:t>
            </a:r>
            <a:r>
              <a:rPr lang="en-US" dirty="0" smtClean="0">
                <a:solidFill>
                  <a:srgbClr val="33CCFF"/>
                </a:solidFill>
              </a:rPr>
              <a:t> </a:t>
            </a:r>
            <a:r>
              <a:rPr lang="en-US" dirty="0" err="1" smtClean="0">
                <a:solidFill>
                  <a:srgbClr val="33CCFF"/>
                </a:solidFill>
              </a:rPr>
              <a:t>chính</a:t>
            </a:r>
            <a:r>
              <a:rPr lang="en-US" dirty="0" smtClean="0">
                <a:solidFill>
                  <a:srgbClr val="33CCFF"/>
                </a:solidFill>
              </a:rPr>
              <a:t> </a:t>
            </a:r>
            <a:r>
              <a:rPr lang="en-US" dirty="0" err="1" smtClean="0">
                <a:solidFill>
                  <a:srgbClr val="33CCFF"/>
                </a:solidFill>
              </a:rPr>
              <a:t>nhà</a:t>
            </a:r>
            <a:r>
              <a:rPr lang="en-US" dirty="0" smtClean="0">
                <a:solidFill>
                  <a:srgbClr val="33CCFF"/>
                </a:solidFill>
              </a:rPr>
              <a:t> </a:t>
            </a:r>
            <a:r>
              <a:rPr lang="en-US" dirty="0" err="1" smtClean="0">
                <a:solidFill>
                  <a:srgbClr val="33CCFF"/>
                </a:solidFill>
              </a:rPr>
              <a:t>nước</a:t>
            </a:r>
            <a:r>
              <a:rPr lang="en-US" dirty="0" smtClean="0">
                <a:solidFill>
                  <a:srgbClr val="33CCFF"/>
                </a:solidFill>
              </a:rPr>
              <a:t>:</a:t>
            </a:r>
          </a:p>
        </p:txBody>
      </p:sp>
      <p:sp>
        <p:nvSpPr>
          <p:cNvPr id="301059" name="Rectangle 3"/>
          <p:cNvSpPr>
            <a:spLocks noGrp="1" noRot="1" noChangeArrowheads="1"/>
          </p:cNvSpPr>
          <p:nvPr>
            <p:ph sz="quarter" idx="1"/>
          </p:nvPr>
        </p:nvSpPr>
        <p:spPr>
          <a:xfrm>
            <a:off x="838201" y="1905000"/>
            <a:ext cx="8007351" cy="4572000"/>
          </a:xfrm>
        </p:spPr>
        <p:txBody>
          <a:bodyPr>
            <a:normAutofit/>
          </a:bodyPr>
          <a:lstStyle/>
          <a:p>
            <a:pPr marL="514350" indent="-514350" eaLnBrk="1" hangingPunct="1">
              <a:buFont typeface="+mj-lt"/>
              <a:buAutoNum type="arabicPeriod"/>
              <a:defRPr/>
            </a:pPr>
            <a:r>
              <a:rPr lang="en-US" dirty="0" err="1" smtClean="0"/>
              <a:t>Căn</a:t>
            </a:r>
            <a:r>
              <a:rPr lang="en-US" dirty="0" smtClean="0"/>
              <a:t> </a:t>
            </a:r>
            <a:r>
              <a:rPr lang="en-US" dirty="0" err="1" smtClean="0"/>
              <a:t>cứ</a:t>
            </a:r>
            <a:r>
              <a:rPr lang="en-US" dirty="0" smtClean="0"/>
              <a:t> </a:t>
            </a:r>
            <a:r>
              <a:rPr lang="en-US" dirty="0" err="1" smtClean="0"/>
              <a:t>vào</a:t>
            </a:r>
            <a:r>
              <a:rPr lang="en-US" dirty="0" smtClean="0"/>
              <a:t> </a:t>
            </a:r>
            <a:r>
              <a:rPr lang="en-US" dirty="0" err="1" smtClean="0"/>
              <a:t>quy</a:t>
            </a:r>
            <a:r>
              <a:rPr lang="en-US" dirty="0" smtClean="0"/>
              <a:t> </a:t>
            </a:r>
            <a:r>
              <a:rPr lang="en-US" dirty="0" err="1" smtClean="0"/>
              <a:t>định</a:t>
            </a:r>
            <a:r>
              <a:rPr lang="en-US" dirty="0" smtClean="0"/>
              <a:t> </a:t>
            </a:r>
            <a:r>
              <a:rPr lang="en-US" dirty="0" err="1" smtClean="0"/>
              <a:t>của</a:t>
            </a:r>
            <a:r>
              <a:rPr lang="en-US" dirty="0" smtClean="0"/>
              <a:t> </a:t>
            </a:r>
            <a:r>
              <a:rPr lang="en-US" dirty="0" err="1" smtClean="0"/>
              <a:t>pháp</a:t>
            </a:r>
            <a:r>
              <a:rPr lang="en-US" dirty="0" smtClean="0"/>
              <a:t> </a:t>
            </a:r>
            <a:r>
              <a:rPr lang="en-US" dirty="0" err="1" smtClean="0"/>
              <a:t>luật</a:t>
            </a:r>
            <a:endParaRPr lang="en-US" dirty="0" smtClean="0"/>
          </a:p>
          <a:p>
            <a:pPr marL="514350" indent="-514350" eaLnBrk="1" hangingPunct="1">
              <a:buFont typeface="+mj-lt"/>
              <a:buAutoNum type="arabicPeriod"/>
              <a:defRPr/>
            </a:pPr>
            <a:endParaRPr lang="en-US" dirty="0" smtClean="0"/>
          </a:p>
          <a:p>
            <a:pPr marL="514350" indent="-514350" eaLnBrk="1" hangingPunct="1">
              <a:buFont typeface="+mj-lt"/>
              <a:buAutoNum type="arabicPeriod"/>
              <a:defRPr/>
            </a:pPr>
            <a:r>
              <a:rPr lang="en-US" dirty="0" err="1" smtClean="0"/>
              <a:t>Căn</a:t>
            </a:r>
            <a:r>
              <a:rPr lang="en-US" dirty="0" smtClean="0"/>
              <a:t> </a:t>
            </a:r>
            <a:r>
              <a:rPr lang="en-US" dirty="0" err="1" smtClean="0"/>
              <a:t>cứ</a:t>
            </a:r>
            <a:r>
              <a:rPr lang="en-US" dirty="0" smtClean="0"/>
              <a:t> </a:t>
            </a:r>
            <a:r>
              <a:rPr lang="en-US" dirty="0" err="1" smtClean="0"/>
              <a:t>theo</a:t>
            </a:r>
            <a:r>
              <a:rPr lang="en-US" dirty="0" smtClean="0"/>
              <a:t> </a:t>
            </a:r>
            <a:r>
              <a:rPr lang="en-US" dirty="0" err="1" smtClean="0"/>
              <a:t>phạm</a:t>
            </a:r>
            <a:r>
              <a:rPr lang="en-US" dirty="0" smtClean="0"/>
              <a:t> vi </a:t>
            </a:r>
            <a:r>
              <a:rPr lang="en-US" dirty="0" err="1" smtClean="0"/>
              <a:t>lãnh</a:t>
            </a:r>
            <a:r>
              <a:rPr lang="en-US" dirty="0" smtClean="0"/>
              <a:t> </a:t>
            </a:r>
            <a:r>
              <a:rPr lang="en-US" dirty="0" err="1" smtClean="0"/>
              <a:t>thổ</a:t>
            </a:r>
            <a:r>
              <a:rPr lang="en-US" dirty="0" smtClean="0"/>
              <a:t> </a:t>
            </a:r>
            <a:r>
              <a:rPr lang="en-US" dirty="0" err="1" smtClean="0"/>
              <a:t>hoạt</a:t>
            </a:r>
            <a:r>
              <a:rPr lang="en-US" dirty="0" smtClean="0"/>
              <a:t> </a:t>
            </a:r>
            <a:r>
              <a:rPr lang="en-US" dirty="0" err="1" smtClean="0"/>
              <a:t>động</a:t>
            </a:r>
            <a:endParaRPr lang="en-US" dirty="0" smtClean="0"/>
          </a:p>
          <a:p>
            <a:pPr marL="514350" indent="-514350" eaLnBrk="1" hangingPunct="1">
              <a:buFont typeface="+mj-lt"/>
              <a:buAutoNum type="arabicPeriod"/>
              <a:defRPr/>
            </a:pPr>
            <a:endParaRPr lang="en-US" dirty="0" smtClean="0"/>
          </a:p>
          <a:p>
            <a:pPr marL="514350" indent="-514350" eaLnBrk="1" hangingPunct="1">
              <a:buFont typeface="+mj-lt"/>
              <a:buAutoNum type="arabicPeriod"/>
              <a:defRPr/>
            </a:pPr>
            <a:r>
              <a:rPr lang="en-US" dirty="0" err="1" smtClean="0"/>
              <a:t>Căn</a:t>
            </a:r>
            <a:r>
              <a:rPr lang="en-US" dirty="0" smtClean="0"/>
              <a:t> </a:t>
            </a:r>
            <a:r>
              <a:rPr lang="en-US" dirty="0" err="1" smtClean="0"/>
              <a:t>cứ</a:t>
            </a:r>
            <a:r>
              <a:rPr lang="en-US" dirty="0" smtClean="0"/>
              <a:t> </a:t>
            </a:r>
            <a:r>
              <a:rPr lang="en-US" dirty="0" err="1" smtClean="0"/>
              <a:t>theo</a:t>
            </a:r>
            <a:r>
              <a:rPr lang="en-US" dirty="0" smtClean="0"/>
              <a:t> </a:t>
            </a:r>
            <a:r>
              <a:rPr lang="en-US" dirty="0" err="1" smtClean="0"/>
              <a:t>phạm</a:t>
            </a:r>
            <a:r>
              <a:rPr lang="en-US" dirty="0" smtClean="0"/>
              <a:t> vi </a:t>
            </a:r>
            <a:r>
              <a:rPr lang="en-US" dirty="0" err="1" smtClean="0"/>
              <a:t>thẩm</a:t>
            </a:r>
            <a:r>
              <a:rPr lang="en-US" dirty="0" smtClean="0"/>
              <a:t> </a:t>
            </a:r>
            <a:r>
              <a:rPr lang="en-US" dirty="0" err="1" smtClean="0"/>
              <a:t>quyền</a:t>
            </a:r>
            <a:endParaRPr lang="en-US" dirty="0" smtClean="0"/>
          </a:p>
          <a:p>
            <a:pPr marL="514350" indent="-514350" eaLnBrk="1" hangingPunct="1">
              <a:buFont typeface="+mj-lt"/>
              <a:buAutoNum type="arabicPeriod"/>
              <a:defRPr/>
            </a:pPr>
            <a:endParaRPr lang="en-US" dirty="0" smtClean="0"/>
          </a:p>
          <a:p>
            <a:pPr marL="514350" indent="-514350" eaLnBrk="1" hangingPunct="1">
              <a:buFont typeface="+mj-lt"/>
              <a:buAutoNum type="arabicPeriod"/>
              <a:defRPr/>
            </a:pPr>
            <a:r>
              <a:rPr lang="en-US" dirty="0" err="1" smtClean="0"/>
              <a:t>Căn</a:t>
            </a:r>
            <a:r>
              <a:rPr lang="en-US" dirty="0" smtClean="0"/>
              <a:t> </a:t>
            </a:r>
            <a:r>
              <a:rPr lang="en-US" dirty="0" err="1" smtClean="0"/>
              <a:t>cứ</a:t>
            </a:r>
            <a:r>
              <a:rPr lang="en-US" dirty="0" smtClean="0"/>
              <a:t> </a:t>
            </a:r>
            <a:r>
              <a:rPr lang="en-US" dirty="0" err="1" smtClean="0"/>
              <a:t>theo</a:t>
            </a:r>
            <a:r>
              <a:rPr lang="en-US" dirty="0" smtClean="0"/>
              <a:t> </a:t>
            </a:r>
            <a:r>
              <a:rPr lang="en-US" dirty="0" err="1" smtClean="0"/>
              <a:t>nguyên</a:t>
            </a:r>
            <a:r>
              <a:rPr lang="en-US" dirty="0" smtClean="0"/>
              <a:t> </a:t>
            </a:r>
            <a:r>
              <a:rPr lang="en-US" dirty="0" err="1" smtClean="0"/>
              <a:t>tắc</a:t>
            </a:r>
            <a:r>
              <a:rPr lang="en-US" dirty="0" smtClean="0"/>
              <a:t> </a:t>
            </a:r>
            <a:r>
              <a:rPr lang="en-US" dirty="0" err="1" smtClean="0"/>
              <a:t>tổ</a:t>
            </a:r>
            <a:r>
              <a:rPr lang="en-US" dirty="0" smtClean="0"/>
              <a:t> </a:t>
            </a:r>
            <a:r>
              <a:rPr lang="en-US" dirty="0" err="1" smtClean="0"/>
              <a:t>chức</a:t>
            </a:r>
            <a:r>
              <a:rPr lang="en-US" dirty="0" smtClean="0"/>
              <a:t> </a:t>
            </a:r>
            <a:r>
              <a:rPr lang="en-US" dirty="0" err="1" smtClean="0"/>
              <a:t>và</a:t>
            </a:r>
            <a:r>
              <a:rPr lang="en-US" dirty="0" smtClean="0"/>
              <a:t> </a:t>
            </a:r>
            <a:r>
              <a:rPr lang="en-US" dirty="0" err="1" smtClean="0"/>
              <a:t>giải</a:t>
            </a:r>
            <a:r>
              <a:rPr lang="en-US" dirty="0" smtClean="0"/>
              <a:t> </a:t>
            </a:r>
            <a:r>
              <a:rPr lang="en-US" dirty="0" err="1" smtClean="0"/>
              <a:t>quyết</a:t>
            </a:r>
            <a:r>
              <a:rPr lang="en-US" dirty="0" smtClean="0"/>
              <a:t> </a:t>
            </a:r>
            <a:r>
              <a:rPr lang="en-US" dirty="0" err="1" smtClean="0"/>
              <a:t>công</a:t>
            </a:r>
            <a:r>
              <a:rPr lang="en-US" dirty="0" smtClean="0"/>
              <a:t> </a:t>
            </a:r>
            <a:r>
              <a:rPr lang="en-US" dirty="0" err="1" smtClean="0"/>
              <a:t>việc</a:t>
            </a:r>
            <a:endParaRPr lang="en-US" dirty="0" smtClean="0"/>
          </a:p>
          <a:p>
            <a:pPr marL="0" indent="0" algn="ctr" eaLnBrk="1" hangingPunct="1">
              <a:buNone/>
              <a:defRPr/>
            </a:pPr>
            <a:r>
              <a:rPr lang="en-US" b="1" dirty="0" smtClean="0">
                <a:solidFill>
                  <a:srgbClr val="FF0000"/>
                </a:solidFill>
              </a:rPr>
              <a:t>Cho </a:t>
            </a:r>
            <a:r>
              <a:rPr lang="en-US" b="1" dirty="0" err="1" smtClean="0">
                <a:solidFill>
                  <a:srgbClr val="FF0000"/>
                </a:solidFill>
              </a:rPr>
              <a:t>các</a:t>
            </a:r>
            <a:r>
              <a:rPr lang="en-US" b="1" dirty="0" smtClean="0">
                <a:solidFill>
                  <a:srgbClr val="FF0000"/>
                </a:solidFill>
              </a:rPr>
              <a:t> </a:t>
            </a:r>
            <a:r>
              <a:rPr lang="en-US" b="1" dirty="0" err="1" smtClean="0">
                <a:solidFill>
                  <a:srgbClr val="FF0000"/>
                </a:solidFill>
              </a:rPr>
              <a:t>ví</a:t>
            </a:r>
            <a:r>
              <a:rPr lang="en-US" b="1" dirty="0" smtClean="0">
                <a:solidFill>
                  <a:srgbClr val="FF0000"/>
                </a:solidFill>
              </a:rPr>
              <a:t> </a:t>
            </a:r>
            <a:r>
              <a:rPr lang="en-US" b="1" dirty="0" err="1" smtClean="0">
                <a:solidFill>
                  <a:srgbClr val="FF0000"/>
                </a:solidFill>
              </a:rPr>
              <a:t>dụ</a:t>
            </a:r>
            <a:r>
              <a:rPr lang="en-US" b="1" dirty="0" smtClean="0">
                <a:solidFill>
                  <a:srgbClr val="FF0000"/>
                </a:solidFill>
              </a:rPr>
              <a:t> minh </a:t>
            </a:r>
            <a:r>
              <a:rPr lang="en-US" b="1" dirty="0" err="1" smtClean="0">
                <a:solidFill>
                  <a:srgbClr val="FF0000"/>
                </a:solidFill>
              </a:rPr>
              <a:t>họa</a:t>
            </a:r>
            <a:endParaRPr lang="en-US" b="1" dirty="0" smtClean="0">
              <a:solidFill>
                <a:srgbClr val="FF0000"/>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2082" name="Rectangle 2"/>
          <p:cNvSpPr>
            <a:spLocks noGrp="1" noRot="1" noChangeArrowheads="1"/>
          </p:cNvSpPr>
          <p:nvPr>
            <p:ph type="title"/>
          </p:nvPr>
        </p:nvSpPr>
        <p:spPr/>
        <p:txBody>
          <a:bodyPr/>
          <a:lstStyle/>
          <a:p>
            <a:pPr eaLnBrk="1" hangingPunct="1">
              <a:defRPr/>
            </a:pPr>
            <a:r>
              <a:rPr lang="en-US" smtClean="0">
                <a:solidFill>
                  <a:srgbClr val="FF9933"/>
                </a:solidFill>
              </a:rPr>
              <a:t>2.3 Vi phạm hành chính:</a:t>
            </a:r>
          </a:p>
        </p:txBody>
      </p:sp>
      <p:sp>
        <p:nvSpPr>
          <p:cNvPr id="302083" name="Rectangle 3"/>
          <p:cNvSpPr>
            <a:spLocks noGrp="1" noRot="1" noChangeArrowheads="1"/>
          </p:cNvSpPr>
          <p:nvPr>
            <p:ph sz="quarter" idx="1"/>
          </p:nvPr>
        </p:nvSpPr>
        <p:spPr>
          <a:xfrm>
            <a:off x="565276" y="1676400"/>
            <a:ext cx="8007351" cy="4572000"/>
          </a:xfrm>
        </p:spPr>
        <p:txBody>
          <a:bodyPr/>
          <a:lstStyle/>
          <a:p>
            <a:pPr marL="514350" indent="-514350" eaLnBrk="1" hangingPunct="1">
              <a:buFont typeface="+mj-lt"/>
              <a:buAutoNum type="arabicPeriod"/>
              <a:defRPr/>
            </a:pPr>
            <a:r>
              <a:rPr lang="en-US" dirty="0" err="1" smtClean="0"/>
              <a:t>Hành</a:t>
            </a:r>
            <a:r>
              <a:rPr lang="en-US" dirty="0" smtClean="0"/>
              <a:t> vi </a:t>
            </a:r>
            <a:r>
              <a:rPr lang="en-US" dirty="0" err="1" smtClean="0"/>
              <a:t>trái</a:t>
            </a:r>
            <a:r>
              <a:rPr lang="en-US" dirty="0" smtClean="0"/>
              <a:t> </a:t>
            </a:r>
            <a:r>
              <a:rPr lang="en-US" dirty="0" err="1" smtClean="0"/>
              <a:t>pháp</a:t>
            </a:r>
            <a:r>
              <a:rPr lang="en-US" dirty="0" smtClean="0"/>
              <a:t> </a:t>
            </a:r>
            <a:r>
              <a:rPr lang="en-US" dirty="0" err="1" smtClean="0"/>
              <a:t>luật</a:t>
            </a:r>
            <a:r>
              <a:rPr lang="en-US" dirty="0" smtClean="0"/>
              <a:t> </a:t>
            </a:r>
            <a:r>
              <a:rPr lang="en-US" dirty="0" err="1" smtClean="0"/>
              <a:t>hành</a:t>
            </a:r>
            <a:r>
              <a:rPr lang="en-US" dirty="0" smtClean="0"/>
              <a:t> </a:t>
            </a:r>
            <a:r>
              <a:rPr lang="en-US" dirty="0" err="1" smtClean="0"/>
              <a:t>chính</a:t>
            </a:r>
            <a:endParaRPr lang="en-US" dirty="0" smtClean="0"/>
          </a:p>
          <a:p>
            <a:pPr marL="514350" indent="-514350" eaLnBrk="1" hangingPunct="1">
              <a:buFont typeface="+mj-lt"/>
              <a:buAutoNum type="arabicPeriod"/>
              <a:defRPr/>
            </a:pPr>
            <a:r>
              <a:rPr lang="en-US" dirty="0" err="1" smtClean="0"/>
              <a:t>Được</a:t>
            </a:r>
            <a:r>
              <a:rPr lang="en-US" dirty="0" smtClean="0"/>
              <a:t> </a:t>
            </a:r>
            <a:r>
              <a:rPr lang="en-US" dirty="0" err="1" smtClean="0"/>
              <a:t>tổ</a:t>
            </a:r>
            <a:r>
              <a:rPr lang="en-US" dirty="0" smtClean="0"/>
              <a:t> </a:t>
            </a:r>
            <a:r>
              <a:rPr lang="en-US" dirty="0" err="1" smtClean="0"/>
              <a:t>chức</a:t>
            </a:r>
            <a:r>
              <a:rPr lang="en-US" dirty="0" smtClean="0"/>
              <a:t> </a:t>
            </a:r>
            <a:r>
              <a:rPr lang="en-US" dirty="0" err="1" smtClean="0"/>
              <a:t>thực</a:t>
            </a:r>
            <a:r>
              <a:rPr lang="en-US" dirty="0" smtClean="0"/>
              <a:t> </a:t>
            </a:r>
            <a:r>
              <a:rPr lang="en-US" dirty="0" err="1" smtClean="0"/>
              <a:t>hiện</a:t>
            </a:r>
            <a:r>
              <a:rPr lang="en-US" dirty="0" smtClean="0"/>
              <a:t> </a:t>
            </a:r>
            <a:r>
              <a:rPr lang="en-US" dirty="0" err="1" smtClean="0"/>
              <a:t>cách</a:t>
            </a:r>
            <a:r>
              <a:rPr lang="en-US" dirty="0" smtClean="0"/>
              <a:t> </a:t>
            </a:r>
            <a:r>
              <a:rPr lang="en-US" dirty="0" err="1" smtClean="0"/>
              <a:t>có</a:t>
            </a:r>
            <a:r>
              <a:rPr lang="en-US" dirty="0" smtClean="0"/>
              <a:t> </a:t>
            </a:r>
            <a:r>
              <a:rPr lang="en-US" dirty="0" err="1" smtClean="0"/>
              <a:t>lỗi</a:t>
            </a:r>
            <a:r>
              <a:rPr lang="en-US" dirty="0" smtClean="0"/>
              <a:t>: </a:t>
            </a:r>
            <a:r>
              <a:rPr lang="en-US" dirty="0" err="1" smtClean="0"/>
              <a:t>lỗi</a:t>
            </a:r>
            <a:r>
              <a:rPr lang="en-US" dirty="0" smtClean="0"/>
              <a:t> </a:t>
            </a:r>
            <a:r>
              <a:rPr lang="en-US" dirty="0" err="1" smtClean="0"/>
              <a:t>cố</a:t>
            </a:r>
            <a:r>
              <a:rPr lang="en-US" dirty="0" smtClean="0"/>
              <a:t> ý </a:t>
            </a:r>
            <a:r>
              <a:rPr lang="en-US" dirty="0" err="1" smtClean="0"/>
              <a:t>hoặc</a:t>
            </a:r>
            <a:r>
              <a:rPr lang="en-US" dirty="0" smtClean="0"/>
              <a:t> </a:t>
            </a:r>
            <a:r>
              <a:rPr lang="en-US" dirty="0" err="1" smtClean="0"/>
              <a:t>vô</a:t>
            </a:r>
            <a:r>
              <a:rPr lang="en-US" dirty="0" smtClean="0"/>
              <a:t> ý</a:t>
            </a:r>
          </a:p>
          <a:p>
            <a:pPr marL="514350" indent="-514350" eaLnBrk="1" hangingPunct="1">
              <a:buFont typeface="+mj-lt"/>
              <a:buAutoNum type="arabicPeriod"/>
              <a:defRPr/>
            </a:pPr>
            <a:r>
              <a:rPr lang="en-US" dirty="0" err="1" smtClean="0"/>
              <a:t>Xâm</a:t>
            </a:r>
            <a:r>
              <a:rPr lang="en-US" dirty="0" smtClean="0"/>
              <a:t> </a:t>
            </a:r>
            <a:r>
              <a:rPr lang="en-US" dirty="0" err="1" smtClean="0"/>
              <a:t>phạm</a:t>
            </a:r>
            <a:r>
              <a:rPr lang="en-US" dirty="0" smtClean="0"/>
              <a:t> </a:t>
            </a:r>
            <a:r>
              <a:rPr lang="en-US" dirty="0" err="1" smtClean="0"/>
              <a:t>các</a:t>
            </a:r>
            <a:r>
              <a:rPr lang="en-US" dirty="0" smtClean="0"/>
              <a:t> </a:t>
            </a:r>
            <a:r>
              <a:rPr lang="en-US" dirty="0" err="1" smtClean="0"/>
              <a:t>quy</a:t>
            </a:r>
            <a:r>
              <a:rPr lang="en-US" dirty="0" smtClean="0"/>
              <a:t> </a:t>
            </a:r>
            <a:r>
              <a:rPr lang="en-US" dirty="0" err="1" smtClean="0"/>
              <a:t>tắc</a:t>
            </a:r>
            <a:r>
              <a:rPr lang="en-US" dirty="0" smtClean="0"/>
              <a:t> </a:t>
            </a:r>
            <a:r>
              <a:rPr lang="en-US" dirty="0" err="1" smtClean="0"/>
              <a:t>quản</a:t>
            </a:r>
            <a:r>
              <a:rPr lang="en-US" dirty="0" smtClean="0"/>
              <a:t> </a:t>
            </a:r>
            <a:r>
              <a:rPr lang="en-US" dirty="0" err="1" smtClean="0"/>
              <a:t>lý</a:t>
            </a:r>
            <a:r>
              <a:rPr lang="en-US" dirty="0" smtClean="0"/>
              <a:t> </a:t>
            </a:r>
            <a:r>
              <a:rPr lang="en-US" dirty="0" err="1" smtClean="0"/>
              <a:t>của</a:t>
            </a:r>
            <a:r>
              <a:rPr lang="en-US" dirty="0" smtClean="0"/>
              <a:t> </a:t>
            </a:r>
            <a:r>
              <a:rPr lang="en-US" dirty="0" err="1" smtClean="0"/>
              <a:t>nhà</a:t>
            </a:r>
            <a:r>
              <a:rPr lang="en-US" dirty="0" smtClean="0"/>
              <a:t> </a:t>
            </a:r>
            <a:r>
              <a:rPr lang="en-US" dirty="0" err="1" smtClean="0"/>
              <a:t>nước</a:t>
            </a:r>
            <a:endParaRPr lang="en-US" dirty="0" smtClean="0"/>
          </a:p>
          <a:p>
            <a:pPr marL="514350" indent="-514350" eaLnBrk="1" hangingPunct="1">
              <a:buFont typeface="+mj-lt"/>
              <a:buAutoNum type="arabicPeriod"/>
              <a:defRPr/>
            </a:pPr>
            <a:r>
              <a:rPr lang="en-US" dirty="0" err="1" smtClean="0"/>
              <a:t>Chưa</a:t>
            </a:r>
            <a:r>
              <a:rPr lang="en-US" dirty="0" smtClean="0"/>
              <a:t> </a:t>
            </a:r>
            <a:r>
              <a:rPr lang="en-US" dirty="0" err="1" smtClean="0"/>
              <a:t>phải</a:t>
            </a:r>
            <a:r>
              <a:rPr lang="en-US" dirty="0" smtClean="0"/>
              <a:t> </a:t>
            </a:r>
            <a:r>
              <a:rPr lang="en-US" dirty="0" err="1" smtClean="0"/>
              <a:t>là</a:t>
            </a:r>
            <a:r>
              <a:rPr lang="en-US" dirty="0" smtClean="0"/>
              <a:t> </a:t>
            </a:r>
            <a:r>
              <a:rPr lang="en-US" dirty="0" err="1" smtClean="0"/>
              <a:t>tội</a:t>
            </a:r>
            <a:r>
              <a:rPr lang="en-US" dirty="0" smtClean="0"/>
              <a:t> </a:t>
            </a:r>
            <a:r>
              <a:rPr lang="en-US" dirty="0" err="1" smtClean="0"/>
              <a:t>phạm</a:t>
            </a:r>
            <a:r>
              <a:rPr lang="en-US" dirty="0" smtClean="0"/>
              <a:t> </a:t>
            </a:r>
            <a:r>
              <a:rPr lang="en-US" dirty="0" err="1" smtClean="0"/>
              <a:t>hình</a:t>
            </a:r>
            <a:r>
              <a:rPr lang="en-US" dirty="0" smtClean="0"/>
              <a:t> </a:t>
            </a:r>
            <a:r>
              <a:rPr lang="en-US" dirty="0" err="1" smtClean="0"/>
              <a:t>sự</a:t>
            </a:r>
            <a:r>
              <a:rPr lang="en-US" dirty="0" smtClean="0"/>
              <a:t>; </a:t>
            </a:r>
            <a:r>
              <a:rPr lang="en-US" dirty="0" err="1" smtClean="0"/>
              <a:t>bị</a:t>
            </a:r>
            <a:r>
              <a:rPr lang="en-US" dirty="0" smtClean="0"/>
              <a:t> </a:t>
            </a:r>
            <a:r>
              <a:rPr lang="en-US" dirty="0" err="1" smtClean="0"/>
              <a:t>xử</a:t>
            </a:r>
            <a:r>
              <a:rPr lang="en-US" dirty="0" smtClean="0"/>
              <a:t> </a:t>
            </a:r>
            <a:r>
              <a:rPr lang="en-US" dirty="0" err="1" smtClean="0"/>
              <a:t>lý</a:t>
            </a:r>
            <a:r>
              <a:rPr lang="en-US" dirty="0" smtClean="0"/>
              <a:t> </a:t>
            </a:r>
            <a:r>
              <a:rPr lang="en-US" dirty="0" err="1" smtClean="0"/>
              <a:t>hành</a:t>
            </a:r>
            <a:r>
              <a:rPr lang="en-US" dirty="0" smtClean="0"/>
              <a:t> </a:t>
            </a:r>
            <a:r>
              <a:rPr lang="en-US" dirty="0" err="1" smtClean="0"/>
              <a:t>chính</a:t>
            </a:r>
            <a:endParaRPr lang="en-US" dirty="0" smtClean="0"/>
          </a:p>
          <a:p>
            <a:pPr eaLnBrk="1" hangingPunct="1">
              <a:buNone/>
              <a:defRPr/>
            </a:pPr>
            <a:r>
              <a:rPr lang="en-US" dirty="0" smtClean="0">
                <a:solidFill>
                  <a:srgbClr val="FF0000"/>
                </a:solidFill>
                <a:latin typeface="Times New Roman" pitchFamily="18" charset="0"/>
                <a:cs typeface="Times New Roman" pitchFamily="18" charset="0"/>
              </a:rPr>
              <a:t>			</a:t>
            </a:r>
            <a:endParaRPr lang="en-US" i="1" dirty="0" smtClean="0">
              <a:solidFill>
                <a:srgbClr val="FF0000"/>
              </a:solidFill>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3106" name="Rectangle 2"/>
          <p:cNvSpPr>
            <a:spLocks noGrp="1" noRot="1" noChangeArrowheads="1"/>
          </p:cNvSpPr>
          <p:nvPr>
            <p:ph type="title"/>
          </p:nvPr>
        </p:nvSpPr>
        <p:spPr/>
        <p:txBody>
          <a:bodyPr>
            <a:normAutofit/>
          </a:bodyPr>
          <a:lstStyle/>
          <a:p>
            <a:pPr eaLnBrk="1" hangingPunct="1">
              <a:defRPr/>
            </a:pPr>
            <a:r>
              <a:rPr lang="en-US" smtClean="0">
                <a:solidFill>
                  <a:srgbClr val="FF3399"/>
                </a:solidFill>
              </a:rPr>
              <a:t>2.4 Xử lý vi phạm hành chính (VPHC)</a:t>
            </a:r>
          </a:p>
        </p:txBody>
      </p:sp>
      <p:sp>
        <p:nvSpPr>
          <p:cNvPr id="303107" name="Rectangle 3"/>
          <p:cNvSpPr>
            <a:spLocks noGrp="1" noRot="1" noChangeArrowheads="1"/>
          </p:cNvSpPr>
          <p:nvPr>
            <p:ph sz="quarter" idx="1"/>
          </p:nvPr>
        </p:nvSpPr>
        <p:spPr/>
        <p:txBody>
          <a:bodyPr/>
          <a:lstStyle/>
          <a:p>
            <a:pPr eaLnBrk="1" hangingPunct="1">
              <a:buFont typeface="Wingdings" pitchFamily="2" charset="2"/>
              <a:buNone/>
              <a:defRPr/>
            </a:pPr>
            <a:r>
              <a:rPr lang="en-US" dirty="0" smtClean="0">
                <a:solidFill>
                  <a:srgbClr val="9999FF"/>
                </a:solidFill>
              </a:rPr>
              <a:t>2.4.1 </a:t>
            </a:r>
            <a:r>
              <a:rPr lang="en-US" dirty="0" err="1" smtClean="0">
                <a:solidFill>
                  <a:srgbClr val="9999FF"/>
                </a:solidFill>
              </a:rPr>
              <a:t>Nguyên</a:t>
            </a:r>
            <a:r>
              <a:rPr lang="en-US" dirty="0" smtClean="0">
                <a:solidFill>
                  <a:srgbClr val="9999FF"/>
                </a:solidFill>
              </a:rPr>
              <a:t> </a:t>
            </a:r>
            <a:r>
              <a:rPr lang="en-US" dirty="0" err="1" smtClean="0">
                <a:solidFill>
                  <a:srgbClr val="9999FF"/>
                </a:solidFill>
              </a:rPr>
              <a:t>tắc</a:t>
            </a:r>
            <a:r>
              <a:rPr lang="en-US" dirty="0" smtClean="0">
                <a:solidFill>
                  <a:srgbClr val="9999FF"/>
                </a:solidFill>
              </a:rPr>
              <a:t> </a:t>
            </a:r>
            <a:r>
              <a:rPr lang="en-US" dirty="0" err="1" smtClean="0">
                <a:solidFill>
                  <a:srgbClr val="9999FF"/>
                </a:solidFill>
              </a:rPr>
              <a:t>xử</a:t>
            </a:r>
            <a:r>
              <a:rPr lang="en-US" dirty="0" smtClean="0">
                <a:solidFill>
                  <a:srgbClr val="9999FF"/>
                </a:solidFill>
              </a:rPr>
              <a:t> </a:t>
            </a:r>
            <a:r>
              <a:rPr lang="en-US" dirty="0" err="1" smtClean="0">
                <a:solidFill>
                  <a:srgbClr val="9999FF"/>
                </a:solidFill>
              </a:rPr>
              <a:t>lý</a:t>
            </a:r>
            <a:endParaRPr lang="en-US" dirty="0" smtClean="0">
              <a:solidFill>
                <a:srgbClr val="9999FF"/>
              </a:solidFill>
            </a:endParaRPr>
          </a:p>
          <a:p>
            <a:pPr eaLnBrk="1" hangingPunct="1">
              <a:defRPr/>
            </a:pPr>
            <a:r>
              <a:rPr lang="en-US" dirty="0" err="1" smtClean="0"/>
              <a:t>Mọi</a:t>
            </a:r>
            <a:r>
              <a:rPr lang="en-US" dirty="0" smtClean="0"/>
              <a:t> VPHC </a:t>
            </a:r>
            <a:r>
              <a:rPr lang="en-US" dirty="0" err="1" smtClean="0"/>
              <a:t>phải</a:t>
            </a:r>
            <a:r>
              <a:rPr lang="en-US" dirty="0" smtClean="0"/>
              <a:t> </a:t>
            </a:r>
            <a:r>
              <a:rPr lang="en-US" dirty="0" err="1" smtClean="0"/>
              <a:t>được</a:t>
            </a:r>
            <a:r>
              <a:rPr lang="en-US" dirty="0" smtClean="0"/>
              <a:t> </a:t>
            </a:r>
            <a:r>
              <a:rPr lang="en-US" dirty="0" err="1" smtClean="0"/>
              <a:t>phát</a:t>
            </a:r>
            <a:r>
              <a:rPr lang="en-US" dirty="0" smtClean="0"/>
              <a:t> </a:t>
            </a:r>
            <a:r>
              <a:rPr lang="en-US" dirty="0" err="1" smtClean="0"/>
              <a:t>hiện</a:t>
            </a:r>
            <a:r>
              <a:rPr lang="en-US" dirty="0" smtClean="0"/>
              <a:t> </a:t>
            </a:r>
            <a:r>
              <a:rPr lang="en-US" dirty="0" err="1" smtClean="0"/>
              <a:t>kịp</a:t>
            </a:r>
            <a:r>
              <a:rPr lang="en-US" dirty="0" smtClean="0"/>
              <a:t> </a:t>
            </a:r>
            <a:r>
              <a:rPr lang="en-US" dirty="0" err="1" smtClean="0"/>
              <a:t>thời</a:t>
            </a:r>
            <a:r>
              <a:rPr lang="en-US" dirty="0" smtClean="0"/>
              <a:t> </a:t>
            </a:r>
            <a:r>
              <a:rPr lang="en-US" dirty="0" err="1" smtClean="0"/>
              <a:t>và</a:t>
            </a:r>
            <a:r>
              <a:rPr lang="en-US" dirty="0" smtClean="0"/>
              <a:t> </a:t>
            </a:r>
            <a:r>
              <a:rPr lang="en-US" dirty="0" err="1" smtClean="0"/>
              <a:t>đình</a:t>
            </a:r>
            <a:r>
              <a:rPr lang="en-US" dirty="0" smtClean="0"/>
              <a:t> </a:t>
            </a:r>
            <a:r>
              <a:rPr lang="en-US" dirty="0" err="1" smtClean="0"/>
              <a:t>chỉ</a:t>
            </a:r>
            <a:r>
              <a:rPr lang="en-US" dirty="0" smtClean="0"/>
              <a:t> </a:t>
            </a:r>
            <a:r>
              <a:rPr lang="en-US" dirty="0" err="1" smtClean="0"/>
              <a:t>ngay</a:t>
            </a:r>
            <a:endParaRPr lang="en-US" dirty="0" smtClean="0"/>
          </a:p>
          <a:p>
            <a:pPr eaLnBrk="1" hangingPunct="1">
              <a:defRPr/>
            </a:pPr>
            <a:r>
              <a:rPr lang="en-US" dirty="0" err="1" smtClean="0"/>
              <a:t>Cá</a:t>
            </a:r>
            <a:r>
              <a:rPr lang="en-US" dirty="0" smtClean="0"/>
              <a:t> </a:t>
            </a:r>
            <a:r>
              <a:rPr lang="en-US" dirty="0" err="1" smtClean="0"/>
              <a:t>nhân</a:t>
            </a:r>
            <a:r>
              <a:rPr lang="en-US" dirty="0" smtClean="0"/>
              <a:t>, </a:t>
            </a:r>
            <a:r>
              <a:rPr lang="en-US" dirty="0" err="1" smtClean="0"/>
              <a:t>tổ</a:t>
            </a:r>
            <a:r>
              <a:rPr lang="en-US" dirty="0" smtClean="0"/>
              <a:t> </a:t>
            </a:r>
            <a:r>
              <a:rPr lang="en-US" dirty="0" err="1" smtClean="0"/>
              <a:t>chức</a:t>
            </a:r>
            <a:r>
              <a:rPr lang="en-US" dirty="0" smtClean="0"/>
              <a:t> </a:t>
            </a:r>
            <a:r>
              <a:rPr lang="en-US" dirty="0" err="1" smtClean="0"/>
              <a:t>chỉ</a:t>
            </a:r>
            <a:r>
              <a:rPr lang="en-US" dirty="0" smtClean="0"/>
              <a:t> </a:t>
            </a:r>
            <a:r>
              <a:rPr lang="en-US" dirty="0" err="1" smtClean="0"/>
              <a:t>bị</a:t>
            </a:r>
            <a:r>
              <a:rPr lang="en-US" dirty="0" smtClean="0"/>
              <a:t> </a:t>
            </a:r>
            <a:r>
              <a:rPr lang="en-US" dirty="0" err="1" smtClean="0"/>
              <a:t>xử</a:t>
            </a:r>
            <a:r>
              <a:rPr lang="en-US" dirty="0" smtClean="0"/>
              <a:t> </a:t>
            </a:r>
            <a:r>
              <a:rPr lang="en-US" dirty="0" err="1" smtClean="0"/>
              <a:t>lý</a:t>
            </a:r>
            <a:r>
              <a:rPr lang="en-US" dirty="0" smtClean="0"/>
              <a:t> </a:t>
            </a:r>
            <a:r>
              <a:rPr lang="en-US" dirty="0" err="1" smtClean="0"/>
              <a:t>hành</a:t>
            </a:r>
            <a:r>
              <a:rPr lang="en-US" dirty="0" smtClean="0"/>
              <a:t> </a:t>
            </a:r>
            <a:r>
              <a:rPr lang="en-US" dirty="0" err="1" smtClean="0"/>
              <a:t>chính</a:t>
            </a:r>
            <a:r>
              <a:rPr lang="en-US" dirty="0" smtClean="0"/>
              <a:t> </a:t>
            </a:r>
            <a:r>
              <a:rPr lang="en-US" dirty="0" err="1" smtClean="0"/>
              <a:t>khi</a:t>
            </a:r>
            <a:r>
              <a:rPr lang="en-US" dirty="0" smtClean="0"/>
              <a:t> </a:t>
            </a:r>
            <a:r>
              <a:rPr lang="en-US" dirty="0" err="1" smtClean="0"/>
              <a:t>có</a:t>
            </a:r>
            <a:r>
              <a:rPr lang="en-US" dirty="0" smtClean="0"/>
              <a:t> VPHC</a:t>
            </a:r>
          </a:p>
          <a:p>
            <a:pPr eaLnBrk="1" hangingPunct="1">
              <a:defRPr/>
            </a:pPr>
            <a:r>
              <a:rPr lang="en-US" dirty="0" err="1" smtClean="0"/>
              <a:t>Việc</a:t>
            </a:r>
            <a:r>
              <a:rPr lang="en-US" dirty="0" smtClean="0"/>
              <a:t> </a:t>
            </a:r>
            <a:r>
              <a:rPr lang="en-US" dirty="0" err="1" smtClean="0"/>
              <a:t>xử</a:t>
            </a:r>
            <a:r>
              <a:rPr lang="en-US" dirty="0" smtClean="0"/>
              <a:t> </a:t>
            </a:r>
            <a:r>
              <a:rPr lang="en-US" dirty="0" err="1" smtClean="0"/>
              <a:t>lý</a:t>
            </a:r>
            <a:r>
              <a:rPr lang="en-US" dirty="0" smtClean="0"/>
              <a:t> VPHC </a:t>
            </a:r>
            <a:r>
              <a:rPr lang="en-US" dirty="0" err="1" smtClean="0"/>
              <a:t>phải</a:t>
            </a:r>
            <a:r>
              <a:rPr lang="en-US" dirty="0" smtClean="0"/>
              <a:t> do </a:t>
            </a:r>
            <a:r>
              <a:rPr lang="en-US" dirty="0" err="1" smtClean="0"/>
              <a:t>người</a:t>
            </a:r>
            <a:r>
              <a:rPr lang="en-US" dirty="0" smtClean="0"/>
              <a:t> </a:t>
            </a:r>
            <a:r>
              <a:rPr lang="en-US" dirty="0" err="1" smtClean="0"/>
              <a:t>có</a:t>
            </a:r>
            <a:r>
              <a:rPr lang="en-US" dirty="0" smtClean="0"/>
              <a:t> </a:t>
            </a:r>
            <a:r>
              <a:rPr lang="en-US" dirty="0" err="1" smtClean="0"/>
              <a:t>thẩm</a:t>
            </a:r>
            <a:r>
              <a:rPr lang="en-US" dirty="0" smtClean="0"/>
              <a:t> </a:t>
            </a:r>
            <a:r>
              <a:rPr lang="en-US" dirty="0" err="1" smtClean="0"/>
              <a:t>quyền</a:t>
            </a:r>
            <a:r>
              <a:rPr lang="en-US" dirty="0" smtClean="0"/>
              <a:t> </a:t>
            </a:r>
            <a:r>
              <a:rPr lang="en-US" dirty="0" err="1" smtClean="0"/>
              <a:t>tiến</a:t>
            </a:r>
            <a:r>
              <a:rPr lang="en-US" dirty="0" smtClean="0"/>
              <a:t> </a:t>
            </a:r>
            <a:r>
              <a:rPr lang="en-US" dirty="0" err="1" smtClean="0"/>
              <a:t>hành</a:t>
            </a:r>
            <a:endParaRPr lang="en-US" dirty="0" smtClean="0"/>
          </a:p>
          <a:p>
            <a:pPr eaLnBrk="1" hangingPunct="1">
              <a:defRPr/>
            </a:pPr>
            <a:r>
              <a:rPr lang="en-US" sz="2400" i="1" dirty="0" smtClean="0">
                <a:solidFill>
                  <a:srgbClr val="FF0000"/>
                </a:solidFill>
                <a:latin typeface="Times New Roman" pitchFamily="18" charset="0"/>
                <a:cs typeface="Times New Roman" pitchFamily="18" charset="0"/>
              </a:rPr>
              <a:t>VD: </a:t>
            </a:r>
            <a:r>
              <a:rPr lang="en-US" sz="2400" i="1" dirty="0" err="1" smtClean="0">
                <a:solidFill>
                  <a:srgbClr val="FF0000"/>
                </a:solidFill>
                <a:latin typeface="Times New Roman" pitchFamily="18" charset="0"/>
                <a:cs typeface="Times New Roman" pitchFamily="18" charset="0"/>
              </a:rPr>
              <a:t>Lập</a:t>
            </a:r>
            <a:r>
              <a:rPr lang="en-US" sz="2400" i="1" dirty="0" smtClean="0">
                <a:solidFill>
                  <a:srgbClr val="FF0000"/>
                </a:solidFill>
                <a:latin typeface="Times New Roman" pitchFamily="18" charset="0"/>
                <a:cs typeface="Times New Roman" pitchFamily="18" charset="0"/>
              </a:rPr>
              <a:t> </a:t>
            </a:r>
            <a:r>
              <a:rPr lang="en-US" sz="2400" i="1" dirty="0" err="1" smtClean="0">
                <a:solidFill>
                  <a:srgbClr val="FF0000"/>
                </a:solidFill>
                <a:latin typeface="Times New Roman" pitchFamily="18" charset="0"/>
                <a:cs typeface="Times New Roman" pitchFamily="18" charset="0"/>
              </a:rPr>
              <a:t>biên</a:t>
            </a:r>
            <a:r>
              <a:rPr lang="en-US" sz="2400" i="1" dirty="0" smtClean="0">
                <a:solidFill>
                  <a:srgbClr val="FF0000"/>
                </a:solidFill>
                <a:latin typeface="Times New Roman" pitchFamily="18" charset="0"/>
                <a:cs typeface="Times New Roman" pitchFamily="18" charset="0"/>
              </a:rPr>
              <a:t> </a:t>
            </a:r>
            <a:r>
              <a:rPr lang="en-US" sz="2400" i="1" dirty="0" err="1" smtClean="0">
                <a:solidFill>
                  <a:srgbClr val="FF0000"/>
                </a:solidFill>
                <a:latin typeface="Times New Roman" pitchFamily="18" charset="0"/>
                <a:cs typeface="Times New Roman" pitchFamily="18" charset="0"/>
              </a:rPr>
              <a:t>bản</a:t>
            </a:r>
            <a:r>
              <a:rPr lang="en-US" sz="2400" i="1" dirty="0" smtClean="0">
                <a:solidFill>
                  <a:srgbClr val="FF0000"/>
                </a:solidFill>
                <a:latin typeface="Times New Roman" pitchFamily="18" charset="0"/>
                <a:cs typeface="Times New Roman" pitchFamily="18" charset="0"/>
              </a:rPr>
              <a:t> </a:t>
            </a:r>
            <a:r>
              <a:rPr lang="en-US" sz="2400" i="1" dirty="0" err="1" smtClean="0">
                <a:solidFill>
                  <a:srgbClr val="FF0000"/>
                </a:solidFill>
                <a:latin typeface="Times New Roman" pitchFamily="18" charset="0"/>
                <a:cs typeface="Times New Roman" pitchFamily="18" charset="0"/>
              </a:rPr>
              <a:t>va</a:t>
            </a:r>
            <a:r>
              <a:rPr lang="en-US" sz="2400" i="1" dirty="0" smtClean="0">
                <a:solidFill>
                  <a:srgbClr val="FF0000"/>
                </a:solidFill>
                <a:latin typeface="Times New Roman" pitchFamily="18" charset="0"/>
                <a:cs typeface="Times New Roman" pitchFamily="18" charset="0"/>
              </a:rPr>
              <a:t>̀ </a:t>
            </a:r>
            <a:r>
              <a:rPr lang="en-US" sz="2400" i="1" dirty="0" err="1" smtClean="0">
                <a:solidFill>
                  <a:srgbClr val="FF0000"/>
                </a:solidFill>
                <a:latin typeface="Times New Roman" pitchFamily="18" charset="0"/>
                <a:cs typeface="Times New Roman" pitchFamily="18" charset="0"/>
              </a:rPr>
              <a:t>xư</a:t>
            </a:r>
            <a:r>
              <a:rPr lang="en-US" sz="2400" i="1" dirty="0" smtClean="0">
                <a:solidFill>
                  <a:srgbClr val="FF0000"/>
                </a:solidFill>
                <a:latin typeface="Times New Roman" pitchFamily="18" charset="0"/>
                <a:cs typeface="Times New Roman" pitchFamily="18" charset="0"/>
              </a:rPr>
              <a:t>̉ </a:t>
            </a:r>
            <a:r>
              <a:rPr lang="en-US" sz="2400" i="1" dirty="0" err="1" smtClean="0">
                <a:solidFill>
                  <a:srgbClr val="FF0000"/>
                </a:solidFill>
                <a:latin typeface="Times New Roman" pitchFamily="18" charset="0"/>
                <a:cs typeface="Times New Roman" pitchFamily="18" charset="0"/>
              </a:rPr>
              <a:t>phạt</a:t>
            </a:r>
            <a:r>
              <a:rPr lang="en-US" sz="2400" i="1" dirty="0" smtClean="0">
                <a:solidFill>
                  <a:srgbClr val="FF0000"/>
                </a:solidFill>
                <a:latin typeface="Times New Roman" pitchFamily="18" charset="0"/>
                <a:cs typeface="Times New Roman" pitchFamily="18" charset="0"/>
              </a:rPr>
              <a:t> VPHC </a:t>
            </a:r>
            <a:r>
              <a:rPr lang="en-US" sz="2400" i="1" dirty="0" err="1" smtClean="0">
                <a:solidFill>
                  <a:srgbClr val="FF0000"/>
                </a:solidFill>
                <a:latin typeface="Times New Roman" pitchFamily="18" charset="0"/>
                <a:cs typeface="Times New Roman" pitchFamily="18" charset="0"/>
              </a:rPr>
              <a:t>trong</a:t>
            </a:r>
            <a:r>
              <a:rPr lang="en-US" sz="2400" i="1" dirty="0" smtClean="0">
                <a:solidFill>
                  <a:srgbClr val="FF0000"/>
                </a:solidFill>
                <a:latin typeface="Times New Roman" pitchFamily="18" charset="0"/>
                <a:cs typeface="Times New Roman" pitchFamily="18" charset="0"/>
              </a:rPr>
              <a:t> </a:t>
            </a:r>
            <a:r>
              <a:rPr lang="en-US" sz="2400" i="1" dirty="0" err="1" smtClean="0">
                <a:solidFill>
                  <a:srgbClr val="FF0000"/>
                </a:solidFill>
                <a:latin typeface="Times New Roman" pitchFamily="18" charset="0"/>
                <a:cs typeface="Times New Roman" pitchFamily="18" charset="0"/>
              </a:rPr>
              <a:t>lĩnh</a:t>
            </a:r>
            <a:r>
              <a:rPr lang="en-US" sz="2400" i="1" dirty="0" smtClean="0">
                <a:solidFill>
                  <a:srgbClr val="FF0000"/>
                </a:solidFill>
                <a:latin typeface="Times New Roman" pitchFamily="18" charset="0"/>
                <a:cs typeface="Times New Roman" pitchFamily="18" charset="0"/>
              </a:rPr>
              <a:t> </a:t>
            </a:r>
            <a:r>
              <a:rPr lang="en-US" sz="2400" i="1" dirty="0" err="1" smtClean="0">
                <a:solidFill>
                  <a:srgbClr val="FF0000"/>
                </a:solidFill>
                <a:latin typeface="Times New Roman" pitchFamily="18" charset="0"/>
                <a:cs typeface="Times New Roman" pitchFamily="18" charset="0"/>
              </a:rPr>
              <a:t>vực</a:t>
            </a:r>
            <a:r>
              <a:rPr lang="en-US" sz="2400" i="1" dirty="0" smtClean="0">
                <a:solidFill>
                  <a:srgbClr val="FF0000"/>
                </a:solidFill>
                <a:latin typeface="Times New Roman" pitchFamily="18" charset="0"/>
                <a:cs typeface="Times New Roman" pitchFamily="18" charset="0"/>
              </a:rPr>
              <a:t> </a:t>
            </a:r>
            <a:r>
              <a:rPr lang="en-US" sz="2400" i="1" dirty="0" err="1" smtClean="0">
                <a:solidFill>
                  <a:srgbClr val="FF0000"/>
                </a:solidFill>
                <a:latin typeface="Times New Roman" pitchFamily="18" charset="0"/>
                <a:cs typeface="Times New Roman" pitchFamily="18" charset="0"/>
              </a:rPr>
              <a:t>giao</a:t>
            </a:r>
            <a:r>
              <a:rPr lang="en-US" sz="2400" i="1" dirty="0" smtClean="0">
                <a:solidFill>
                  <a:srgbClr val="FF0000"/>
                </a:solidFill>
                <a:latin typeface="Times New Roman" pitchFamily="18" charset="0"/>
                <a:cs typeface="Times New Roman" pitchFamily="18" charset="0"/>
              </a:rPr>
              <a:t> </a:t>
            </a:r>
            <a:r>
              <a:rPr lang="en-US" sz="2400" i="1" dirty="0" err="1" smtClean="0">
                <a:solidFill>
                  <a:srgbClr val="FF0000"/>
                </a:solidFill>
                <a:latin typeface="Times New Roman" pitchFamily="18" charset="0"/>
                <a:cs typeface="Times New Roman" pitchFamily="18" charset="0"/>
              </a:rPr>
              <a:t>thông</a:t>
            </a:r>
            <a:r>
              <a:rPr lang="en-US" sz="2400" i="1" dirty="0" smtClean="0">
                <a:solidFill>
                  <a:srgbClr val="FF0000"/>
                </a:solidFill>
                <a:latin typeface="Times New Roman" pitchFamily="18" charset="0"/>
                <a:cs typeface="Times New Roman" pitchFamily="18" charset="0"/>
              </a:rPr>
              <a:t> </a:t>
            </a:r>
            <a:r>
              <a:rPr lang="en-US" sz="2400" i="1" dirty="0" err="1" smtClean="0">
                <a:solidFill>
                  <a:srgbClr val="FF0000"/>
                </a:solidFill>
                <a:latin typeface="Times New Roman" pitchFamily="18" charset="0"/>
                <a:cs typeface="Times New Roman" pitchFamily="18" charset="0"/>
              </a:rPr>
              <a:t>đương</a:t>
            </a:r>
            <a:r>
              <a:rPr lang="en-US" sz="2400" i="1" dirty="0" smtClean="0">
                <a:solidFill>
                  <a:srgbClr val="FF0000"/>
                </a:solidFill>
                <a:latin typeface="Times New Roman" pitchFamily="18" charset="0"/>
                <a:cs typeface="Times New Roman" pitchFamily="18" charset="0"/>
              </a:rPr>
              <a:t> </a:t>
            </a:r>
            <a:r>
              <a:rPr lang="en-US" sz="2400" i="1" dirty="0" err="1" smtClean="0">
                <a:solidFill>
                  <a:srgbClr val="FF0000"/>
                </a:solidFill>
                <a:latin typeface="Times New Roman" pitchFamily="18" charset="0"/>
                <a:cs typeface="Times New Roman" pitchFamily="18" charset="0"/>
              </a:rPr>
              <a:t>bô</a:t>
            </a:r>
            <a:r>
              <a:rPr lang="en-US" sz="2400" i="1" dirty="0" smtClean="0">
                <a:solidFill>
                  <a:srgbClr val="FF0000"/>
                </a:solidFill>
                <a:latin typeface="Times New Roman" pitchFamily="18" charset="0"/>
                <a:cs typeface="Times New Roman" pitchFamily="18" charset="0"/>
              </a:rPr>
              <a:t>̣ </a:t>
            </a:r>
            <a:r>
              <a:rPr lang="en-US" sz="2400" i="1" dirty="0" err="1" smtClean="0">
                <a:solidFill>
                  <a:srgbClr val="FF0000"/>
                </a:solidFill>
                <a:latin typeface="Times New Roman" pitchFamily="18" charset="0"/>
                <a:cs typeface="Times New Roman" pitchFamily="18" charset="0"/>
              </a:rPr>
              <a:t>theo</a:t>
            </a:r>
            <a:r>
              <a:rPr lang="en-US" sz="2400" i="1" dirty="0" smtClean="0">
                <a:solidFill>
                  <a:srgbClr val="FF0000"/>
                </a:solidFill>
                <a:latin typeface="Times New Roman" pitchFamily="18" charset="0"/>
                <a:cs typeface="Times New Roman" pitchFamily="18" charset="0"/>
              </a:rPr>
              <a:t> </a:t>
            </a:r>
            <a:r>
              <a:rPr lang="en-US" sz="2400" i="1" dirty="0" err="1" smtClean="0">
                <a:solidFill>
                  <a:srgbClr val="FF0000"/>
                </a:solidFill>
                <a:latin typeface="Times New Roman" pitchFamily="18" charset="0"/>
                <a:cs typeface="Times New Roman" pitchFamily="18" charset="0"/>
              </a:rPr>
              <a:t>nghi</a:t>
            </a:r>
            <a:r>
              <a:rPr lang="en-US" sz="2400" i="1" dirty="0" smtClean="0">
                <a:solidFill>
                  <a:srgbClr val="FF0000"/>
                </a:solidFill>
                <a:latin typeface="Times New Roman" pitchFamily="18" charset="0"/>
                <a:cs typeface="Times New Roman" pitchFamily="18" charset="0"/>
              </a:rPr>
              <a:t>̣ </a:t>
            </a:r>
            <a:r>
              <a:rPr lang="en-US" sz="2400" i="1" dirty="0" err="1" smtClean="0">
                <a:solidFill>
                  <a:srgbClr val="FF0000"/>
                </a:solidFill>
                <a:latin typeface="Times New Roman" pitchFamily="18" charset="0"/>
                <a:cs typeface="Times New Roman" pitchFamily="18" charset="0"/>
              </a:rPr>
              <a:t>định</a:t>
            </a:r>
            <a:r>
              <a:rPr lang="en-US" sz="2400" i="1" dirty="0" smtClean="0">
                <a:solidFill>
                  <a:srgbClr val="FF0000"/>
                </a:solidFill>
                <a:latin typeface="Times New Roman" pitchFamily="18" charset="0"/>
                <a:cs typeface="Times New Roman" pitchFamily="18" charset="0"/>
              </a:rPr>
              <a:t> 34 </a:t>
            </a:r>
            <a:r>
              <a:rPr lang="en-US" sz="2400" i="1" dirty="0" err="1" smtClean="0">
                <a:solidFill>
                  <a:srgbClr val="FF0000"/>
                </a:solidFill>
                <a:latin typeface="Times New Roman" pitchFamily="18" charset="0"/>
                <a:cs typeface="Times New Roman" pitchFamily="18" charset="0"/>
              </a:rPr>
              <a:t>của</a:t>
            </a:r>
            <a:r>
              <a:rPr lang="en-US" sz="2400" i="1" dirty="0" smtClean="0">
                <a:solidFill>
                  <a:srgbClr val="FF0000"/>
                </a:solidFill>
                <a:latin typeface="Times New Roman" pitchFamily="18" charset="0"/>
                <a:cs typeface="Times New Roman" pitchFamily="18" charset="0"/>
              </a:rPr>
              <a:t> CP.</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4131" name="Rectangle 3"/>
          <p:cNvSpPr>
            <a:spLocks noGrp="1" noRot="1" noChangeArrowheads="1"/>
          </p:cNvSpPr>
          <p:nvPr>
            <p:ph sz="quarter" idx="1"/>
          </p:nvPr>
        </p:nvSpPr>
        <p:spPr>
          <a:xfrm>
            <a:off x="533400" y="1447800"/>
            <a:ext cx="8007351" cy="4800600"/>
          </a:xfrm>
        </p:spPr>
        <p:txBody>
          <a:bodyPr/>
          <a:lstStyle/>
          <a:p>
            <a:pPr eaLnBrk="1" hangingPunct="1">
              <a:defRPr/>
            </a:pPr>
            <a:r>
              <a:rPr lang="en-US" dirty="0" err="1" smtClean="0"/>
              <a:t>Một</a:t>
            </a:r>
            <a:r>
              <a:rPr lang="en-US" dirty="0" smtClean="0"/>
              <a:t> </a:t>
            </a:r>
            <a:r>
              <a:rPr lang="en-US" dirty="0" err="1" smtClean="0"/>
              <a:t>hành</a:t>
            </a:r>
            <a:r>
              <a:rPr lang="en-US" dirty="0" smtClean="0"/>
              <a:t> vi VPHC </a:t>
            </a:r>
            <a:r>
              <a:rPr lang="en-US" dirty="0" err="1" smtClean="0"/>
              <a:t>chỉ</a:t>
            </a:r>
            <a:r>
              <a:rPr lang="en-US" dirty="0" smtClean="0"/>
              <a:t> </a:t>
            </a:r>
            <a:r>
              <a:rPr lang="en-US" dirty="0" err="1" smtClean="0"/>
              <a:t>bị</a:t>
            </a:r>
            <a:r>
              <a:rPr lang="en-US" dirty="0" smtClean="0"/>
              <a:t> </a:t>
            </a:r>
            <a:r>
              <a:rPr lang="en-US" dirty="0" err="1" smtClean="0"/>
              <a:t>xử</a:t>
            </a:r>
            <a:r>
              <a:rPr lang="en-US" dirty="0" smtClean="0"/>
              <a:t> </a:t>
            </a:r>
            <a:r>
              <a:rPr lang="en-US" dirty="0" err="1" smtClean="0"/>
              <a:t>lý</a:t>
            </a:r>
            <a:r>
              <a:rPr lang="en-US" dirty="0" smtClean="0"/>
              <a:t> </a:t>
            </a:r>
            <a:r>
              <a:rPr lang="en-US" dirty="0" err="1" smtClean="0"/>
              <a:t>hành</a:t>
            </a:r>
            <a:r>
              <a:rPr lang="en-US" dirty="0" smtClean="0"/>
              <a:t> </a:t>
            </a:r>
            <a:r>
              <a:rPr lang="en-US" dirty="0" err="1" smtClean="0"/>
              <a:t>chính</a:t>
            </a:r>
            <a:r>
              <a:rPr lang="en-US" dirty="0" smtClean="0"/>
              <a:t> 01 </a:t>
            </a:r>
            <a:r>
              <a:rPr lang="en-US" dirty="0" err="1" smtClean="0"/>
              <a:t>lần</a:t>
            </a:r>
            <a:endParaRPr lang="en-US" dirty="0" smtClean="0"/>
          </a:p>
          <a:p>
            <a:pPr eaLnBrk="1" hangingPunct="1">
              <a:defRPr/>
            </a:pPr>
            <a:r>
              <a:rPr lang="en-US" dirty="0" err="1" smtClean="0"/>
              <a:t>Việc</a:t>
            </a:r>
            <a:r>
              <a:rPr lang="en-US" dirty="0" smtClean="0"/>
              <a:t> </a:t>
            </a:r>
            <a:r>
              <a:rPr lang="en-US" dirty="0" err="1" smtClean="0"/>
              <a:t>xử</a:t>
            </a:r>
            <a:r>
              <a:rPr lang="en-US" dirty="0" smtClean="0"/>
              <a:t> </a:t>
            </a:r>
            <a:r>
              <a:rPr lang="en-US" dirty="0" err="1" smtClean="0"/>
              <a:t>lý</a:t>
            </a:r>
            <a:r>
              <a:rPr lang="en-US" dirty="0" smtClean="0"/>
              <a:t> </a:t>
            </a:r>
            <a:r>
              <a:rPr lang="en-US" dirty="0" err="1" smtClean="0"/>
              <a:t>phải</a:t>
            </a:r>
            <a:r>
              <a:rPr lang="en-US" dirty="0" smtClean="0"/>
              <a:t> </a:t>
            </a:r>
            <a:r>
              <a:rPr lang="en-US" dirty="0" err="1" smtClean="0"/>
              <a:t>căn</a:t>
            </a:r>
            <a:r>
              <a:rPr lang="en-US" dirty="0" smtClean="0"/>
              <a:t> </a:t>
            </a:r>
            <a:r>
              <a:rPr lang="en-US" dirty="0" err="1" smtClean="0"/>
              <a:t>cứ</a:t>
            </a:r>
            <a:r>
              <a:rPr lang="en-US" dirty="0" smtClean="0"/>
              <a:t> </a:t>
            </a:r>
            <a:r>
              <a:rPr lang="en-US" dirty="0" err="1" smtClean="0"/>
              <a:t>vào</a:t>
            </a:r>
            <a:r>
              <a:rPr lang="en-US" dirty="0" smtClean="0"/>
              <a:t> </a:t>
            </a:r>
            <a:r>
              <a:rPr lang="en-US" dirty="0" err="1" smtClean="0"/>
              <a:t>tính</a:t>
            </a:r>
            <a:r>
              <a:rPr lang="en-US" dirty="0" smtClean="0"/>
              <a:t> </a:t>
            </a:r>
            <a:r>
              <a:rPr lang="en-US" dirty="0" err="1" smtClean="0"/>
              <a:t>chất</a:t>
            </a:r>
            <a:r>
              <a:rPr lang="en-US" dirty="0" smtClean="0"/>
              <a:t>, </a:t>
            </a:r>
            <a:r>
              <a:rPr lang="en-US" dirty="0" err="1" smtClean="0"/>
              <a:t>mức</a:t>
            </a:r>
            <a:r>
              <a:rPr lang="en-US" dirty="0" smtClean="0"/>
              <a:t> </a:t>
            </a:r>
            <a:r>
              <a:rPr lang="en-US" dirty="0" err="1" smtClean="0"/>
              <a:t>độ</a:t>
            </a:r>
            <a:r>
              <a:rPr lang="en-US" dirty="0" smtClean="0"/>
              <a:t> vi </a:t>
            </a:r>
            <a:r>
              <a:rPr lang="en-US" dirty="0" err="1" smtClean="0"/>
              <a:t>phạm</a:t>
            </a:r>
            <a:r>
              <a:rPr lang="en-US" dirty="0" smtClean="0"/>
              <a:t>, </a:t>
            </a:r>
            <a:r>
              <a:rPr lang="en-US" dirty="0" err="1" smtClean="0"/>
              <a:t>nhân</a:t>
            </a:r>
            <a:r>
              <a:rPr lang="en-US" dirty="0" smtClean="0"/>
              <a:t> </a:t>
            </a:r>
            <a:r>
              <a:rPr lang="en-US" dirty="0" err="1" smtClean="0"/>
              <a:t>thân</a:t>
            </a:r>
            <a:r>
              <a:rPr lang="en-US" dirty="0" smtClean="0"/>
              <a:t>, </a:t>
            </a:r>
            <a:r>
              <a:rPr lang="en-US" dirty="0" err="1" smtClean="0"/>
              <a:t>những</a:t>
            </a:r>
            <a:r>
              <a:rPr lang="en-US" dirty="0" smtClean="0"/>
              <a:t> </a:t>
            </a:r>
            <a:r>
              <a:rPr lang="en-US" dirty="0" err="1" smtClean="0"/>
              <a:t>tình</a:t>
            </a:r>
            <a:r>
              <a:rPr lang="en-US" dirty="0" smtClean="0"/>
              <a:t> </a:t>
            </a:r>
            <a:r>
              <a:rPr lang="en-US" dirty="0" err="1" smtClean="0"/>
              <a:t>tiết</a:t>
            </a:r>
            <a:r>
              <a:rPr lang="en-US" dirty="0" smtClean="0"/>
              <a:t> </a:t>
            </a:r>
            <a:r>
              <a:rPr lang="en-US" dirty="0" err="1" smtClean="0"/>
              <a:t>giảm</a:t>
            </a:r>
            <a:r>
              <a:rPr lang="en-US" dirty="0" smtClean="0"/>
              <a:t> </a:t>
            </a:r>
            <a:r>
              <a:rPr lang="en-US" dirty="0" err="1" smtClean="0"/>
              <a:t>nhẹ</a:t>
            </a:r>
            <a:r>
              <a:rPr lang="en-US" dirty="0" smtClean="0"/>
              <a:t>, </a:t>
            </a:r>
            <a:r>
              <a:rPr lang="en-US" dirty="0" err="1" smtClean="0"/>
              <a:t>tăng</a:t>
            </a:r>
            <a:r>
              <a:rPr lang="en-US" dirty="0" smtClean="0"/>
              <a:t> </a:t>
            </a:r>
            <a:r>
              <a:rPr lang="en-US" dirty="0" err="1" smtClean="0"/>
              <a:t>nặng</a:t>
            </a:r>
            <a:r>
              <a:rPr lang="en-US" dirty="0" smtClean="0"/>
              <a:t> </a:t>
            </a:r>
            <a:r>
              <a:rPr lang="en-US" dirty="0" err="1" smtClean="0"/>
              <a:t>để</a:t>
            </a:r>
            <a:r>
              <a:rPr lang="en-US" dirty="0" smtClean="0"/>
              <a:t> </a:t>
            </a:r>
            <a:r>
              <a:rPr lang="en-US" dirty="0" err="1" smtClean="0"/>
              <a:t>quyết</a:t>
            </a:r>
            <a:r>
              <a:rPr lang="en-US" dirty="0" smtClean="0"/>
              <a:t> </a:t>
            </a:r>
            <a:r>
              <a:rPr lang="en-US" dirty="0" err="1" smtClean="0"/>
              <a:t>định</a:t>
            </a:r>
            <a:r>
              <a:rPr lang="en-US" dirty="0" smtClean="0"/>
              <a:t> </a:t>
            </a:r>
            <a:r>
              <a:rPr lang="en-US" dirty="0" err="1" smtClean="0"/>
              <a:t>biện</a:t>
            </a:r>
            <a:r>
              <a:rPr lang="en-US" dirty="0" smtClean="0"/>
              <a:t> </a:t>
            </a:r>
            <a:r>
              <a:rPr lang="en-US" dirty="0" err="1" smtClean="0"/>
              <a:t>pháp</a:t>
            </a:r>
            <a:r>
              <a:rPr lang="en-US" dirty="0" smtClean="0"/>
              <a:t> </a:t>
            </a:r>
            <a:r>
              <a:rPr lang="en-US" dirty="0" err="1" smtClean="0"/>
              <a:t>xử</a:t>
            </a:r>
            <a:r>
              <a:rPr lang="en-US" dirty="0" smtClean="0"/>
              <a:t> </a:t>
            </a:r>
            <a:r>
              <a:rPr lang="en-US" dirty="0" err="1" smtClean="0"/>
              <a:t>lý</a:t>
            </a:r>
            <a:endParaRPr lang="en-US" dirty="0" smtClean="0"/>
          </a:p>
          <a:p>
            <a:pPr eaLnBrk="1" hangingPunct="1">
              <a:defRPr/>
            </a:pPr>
            <a:r>
              <a:rPr lang="en-US" dirty="0" err="1" smtClean="0"/>
              <a:t>Không</a:t>
            </a:r>
            <a:r>
              <a:rPr lang="en-US" dirty="0" smtClean="0"/>
              <a:t> </a:t>
            </a:r>
            <a:r>
              <a:rPr lang="en-US" dirty="0" err="1" smtClean="0"/>
              <a:t>xử</a:t>
            </a:r>
            <a:r>
              <a:rPr lang="en-US" dirty="0" smtClean="0"/>
              <a:t> </a:t>
            </a:r>
            <a:r>
              <a:rPr lang="en-US" dirty="0" err="1" smtClean="0"/>
              <a:t>lý</a:t>
            </a:r>
            <a:r>
              <a:rPr lang="en-US" dirty="0" smtClean="0"/>
              <a:t> VPHC </a:t>
            </a:r>
            <a:r>
              <a:rPr lang="en-US" dirty="0" err="1" smtClean="0"/>
              <a:t>trong</a:t>
            </a:r>
            <a:r>
              <a:rPr lang="en-US" dirty="0" smtClean="0"/>
              <a:t> </a:t>
            </a:r>
            <a:r>
              <a:rPr lang="en-US" dirty="0" err="1" smtClean="0"/>
              <a:t>các</a:t>
            </a:r>
            <a:r>
              <a:rPr lang="en-US" dirty="0" smtClean="0"/>
              <a:t> </a:t>
            </a:r>
            <a:r>
              <a:rPr lang="en-US" dirty="0" err="1" smtClean="0"/>
              <a:t>trường</a:t>
            </a:r>
            <a:r>
              <a:rPr lang="en-US" dirty="0" smtClean="0"/>
              <a:t> </a:t>
            </a:r>
            <a:r>
              <a:rPr lang="en-US" dirty="0" err="1" smtClean="0"/>
              <a:t>hợp</a:t>
            </a:r>
            <a:r>
              <a:rPr lang="en-US" dirty="0" smtClean="0"/>
              <a:t> </a:t>
            </a:r>
            <a:r>
              <a:rPr lang="en-US" dirty="0" err="1" smtClean="0"/>
              <a:t>miễn</a:t>
            </a:r>
            <a:r>
              <a:rPr lang="en-US" dirty="0" smtClean="0"/>
              <a:t> </a:t>
            </a:r>
            <a:r>
              <a:rPr lang="en-US" dirty="0" err="1" smtClean="0"/>
              <a:t>trách</a:t>
            </a:r>
            <a:r>
              <a:rPr lang="en-US" dirty="0" smtClean="0"/>
              <a:t> do </a:t>
            </a:r>
            <a:r>
              <a:rPr lang="en-US" dirty="0" err="1" smtClean="0"/>
              <a:t>luật</a:t>
            </a:r>
            <a:r>
              <a:rPr lang="en-US" dirty="0" smtClean="0"/>
              <a:t> </a:t>
            </a:r>
            <a:r>
              <a:rPr lang="en-US" dirty="0" err="1" smtClean="0"/>
              <a:t>định</a:t>
            </a:r>
            <a:endParaRPr lang="en-US" dirty="0" smtClean="0"/>
          </a:p>
        </p:txBody>
      </p:sp>
      <p:sp>
        <p:nvSpPr>
          <p:cNvPr id="4" name="Rectangle 3"/>
          <p:cNvSpPr txBox="1">
            <a:spLocks noRot="1" noChangeArrowheads="1"/>
          </p:cNvSpPr>
          <p:nvPr/>
        </p:nvSpPr>
        <p:spPr>
          <a:xfrm>
            <a:off x="762000" y="381000"/>
            <a:ext cx="7010400" cy="762000"/>
          </a:xfrm>
          <a:prstGeom prst="rect">
            <a:avLst/>
          </a:prstGeom>
        </p:spPr>
        <p:txBody>
          <a:bodyPr vert="horz">
            <a:normAutofit/>
          </a:bodyPr>
          <a:lst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a:lstStyle>
          <a:p>
            <a:pPr marL="0" indent="0">
              <a:buNone/>
              <a:defRPr/>
            </a:pPr>
            <a:r>
              <a:rPr lang="en-US" dirty="0" smtClean="0"/>
              <a:t>2.4.1 </a:t>
            </a:r>
            <a:r>
              <a:rPr lang="en-US" dirty="0" err="1" smtClean="0"/>
              <a:t>Nguyên</a:t>
            </a:r>
            <a:r>
              <a:rPr lang="en-US" dirty="0" smtClean="0"/>
              <a:t> </a:t>
            </a:r>
            <a:r>
              <a:rPr lang="en-US" dirty="0" err="1" smtClean="0"/>
              <a:t>tắc</a:t>
            </a:r>
            <a:r>
              <a:rPr lang="en-US" dirty="0" smtClean="0"/>
              <a:t> </a:t>
            </a:r>
            <a:r>
              <a:rPr lang="en-US" dirty="0" err="1" smtClean="0"/>
              <a:t>xử</a:t>
            </a:r>
            <a:r>
              <a:rPr lang="en-US" dirty="0" smtClean="0"/>
              <a:t> </a:t>
            </a:r>
            <a:r>
              <a:rPr lang="en-US" dirty="0" err="1" smtClean="0"/>
              <a:t>lý</a:t>
            </a:r>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5154" name="Rectangle 2"/>
          <p:cNvSpPr>
            <a:spLocks noGrp="1" noRot="1" noChangeArrowheads="1"/>
          </p:cNvSpPr>
          <p:nvPr>
            <p:ph type="title"/>
          </p:nvPr>
        </p:nvSpPr>
        <p:spPr>
          <a:xfrm>
            <a:off x="301752" y="0"/>
            <a:ext cx="8534400" cy="987552"/>
          </a:xfrm>
        </p:spPr>
        <p:txBody>
          <a:bodyPr/>
          <a:lstStyle/>
          <a:p>
            <a:pPr eaLnBrk="1" hangingPunct="1">
              <a:defRPr/>
            </a:pPr>
            <a:r>
              <a:rPr lang="en-US" dirty="0" smtClean="0">
                <a:solidFill>
                  <a:srgbClr val="3399FF"/>
                </a:solidFill>
              </a:rPr>
              <a:t>2.4.2 </a:t>
            </a:r>
            <a:r>
              <a:rPr lang="en-US" dirty="0" err="1" smtClean="0">
                <a:solidFill>
                  <a:srgbClr val="3399FF"/>
                </a:solidFill>
              </a:rPr>
              <a:t>Thời</a:t>
            </a:r>
            <a:r>
              <a:rPr lang="en-US" dirty="0" smtClean="0">
                <a:solidFill>
                  <a:srgbClr val="3399FF"/>
                </a:solidFill>
              </a:rPr>
              <a:t> </a:t>
            </a:r>
            <a:r>
              <a:rPr lang="en-US" dirty="0" err="1" smtClean="0">
                <a:solidFill>
                  <a:srgbClr val="3399FF"/>
                </a:solidFill>
              </a:rPr>
              <a:t>hiệu</a:t>
            </a:r>
            <a:r>
              <a:rPr lang="en-US" dirty="0" smtClean="0">
                <a:solidFill>
                  <a:srgbClr val="3399FF"/>
                </a:solidFill>
              </a:rPr>
              <a:t> </a:t>
            </a:r>
            <a:r>
              <a:rPr lang="en-US" dirty="0" err="1" smtClean="0">
                <a:solidFill>
                  <a:srgbClr val="3399FF"/>
                </a:solidFill>
              </a:rPr>
              <a:t>va</a:t>
            </a:r>
            <a:r>
              <a:rPr lang="en-US" dirty="0" smtClean="0">
                <a:solidFill>
                  <a:srgbClr val="3399FF"/>
                </a:solidFill>
              </a:rPr>
              <a:t>̀ </a:t>
            </a:r>
            <a:r>
              <a:rPr lang="en-US" dirty="0" err="1" smtClean="0">
                <a:solidFill>
                  <a:srgbClr val="FF0000"/>
                </a:solidFill>
              </a:rPr>
              <a:t>cơ</a:t>
            </a:r>
            <a:r>
              <a:rPr lang="en-US" dirty="0" smtClean="0">
                <a:solidFill>
                  <a:srgbClr val="FF0000"/>
                </a:solidFill>
              </a:rPr>
              <a:t> </a:t>
            </a:r>
            <a:r>
              <a:rPr lang="en-US" dirty="0" err="1" smtClean="0">
                <a:solidFill>
                  <a:srgbClr val="FF0000"/>
                </a:solidFill>
              </a:rPr>
              <a:t>quan</a:t>
            </a:r>
            <a:r>
              <a:rPr lang="en-US" dirty="0" smtClean="0">
                <a:solidFill>
                  <a:srgbClr val="FF0000"/>
                </a:solidFill>
              </a:rPr>
              <a:t> </a:t>
            </a:r>
            <a:r>
              <a:rPr lang="en-US" dirty="0" err="1" smtClean="0">
                <a:solidFill>
                  <a:srgbClr val="3399FF"/>
                </a:solidFill>
              </a:rPr>
              <a:t>xử</a:t>
            </a:r>
            <a:r>
              <a:rPr lang="en-US" dirty="0" smtClean="0">
                <a:solidFill>
                  <a:srgbClr val="3399FF"/>
                </a:solidFill>
              </a:rPr>
              <a:t> </a:t>
            </a:r>
            <a:r>
              <a:rPr lang="en-US" dirty="0" err="1" smtClean="0">
                <a:solidFill>
                  <a:srgbClr val="3399FF"/>
                </a:solidFill>
              </a:rPr>
              <a:t>lý</a:t>
            </a:r>
            <a:r>
              <a:rPr lang="en-US" dirty="0" smtClean="0">
                <a:solidFill>
                  <a:srgbClr val="3399FF"/>
                </a:solidFill>
              </a:rPr>
              <a:t> VPHC</a:t>
            </a:r>
          </a:p>
        </p:txBody>
      </p:sp>
      <p:sp>
        <p:nvSpPr>
          <p:cNvPr id="305155" name="Rectangle 3"/>
          <p:cNvSpPr>
            <a:spLocks noGrp="1" noRot="1" noChangeArrowheads="1"/>
          </p:cNvSpPr>
          <p:nvPr>
            <p:ph sz="quarter" idx="1"/>
          </p:nvPr>
        </p:nvSpPr>
        <p:spPr>
          <a:xfrm>
            <a:off x="301752" y="1371600"/>
            <a:ext cx="8503920" cy="4876800"/>
          </a:xfrm>
        </p:spPr>
        <p:txBody>
          <a:bodyPr>
            <a:normAutofit/>
          </a:bodyPr>
          <a:lstStyle/>
          <a:p>
            <a:pPr eaLnBrk="1" hangingPunct="1">
              <a:defRPr/>
            </a:pPr>
            <a:r>
              <a:rPr lang="en-US" dirty="0" smtClean="0"/>
              <a:t>1 </a:t>
            </a:r>
            <a:r>
              <a:rPr lang="en-US" dirty="0" err="1" smtClean="0"/>
              <a:t>năm</a:t>
            </a:r>
            <a:r>
              <a:rPr lang="en-US" dirty="0" smtClean="0"/>
              <a:t> </a:t>
            </a:r>
            <a:r>
              <a:rPr lang="en-US" dirty="0" err="1" smtClean="0"/>
              <a:t>kể</a:t>
            </a:r>
            <a:r>
              <a:rPr lang="en-US" dirty="0" smtClean="0"/>
              <a:t> </a:t>
            </a:r>
            <a:r>
              <a:rPr lang="en-US" dirty="0" err="1" smtClean="0"/>
              <a:t>từ</a:t>
            </a:r>
            <a:r>
              <a:rPr lang="en-US" dirty="0" smtClean="0"/>
              <a:t> </a:t>
            </a:r>
            <a:r>
              <a:rPr lang="en-US" dirty="0" err="1" smtClean="0"/>
              <a:t>ngày</a:t>
            </a:r>
            <a:r>
              <a:rPr lang="en-US" dirty="0" smtClean="0"/>
              <a:t> VPHC </a:t>
            </a:r>
            <a:r>
              <a:rPr lang="en-US" dirty="0" err="1" smtClean="0"/>
              <a:t>được</a:t>
            </a:r>
            <a:r>
              <a:rPr lang="en-US" dirty="0" smtClean="0"/>
              <a:t> </a:t>
            </a:r>
            <a:r>
              <a:rPr lang="en-US" dirty="0" err="1" smtClean="0"/>
              <a:t>thực</a:t>
            </a:r>
            <a:r>
              <a:rPr lang="en-US" dirty="0" smtClean="0"/>
              <a:t> </a:t>
            </a:r>
            <a:r>
              <a:rPr lang="en-US" dirty="0" err="1" smtClean="0"/>
              <a:t>hiện</a:t>
            </a:r>
            <a:endParaRPr lang="en-US" dirty="0" smtClean="0"/>
          </a:p>
          <a:p>
            <a:pPr eaLnBrk="1" hangingPunct="1">
              <a:defRPr/>
            </a:pPr>
            <a:r>
              <a:rPr lang="en-US" dirty="0" smtClean="0"/>
              <a:t>2 </a:t>
            </a:r>
            <a:r>
              <a:rPr lang="en-US" dirty="0" err="1" smtClean="0"/>
              <a:t>năm</a:t>
            </a:r>
            <a:r>
              <a:rPr lang="en-US" dirty="0" smtClean="0"/>
              <a:t> </a:t>
            </a:r>
            <a:r>
              <a:rPr lang="en-US" dirty="0" err="1" smtClean="0"/>
              <a:t>đối</a:t>
            </a:r>
            <a:r>
              <a:rPr lang="en-US" dirty="0" smtClean="0"/>
              <a:t> </a:t>
            </a:r>
            <a:r>
              <a:rPr lang="en-US" dirty="0" err="1" smtClean="0"/>
              <a:t>với</a:t>
            </a:r>
            <a:r>
              <a:rPr lang="en-US" dirty="0" smtClean="0"/>
              <a:t> VPHC </a:t>
            </a:r>
            <a:r>
              <a:rPr lang="en-US" dirty="0" err="1" smtClean="0"/>
              <a:t>trong</a:t>
            </a:r>
            <a:r>
              <a:rPr lang="en-US" dirty="0" smtClean="0"/>
              <a:t> </a:t>
            </a:r>
            <a:r>
              <a:rPr lang="en-US" dirty="0" err="1" smtClean="0"/>
              <a:t>các</a:t>
            </a:r>
            <a:r>
              <a:rPr lang="en-US" dirty="0" smtClean="0"/>
              <a:t> </a:t>
            </a:r>
            <a:r>
              <a:rPr lang="en-US" dirty="0" err="1" smtClean="0"/>
              <a:t>lĩnh</a:t>
            </a:r>
            <a:r>
              <a:rPr lang="en-US" dirty="0" smtClean="0"/>
              <a:t> </a:t>
            </a:r>
            <a:r>
              <a:rPr lang="en-US" dirty="0" err="1" smtClean="0"/>
              <a:t>vực</a:t>
            </a:r>
            <a:r>
              <a:rPr lang="en-US" dirty="0" smtClean="0"/>
              <a:t> </a:t>
            </a:r>
            <a:r>
              <a:rPr lang="en-US" dirty="0" err="1" smtClean="0"/>
              <a:t>đặc</a:t>
            </a:r>
            <a:r>
              <a:rPr lang="en-US" dirty="0" smtClean="0"/>
              <a:t> </a:t>
            </a:r>
            <a:r>
              <a:rPr lang="en-US" dirty="0" err="1" smtClean="0"/>
              <a:t>biệt</a:t>
            </a:r>
            <a:endParaRPr lang="en-US" dirty="0" smtClean="0"/>
          </a:p>
          <a:p>
            <a:pPr eaLnBrk="1" hangingPunct="1">
              <a:defRPr/>
            </a:pPr>
            <a:r>
              <a:rPr lang="en-US" dirty="0" smtClean="0"/>
              <a:t>3 </a:t>
            </a:r>
            <a:r>
              <a:rPr lang="en-US" dirty="0" err="1" smtClean="0"/>
              <a:t>tháng</a:t>
            </a:r>
            <a:r>
              <a:rPr lang="en-US" dirty="0" smtClean="0"/>
              <a:t> </a:t>
            </a:r>
            <a:r>
              <a:rPr lang="en-US" dirty="0" err="1" smtClean="0"/>
              <a:t>kể</a:t>
            </a:r>
            <a:r>
              <a:rPr lang="en-US" dirty="0" smtClean="0"/>
              <a:t> </a:t>
            </a:r>
            <a:r>
              <a:rPr lang="en-US" dirty="0" err="1" smtClean="0"/>
              <a:t>từ</a:t>
            </a:r>
            <a:r>
              <a:rPr lang="en-US" dirty="0" smtClean="0"/>
              <a:t> </a:t>
            </a:r>
            <a:r>
              <a:rPr lang="en-US" dirty="0" err="1" smtClean="0"/>
              <a:t>ngày</a:t>
            </a:r>
            <a:r>
              <a:rPr lang="en-US" dirty="0" smtClean="0"/>
              <a:t> </a:t>
            </a:r>
            <a:r>
              <a:rPr lang="en-US" dirty="0" err="1" smtClean="0"/>
              <a:t>người</a:t>
            </a:r>
            <a:r>
              <a:rPr lang="en-US" dirty="0" smtClean="0"/>
              <a:t> </a:t>
            </a:r>
            <a:r>
              <a:rPr lang="en-US" dirty="0" err="1" smtClean="0"/>
              <a:t>có</a:t>
            </a:r>
            <a:r>
              <a:rPr lang="en-US" dirty="0" smtClean="0"/>
              <a:t> </a:t>
            </a:r>
            <a:r>
              <a:rPr lang="en-US" dirty="0" err="1" smtClean="0"/>
              <a:t>thẩm</a:t>
            </a:r>
            <a:r>
              <a:rPr lang="en-US" dirty="0" smtClean="0"/>
              <a:t> </a:t>
            </a:r>
            <a:r>
              <a:rPr lang="en-US" dirty="0" err="1" smtClean="0"/>
              <a:t>quyền</a:t>
            </a:r>
            <a:r>
              <a:rPr lang="en-US" dirty="0" smtClean="0"/>
              <a:t> </a:t>
            </a:r>
            <a:r>
              <a:rPr lang="en-US" dirty="0" err="1" smtClean="0"/>
              <a:t>nhận</a:t>
            </a:r>
            <a:r>
              <a:rPr lang="en-US" dirty="0" smtClean="0"/>
              <a:t> </a:t>
            </a:r>
            <a:r>
              <a:rPr lang="en-US" dirty="0" err="1" smtClean="0"/>
              <a:t>được</a:t>
            </a:r>
            <a:r>
              <a:rPr lang="en-US" dirty="0" smtClean="0"/>
              <a:t> </a:t>
            </a:r>
            <a:r>
              <a:rPr lang="en-US" dirty="0" err="1" smtClean="0"/>
              <a:t>quyết</a:t>
            </a:r>
            <a:r>
              <a:rPr lang="en-US" dirty="0" smtClean="0"/>
              <a:t> </a:t>
            </a:r>
            <a:r>
              <a:rPr lang="en-US" dirty="0" err="1" smtClean="0"/>
              <a:t>định</a:t>
            </a:r>
            <a:r>
              <a:rPr lang="en-US" dirty="0" smtClean="0"/>
              <a:t> </a:t>
            </a:r>
            <a:r>
              <a:rPr lang="en-US" dirty="0" err="1" smtClean="0"/>
              <a:t>đình</a:t>
            </a:r>
            <a:r>
              <a:rPr lang="en-US" dirty="0" smtClean="0"/>
              <a:t> </a:t>
            </a:r>
            <a:r>
              <a:rPr lang="en-US" dirty="0" err="1" smtClean="0"/>
              <a:t>chỉ</a:t>
            </a:r>
            <a:endParaRPr lang="en-US" dirty="0" smtClean="0"/>
          </a:p>
          <a:p>
            <a:pPr eaLnBrk="1" hangingPunct="1">
              <a:defRPr/>
            </a:pPr>
            <a:r>
              <a:rPr lang="en-US" dirty="0" err="1" smtClean="0"/>
              <a:t>Không</a:t>
            </a:r>
            <a:r>
              <a:rPr lang="en-US" dirty="0" smtClean="0"/>
              <a:t> </a:t>
            </a:r>
            <a:r>
              <a:rPr lang="en-US" dirty="0" err="1" smtClean="0"/>
              <a:t>áp</a:t>
            </a:r>
            <a:r>
              <a:rPr lang="en-US" dirty="0" smtClean="0"/>
              <a:t> </a:t>
            </a:r>
            <a:r>
              <a:rPr lang="en-US" dirty="0" err="1" smtClean="0"/>
              <a:t>dụng</a:t>
            </a:r>
            <a:r>
              <a:rPr lang="en-US" dirty="0" smtClean="0"/>
              <a:t> </a:t>
            </a:r>
            <a:r>
              <a:rPr lang="en-US" dirty="0" err="1" smtClean="0"/>
              <a:t>thời</a:t>
            </a:r>
            <a:r>
              <a:rPr lang="en-US" dirty="0" smtClean="0"/>
              <a:t> </a:t>
            </a:r>
            <a:r>
              <a:rPr lang="en-US" dirty="0" err="1" smtClean="0"/>
              <a:t>hiệu</a:t>
            </a:r>
            <a:r>
              <a:rPr lang="en-US" dirty="0" smtClean="0"/>
              <a:t> </a:t>
            </a:r>
          </a:p>
          <a:p>
            <a:pPr>
              <a:lnSpc>
                <a:spcPct val="90000"/>
              </a:lnSpc>
            </a:pPr>
            <a:r>
              <a:rPr lang="pt-BR" dirty="0" smtClean="0">
                <a:solidFill>
                  <a:srgbClr val="FF0000"/>
                </a:solidFill>
                <a:latin typeface="Times New Roman" pitchFamily="18" charset="0"/>
              </a:rPr>
              <a:t>UBND các cấp.</a:t>
            </a:r>
          </a:p>
          <a:p>
            <a:pPr>
              <a:lnSpc>
                <a:spcPct val="90000"/>
              </a:lnSpc>
            </a:pPr>
            <a:r>
              <a:rPr lang="pt-BR" dirty="0" smtClean="0">
                <a:solidFill>
                  <a:srgbClr val="FF0000"/>
                </a:solidFill>
                <a:latin typeface="Times New Roman" pitchFamily="18" charset="0"/>
              </a:rPr>
              <a:t>Cơ quan cảnh sát, bộ đội biên phòng, hải quan, kiểm lâm, thuế vụ, quản lý thị trường và những cơ quan thực hiện chức năng thanh tra nhà nước chuyên ngành.</a:t>
            </a:r>
          </a:p>
          <a:p>
            <a:pPr>
              <a:lnSpc>
                <a:spcPct val="90000"/>
              </a:lnSpc>
            </a:pPr>
            <a:r>
              <a:rPr lang="pt-BR" dirty="0" smtClean="0">
                <a:solidFill>
                  <a:srgbClr val="FF0000"/>
                </a:solidFill>
                <a:latin typeface="Times New Roman" pitchFamily="18" charset="0"/>
              </a:rPr>
              <a:t>Tòa án nhân dân và cơ quan thi hành án dân sự.</a:t>
            </a:r>
            <a:endParaRPr lang="vi-VN" dirty="0" smtClean="0">
              <a:solidFill>
                <a:srgbClr val="FF0000"/>
              </a:solidFill>
              <a:latin typeface="Times New Roman" pitchFamily="18" charset="0"/>
            </a:endParaRPr>
          </a:p>
          <a:p>
            <a:pPr eaLnBrk="1" hangingPunct="1">
              <a:defRPr/>
            </a:pPr>
            <a:endParaRPr lang="en-US" dirty="0" smtClean="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6178" name="Rectangle 2"/>
          <p:cNvSpPr>
            <a:spLocks noGrp="1" noRot="1" noChangeArrowheads="1"/>
          </p:cNvSpPr>
          <p:nvPr>
            <p:ph type="title"/>
          </p:nvPr>
        </p:nvSpPr>
        <p:spPr/>
        <p:txBody>
          <a:bodyPr/>
          <a:lstStyle/>
          <a:p>
            <a:pPr eaLnBrk="1" hangingPunct="1">
              <a:defRPr/>
            </a:pPr>
            <a:r>
              <a:rPr lang="en-US" smtClean="0">
                <a:solidFill>
                  <a:srgbClr val="FF66FF"/>
                </a:solidFill>
              </a:rPr>
              <a:t>2.4.3 Các hình thức xử lý</a:t>
            </a:r>
            <a:r>
              <a:rPr lang="en-US" smtClean="0"/>
              <a:t> </a:t>
            </a:r>
          </a:p>
        </p:txBody>
      </p:sp>
      <p:sp>
        <p:nvSpPr>
          <p:cNvPr id="306179" name="Rectangle 3"/>
          <p:cNvSpPr>
            <a:spLocks noGrp="1" noRot="1" noChangeArrowheads="1"/>
          </p:cNvSpPr>
          <p:nvPr>
            <p:ph sz="quarter" idx="1"/>
          </p:nvPr>
        </p:nvSpPr>
        <p:spPr/>
        <p:txBody>
          <a:bodyPr/>
          <a:lstStyle/>
          <a:p>
            <a:pPr eaLnBrk="1" hangingPunct="1">
              <a:buFont typeface="Wingdings" pitchFamily="2" charset="2"/>
              <a:buNone/>
              <a:defRPr/>
            </a:pPr>
            <a:r>
              <a:rPr lang="en-US" smtClean="0"/>
              <a:t>Xử phạt:</a:t>
            </a:r>
          </a:p>
          <a:p>
            <a:pPr eaLnBrk="1" hangingPunct="1">
              <a:defRPr/>
            </a:pPr>
            <a:r>
              <a:rPr lang="en-US" smtClean="0"/>
              <a:t>Hình phạt chính</a:t>
            </a:r>
          </a:p>
          <a:p>
            <a:pPr eaLnBrk="1" hangingPunct="1">
              <a:defRPr/>
            </a:pPr>
            <a:r>
              <a:rPr lang="en-US" smtClean="0"/>
              <a:t>Hình phạt bổ sung</a:t>
            </a:r>
          </a:p>
          <a:p>
            <a:pPr eaLnBrk="1" hangingPunct="1">
              <a:defRPr/>
            </a:pPr>
            <a:endParaRPr lang="en-US" smtClean="0"/>
          </a:p>
          <a:p>
            <a:pPr eaLnBrk="1" hangingPunct="1">
              <a:buFont typeface="Wingdings" pitchFamily="2" charset="2"/>
              <a:buNone/>
              <a:defRPr/>
            </a:pPr>
            <a:r>
              <a:rPr lang="en-US" smtClean="0"/>
              <a:t>Các biện pháp xử lý hành chính khác</a:t>
            </a:r>
          </a:p>
          <a:p>
            <a:pPr eaLnBrk="1" hangingPunct="1">
              <a:buFont typeface="Wingdings" pitchFamily="2" charset="2"/>
              <a:buNone/>
              <a:defRPr/>
            </a:pPr>
            <a:r>
              <a:rPr lang="en-US" smtClean="0"/>
              <a:t>Thẩm quyền xử lý</a:t>
            </a:r>
          </a:p>
          <a:p>
            <a:pPr eaLnBrk="1" hangingPunct="1">
              <a:defRPr/>
            </a:pPr>
            <a:endParaRPr lang="en-US" smtClean="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02" name="Rectangle 2"/>
          <p:cNvSpPr>
            <a:spLocks noGrp="1" noRot="1" noChangeArrowheads="1"/>
          </p:cNvSpPr>
          <p:nvPr>
            <p:ph type="title"/>
          </p:nvPr>
        </p:nvSpPr>
        <p:spPr/>
        <p:txBody>
          <a:bodyPr/>
          <a:lstStyle/>
          <a:p>
            <a:pPr eaLnBrk="1" hangingPunct="1">
              <a:defRPr/>
            </a:pPr>
            <a:r>
              <a:rPr lang="en-US" dirty="0" smtClean="0">
                <a:solidFill>
                  <a:srgbClr val="FF9933"/>
                </a:solidFill>
              </a:rPr>
              <a:t>2.5 </a:t>
            </a:r>
            <a:r>
              <a:rPr lang="en-US" dirty="0" err="1" smtClean="0">
                <a:solidFill>
                  <a:srgbClr val="FF9933"/>
                </a:solidFill>
              </a:rPr>
              <a:t>Trách</a:t>
            </a:r>
            <a:r>
              <a:rPr lang="en-US" dirty="0" smtClean="0">
                <a:solidFill>
                  <a:srgbClr val="FF9933"/>
                </a:solidFill>
              </a:rPr>
              <a:t> </a:t>
            </a:r>
            <a:r>
              <a:rPr lang="en-US" dirty="0" err="1" smtClean="0">
                <a:solidFill>
                  <a:srgbClr val="FF9933"/>
                </a:solidFill>
              </a:rPr>
              <a:t>nhiệm</a:t>
            </a:r>
            <a:r>
              <a:rPr lang="en-US" dirty="0" smtClean="0">
                <a:solidFill>
                  <a:srgbClr val="FF9933"/>
                </a:solidFill>
              </a:rPr>
              <a:t> </a:t>
            </a:r>
            <a:r>
              <a:rPr lang="en-US" dirty="0" err="1" smtClean="0">
                <a:solidFill>
                  <a:srgbClr val="FF9933"/>
                </a:solidFill>
              </a:rPr>
              <a:t>hành</a:t>
            </a:r>
            <a:r>
              <a:rPr lang="en-US" dirty="0" smtClean="0">
                <a:solidFill>
                  <a:srgbClr val="FF9933"/>
                </a:solidFill>
              </a:rPr>
              <a:t> </a:t>
            </a:r>
            <a:r>
              <a:rPr lang="en-US" dirty="0" err="1" smtClean="0">
                <a:solidFill>
                  <a:srgbClr val="FF9933"/>
                </a:solidFill>
              </a:rPr>
              <a:t>chính</a:t>
            </a:r>
            <a:endParaRPr lang="en-US" dirty="0" smtClean="0">
              <a:solidFill>
                <a:srgbClr val="FF9933"/>
              </a:solidFill>
            </a:endParaRPr>
          </a:p>
        </p:txBody>
      </p:sp>
      <p:sp>
        <p:nvSpPr>
          <p:cNvPr id="307203" name="Rectangle 3"/>
          <p:cNvSpPr>
            <a:spLocks noGrp="1" noRot="1" noChangeArrowheads="1"/>
          </p:cNvSpPr>
          <p:nvPr>
            <p:ph sz="quarter" idx="1"/>
          </p:nvPr>
        </p:nvSpPr>
        <p:spPr>
          <a:xfrm>
            <a:off x="762000" y="1481328"/>
            <a:ext cx="7924800" cy="4525963"/>
          </a:xfrm>
        </p:spPr>
        <p:txBody>
          <a:bodyPr>
            <a:normAutofit/>
          </a:bodyPr>
          <a:lstStyle/>
          <a:p>
            <a:pPr eaLnBrk="1" hangingPunct="1">
              <a:buFont typeface="Wingdings" pitchFamily="2" charset="2"/>
              <a:buNone/>
              <a:defRPr/>
            </a:pPr>
            <a:r>
              <a:rPr lang="en-US" dirty="0" smtClean="0">
                <a:solidFill>
                  <a:srgbClr val="3399FF"/>
                </a:solidFill>
              </a:rPr>
              <a:t>2.5.1 </a:t>
            </a:r>
            <a:r>
              <a:rPr lang="en-US" dirty="0" err="1" smtClean="0">
                <a:solidFill>
                  <a:srgbClr val="3399FF"/>
                </a:solidFill>
              </a:rPr>
              <a:t>Khái</a:t>
            </a:r>
            <a:r>
              <a:rPr lang="en-US" dirty="0" smtClean="0">
                <a:solidFill>
                  <a:srgbClr val="3399FF"/>
                </a:solidFill>
              </a:rPr>
              <a:t> </a:t>
            </a:r>
            <a:r>
              <a:rPr lang="en-US" dirty="0" err="1" smtClean="0">
                <a:solidFill>
                  <a:srgbClr val="3399FF"/>
                </a:solidFill>
              </a:rPr>
              <a:t>niệm</a:t>
            </a:r>
            <a:endParaRPr lang="en-US" dirty="0" smtClean="0">
              <a:solidFill>
                <a:srgbClr val="3399FF"/>
              </a:solidFill>
            </a:endParaRPr>
          </a:p>
          <a:p>
            <a:pPr>
              <a:buNone/>
              <a:defRPr/>
            </a:pPr>
            <a:r>
              <a:rPr lang="pt-BR" sz="2400" dirty="0" smtClean="0">
                <a:latin typeface="Times New Roman" pitchFamily="18" charset="0"/>
              </a:rPr>
              <a:t> - </a:t>
            </a:r>
            <a:r>
              <a:rPr lang="pt-BR" sz="2800" dirty="0" smtClean="0">
                <a:latin typeface="Times New Roman" pitchFamily="18" charset="0"/>
              </a:rPr>
              <a:t>Là một dạng của trách nhiệm pháp lý được áp dụng trong hoạt động quản lý – hoạt động hành chính nhà nước theo quy định của luật hành chính. </a:t>
            </a:r>
          </a:p>
          <a:p>
            <a:pPr eaLnBrk="1" hangingPunct="1">
              <a:buFont typeface="Wingdings" pitchFamily="2" charset="2"/>
              <a:buNone/>
              <a:defRPr/>
            </a:pPr>
            <a:r>
              <a:rPr lang="en-US" dirty="0" smtClean="0">
                <a:solidFill>
                  <a:srgbClr val="3399FF"/>
                </a:solidFill>
              </a:rPr>
              <a:t> - </a:t>
            </a:r>
            <a:r>
              <a:rPr lang="en-US" dirty="0" err="1" smtClean="0">
                <a:solidFill>
                  <a:srgbClr val="3399FF"/>
                </a:solidFill>
              </a:rPr>
              <a:t>H</a:t>
            </a:r>
            <a:r>
              <a:rPr lang="en-US" dirty="0" err="1" smtClean="0"/>
              <a:t>ậu</a:t>
            </a:r>
            <a:r>
              <a:rPr lang="en-US" dirty="0" smtClean="0"/>
              <a:t> </a:t>
            </a:r>
            <a:r>
              <a:rPr lang="en-US" dirty="0" err="1" smtClean="0"/>
              <a:t>quả</a:t>
            </a:r>
            <a:r>
              <a:rPr lang="en-US" dirty="0" smtClean="0"/>
              <a:t> </a:t>
            </a:r>
            <a:r>
              <a:rPr lang="en-US" dirty="0" err="1" smtClean="0"/>
              <a:t>của</a:t>
            </a:r>
            <a:r>
              <a:rPr lang="en-US" dirty="0" smtClean="0"/>
              <a:t> </a:t>
            </a:r>
            <a:r>
              <a:rPr lang="en-US" dirty="0" err="1" smtClean="0"/>
              <a:t>hành</a:t>
            </a:r>
            <a:r>
              <a:rPr lang="en-US" dirty="0" smtClean="0"/>
              <a:t> vi </a:t>
            </a:r>
            <a:r>
              <a:rPr lang="en-US" dirty="0" err="1" smtClean="0"/>
              <a:t>vi</a:t>
            </a:r>
            <a:r>
              <a:rPr lang="en-US" dirty="0" smtClean="0"/>
              <a:t> </a:t>
            </a:r>
            <a:r>
              <a:rPr lang="en-US" dirty="0" err="1" smtClean="0"/>
              <a:t>phạm</a:t>
            </a:r>
            <a:r>
              <a:rPr lang="en-US" dirty="0" smtClean="0"/>
              <a:t> </a:t>
            </a:r>
            <a:r>
              <a:rPr lang="en-US" dirty="0" err="1" smtClean="0"/>
              <a:t>hành</a:t>
            </a:r>
            <a:r>
              <a:rPr lang="en-US" dirty="0" smtClean="0"/>
              <a:t> </a:t>
            </a:r>
            <a:r>
              <a:rPr lang="en-US" dirty="0" err="1" smtClean="0"/>
              <a:t>chính</a:t>
            </a:r>
            <a:r>
              <a:rPr lang="en-US" dirty="0" smtClean="0"/>
              <a:t> </a:t>
            </a:r>
          </a:p>
          <a:p>
            <a:pPr eaLnBrk="1" hangingPunct="1">
              <a:defRPr/>
            </a:pPr>
            <a:r>
              <a:rPr lang="en-US" dirty="0" err="1" smtClean="0"/>
              <a:t>Thể</a:t>
            </a:r>
            <a:r>
              <a:rPr lang="en-US" dirty="0" smtClean="0"/>
              <a:t> </a:t>
            </a:r>
            <a:r>
              <a:rPr lang="en-US" dirty="0" err="1" smtClean="0"/>
              <a:t>hiện</a:t>
            </a:r>
            <a:r>
              <a:rPr lang="en-US" dirty="0" smtClean="0"/>
              <a:t> ở </a:t>
            </a:r>
            <a:r>
              <a:rPr lang="en-US" dirty="0" err="1" smtClean="0"/>
              <a:t>sự</a:t>
            </a:r>
            <a:r>
              <a:rPr lang="en-US" dirty="0" smtClean="0"/>
              <a:t> </a:t>
            </a:r>
            <a:r>
              <a:rPr lang="en-US" dirty="0" err="1" smtClean="0"/>
              <a:t>áp</a:t>
            </a:r>
            <a:r>
              <a:rPr lang="en-US" dirty="0" smtClean="0"/>
              <a:t> </a:t>
            </a:r>
            <a:r>
              <a:rPr lang="en-US" dirty="0" err="1" smtClean="0"/>
              <a:t>dụng</a:t>
            </a:r>
            <a:r>
              <a:rPr lang="en-US" dirty="0" smtClean="0"/>
              <a:t> </a:t>
            </a:r>
            <a:r>
              <a:rPr lang="en-US" dirty="0" err="1" smtClean="0"/>
              <a:t>những</a:t>
            </a:r>
            <a:r>
              <a:rPr lang="en-US" dirty="0" smtClean="0"/>
              <a:t> </a:t>
            </a:r>
            <a:r>
              <a:rPr lang="en-US" dirty="0" err="1" smtClean="0"/>
              <a:t>chế</a:t>
            </a:r>
            <a:r>
              <a:rPr lang="en-US" dirty="0" smtClean="0"/>
              <a:t> </a:t>
            </a:r>
            <a:r>
              <a:rPr lang="en-US" dirty="0" err="1" smtClean="0"/>
              <a:t>tài</a:t>
            </a:r>
            <a:r>
              <a:rPr lang="en-US" dirty="0" smtClean="0"/>
              <a:t> </a:t>
            </a:r>
            <a:r>
              <a:rPr lang="en-US" dirty="0" err="1" smtClean="0"/>
              <a:t>pháp</a:t>
            </a:r>
            <a:r>
              <a:rPr lang="en-US" dirty="0" smtClean="0"/>
              <a:t> </a:t>
            </a:r>
            <a:r>
              <a:rPr lang="en-US" dirty="0" err="1" smtClean="0"/>
              <a:t>luật</a:t>
            </a:r>
            <a:r>
              <a:rPr lang="en-US" dirty="0" smtClean="0"/>
              <a:t> </a:t>
            </a:r>
            <a:r>
              <a:rPr lang="en-US" dirty="0" err="1" smtClean="0"/>
              <a:t>hành</a:t>
            </a:r>
            <a:r>
              <a:rPr lang="en-US" dirty="0" smtClean="0"/>
              <a:t> </a:t>
            </a:r>
            <a:r>
              <a:rPr lang="en-US" dirty="0" err="1" smtClean="0"/>
              <a:t>chính</a:t>
            </a:r>
            <a:endParaRPr lang="en-US" dirty="0" smtClean="0"/>
          </a:p>
          <a:p>
            <a:pPr eaLnBrk="1" hangingPunct="1">
              <a:defRPr/>
            </a:pPr>
            <a:r>
              <a:rPr lang="en-US" dirty="0" smtClean="0"/>
              <a:t>Theo </a:t>
            </a:r>
            <a:r>
              <a:rPr lang="en-US" dirty="0" err="1" smtClean="0"/>
              <a:t>trình</a:t>
            </a:r>
            <a:r>
              <a:rPr lang="en-US" dirty="0" smtClean="0"/>
              <a:t> </a:t>
            </a:r>
            <a:r>
              <a:rPr lang="en-US" dirty="0" err="1" smtClean="0"/>
              <a:t>tự</a:t>
            </a:r>
            <a:r>
              <a:rPr lang="en-US" dirty="0" smtClean="0"/>
              <a:t> do </a:t>
            </a:r>
            <a:r>
              <a:rPr lang="en-US" dirty="0" err="1" smtClean="0"/>
              <a:t>luật</a:t>
            </a:r>
            <a:r>
              <a:rPr lang="en-US" dirty="0" smtClean="0"/>
              <a:t> </a:t>
            </a:r>
            <a:r>
              <a:rPr lang="en-US" dirty="0" err="1" smtClean="0"/>
              <a:t>định</a:t>
            </a:r>
            <a:r>
              <a:rPr lang="en-US" dirty="0" smtClean="0"/>
              <a:t> </a:t>
            </a:r>
            <a:r>
              <a:rPr lang="en-US" dirty="0" err="1" smtClean="0"/>
              <a:t>bởi</a:t>
            </a:r>
            <a:r>
              <a:rPr lang="en-US" dirty="0" smtClean="0"/>
              <a:t> </a:t>
            </a:r>
            <a:r>
              <a:rPr lang="en-US" dirty="0" err="1" smtClean="0"/>
              <a:t>cơ</a:t>
            </a:r>
            <a:r>
              <a:rPr lang="en-US" dirty="0" smtClean="0"/>
              <a:t> </a:t>
            </a:r>
            <a:r>
              <a:rPr lang="en-US" dirty="0" err="1" smtClean="0"/>
              <a:t>quan</a:t>
            </a:r>
            <a:r>
              <a:rPr lang="en-US" dirty="0" smtClean="0"/>
              <a:t> </a:t>
            </a:r>
            <a:r>
              <a:rPr lang="en-US" dirty="0" err="1" smtClean="0"/>
              <a:t>nhà</a:t>
            </a:r>
            <a:r>
              <a:rPr lang="en-US" dirty="0" smtClean="0"/>
              <a:t> </a:t>
            </a:r>
            <a:r>
              <a:rPr lang="en-US" dirty="0" err="1" smtClean="0"/>
              <a:t>nước</a:t>
            </a:r>
            <a:r>
              <a:rPr lang="en-US" dirty="0" smtClean="0"/>
              <a:t> </a:t>
            </a:r>
            <a:r>
              <a:rPr lang="en-US" dirty="0" err="1" smtClean="0"/>
              <a:t>có</a:t>
            </a:r>
            <a:r>
              <a:rPr lang="en-US" dirty="0" smtClean="0"/>
              <a:t> </a:t>
            </a:r>
            <a:r>
              <a:rPr lang="en-US" dirty="0" err="1" smtClean="0"/>
              <a:t>thẩm</a:t>
            </a:r>
            <a:r>
              <a:rPr lang="en-US" dirty="0" smtClean="0"/>
              <a:t> </a:t>
            </a:r>
            <a:r>
              <a:rPr lang="en-US" dirty="0" err="1" smtClean="0"/>
              <a:t>quyền</a:t>
            </a:r>
            <a:endParaRPr lang="en-US" dirty="0" smtClean="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8226" name="Rectangle 2"/>
          <p:cNvSpPr>
            <a:spLocks noGrp="1" noRot="1" noChangeArrowheads="1"/>
          </p:cNvSpPr>
          <p:nvPr>
            <p:ph type="title"/>
          </p:nvPr>
        </p:nvSpPr>
        <p:spPr/>
        <p:txBody>
          <a:bodyPr/>
          <a:lstStyle/>
          <a:p>
            <a:pPr eaLnBrk="1" hangingPunct="1">
              <a:defRPr/>
            </a:pPr>
            <a:r>
              <a:rPr lang="en-US" dirty="0" smtClean="0">
                <a:solidFill>
                  <a:srgbClr val="FF0000"/>
                </a:solidFill>
              </a:rPr>
              <a:t>2.5.2 </a:t>
            </a:r>
            <a:r>
              <a:rPr lang="en-US" dirty="0" err="1" smtClean="0">
                <a:solidFill>
                  <a:srgbClr val="FF0000"/>
                </a:solidFill>
              </a:rPr>
              <a:t>Đặc</a:t>
            </a:r>
            <a:r>
              <a:rPr lang="en-US" dirty="0" smtClean="0">
                <a:solidFill>
                  <a:srgbClr val="FF0000"/>
                </a:solidFill>
              </a:rPr>
              <a:t> </a:t>
            </a:r>
            <a:r>
              <a:rPr lang="en-US" dirty="0" err="1" smtClean="0">
                <a:solidFill>
                  <a:srgbClr val="FF0000"/>
                </a:solidFill>
              </a:rPr>
              <a:t>điểm</a:t>
            </a:r>
            <a:endParaRPr lang="en-US" dirty="0" smtClean="0">
              <a:solidFill>
                <a:srgbClr val="FF0000"/>
              </a:solidFill>
            </a:endParaRPr>
          </a:p>
        </p:txBody>
      </p:sp>
      <p:sp>
        <p:nvSpPr>
          <p:cNvPr id="308227" name="Rectangle 3"/>
          <p:cNvSpPr>
            <a:spLocks noGrp="1" noRot="1" noChangeArrowheads="1"/>
          </p:cNvSpPr>
          <p:nvPr>
            <p:ph sz="quarter" idx="1"/>
          </p:nvPr>
        </p:nvSpPr>
        <p:spPr>
          <a:xfrm>
            <a:off x="3810000" y="1676400"/>
            <a:ext cx="5111752" cy="4648200"/>
          </a:xfrm>
        </p:spPr>
        <p:txBody>
          <a:bodyPr>
            <a:normAutofit/>
          </a:bodyPr>
          <a:lstStyle/>
          <a:p>
            <a:r>
              <a:rPr lang="pt-BR" dirty="0" smtClean="0">
                <a:latin typeface="Times New Roman" pitchFamily="18" charset="0"/>
              </a:rPr>
              <a:t>Cơ sở của trách nhiệm hành chính là vi phạm hành chính</a:t>
            </a:r>
          </a:p>
          <a:p>
            <a:pPr>
              <a:buFont typeface="Wingdings" pitchFamily="2" charset="2"/>
              <a:buNone/>
            </a:pPr>
            <a:endParaRPr lang="pt-BR" dirty="0" smtClean="0">
              <a:latin typeface="Times New Roman" pitchFamily="18" charset="0"/>
            </a:endParaRPr>
          </a:p>
          <a:p>
            <a:r>
              <a:rPr lang="pt-BR" dirty="0" smtClean="0">
                <a:latin typeface="Times New Roman" pitchFamily="18" charset="0"/>
              </a:rPr>
              <a:t>Tính chất của trách nhiệm hành chính ít nghiêm khắc hơn trách nhiệm hình sự</a:t>
            </a:r>
          </a:p>
          <a:p>
            <a:pPr>
              <a:buFont typeface="Wingdings" pitchFamily="2" charset="2"/>
              <a:buNone/>
            </a:pPr>
            <a:endParaRPr lang="pt-BR" dirty="0" smtClean="0">
              <a:latin typeface="Times New Roman" pitchFamily="18" charset="0"/>
            </a:endParaRPr>
          </a:p>
          <a:p>
            <a:r>
              <a:rPr lang="pt-BR" dirty="0" smtClean="0">
                <a:latin typeface="Times New Roman" pitchFamily="18" charset="0"/>
              </a:rPr>
              <a:t>Trách nhiệm hành chính áp dụng đối với mọi công dân</a:t>
            </a:r>
            <a:endParaRPr lang="vi-VN" dirty="0" smtClean="0">
              <a:latin typeface="Times New Roman" pitchFamily="18" charset="0"/>
            </a:endParaRPr>
          </a:p>
          <a:p>
            <a:pPr eaLnBrk="1" hangingPunct="1">
              <a:buNone/>
              <a:defRPr/>
            </a:pPr>
            <a:endParaRPr lang="en-US" dirty="0" smtClean="0"/>
          </a:p>
        </p:txBody>
      </p:sp>
      <p:pic>
        <p:nvPicPr>
          <p:cNvPr id="4" name="Picture 4" descr="snews007"/>
          <p:cNvPicPr>
            <a:picLocks noChangeAspect="1" noChangeArrowheads="1"/>
          </p:cNvPicPr>
          <p:nvPr/>
        </p:nvPicPr>
        <p:blipFill>
          <a:blip r:embed="rId2" cstate="print"/>
          <a:srcRect/>
          <a:stretch>
            <a:fillRect/>
          </a:stretch>
        </p:blipFill>
        <p:spPr>
          <a:xfrm>
            <a:off x="304800" y="1752600"/>
            <a:ext cx="3352800" cy="4114800"/>
          </a:xfrm>
          <a:prstGeom prst="rect">
            <a:avLst/>
          </a:prstGeom>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vi-VN" sz="3100" dirty="0"/>
              <a:t>Các hình thức xử phạt áp dụng đối với người chưa thành niên</a:t>
            </a:r>
            <a:endParaRPr lang="en-US" dirty="0"/>
          </a:p>
        </p:txBody>
      </p:sp>
      <p:sp>
        <p:nvSpPr>
          <p:cNvPr id="3" name="Content Placeholder 2"/>
          <p:cNvSpPr>
            <a:spLocks noGrp="1"/>
          </p:cNvSpPr>
          <p:nvPr>
            <p:ph sz="quarter" idx="1"/>
          </p:nvPr>
        </p:nvSpPr>
        <p:spPr/>
        <p:txBody>
          <a:bodyPr>
            <a:normAutofit fontScale="92500" lnSpcReduction="10000"/>
          </a:bodyPr>
          <a:lstStyle/>
          <a:p>
            <a:r>
              <a:rPr lang="vi-VN" dirty="0" smtClean="0"/>
              <a:t>Cảnh </a:t>
            </a:r>
            <a:r>
              <a:rPr lang="vi-VN" dirty="0"/>
              <a:t>cáo: Là hình thức phạt chính, áp dụng độc lập đối với vi phạm hành chính do người chưa thành niên từ 14 tuổi đến dưới 16 tuổi thực hiện với lỗi cố ý. </a:t>
            </a:r>
            <a:endParaRPr lang="en-US" dirty="0" smtClean="0"/>
          </a:p>
          <a:p>
            <a:r>
              <a:rPr lang="vi-VN" dirty="0" smtClean="0"/>
              <a:t>Phạt </a:t>
            </a:r>
            <a:r>
              <a:rPr lang="vi-VN" dirty="0"/>
              <a:t>tiền: Là hình thức phạt đối với mọi vi phạm hành chính do người từ đủ 16 tuổi đến dưới 18 tuổi thực hiện. Người chưa thành niên bị áp dụng hình thức phạt tiền thì mức phạt tối đa chỉ bằng ½ mức tiền phạt áp dụng đối với người thành niên. </a:t>
            </a:r>
            <a:endParaRPr lang="en-US" dirty="0" smtClean="0"/>
          </a:p>
          <a:p>
            <a:r>
              <a:rPr lang="vi-VN" dirty="0" smtClean="0"/>
              <a:t>Tịch </a:t>
            </a:r>
            <a:r>
              <a:rPr lang="vi-VN" dirty="0"/>
              <a:t>thu tang vật, phương tiện vi phạm hành chính: Là việc sung vào ngân sách nhà nước vật, tiền, hàng hóa, phương tiện có liên quan trực tiếp đến vi phạm hành chính, được áp dụng đối với vi phạm hành chính nghiêm trọng do người chưa thành niên thực hiện, với lỗi cố ý</a:t>
            </a:r>
            <a:endParaRPr lang="en-US" dirty="0"/>
          </a:p>
        </p:txBody>
      </p:sp>
    </p:spTree>
    <p:extLst>
      <p:ext uri="{BB962C8B-B14F-4D97-AF65-F5344CB8AC3E}">
        <p14:creationId xmlns:p14="http://schemas.microsoft.com/office/powerpoint/2010/main" val="60974810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1752" y="228600"/>
            <a:ext cx="8534400" cy="1066800"/>
          </a:xfrm>
        </p:spPr>
        <p:txBody>
          <a:bodyPr>
            <a:normAutofit fontScale="90000"/>
          </a:bodyPr>
          <a:lstStyle/>
          <a:p>
            <a:r>
              <a:rPr lang="vi-VN" dirty="0"/>
              <a:t>Các biện pháp thay thế xử lý vi phạm hành chính đối với người chưa thành niên: </a:t>
            </a:r>
            <a:endParaRPr lang="en-US" dirty="0"/>
          </a:p>
        </p:txBody>
      </p:sp>
      <p:sp>
        <p:nvSpPr>
          <p:cNvPr id="3" name="Content Placeholder 2"/>
          <p:cNvSpPr>
            <a:spLocks noGrp="1"/>
          </p:cNvSpPr>
          <p:nvPr>
            <p:ph sz="quarter" idx="1"/>
          </p:nvPr>
        </p:nvSpPr>
        <p:spPr/>
        <p:txBody>
          <a:bodyPr/>
          <a:lstStyle/>
          <a:p>
            <a:r>
              <a:rPr lang="vi-VN" dirty="0" smtClean="0"/>
              <a:t>Biện </a:t>
            </a:r>
            <a:r>
              <a:rPr lang="vi-VN" dirty="0"/>
              <a:t>pháp nhắc nhở: Nhắc nhở là biện pháp thay thế xử lý vi phạm hành chính để chỉ ra những vi phạm hành chính do người chưa thành niên thực hiện, được thực hiện đối với người chưa thành niên vi phạm hành chính mà theo quy định của pháp luật phải bị xử phạt vi phạm hành chính khi có đủ các điều kiện: </a:t>
            </a:r>
            <a:r>
              <a:rPr lang="en-US" dirty="0" smtClean="0"/>
              <a:t>“</a:t>
            </a:r>
            <a:r>
              <a:rPr lang="vi-VN" i="1" dirty="0" smtClean="0"/>
              <a:t>vi </a:t>
            </a:r>
            <a:r>
              <a:rPr lang="vi-VN" i="1" dirty="0"/>
              <a:t>phạm hành chính theo quy định bị phạt cảnh cáo, người chưa thành niên vi phạm đã tự nguyện khai báo, thành thật, hối lỗi về hành vi vi phạm của </a:t>
            </a:r>
            <a:r>
              <a:rPr lang="vi-VN" i="1" dirty="0" smtClean="0"/>
              <a:t>mình</a:t>
            </a:r>
            <a:r>
              <a:rPr lang="en-US" i="1" dirty="0" smtClean="0"/>
              <a:t>”</a:t>
            </a:r>
            <a:r>
              <a:rPr lang="vi-VN" dirty="0" smtClean="0"/>
              <a:t>.</a:t>
            </a:r>
            <a:endParaRPr lang="en-US" dirty="0"/>
          </a:p>
        </p:txBody>
      </p:sp>
    </p:spTree>
    <p:extLst>
      <p:ext uri="{BB962C8B-B14F-4D97-AF65-F5344CB8AC3E}">
        <p14:creationId xmlns:p14="http://schemas.microsoft.com/office/powerpoint/2010/main" val="83107242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1752" y="228600"/>
            <a:ext cx="8534400" cy="1066800"/>
          </a:xfrm>
        </p:spPr>
        <p:txBody>
          <a:bodyPr/>
          <a:lstStyle/>
          <a:p>
            <a:r>
              <a:rPr lang="vi-VN" dirty="0"/>
              <a:t>Biện pháp quản lý tại gia đình: </a:t>
            </a:r>
            <a:endParaRPr lang="en-US" dirty="0"/>
          </a:p>
        </p:txBody>
      </p:sp>
      <p:sp>
        <p:nvSpPr>
          <p:cNvPr id="3" name="Content Placeholder 2"/>
          <p:cNvSpPr>
            <a:spLocks noGrp="1"/>
          </p:cNvSpPr>
          <p:nvPr>
            <p:ph sz="quarter" idx="1"/>
          </p:nvPr>
        </p:nvSpPr>
        <p:spPr>
          <a:xfrm>
            <a:off x="301752" y="1527048"/>
            <a:ext cx="8503920" cy="4873752"/>
          </a:xfrm>
        </p:spPr>
        <p:txBody>
          <a:bodyPr>
            <a:normAutofit/>
          </a:bodyPr>
          <a:lstStyle/>
          <a:p>
            <a:r>
              <a:rPr lang="vi-VN" dirty="0" smtClean="0"/>
              <a:t>Quản </a:t>
            </a:r>
            <a:r>
              <a:rPr lang="vi-VN" dirty="0"/>
              <a:t>lý tại gia đình là biện pháp thay thế xử lý vi phạm hành chính áp dụng đối với người chưa thành niên từ đủ 14 tuổi đến dưới 18 </a:t>
            </a:r>
            <a:r>
              <a:rPr lang="vi-VN" dirty="0" smtClean="0"/>
              <a:t>tuổi</a:t>
            </a:r>
            <a:r>
              <a:rPr lang="en-US" dirty="0" smtClean="0"/>
              <a:t> </a:t>
            </a:r>
            <a:r>
              <a:rPr lang="en-US" dirty="0" err="1" smtClean="0"/>
              <a:t>đã</a:t>
            </a:r>
            <a:r>
              <a:rPr lang="en-US" dirty="0" smtClean="0"/>
              <a:t> 0</a:t>
            </a:r>
            <a:r>
              <a:rPr lang="vi-VN" dirty="0" smtClean="0"/>
              <a:t>2 </a:t>
            </a:r>
            <a:r>
              <a:rPr lang="vi-VN" dirty="0"/>
              <a:t>lần </a:t>
            </a:r>
            <a:r>
              <a:rPr lang="en-US" dirty="0" smtClean="0"/>
              <a:t>vi </a:t>
            </a:r>
            <a:r>
              <a:rPr lang="en-US" dirty="0" err="1" smtClean="0"/>
              <a:t>phạm</a:t>
            </a:r>
            <a:r>
              <a:rPr lang="en-US" dirty="0" smtClean="0"/>
              <a:t> </a:t>
            </a:r>
            <a:r>
              <a:rPr lang="vi-VN" dirty="0" smtClean="0"/>
              <a:t>trở </a:t>
            </a:r>
            <a:r>
              <a:rPr lang="vi-VN" dirty="0"/>
              <a:t>lên trong </a:t>
            </a:r>
            <a:r>
              <a:rPr lang="en-US" dirty="0" smtClean="0"/>
              <a:t>0</a:t>
            </a:r>
            <a:r>
              <a:rPr lang="vi-VN" dirty="0" smtClean="0"/>
              <a:t>6 </a:t>
            </a:r>
            <a:r>
              <a:rPr lang="vi-VN" dirty="0"/>
              <a:t>tháng có hành vi trộm cắp, lừa đảo, đánh bạc, gây rối trật tự công cộng mà chưa đến mức truy cứu trách nhiệm hình sự khi có đủ các điều kiện: </a:t>
            </a:r>
            <a:r>
              <a:rPr lang="en-US" dirty="0" smtClean="0"/>
              <a:t>“</a:t>
            </a:r>
            <a:r>
              <a:rPr lang="vi-VN" i="1" dirty="0" smtClean="0">
                <a:solidFill>
                  <a:srgbClr val="C00000"/>
                </a:solidFill>
              </a:rPr>
              <a:t>người </a:t>
            </a:r>
            <a:r>
              <a:rPr lang="vi-VN" i="1" dirty="0">
                <a:solidFill>
                  <a:srgbClr val="C00000"/>
                </a:solidFill>
              </a:rPr>
              <a:t>chưa thành niên đã tự nguyện khai báo, thành thật hối lỗi về hành vi vi phạm của mình, có môi trường thuận lợi cho việc thực hiện biện pháp này, cha mẹ hoặc người giám hộ có đủ điều kiện thực hiện việc quản lý và tự nguyện nhận trách nhiệm quản lý tại gia </a:t>
            </a:r>
            <a:r>
              <a:rPr lang="vi-VN" i="1" dirty="0" smtClean="0">
                <a:solidFill>
                  <a:srgbClr val="C00000"/>
                </a:solidFill>
              </a:rPr>
              <a:t>đình</a:t>
            </a:r>
            <a:r>
              <a:rPr lang="en-US" dirty="0" smtClean="0"/>
              <a:t>”</a:t>
            </a:r>
            <a:endParaRPr lang="en-US" dirty="0"/>
          </a:p>
        </p:txBody>
      </p:sp>
    </p:spTree>
    <p:extLst>
      <p:ext uri="{BB962C8B-B14F-4D97-AF65-F5344CB8AC3E}">
        <p14:creationId xmlns:p14="http://schemas.microsoft.com/office/powerpoint/2010/main" val="222370065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Thẩm</a:t>
            </a:r>
            <a:r>
              <a:rPr lang="en-US" dirty="0" smtClean="0"/>
              <a:t> </a:t>
            </a:r>
            <a:r>
              <a:rPr lang="en-US" dirty="0" err="1" smtClean="0"/>
              <a:t>quyền</a:t>
            </a:r>
            <a:r>
              <a:rPr lang="en-US" dirty="0" smtClean="0"/>
              <a:t> </a:t>
            </a:r>
            <a:r>
              <a:rPr lang="en-US" dirty="0" err="1" smtClean="0"/>
              <a:t>xử</a:t>
            </a:r>
            <a:r>
              <a:rPr lang="en-US" dirty="0" smtClean="0"/>
              <a:t> </a:t>
            </a:r>
            <a:r>
              <a:rPr lang="en-US" dirty="0" err="1" smtClean="0"/>
              <a:t>lí</a:t>
            </a:r>
            <a:endParaRPr lang="en-US" dirty="0"/>
          </a:p>
        </p:txBody>
      </p:sp>
      <p:sp>
        <p:nvSpPr>
          <p:cNvPr id="3" name="Content Placeholder 2"/>
          <p:cNvSpPr>
            <a:spLocks noGrp="1"/>
          </p:cNvSpPr>
          <p:nvPr>
            <p:ph sz="quarter" idx="1"/>
          </p:nvPr>
        </p:nvSpPr>
        <p:spPr/>
        <p:txBody>
          <a:bodyPr>
            <a:normAutofit/>
          </a:bodyPr>
          <a:lstStyle/>
          <a:p>
            <a:pPr marL="514350" indent="-514350">
              <a:buFont typeface="+mj-lt"/>
              <a:buAutoNum type="arabicPeriod"/>
            </a:pPr>
            <a:r>
              <a:rPr lang="vi-VN" dirty="0" smtClean="0"/>
              <a:t>Chủ </a:t>
            </a:r>
            <a:r>
              <a:rPr lang="vi-VN" dirty="0"/>
              <a:t>tịch Ủy ban nhân dân cấp xã. </a:t>
            </a:r>
            <a:endParaRPr lang="en-US" dirty="0" smtClean="0"/>
          </a:p>
          <a:p>
            <a:pPr marL="514350" indent="-514350">
              <a:buFont typeface="+mj-lt"/>
              <a:buAutoNum type="arabicPeriod"/>
            </a:pPr>
            <a:r>
              <a:rPr lang="vi-VN" dirty="0" smtClean="0"/>
              <a:t>Chủ </a:t>
            </a:r>
            <a:r>
              <a:rPr lang="vi-VN" dirty="0"/>
              <a:t>tịch Ủy ban nhân dân cấp huyện. </a:t>
            </a:r>
            <a:endParaRPr lang="en-US" dirty="0" smtClean="0"/>
          </a:p>
          <a:p>
            <a:pPr marL="514350" indent="-514350">
              <a:buFont typeface="+mj-lt"/>
              <a:buAutoNum type="arabicPeriod"/>
            </a:pPr>
            <a:r>
              <a:rPr lang="vi-VN" dirty="0" smtClean="0"/>
              <a:t>Chủ </a:t>
            </a:r>
            <a:r>
              <a:rPr lang="vi-VN" dirty="0"/>
              <a:t>tịch Uỷ ban nhân dân cấp tỉnh. </a:t>
            </a:r>
            <a:endParaRPr lang="en-US" dirty="0" smtClean="0"/>
          </a:p>
          <a:p>
            <a:pPr marL="514350" indent="-514350">
              <a:buFont typeface="+mj-lt"/>
              <a:buAutoNum type="arabicPeriod"/>
            </a:pPr>
            <a:r>
              <a:rPr lang="vi-VN" dirty="0" smtClean="0"/>
              <a:t>Công </a:t>
            </a:r>
            <a:r>
              <a:rPr lang="vi-VN" dirty="0"/>
              <a:t>an nhân dân. </a:t>
            </a:r>
            <a:endParaRPr lang="en-US" dirty="0" smtClean="0"/>
          </a:p>
          <a:p>
            <a:pPr marL="514350" indent="-514350">
              <a:buFont typeface="+mj-lt"/>
              <a:buAutoNum type="arabicPeriod"/>
            </a:pPr>
            <a:r>
              <a:rPr lang="vi-VN" dirty="0" smtClean="0"/>
              <a:t>Bộ </a:t>
            </a:r>
            <a:r>
              <a:rPr lang="vi-VN" dirty="0"/>
              <a:t>đội biên </a:t>
            </a:r>
            <a:r>
              <a:rPr lang="vi-VN" dirty="0" smtClean="0"/>
              <a:t>phòng</a:t>
            </a:r>
            <a:r>
              <a:rPr lang="en-US" dirty="0" smtClean="0"/>
              <a:t>,  </a:t>
            </a:r>
            <a:r>
              <a:rPr lang="vi-VN" dirty="0" smtClean="0"/>
              <a:t>Cảnh </a:t>
            </a:r>
            <a:r>
              <a:rPr lang="vi-VN" dirty="0"/>
              <a:t>sát </a:t>
            </a:r>
            <a:r>
              <a:rPr lang="vi-VN" dirty="0" smtClean="0"/>
              <a:t>biển</a:t>
            </a:r>
            <a:r>
              <a:rPr lang="en-US" dirty="0" smtClean="0"/>
              <a:t>, </a:t>
            </a:r>
            <a:r>
              <a:rPr lang="vi-VN" dirty="0" smtClean="0"/>
              <a:t>Hải quan</a:t>
            </a:r>
            <a:r>
              <a:rPr lang="en-US" dirty="0" smtClean="0"/>
              <a:t>, </a:t>
            </a:r>
            <a:r>
              <a:rPr lang="vi-VN" dirty="0" smtClean="0"/>
              <a:t>Kiểm lâm</a:t>
            </a:r>
            <a:r>
              <a:rPr lang="en-US" dirty="0" smtClean="0"/>
              <a:t>, </a:t>
            </a:r>
            <a:r>
              <a:rPr lang="vi-VN" dirty="0" smtClean="0"/>
              <a:t>Cơ </a:t>
            </a:r>
            <a:r>
              <a:rPr lang="vi-VN" dirty="0"/>
              <a:t>quan </a:t>
            </a:r>
            <a:r>
              <a:rPr lang="vi-VN" dirty="0" smtClean="0"/>
              <a:t>Thuế</a:t>
            </a:r>
            <a:r>
              <a:rPr lang="en-US" dirty="0" smtClean="0"/>
              <a:t>, </a:t>
            </a:r>
            <a:r>
              <a:rPr lang="vi-VN" dirty="0" smtClean="0"/>
              <a:t>Quản </a:t>
            </a:r>
            <a:r>
              <a:rPr lang="vi-VN" dirty="0"/>
              <a:t>lý thị </a:t>
            </a:r>
            <a:r>
              <a:rPr lang="vi-VN" dirty="0" smtClean="0"/>
              <a:t>trường</a:t>
            </a:r>
            <a:r>
              <a:rPr lang="en-US" dirty="0" smtClean="0"/>
              <a:t>, </a:t>
            </a:r>
            <a:r>
              <a:rPr lang="vi-VN" dirty="0" smtClean="0"/>
              <a:t>Thanh </a:t>
            </a:r>
            <a:r>
              <a:rPr lang="vi-VN" dirty="0"/>
              <a:t>tra chuyên </a:t>
            </a:r>
            <a:r>
              <a:rPr lang="vi-VN" dirty="0" smtClean="0"/>
              <a:t>ngành</a:t>
            </a:r>
            <a:r>
              <a:rPr lang="en-US" dirty="0" smtClean="0"/>
              <a:t>, </a:t>
            </a:r>
            <a:r>
              <a:rPr lang="vi-VN" dirty="0" smtClean="0"/>
              <a:t>Giám </a:t>
            </a:r>
            <a:r>
              <a:rPr lang="vi-VN" dirty="0"/>
              <a:t>đốc Cảng vụ hàng hải, Giám đốc Cảng vụ đường thuỷ nội địa, Giám đốc Cảng vụ hàng không. </a:t>
            </a:r>
            <a:endParaRPr lang="en-US" dirty="0" smtClean="0"/>
          </a:p>
          <a:p>
            <a:pPr marL="514350" indent="-514350">
              <a:buFont typeface="+mj-lt"/>
              <a:buAutoNum type="arabicPeriod"/>
            </a:pPr>
            <a:r>
              <a:rPr lang="vi-VN" dirty="0" smtClean="0"/>
              <a:t>Toà </a:t>
            </a:r>
            <a:r>
              <a:rPr lang="vi-VN" dirty="0"/>
              <a:t>án nhân</a:t>
            </a:r>
            <a:endParaRPr lang="en-US" dirty="0"/>
          </a:p>
          <a:p>
            <a:endParaRPr lang="en-US" dirty="0"/>
          </a:p>
        </p:txBody>
      </p:sp>
    </p:spTree>
    <p:extLst>
      <p:ext uri="{BB962C8B-B14F-4D97-AF65-F5344CB8AC3E}">
        <p14:creationId xmlns:p14="http://schemas.microsoft.com/office/powerpoint/2010/main" val="254135947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Hình</a:t>
            </a:r>
            <a:r>
              <a:rPr lang="en-US" dirty="0" smtClean="0"/>
              <a:t> </a:t>
            </a:r>
            <a:r>
              <a:rPr lang="en-US" dirty="0" err="1" smtClean="0"/>
              <a:t>thức</a:t>
            </a:r>
            <a:r>
              <a:rPr lang="en-US" dirty="0" smtClean="0"/>
              <a:t> </a:t>
            </a:r>
            <a:r>
              <a:rPr lang="en-US" dirty="0" err="1" smtClean="0"/>
              <a:t>xử</a:t>
            </a:r>
            <a:r>
              <a:rPr lang="en-US" dirty="0" smtClean="0"/>
              <a:t> </a:t>
            </a:r>
            <a:r>
              <a:rPr lang="en-US" dirty="0" err="1" smtClean="0"/>
              <a:t>lý</a:t>
            </a:r>
            <a:endParaRPr lang="en-US" dirty="0"/>
          </a:p>
        </p:txBody>
      </p:sp>
      <p:sp>
        <p:nvSpPr>
          <p:cNvPr id="3" name="Content Placeholder 2"/>
          <p:cNvSpPr>
            <a:spLocks noGrp="1"/>
          </p:cNvSpPr>
          <p:nvPr>
            <p:ph sz="quarter" idx="1"/>
          </p:nvPr>
        </p:nvSpPr>
        <p:spPr/>
        <p:txBody>
          <a:bodyPr/>
          <a:lstStyle/>
          <a:p>
            <a:pPr marL="457200" lvl="0" indent="-457200">
              <a:spcBef>
                <a:spcPts val="0"/>
              </a:spcBef>
              <a:buClrTx/>
              <a:buSzTx/>
              <a:buFont typeface="+mj-lt"/>
              <a:buAutoNum type="arabicPeriod"/>
            </a:pPr>
            <a:r>
              <a:rPr lang="vi-VN" sz="2400" dirty="0" smtClean="0">
                <a:solidFill>
                  <a:prstClr val="black"/>
                </a:solidFill>
              </a:rPr>
              <a:t>+ </a:t>
            </a:r>
            <a:r>
              <a:rPr lang="vi-VN" sz="2400" dirty="0">
                <a:solidFill>
                  <a:prstClr val="black"/>
                </a:solidFill>
              </a:rPr>
              <a:t>Phạt cảnh cáo. </a:t>
            </a:r>
            <a:endParaRPr lang="en-US" sz="2400" dirty="0" smtClean="0">
              <a:solidFill>
                <a:prstClr val="black"/>
              </a:solidFill>
            </a:endParaRPr>
          </a:p>
          <a:p>
            <a:pPr marL="457200" lvl="0" indent="-457200">
              <a:spcBef>
                <a:spcPts val="0"/>
              </a:spcBef>
              <a:buClrTx/>
              <a:buSzTx/>
              <a:buFont typeface="+mj-lt"/>
              <a:buAutoNum type="arabicPeriod"/>
            </a:pPr>
            <a:r>
              <a:rPr lang="vi-VN" sz="2400" dirty="0" smtClean="0">
                <a:solidFill>
                  <a:prstClr val="black"/>
                </a:solidFill>
              </a:rPr>
              <a:t>+ </a:t>
            </a:r>
            <a:r>
              <a:rPr lang="vi-VN" sz="2400" dirty="0">
                <a:solidFill>
                  <a:prstClr val="black"/>
                </a:solidFill>
              </a:rPr>
              <a:t>Phạt tiền (tùy cheo chức vụ mà mức phạt khác nhau). </a:t>
            </a:r>
            <a:endParaRPr lang="en-US" sz="2400" dirty="0" smtClean="0">
              <a:solidFill>
                <a:prstClr val="black"/>
              </a:solidFill>
            </a:endParaRPr>
          </a:p>
          <a:p>
            <a:pPr marL="457200" lvl="0" indent="-457200">
              <a:spcBef>
                <a:spcPts val="0"/>
              </a:spcBef>
              <a:buClrTx/>
              <a:buSzTx/>
              <a:buFont typeface="+mj-lt"/>
              <a:buAutoNum type="arabicPeriod"/>
            </a:pPr>
            <a:r>
              <a:rPr lang="vi-VN" sz="2400" dirty="0" smtClean="0">
                <a:solidFill>
                  <a:prstClr val="black"/>
                </a:solidFill>
              </a:rPr>
              <a:t>+ </a:t>
            </a:r>
            <a:r>
              <a:rPr lang="vi-VN" sz="2400" dirty="0">
                <a:solidFill>
                  <a:prstClr val="black"/>
                </a:solidFill>
              </a:rPr>
              <a:t>Tịch thu tang vật, phương tiện được sử dụng để vi phạm hành chính. </a:t>
            </a:r>
            <a:endParaRPr lang="en-US" sz="2400" dirty="0" smtClean="0">
              <a:solidFill>
                <a:prstClr val="black"/>
              </a:solidFill>
            </a:endParaRPr>
          </a:p>
          <a:p>
            <a:pPr marL="457200" lvl="0" indent="-457200">
              <a:spcBef>
                <a:spcPts val="0"/>
              </a:spcBef>
              <a:buClrTx/>
              <a:buSzTx/>
              <a:buFont typeface="+mj-lt"/>
              <a:buAutoNum type="arabicPeriod"/>
            </a:pPr>
            <a:r>
              <a:rPr lang="vi-VN" sz="2400" dirty="0" smtClean="0">
                <a:solidFill>
                  <a:prstClr val="black"/>
                </a:solidFill>
              </a:rPr>
              <a:t>+ </a:t>
            </a:r>
            <a:r>
              <a:rPr lang="vi-VN" sz="2400" dirty="0">
                <a:solidFill>
                  <a:prstClr val="black"/>
                </a:solidFill>
              </a:rPr>
              <a:t>Tước quyền sử dụng giấy phép, chứng chỉ hành nghề thuộc thẩm quyền. </a:t>
            </a:r>
            <a:endParaRPr lang="en-US" sz="2400" dirty="0" smtClean="0">
              <a:solidFill>
                <a:prstClr val="black"/>
              </a:solidFill>
            </a:endParaRPr>
          </a:p>
          <a:p>
            <a:pPr marL="457200" lvl="0" indent="-457200">
              <a:spcBef>
                <a:spcPts val="0"/>
              </a:spcBef>
              <a:buClrTx/>
              <a:buSzTx/>
              <a:buFont typeface="+mj-lt"/>
              <a:buAutoNum type="arabicPeriod"/>
            </a:pPr>
            <a:r>
              <a:rPr lang="vi-VN" sz="2400" dirty="0" smtClean="0">
                <a:solidFill>
                  <a:prstClr val="black"/>
                </a:solidFill>
              </a:rPr>
              <a:t>+ </a:t>
            </a:r>
            <a:r>
              <a:rPr lang="vi-VN" sz="2400" dirty="0">
                <a:solidFill>
                  <a:prstClr val="black"/>
                </a:solidFill>
              </a:rPr>
              <a:t>Buộc tiêu huỷ vật phẩm gây hại cho sức khoẻ con người, vật nuôi và cây trồng, văn hoá phẩm độc hại.</a:t>
            </a:r>
            <a:endParaRPr lang="en-US" sz="2400" dirty="0">
              <a:solidFill>
                <a:prstClr val="black"/>
              </a:solidFill>
            </a:endParaRPr>
          </a:p>
          <a:p>
            <a:pPr marL="0" indent="0">
              <a:buNone/>
            </a:pPr>
            <a:endParaRPr lang="en-US" dirty="0"/>
          </a:p>
        </p:txBody>
      </p:sp>
    </p:spTree>
    <p:extLst>
      <p:ext uri="{BB962C8B-B14F-4D97-AF65-F5344CB8AC3E}">
        <p14:creationId xmlns:p14="http://schemas.microsoft.com/office/powerpoint/2010/main" val="176983278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smtClean="0"/>
              <a:t>Xem</a:t>
            </a:r>
            <a:r>
              <a:rPr lang="en-US" dirty="0" smtClean="0"/>
              <a:t> </a:t>
            </a:r>
            <a:r>
              <a:rPr lang="en-US" dirty="0" err="1" smtClean="0"/>
              <a:t>xét</a:t>
            </a:r>
            <a:r>
              <a:rPr lang="en-US" dirty="0" smtClean="0"/>
              <a:t> </a:t>
            </a:r>
            <a:r>
              <a:rPr lang="en-US" dirty="0" err="1" smtClean="0"/>
              <a:t>lại</a:t>
            </a:r>
            <a:r>
              <a:rPr lang="en-US" dirty="0" smtClean="0"/>
              <a:t> </a:t>
            </a:r>
            <a:r>
              <a:rPr lang="en-US" dirty="0" err="1" smtClean="0"/>
              <a:t>quyết</a:t>
            </a:r>
            <a:r>
              <a:rPr lang="en-US" dirty="0" smtClean="0"/>
              <a:t> </a:t>
            </a:r>
            <a:r>
              <a:rPr lang="en-US" dirty="0" err="1" smtClean="0"/>
              <a:t>định</a:t>
            </a:r>
            <a:r>
              <a:rPr lang="en-US" dirty="0" smtClean="0"/>
              <a:t> </a:t>
            </a:r>
            <a:r>
              <a:rPr lang="en-US" dirty="0" err="1" smtClean="0"/>
              <a:t>và</a:t>
            </a:r>
            <a:r>
              <a:rPr lang="en-US" dirty="0" smtClean="0"/>
              <a:t> </a:t>
            </a:r>
            <a:r>
              <a:rPr lang="en-US" dirty="0" err="1" smtClean="0"/>
              <a:t>hành</a:t>
            </a:r>
            <a:r>
              <a:rPr lang="en-US" dirty="0" smtClean="0"/>
              <a:t> vi </a:t>
            </a:r>
            <a:r>
              <a:rPr lang="en-US" dirty="0" err="1" smtClean="0"/>
              <a:t>hành</a:t>
            </a:r>
            <a:r>
              <a:rPr lang="en-US" dirty="0" smtClean="0"/>
              <a:t> </a:t>
            </a:r>
            <a:r>
              <a:rPr lang="en-US" dirty="0" err="1" smtClean="0"/>
              <a:t>chính</a:t>
            </a:r>
            <a:endParaRPr lang="en-US" dirty="0"/>
          </a:p>
        </p:txBody>
      </p:sp>
      <p:sp>
        <p:nvSpPr>
          <p:cNvPr id="3" name="Content Placeholder 2"/>
          <p:cNvSpPr>
            <a:spLocks noGrp="1"/>
          </p:cNvSpPr>
          <p:nvPr>
            <p:ph sz="quarter" idx="1"/>
          </p:nvPr>
        </p:nvSpPr>
        <p:spPr/>
        <p:txBody>
          <a:bodyPr/>
          <a:lstStyle/>
          <a:p>
            <a:pPr marL="514350" indent="-514350">
              <a:buFont typeface="+mj-lt"/>
              <a:buAutoNum type="arabicPeriod"/>
            </a:pPr>
            <a:r>
              <a:rPr lang="en-US" dirty="0" err="1" smtClean="0"/>
              <a:t>Bước</a:t>
            </a:r>
            <a:r>
              <a:rPr lang="en-US" dirty="0" smtClean="0"/>
              <a:t> 01: </a:t>
            </a:r>
            <a:r>
              <a:rPr lang="en-US" dirty="0" err="1" smtClean="0"/>
              <a:t>Khiếu</a:t>
            </a:r>
            <a:r>
              <a:rPr lang="en-US" dirty="0" smtClean="0"/>
              <a:t> </a:t>
            </a:r>
            <a:r>
              <a:rPr lang="en-US" dirty="0" err="1" smtClean="0"/>
              <a:t>lại</a:t>
            </a:r>
            <a:r>
              <a:rPr lang="en-US" dirty="0" smtClean="0"/>
              <a:t> </a:t>
            </a:r>
            <a:r>
              <a:rPr lang="en-US" dirty="0" err="1" smtClean="0"/>
              <a:t>lần</a:t>
            </a:r>
            <a:r>
              <a:rPr lang="en-US" dirty="0" smtClean="0"/>
              <a:t> 01 </a:t>
            </a:r>
            <a:r>
              <a:rPr lang="en-US" dirty="0" err="1" smtClean="0"/>
              <a:t>là</a:t>
            </a:r>
            <a:r>
              <a:rPr lang="en-US" dirty="0" smtClean="0"/>
              <a:t> </a:t>
            </a:r>
            <a:r>
              <a:rPr lang="en-US" dirty="0" err="1" smtClean="0"/>
              <a:t>bắt</a:t>
            </a:r>
            <a:r>
              <a:rPr lang="en-US" dirty="0" smtClean="0"/>
              <a:t> </a:t>
            </a:r>
            <a:r>
              <a:rPr lang="en-US" dirty="0" err="1" smtClean="0"/>
              <a:t>buộc</a:t>
            </a:r>
            <a:endParaRPr lang="en-US" dirty="0" smtClean="0"/>
          </a:p>
          <a:p>
            <a:pPr marL="514350" indent="-514350">
              <a:buFont typeface="+mj-lt"/>
              <a:buAutoNum type="arabicPeriod"/>
            </a:pPr>
            <a:r>
              <a:rPr lang="en-US" dirty="0" err="1" smtClean="0"/>
              <a:t>Bước</a:t>
            </a:r>
            <a:r>
              <a:rPr lang="en-US" dirty="0" smtClean="0"/>
              <a:t> 02: </a:t>
            </a:r>
            <a:r>
              <a:rPr lang="en-US" dirty="0" err="1" smtClean="0"/>
              <a:t>Khiếu</a:t>
            </a:r>
            <a:r>
              <a:rPr lang="en-US" dirty="0" smtClean="0"/>
              <a:t> </a:t>
            </a:r>
            <a:r>
              <a:rPr lang="en-US" dirty="0" err="1" smtClean="0"/>
              <a:t>nại</a:t>
            </a:r>
            <a:r>
              <a:rPr lang="en-US" dirty="0" smtClean="0"/>
              <a:t> </a:t>
            </a:r>
            <a:r>
              <a:rPr lang="en-US" dirty="0" err="1" smtClean="0"/>
              <a:t>hoặc</a:t>
            </a:r>
            <a:r>
              <a:rPr lang="en-US" dirty="0" smtClean="0"/>
              <a:t> </a:t>
            </a:r>
            <a:r>
              <a:rPr lang="en-US" dirty="0" err="1" smtClean="0"/>
              <a:t>khởi</a:t>
            </a:r>
            <a:r>
              <a:rPr lang="en-US" dirty="0" smtClean="0"/>
              <a:t> </a:t>
            </a:r>
            <a:r>
              <a:rPr lang="en-US" dirty="0" err="1" smtClean="0"/>
              <a:t>kiện</a:t>
            </a:r>
            <a:r>
              <a:rPr lang="en-US" dirty="0" smtClean="0"/>
              <a:t> </a:t>
            </a:r>
            <a:r>
              <a:rPr lang="en-US" dirty="0" err="1" smtClean="0"/>
              <a:t>tùy</a:t>
            </a:r>
            <a:r>
              <a:rPr lang="en-US" dirty="0" smtClean="0"/>
              <a:t> </a:t>
            </a:r>
            <a:r>
              <a:rPr lang="en-US" dirty="0" err="1" smtClean="0"/>
              <a:t>chọn</a:t>
            </a:r>
            <a:endParaRPr lang="en-US" dirty="0"/>
          </a:p>
        </p:txBody>
      </p:sp>
    </p:spTree>
    <p:extLst>
      <p:ext uri="{BB962C8B-B14F-4D97-AF65-F5344CB8AC3E}">
        <p14:creationId xmlns:p14="http://schemas.microsoft.com/office/powerpoint/2010/main" val="375723528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152400" y="152400"/>
            <a:ext cx="8839200" cy="5946648"/>
          </a:xfrm>
        </p:spPr>
        <p:txBody>
          <a:bodyPr>
            <a:normAutofit/>
          </a:bodyPr>
          <a:lstStyle/>
          <a:p>
            <a:pPr marL="0" indent="0" algn="ctr">
              <a:buNone/>
            </a:pPr>
            <a:endParaRPr lang="en-US" sz="4000" b="1" dirty="0" smtClean="0"/>
          </a:p>
          <a:p>
            <a:pPr marL="0" indent="0" algn="ctr">
              <a:buNone/>
            </a:pPr>
            <a:endParaRPr lang="en-US" sz="4000" b="1" dirty="0"/>
          </a:p>
          <a:p>
            <a:pPr marL="0" indent="0" algn="ctr">
              <a:buNone/>
            </a:pPr>
            <a:r>
              <a:rPr lang="en-US" sz="4000" b="1" dirty="0" smtClean="0"/>
              <a:t>X</a:t>
            </a:r>
            <a:r>
              <a:rPr lang="vi-VN" sz="4000" b="1" dirty="0" smtClean="0"/>
              <a:t>IN </a:t>
            </a:r>
            <a:r>
              <a:rPr lang="vi-VN" sz="4000" b="1" dirty="0"/>
              <a:t>CẢM ƠN </a:t>
            </a:r>
            <a:endParaRPr lang="en-US" sz="4000" b="1" dirty="0" smtClean="0"/>
          </a:p>
          <a:p>
            <a:pPr marL="0" indent="0" algn="ctr">
              <a:buNone/>
            </a:pPr>
            <a:r>
              <a:rPr lang="vi-VN" sz="4000" b="1" dirty="0" smtClean="0"/>
              <a:t>CÁC </a:t>
            </a:r>
            <a:r>
              <a:rPr lang="vi-VN" sz="4000" b="1" dirty="0"/>
              <a:t>BẠN ĐÃ CHÚ Ý LẮNG NGHE</a:t>
            </a:r>
            <a:endParaRPr lang="en-US" sz="4000" b="1" dirty="0"/>
          </a:p>
        </p:txBody>
      </p:sp>
      <p:pic>
        <p:nvPicPr>
          <p:cNvPr id="1026" name="Picture 2" descr="Dịch vụ luật sư tư vấn pháp luật trực tiế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71948" y="3352800"/>
            <a:ext cx="3881252" cy="2667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1792370"/>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Civic">
  <a:themeElements>
    <a:clrScheme name="Civic">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Civic">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Civic">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Civic</Template>
  <TotalTime>280</TotalTime>
  <Words>1587</Words>
  <Application>Microsoft Office PowerPoint</Application>
  <PresentationFormat>On-screen Show (4:3)</PresentationFormat>
  <Paragraphs>120</Paragraphs>
  <Slides>23</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23</vt:i4>
      </vt:variant>
    </vt:vector>
  </HeadingPairs>
  <TitlesOfParts>
    <vt:vector size="30" baseType="lpstr">
      <vt:lpstr>Arial</vt:lpstr>
      <vt:lpstr>Calibri</vt:lpstr>
      <vt:lpstr>Georgia</vt:lpstr>
      <vt:lpstr>Times New Roman</vt:lpstr>
      <vt:lpstr>Wingdings</vt:lpstr>
      <vt:lpstr>Wingdings 2</vt:lpstr>
      <vt:lpstr>Civic</vt:lpstr>
      <vt:lpstr>Bài giảng:  PHÁP LUẬT HÀNH CHÍNH</vt:lpstr>
      <vt:lpstr>1.2 Đối tượng điều chỉnh</vt:lpstr>
      <vt:lpstr>1.3 Phương pháp điều chỉnh</vt:lpstr>
      <vt:lpstr>2.Một số nội dung cơ bản 2.1 Quan hệ pháp luật hành chính</vt:lpstr>
      <vt:lpstr>Đặc trưng trong phương pháp điều chỉnh:</vt:lpstr>
      <vt:lpstr>2.1 Cán bộ, công chức &amp; viên chức </vt:lpstr>
      <vt:lpstr>2.2 Cơ quan hành chính NN</vt:lpstr>
      <vt:lpstr>Dấu hiệu phân biệt các cơ quan hành chính:</vt:lpstr>
      <vt:lpstr>Phân loại cơ quan hành chính nhà nước:</vt:lpstr>
      <vt:lpstr>2.3 Vi phạm hành chính:</vt:lpstr>
      <vt:lpstr>2.4 Xử lý vi phạm hành chính (VPHC)</vt:lpstr>
      <vt:lpstr>PowerPoint Presentation</vt:lpstr>
      <vt:lpstr>2.4.2 Thời hiệu và cơ quan xử lý VPHC</vt:lpstr>
      <vt:lpstr>2.4.3 Các hình thức xử lý </vt:lpstr>
      <vt:lpstr>2.5 Trách nhiệm hành chính</vt:lpstr>
      <vt:lpstr>2.5.2 Đặc điểm</vt:lpstr>
      <vt:lpstr>Các hình thức xử phạt áp dụng đối với người chưa thành niên</vt:lpstr>
      <vt:lpstr>Các biện pháp thay thế xử lý vi phạm hành chính đối với người chưa thành niên: </vt:lpstr>
      <vt:lpstr>Biện pháp quản lý tại gia đình: </vt:lpstr>
      <vt:lpstr>Thẩm quyền xử lí</vt:lpstr>
      <vt:lpstr>Hình thức xử lý</vt:lpstr>
      <vt:lpstr>Xem xét lại quyết định và hành vi hành chính</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Be'Map</dc:creator>
  <cp:lastModifiedBy>Anh Lam</cp:lastModifiedBy>
  <cp:revision>56</cp:revision>
  <dcterms:created xsi:type="dcterms:W3CDTF">2012-02-22T15:54:58Z</dcterms:created>
  <dcterms:modified xsi:type="dcterms:W3CDTF">2021-05-07T14:59:03Z</dcterms:modified>
</cp:coreProperties>
</file>