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1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Layouts/slideLayout182.xml" ContentType="application/vnd.openxmlformats-officedocument.presentationml.slideLayout+xml"/>
  <Override PartName="/ppt/slideLayouts/slideLayout193.xml" ContentType="application/vnd.openxmlformats-officedocument.presentationml.slideLayout+xml"/>
  <Override PartName="/ppt/slideMasters/slideMaster19.xml" ContentType="application/vnd.openxmlformats-officedocument.presentationml.slideMaster+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Override PartName="/ppt/slideLayouts/slideLayout171.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Layouts/slideLayout160.xml" ContentType="application/vnd.openxmlformats-officedocument.presentationml.slideLayout+xml"/>
  <Override PartName="/ppt/theme/theme18.xml" ContentType="application/vnd.openxmlformats-officedocument.theme+xml"/>
  <Override PartName="/ppt/tableStyles.xml" ContentType="application/vnd.openxmlformats-officedocument.presentationml.tableStyles+xml"/>
  <Override PartName="/ppt/slideLayouts/slideLayout102.xml" ContentType="application/vnd.openxmlformats-officedocument.presentationml.slideLayout+xml"/>
  <Override PartName="/ppt/slideLayouts/slideLayout236.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slideLayouts/slideLayout225.xml" ContentType="application/vnd.openxmlformats-officedocument.presentationml.slideLayout+xml"/>
  <Override PartName="/ppt/slideLayouts/slideLayout198.xml" ContentType="application/vnd.openxmlformats-officedocument.presentationml.slideLayout+xml"/>
  <Override PartName="/ppt/slideLayouts/slideLayout203.xml" ContentType="application/vnd.openxmlformats-officedocument.presentationml.slideLayout+xml"/>
  <Override PartName="/ppt/slideLayouts/slideLayout214.xml" ContentType="application/vnd.openxmlformats-officedocument.presentationml.slideLayout+xml"/>
  <Override PartName="/ppt/diagrams/layout1.xml" ContentType="application/vnd.openxmlformats-officedocument.drawingml.diagram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Layouts/slideLayout1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Override PartName="/ppt/slideLayouts/slideLayout165.xml" ContentType="application/vnd.openxmlformats-officedocument.presentationml.slideLayout+xml"/>
  <Override PartName="/ppt/slideLayouts/slideLayout176.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65.xml" ContentType="application/vnd.openxmlformats-officedocument.presentationml.slideLayout+xml"/>
  <Override PartName="/ppt/slideLayouts/slideLayout107.xml" ContentType="application/vnd.openxmlformats-officedocument.presentationml.slideLayout+xml"/>
  <Override PartName="/ppt/slideLayouts/slideLayout154.xml" ContentType="application/vnd.openxmlformats-officedocument.presentationml.slideLayout+xml"/>
  <Override PartName="/ppt/slides/slide33.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slideLayouts/slideLayout143.xml" ContentType="application/vnd.openxmlformats-officedocument.presentationml.slideLayout+xml"/>
  <Override PartName="/ppt/slideLayouts/slideLayout190.xml" ContentType="application/vnd.openxmlformats-officedocument.presentationml.slideLayout+xml"/>
  <Override PartName="/ppt/presentation.xml" ContentType="application/vnd.openxmlformats-officedocument.presentationml.presentation.main+xml"/>
  <Override PartName="/ppt/slideMasters/slideMaster16.xml" ContentType="application/vnd.openxmlformats-officedocument.presentationml.slideMaster+xml"/>
  <Override PartName="/ppt/slides/slide22.xml" ContentType="application/vnd.openxmlformats-officedocument.presentationml.slide+xml"/>
  <Override PartName="/ppt/slideLayouts/slideLayout32.xml" ContentType="application/vnd.openxmlformats-officedocument.presentationml.slideLayout+xml"/>
  <Override PartName="/ppt/slideLayouts/slideLayout132.xml" ContentType="application/vnd.openxmlformats-officedocument.presentationml.slideLayout+xml"/>
  <Override PartName="/ppt/slideLayouts/slideLayout219.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Layouts/slideLayout208.xml" ContentType="application/vnd.openxmlformats-officedocument.presentationml.slideLayout+xml"/>
  <Override PartName="/ppt/slideLayouts/slideLayout10.xml" ContentType="application/vnd.openxmlformats-officedocument.presentationml.slideLayout+xml"/>
  <Override PartName="/ppt/theme/theme15.xml" ContentType="application/vnd.openxmlformats-officedocument.theme+xml"/>
  <Override PartName="/ppt/slideLayouts/slideLayout233.xml" ContentType="application/vnd.openxmlformats-officedocument.presentationml.slideLayout+xml"/>
  <Override PartName="/ppt/slideLayouts/slideLayout244.xml" ContentType="application/vnd.openxmlformats-officedocument.presentationml.slideLayout+xml"/>
  <Override PartName="/ppt/slideLayouts/slideLayout222.xml" ContentType="application/vnd.openxmlformats-officedocument.presentationml.slideLayout+xml"/>
  <Override PartName="/ppt/slideMasters/slideMaster5.xml" ContentType="application/vnd.openxmlformats-officedocument.presentationml.slideMaster+xml"/>
  <Override PartName="/ppt/theme/theme7.xml" ContentType="application/vnd.openxmlformats-officedocument.theme+xml"/>
  <Override PartName="/ppt/slideLayouts/slideLayout59.xml" ContentType="application/vnd.openxmlformats-officedocument.presentationml.slideLayout+xml"/>
  <Override PartName="/ppt/slideLayouts/slideLayout159.xml" ContentType="application/vnd.openxmlformats-officedocument.presentationml.slideLayout+xml"/>
  <Override PartName="/ppt/slideLayouts/slideLayout211.xml" ContentType="application/vnd.openxmlformats-officedocument.presentationml.slideLayout+xml"/>
  <Override PartName="/ppt/slideLayouts/slideLayout48.xml" ContentType="application/vnd.openxmlformats-officedocument.presentationml.slideLayout+xml"/>
  <Override PartName="/ppt/slideLayouts/slideLayout95.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slideLayouts/slideLayout184.xml" ContentType="application/vnd.openxmlformats-officedocument.presentationml.slideLayout+xml"/>
  <Override PartName="/ppt/slideLayouts/slideLayout195.xml" ContentType="application/vnd.openxmlformats-officedocument.presentationml.slideLayout+xml"/>
  <Override PartName="/ppt/slideLayouts/slideLayout200.xml" ContentType="application/vnd.openxmlformats-officedocument.presentationml.slideLayout+xml"/>
  <Override PartName="/ppt/diagrams/colors1.xml" ContentType="application/vnd.openxmlformats-officedocument.drawingml.diagramColors+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84.xml" ContentType="application/vnd.openxmlformats-officedocument.presentationml.slideLayout+xml"/>
  <Override PartName="/ppt/slideLayouts/slideLayout126.xml" ContentType="application/vnd.openxmlformats-officedocument.presentationml.slideLayout+xml"/>
  <Override PartName="/ppt/slideLayouts/slideLayout173.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115.xml" ContentType="application/vnd.openxmlformats-officedocument.presentationml.slideLayout+xml"/>
  <Override PartName="/ppt/slideLayouts/slideLayout162.xml" ContentType="application/vnd.openxmlformats-officedocument.presentationml.slideLayout+xml"/>
  <Default Extension="wmf" ContentType="image/x-wmf"/>
  <Override PartName="/ppt/slideLayouts/slideLayout51.xml" ContentType="application/vnd.openxmlformats-officedocument.presentationml.slideLayout+xml"/>
  <Override PartName="/ppt/slideLayouts/slideLayout104.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Layouts/slideLayout238.xml" ContentType="application/vnd.openxmlformats-officedocument.presentationml.slideLayout+xml"/>
  <Override PartName="/ppt/slides/slide30.xml" ContentType="application/vnd.openxmlformats-officedocument.presentationml.slide+xml"/>
  <Override PartName="/ppt/slideLayouts/slideLayout40.xml" ContentType="application/vnd.openxmlformats-officedocument.presentationml.slideLayout+xml"/>
  <Override PartName="/ppt/slideLayouts/slideLayout227.xml" ContentType="application/vnd.openxmlformats-officedocument.presentationml.slideLayout+xml"/>
  <Override PartName="/ppt/slideMasters/slideMaster13.xml" ContentType="application/vnd.openxmlformats-officedocument.presentationml.slideMaster+xml"/>
  <Override PartName="/ppt/slideLayouts/slideLayout205.xml" ContentType="application/vnd.openxmlformats-officedocument.presentationml.slideLayout+xml"/>
  <Override PartName="/ppt/slideLayouts/slideLayout216.xml" ContentType="application/vnd.openxmlformats-officedocument.presentationml.slideLayout+xml"/>
  <Override PartName="/ppt/slideLayouts/slideLayout89.xml" ContentType="application/vnd.openxmlformats-officedocument.presentationml.slideLayout+xml"/>
  <Override PartName="/ppt/theme/theme12.xml" ContentType="application/vnd.openxmlformats-officedocument.theme+xml"/>
  <Override PartName="/ppt/slideLayouts/slideLayout189.xml" ContentType="application/vnd.openxmlformats-officedocument.presentationml.slideLayout+xml"/>
  <Override PartName="/ppt/slideLayouts/slideLayout241.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78.xml" ContentType="application/vnd.openxmlformats-officedocument.presentationml.slideLayout+xml"/>
  <Override PartName="/ppt/slideLayouts/slideLayout230.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Layouts/slideLayout138.xml" ContentType="application/vnd.openxmlformats-officedocument.presentationml.slideLayout+xml"/>
  <Override PartName="/ppt/slideLayouts/slideLayout156.xml" ContentType="application/vnd.openxmlformats-officedocument.presentationml.slideLayout+xml"/>
  <Override PartName="/ppt/slideLayouts/slideLayout167.xml" ContentType="application/vnd.openxmlformats-officedocument.presentationml.slideLayout+xml"/>
  <Override PartName="/ppt/slideLayouts/slideLayout185.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45.xml" ContentType="application/vnd.openxmlformats-officedocument.presentationml.slideLayout+xml"/>
  <Override PartName="/ppt/slideLayouts/slideLayout163.xml" ContentType="application/vnd.openxmlformats-officedocument.presentationml.slideLayout+xml"/>
  <Override PartName="/ppt/slideLayouts/slideLayout174.xml" ContentType="application/vnd.openxmlformats-officedocument.presentationml.slideLayout+xml"/>
  <Override PartName="/ppt/slideLayouts/slideLayout192.xml" ContentType="application/vnd.openxmlformats-officedocument.presentationml.slideLayout+xml"/>
  <Override PartName="/ppt/diagrams/drawing1.xml" ContentType="application/vnd.ms-office.drawingml.diagramDrawing+xml"/>
  <Override PartName="/ppt/slideMasters/slideMaster18.xml" ContentType="application/vnd.openxmlformats-officedocument.presentationml.slideMaster+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slideLayouts/slideLayout152.xml" ContentType="application/vnd.openxmlformats-officedocument.presentationml.slideLayout+xml"/>
  <Override PartName="/ppt/slideLayouts/slideLayout181.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Layouts/slideLayout170.xml" ContentType="application/vnd.openxmlformats-officedocument.presentationml.slideLayout+xml"/>
  <Override PartName="/ppt/slideLayouts/slideLayout228.xml" ContentType="application/vnd.openxmlformats-officedocument.presentationml.slideLayout+xml"/>
  <Override PartName="/ppt/slideLayouts/slideLayout239.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theme/theme17.xml" ContentType="application/vnd.openxmlformats-officedocument.theme+xml"/>
  <Override PartName="/ppt/slideLayouts/slideLayout217.xml" ContentType="application/vnd.openxmlformats-officedocument.presentationml.slideLayout+xml"/>
  <Override PartName="/ppt/slideLayouts/slideLayout235.xml" ContentType="application/vnd.openxmlformats-officedocument.presentationml.slideLayout+xml"/>
  <Override PartName="/ppt/slideLayouts/slideLayout206.xml" ContentType="application/vnd.openxmlformats-officedocument.presentationml.slideLayout+xml"/>
  <Override PartName="/ppt/slideLayouts/slideLayout224.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Layouts/slideLayout179.xml" ContentType="application/vnd.openxmlformats-officedocument.presentationml.slideLayout+xml"/>
  <Override PartName="/ppt/slideLayouts/slideLayout213.xml" ContentType="application/vnd.openxmlformats-officedocument.presentationml.slideLayout+xml"/>
  <Override PartName="/ppt/slideLayouts/slideLayout231.xml" ContentType="application/vnd.openxmlformats-officedocument.presentationml.slideLayout+xml"/>
  <Override PartName="/ppt/slideLayouts/slideLayout242.xml" ContentType="application/vnd.openxmlformats-officedocument.presentationml.slideLayout+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slideLayouts/slideLayout168.xml" ContentType="application/vnd.openxmlformats-officedocument.presentationml.slideLayout+xml"/>
  <Override PartName="/ppt/slideLayouts/slideLayout186.xml" ContentType="application/vnd.openxmlformats-officedocument.presentationml.slideLayout+xml"/>
  <Override PartName="/ppt/slideLayouts/slideLayout197.xml" ContentType="application/vnd.openxmlformats-officedocument.presentationml.slideLayout+xml"/>
  <Override PartName="/ppt/slideLayouts/slideLayout202.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diagrams/data1.xml" ContentType="application/vnd.openxmlformats-officedocument.drawingml.diagramData+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Layouts/slideLayout175.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slideLayouts/slideLayout164.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s/slide32.xml" ContentType="application/vnd.openxmlformats-officedocument.presentationml.slide+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Layouts/slideLayout229.xml" ContentType="application/vnd.openxmlformats-officedocument.presentationml.slideLayout+xml"/>
  <Override PartName="/ppt/slideMasters/slideMaster15.xml" ContentType="application/vnd.openxmlformats-officedocument.presentationml.slideMaster+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slideLayouts/slideLayout207.xml" ContentType="application/vnd.openxmlformats-officedocument.presentationml.slideLayout+xml"/>
  <Override PartName="/ppt/slideLayouts/slideLayout218.xml" ContentType="application/vnd.openxmlformats-officedocument.presentationml.slideLayout+xml"/>
  <Override PartName="/ppt/theme/theme14.xml" ContentType="application/vnd.openxmlformats-officedocument.theme+xml"/>
  <Override PartName="/ppt/slideLayouts/slideLayout243.xml" ContentType="application/vnd.openxmlformats-officedocument.presentationml.slideLayout+xml"/>
  <Override PartName="/ppt/slideLayouts/slideLayout232.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158.xml" ContentType="application/vnd.openxmlformats-officedocument.presentationml.slideLayout+xml"/>
  <Override PartName="/ppt/slideLayouts/slideLayout169.xml" ContentType="application/vnd.openxmlformats-officedocument.presentationml.slideLayout+xml"/>
  <Override PartName="/ppt/slideLayouts/slideLayout210.xml" ContentType="application/vnd.openxmlformats-officedocument.presentationml.slideLayout+xml"/>
  <Override PartName="/ppt/slideLayouts/slideLayout221.xml" ContentType="application/vnd.openxmlformats-officedocument.presentationml.slideLayout+xml"/>
  <Override PartName="/ppt/slideLayouts/slideLayout58.xml" ContentType="application/vnd.openxmlformats-officedocument.presentationml.slideLayout+xml"/>
  <Override PartName="/ppt/slideLayouts/slideLayout147.xml" ContentType="application/vnd.openxmlformats-officedocument.presentationml.slideLayout+xml"/>
  <Override PartName="/ppt/slideLayouts/slideLayout194.xml" ContentType="application/vnd.openxmlformats-officedocument.presentationml.slideLayout+xml"/>
  <Override PartName="/ppt/slides/slide26.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36.xml" ContentType="application/vnd.openxmlformats-officedocument.presentationml.slideLayout+xml"/>
  <Override PartName="/ppt/slideLayouts/slideLayout183.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61.xml" ContentType="application/vnd.openxmlformats-officedocument.presentationml.slideLayout+xml"/>
  <Override PartName="/ppt/slideLayouts/slideLayout172.xml" ContentType="application/vnd.openxmlformats-officedocument.presentationml.slideLayout+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50.xml" ContentType="application/vnd.openxmlformats-officedocument.presentationml.slideLayout+xml"/>
  <Override PartName="/ppt/theme/theme19.xml" ContentType="application/vnd.openxmlformats-officedocument.theme+xml"/>
  <Override PartName="/ppt/slideLayouts/slideLayout50.xml" ContentType="application/vnd.openxmlformats-officedocument.presentationml.slideLayout+xml"/>
  <Override PartName="/ppt/slideLayouts/slideLayout226.xml" ContentType="application/vnd.openxmlformats-officedocument.presentationml.slideLayout+xml"/>
  <Override PartName="/ppt/slideLayouts/slideLayout237.xml" ContentType="application/vnd.openxmlformats-officedocument.presentationml.slideLayout+xml"/>
  <Default Extension="wdp" ContentType="image/vnd.ms-photo"/>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215.xml" ContentType="application/vnd.openxmlformats-officedocument.presentationml.slideLayout+xml"/>
  <Override PartName="/ppt/slideLayouts/slideLayout99.xml" ContentType="application/vnd.openxmlformats-officedocument.presentationml.slideLayout+xml"/>
  <Override PartName="/ppt/slideLayouts/slideLayout188.xml" ContentType="application/vnd.openxmlformats-officedocument.presentationml.slideLayout+xml"/>
  <Override PartName="/ppt/slideLayouts/slideLayout199.xml" ContentType="application/vnd.openxmlformats-officedocument.presentationml.slideLayout+xml"/>
  <Override PartName="/ppt/slideLayouts/slideLayout204.xml" ContentType="application/vnd.openxmlformats-officedocument.presentationml.slideLayout+xml"/>
  <Override PartName="/ppt/slideLayouts/slideLayout88.xml" ContentType="application/vnd.openxmlformats-officedocument.presentationml.slideLayout+xml"/>
  <Override PartName="/ppt/theme/theme11.xml" ContentType="application/vnd.openxmlformats-officedocument.theme+xml"/>
  <Override PartName="/ppt/slideLayouts/slideLayout177.xml" ContentType="application/vnd.openxmlformats-officedocument.presentationml.slideLayout+xml"/>
  <Override PartName="/ppt/slideLayouts/slideLayout240.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119.xml" ContentType="application/vnd.openxmlformats-officedocument.presentationml.slideLayout+xml"/>
  <Override PartName="/ppt/slideLayouts/slideLayout166.xml" ContentType="application/vnd.openxmlformats-officedocument.presentationml.slideLayout+xml"/>
  <Override PartName="/ppt/slideMasters/slideMaster1.xml" ContentType="application/vnd.openxmlformats-officedocument.presentationml.slideMaster+xml"/>
  <Override PartName="/ppt/theme/theme3.xml" ContentType="application/vnd.openxmlformats-officedocument.theme+xml"/>
  <Override PartName="/ppt/slideLayouts/slideLayout55.xml" ContentType="application/vnd.openxmlformats-officedocument.presentationml.slideLayout+xml"/>
  <Override PartName="/ppt/slideLayouts/slideLayout108.xml" ContentType="application/vnd.openxmlformats-officedocument.presentationml.slideLayout+xml"/>
  <Override PartName="/ppt/slideLayouts/slideLayout155.xml" ContentType="application/vnd.openxmlformats-officedocument.presentationml.slideLayout+xml"/>
  <Override PartName="/ppt/slides/slide34.xml" ContentType="application/vnd.openxmlformats-officedocument.presentationml.slide+xml"/>
  <Override PartName="/ppt/slideLayouts/slideLayout44.xml" ContentType="application/vnd.openxmlformats-officedocument.presentationml.slideLayout+xml"/>
  <Override PartName="/ppt/slideLayouts/slideLayout91.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Override PartName="/ppt/slideLayouts/slideLayout180.xml" ContentType="application/vnd.openxmlformats-officedocument.presentationml.slideLayout+xml"/>
  <Override PartName="/ppt/slideLayouts/slideLayout191.xml" ContentType="application/vnd.openxmlformats-officedocument.presentationml.slideLayout+xml"/>
  <Default Extension="rels" ContentType="application/vnd.openxmlformats-package.relationships+xml"/>
  <Override PartName="/ppt/slideMasters/slideMaster17.xml" ContentType="application/vnd.openxmlformats-officedocument.presentationml.slideMaster+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80.xml" ContentType="application/vnd.openxmlformats-officedocument.presentationml.slideLayout+xml"/>
  <Override PartName="/ppt/slideLayouts/slideLayout122.xml" ContentType="application/vnd.openxmlformats-officedocument.presentationml.slideLayout+xml"/>
  <Override PartName="/ppt/slideLayouts/slideLayout209.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111.xml" ContentType="application/vnd.openxmlformats-officedocument.presentationml.slideLayout+xml"/>
  <Override PartName="/ppt/theme/theme16.xml" ContentType="application/vnd.openxmlformats-officedocument.theme+xml"/>
  <Override PartName="/ppt/slideLayouts/slideLayout100.xml" ContentType="application/vnd.openxmlformats-officedocument.presentationml.slideLayout+xml"/>
  <Override PartName="/ppt/slideLayouts/slideLayout234.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223.xml" ContentType="application/vnd.openxmlformats-officedocument.presentationml.slideLayout+xml"/>
  <Override PartName="/ppt/slideLayouts/slideLayout149.xml" ContentType="application/vnd.openxmlformats-officedocument.presentationml.slideLayout+xml"/>
  <Override PartName="/ppt/slideLayouts/slideLayout196.xml" ContentType="application/vnd.openxmlformats-officedocument.presentationml.slideLayout+xml"/>
  <Override PartName="/ppt/slideLayouts/slideLayout201.xml" ContentType="application/vnd.openxmlformats-officedocument.presentationml.slideLayout+xml"/>
  <Override PartName="/ppt/slideLayouts/slideLayout2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Lst>
  <p:notesMasterIdLst>
    <p:notesMasterId r:id="rId54"/>
  </p:notesMasterIdLst>
  <p:sldIdLst>
    <p:sldId id="397" r:id="rId20"/>
    <p:sldId id="547" r:id="rId21"/>
    <p:sldId id="548" r:id="rId22"/>
    <p:sldId id="549" r:id="rId23"/>
    <p:sldId id="584" r:id="rId24"/>
    <p:sldId id="550" r:id="rId25"/>
    <p:sldId id="551" r:id="rId26"/>
    <p:sldId id="581" r:id="rId27"/>
    <p:sldId id="555" r:id="rId28"/>
    <p:sldId id="583" r:id="rId29"/>
    <p:sldId id="585" r:id="rId30"/>
    <p:sldId id="560" r:id="rId31"/>
    <p:sldId id="586" r:id="rId32"/>
    <p:sldId id="562" r:id="rId33"/>
    <p:sldId id="561" r:id="rId34"/>
    <p:sldId id="587" r:id="rId35"/>
    <p:sldId id="588" r:id="rId36"/>
    <p:sldId id="602" r:id="rId37"/>
    <p:sldId id="603" r:id="rId38"/>
    <p:sldId id="589" r:id="rId39"/>
    <p:sldId id="590" r:id="rId40"/>
    <p:sldId id="591" r:id="rId41"/>
    <p:sldId id="592" r:id="rId42"/>
    <p:sldId id="567" r:id="rId43"/>
    <p:sldId id="566" r:id="rId44"/>
    <p:sldId id="594" r:id="rId45"/>
    <p:sldId id="595" r:id="rId46"/>
    <p:sldId id="596" r:id="rId47"/>
    <p:sldId id="597" r:id="rId48"/>
    <p:sldId id="598" r:id="rId49"/>
    <p:sldId id="579" r:id="rId50"/>
    <p:sldId id="599" r:id="rId51"/>
    <p:sldId id="600" r:id="rId52"/>
    <p:sldId id="601" r:id="rId53"/>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CCFF"/>
    <a:srgbClr val="FF0000"/>
    <a:srgbClr val="0033CC"/>
    <a:srgbClr val="D60093"/>
    <a:srgbClr val="800000"/>
    <a:srgbClr val="FF00FF"/>
    <a:srgbClr val="008000"/>
    <a:srgbClr val="663300"/>
    <a:srgbClr val="996633"/>
    <a:srgbClr val="66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769" autoAdjust="0"/>
    <p:restoredTop sz="96196" autoAdjust="0"/>
  </p:normalViewPr>
  <p:slideViewPr>
    <p:cSldViewPr snapToGrid="0">
      <p:cViewPr varScale="1">
        <p:scale>
          <a:sx n="73" d="100"/>
          <a:sy n="73" d="100"/>
        </p:scale>
        <p:origin x="-552" y="-102"/>
      </p:cViewPr>
      <p:guideLst>
        <p:guide orient="horz" pos="2352"/>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9" Type="http://schemas.openxmlformats.org/officeDocument/2006/relationships/slide" Target="slides/slide20.xml"/><Relationship Id="rId21" Type="http://schemas.openxmlformats.org/officeDocument/2006/relationships/slide" Target="slides/slide2.xml"/><Relationship Id="rId34" Type="http://schemas.openxmlformats.org/officeDocument/2006/relationships/slide" Target="slides/slide15.xml"/><Relationship Id="rId42" Type="http://schemas.openxmlformats.org/officeDocument/2006/relationships/slide" Target="slides/slide23.xml"/><Relationship Id="rId47" Type="http://schemas.openxmlformats.org/officeDocument/2006/relationships/slide" Target="slides/slide28.xml"/><Relationship Id="rId50" Type="http://schemas.openxmlformats.org/officeDocument/2006/relationships/slide" Target="slides/slide31.xml"/><Relationship Id="rId55"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1.xml"/><Relationship Id="rId29" Type="http://schemas.openxmlformats.org/officeDocument/2006/relationships/slide" Target="slides/slide10.xml"/><Relationship Id="rId41" Type="http://schemas.openxmlformats.org/officeDocument/2006/relationships/slide" Target="slides/slide22.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2.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smtClean="0">
              <a:solidFill>
                <a:schemeClr val="tx1"/>
              </a:solidFill>
              <a:latin typeface="+mj-lt"/>
            </a:rPr>
            <a:t>Cách</a:t>
          </a:r>
          <a:r>
            <a:rPr lang="en-US" altLang="en-US" sz="2400" dirty="0" smtClean="0">
              <a:solidFill>
                <a:schemeClr val="tx1"/>
              </a:solidFill>
              <a:latin typeface="+mj-lt"/>
            </a:rPr>
            <a:t> </a:t>
          </a:r>
          <a:r>
            <a:rPr lang="en-US" altLang="en-US" sz="2400" dirty="0" err="1" smtClean="0">
              <a:solidFill>
                <a:schemeClr val="tx1"/>
              </a:solidFill>
              <a:latin typeface="+mj-lt"/>
            </a:rPr>
            <a:t>mạng</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b="1" dirty="0" err="1" smtClean="0">
              <a:solidFill>
                <a:schemeClr val="tx1"/>
              </a:solidFill>
              <a:latin typeface="+mj-lt"/>
            </a:rPr>
            <a:t>sự</a:t>
          </a:r>
          <a:r>
            <a:rPr lang="en-US" altLang="en-US" sz="2400" b="1" dirty="0" smtClean="0">
              <a:solidFill>
                <a:schemeClr val="tx1"/>
              </a:solidFill>
              <a:latin typeface="+mj-lt"/>
            </a:rPr>
            <a:t> </a:t>
          </a:r>
          <a:r>
            <a:rPr lang="en-US" altLang="en-US" sz="2400" b="1" dirty="0" err="1" smtClean="0">
              <a:solidFill>
                <a:schemeClr val="tx1"/>
              </a:solidFill>
              <a:latin typeface="+mj-lt"/>
            </a:rPr>
            <a:t>nghiệp</a:t>
          </a:r>
          <a:r>
            <a:rPr lang="en-US" altLang="en-US" sz="2400" b="1" dirty="0" smtClean="0">
              <a:solidFill>
                <a:schemeClr val="tx1"/>
              </a:solidFill>
              <a:latin typeface="+mj-lt"/>
            </a:rPr>
            <a:t> </a:t>
          </a:r>
          <a:r>
            <a:rPr lang="en-US" altLang="en-US" sz="2400" b="1" dirty="0" err="1" smtClean="0">
              <a:solidFill>
                <a:schemeClr val="tx1"/>
              </a:solidFill>
              <a:latin typeface="+mj-lt"/>
            </a:rPr>
            <a:t>của</a:t>
          </a:r>
          <a:r>
            <a:rPr lang="en-US" altLang="en-US" sz="2400" b="1" dirty="0" smtClean="0">
              <a:solidFill>
                <a:schemeClr val="tx1"/>
              </a:solidFill>
              <a:latin typeface="+mj-lt"/>
            </a:rPr>
            <a:t> </a:t>
          </a:r>
          <a:r>
            <a:rPr lang="en-US" altLang="en-US" sz="2400" b="1" dirty="0" err="1" smtClean="0">
              <a:solidFill>
                <a:schemeClr val="tx1"/>
              </a:solidFill>
              <a:latin typeface="+mj-lt"/>
            </a:rPr>
            <a:t>quần</a:t>
          </a:r>
          <a:r>
            <a:rPr lang="en-US" altLang="en-US" sz="2400" b="1" dirty="0" smtClean="0">
              <a:solidFill>
                <a:schemeClr val="tx1"/>
              </a:solidFill>
              <a:latin typeface="+mj-lt"/>
            </a:rPr>
            <a:t> </a:t>
          </a:r>
          <a:r>
            <a:rPr lang="en-US" altLang="en-US" sz="2400" b="1" dirty="0" err="1" smtClean="0">
              <a:solidFill>
                <a:schemeClr val="tx1"/>
              </a:solidFill>
              <a:latin typeface="+mj-lt"/>
            </a:rPr>
            <a:t>chúng</a:t>
          </a:r>
          <a:r>
            <a:rPr lang="en-US" altLang="en-US" sz="2400" b="1" dirty="0" smtClean="0">
              <a:solidFill>
                <a:schemeClr val="tx1"/>
              </a:solidFill>
              <a:latin typeface="+mj-lt"/>
            </a:rPr>
            <a:t> </a:t>
          </a:r>
          <a:r>
            <a:rPr lang="en-US" altLang="en-US" sz="2400" b="1" dirty="0" err="1" smtClean="0">
              <a:solidFill>
                <a:schemeClr val="tx1"/>
              </a:solidFill>
              <a:latin typeface="+mj-lt"/>
            </a:rPr>
            <a:t>nhân</a:t>
          </a:r>
          <a:r>
            <a:rPr lang="en-US" altLang="en-US" sz="2400" b="1" dirty="0" smtClean="0">
              <a:solidFill>
                <a:schemeClr val="tx1"/>
              </a:solidFill>
              <a:latin typeface="+mj-lt"/>
            </a:rPr>
            <a:t> </a:t>
          </a:r>
          <a:r>
            <a:rPr lang="en-US" altLang="en-US" sz="2400" b="1"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nhân</a:t>
          </a:r>
          <a:r>
            <a:rPr lang="en-US" altLang="en-US" sz="2400" dirty="0" smtClean="0">
              <a:solidFill>
                <a:schemeClr val="tx1"/>
              </a:solidFill>
              <a:latin typeface="+mj-lt"/>
            </a:rPr>
            <a:t> </a:t>
          </a:r>
          <a:r>
            <a:rPr lang="en-US" altLang="en-US" sz="2400"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dirty="0" err="1" smtClean="0">
              <a:solidFill>
                <a:schemeClr val="tx1"/>
              </a:solidFill>
              <a:latin typeface="+mj-lt"/>
            </a:rPr>
            <a:t>người</a:t>
          </a:r>
          <a:r>
            <a:rPr lang="en-US" altLang="en-US" sz="2400" dirty="0" smtClean="0">
              <a:solidFill>
                <a:schemeClr val="tx1"/>
              </a:solidFill>
              <a:latin typeface="+mj-lt"/>
            </a:rPr>
            <a:t> </a:t>
          </a:r>
          <a:r>
            <a:rPr lang="en-US" altLang="en-US" sz="2400" dirty="0" err="1" smtClean="0">
              <a:solidFill>
                <a:schemeClr val="tx1"/>
              </a:solidFill>
              <a:latin typeface="+mj-lt"/>
            </a:rPr>
            <a:t>sáng</a:t>
          </a:r>
          <a:r>
            <a:rPr lang="en-US" altLang="en-US" sz="2400" dirty="0" smtClean="0">
              <a:solidFill>
                <a:schemeClr val="tx1"/>
              </a:solidFill>
              <a:latin typeface="+mj-lt"/>
            </a:rPr>
            <a:t> </a:t>
          </a:r>
          <a:r>
            <a:rPr lang="en-US" altLang="en-US" sz="2400" dirty="0" err="1" smtClean="0">
              <a:solidFill>
                <a:schemeClr val="tx1"/>
              </a:solidFill>
              <a:latin typeface="+mj-lt"/>
            </a:rPr>
            <a:t>tạo</a:t>
          </a:r>
          <a:r>
            <a:rPr lang="en-US" altLang="en-US" sz="2400" dirty="0" smtClean="0">
              <a:solidFill>
                <a:schemeClr val="tx1"/>
              </a:solidFill>
              <a:latin typeface="+mj-lt"/>
            </a:rPr>
            <a:t> </a:t>
          </a:r>
          <a:r>
            <a:rPr lang="en-US" altLang="en-US" sz="2400" dirty="0" err="1" smtClean="0">
              <a:solidFill>
                <a:schemeClr val="tx1"/>
              </a:solidFill>
              <a:latin typeface="+mj-lt"/>
            </a:rPr>
            <a:t>ra</a:t>
          </a:r>
          <a:r>
            <a:rPr lang="en-US" altLang="en-US" sz="2400" dirty="0" smtClean="0">
              <a:solidFill>
                <a:schemeClr val="tx1"/>
              </a:solidFill>
              <a:latin typeface="+mj-lt"/>
            </a:rPr>
            <a:t> </a:t>
          </a:r>
          <a:r>
            <a:rPr lang="en-US" altLang="en-US" sz="2400" dirty="0" err="1" smtClean="0">
              <a:solidFill>
                <a:schemeClr val="tx1"/>
              </a:solidFill>
              <a:latin typeface="+mj-lt"/>
            </a:rPr>
            <a:t>lịch</a:t>
          </a:r>
          <a:r>
            <a:rPr lang="en-US" altLang="en-US" sz="2400" dirty="0" smtClean="0">
              <a:solidFill>
                <a:schemeClr val="tx1"/>
              </a:solidFill>
              <a:latin typeface="+mj-lt"/>
            </a:rPr>
            <a:t> </a:t>
          </a:r>
          <a:r>
            <a:rPr lang="en-US" altLang="en-US" sz="2400" dirty="0" err="1" smtClean="0">
              <a:solidFill>
                <a:schemeClr val="tx1"/>
              </a:solidFill>
              <a:latin typeface="+mj-lt"/>
            </a:rPr>
            <a:t>sử</a:t>
          </a:r>
          <a:r>
            <a:rPr lang="en-US" altLang="en-US" sz="2400" dirty="0" smtClean="0">
              <a:solidFill>
                <a:schemeClr val="tx1"/>
              </a:solidFill>
              <a:latin typeface="+mj-lt"/>
            </a:rPr>
            <a:t>.</a:t>
          </a:r>
          <a:endParaRPr lang="en-US" sz="2400" dirty="0">
            <a:solidFill>
              <a:schemeClr val="tx1"/>
            </a:solidFill>
            <a:latin typeface="+mj-lt"/>
          </a:endParaRPr>
        </a:p>
      </dgm:t>
    </dgm:pt>
    <dgm:pt modelId="{3237E6D9-C67D-43B4-84AE-B1ECFD9D026C}" type="parTrans" cxnId="{0B933CE8-F94A-4E4A-AE83-1071CB4B8279}">
      <dgm:prSet/>
      <dgm:spPr/>
      <dgm:t>
        <a:bodyPr/>
        <a:lstStyle/>
        <a:p>
          <a:endParaRPr lang="en-US"/>
        </a:p>
      </dgm:t>
    </dgm:pt>
    <dgm:pt modelId="{2CD2F65A-CEDF-4E22-BB64-506D1D39F585}" type="sibTrans" cxnId="{0B933CE8-F94A-4E4A-AE83-1071CB4B8279}">
      <dgm:prSet/>
      <dgm:spPr/>
      <dgm:t>
        <a:bodyPr/>
        <a:lstStyle/>
        <a:p>
          <a:endParaRPr lang="en-US"/>
        </a:p>
      </dgm:t>
    </dgm:pt>
    <dgm:pt modelId="{7FA424E8-9265-4604-83AB-6A1D53C32E52}">
      <dgm:prSet custT="1"/>
      <dgm:spPr>
        <a:solidFill>
          <a:schemeClr val="bg1"/>
        </a:solidFill>
      </dgm:spPr>
      <dgm:t>
        <a:bodyPr/>
        <a:lstStyle/>
        <a:p>
          <a:pPr algn="ctr"/>
          <a:r>
            <a:rPr lang="nl-NL" sz="2400" dirty="0" smtClean="0">
              <a:solidFill>
                <a:schemeClr val="tx1"/>
              </a:solidFill>
            </a:rPr>
            <a:t>Cơ sở của đoàn kết dân tộc, đoàn kết tôn giáo từ sự </a:t>
          </a:r>
          <a:r>
            <a:rPr lang="nl-NL" sz="2400" b="1" dirty="0" smtClean="0">
              <a:solidFill>
                <a:schemeClr val="tx1"/>
              </a:solidFill>
            </a:rPr>
            <a:t>thống nhất về lợi ích căn bản </a:t>
          </a:r>
          <a:endParaRPr lang="en-US" sz="2400" b="1" dirty="0">
            <a:solidFill>
              <a:schemeClr val="tx1"/>
            </a:solidFill>
          </a:endParaRPr>
        </a:p>
      </dgm:t>
    </dgm:pt>
    <dgm:pt modelId="{65C2D4A0-45F2-40CD-B175-0D2334218313}" type="parTrans" cxnId="{0DC584D3-693A-47E4-B8D3-BC5A9B24B784}">
      <dgm:prSet/>
      <dgm:spPr/>
      <dgm:t>
        <a:bodyPr/>
        <a:lstStyle/>
        <a:p>
          <a:endParaRPr lang="en-US"/>
        </a:p>
      </dgm:t>
    </dgm:pt>
    <dgm:pt modelId="{507959C1-CD3A-4EF2-B630-7121D013718C}" type="sibTrans" cxnId="{0DC584D3-693A-47E4-B8D3-BC5A9B24B784}">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type="sibTrans" cxnId="{B0E0EC78-69D4-4E99-A820-A04791D45EEF}">
      <dgm:prSet/>
      <dgm:spPr>
        <a:solidFill>
          <a:srgbClr val="009900"/>
        </a:solidFill>
      </dgm:spPr>
      <dgm:t>
        <a:bodyPr/>
        <a:lstStyle/>
        <a:p>
          <a:endParaRPr lang="en-US">
            <a:solidFill>
              <a:srgbClr val="008000"/>
            </a:solidFill>
          </a:endParaRPr>
        </a:p>
      </dgm:t>
    </dgm:pt>
    <dgm:pt modelId="{EDDAB094-6DF6-46EA-92F9-7D21D69491C1}" type="parTrans" cxnId="{B0E0EC78-69D4-4E99-A820-A04791D45EEF}">
      <dgm:prSet/>
      <dgm:spPr/>
      <dgm:t>
        <a:bodyPr/>
        <a:lstStyle/>
        <a:p>
          <a:endParaRPr lang="en-US"/>
        </a:p>
      </dgm:t>
    </dgm:pt>
    <dgm:pt modelId="{4B6FDE43-F28C-45BE-B25B-93266F7F9F82}">
      <dgm:prSet custT="1"/>
      <dgm:spPr>
        <a:solidFill>
          <a:schemeClr val="bg1"/>
        </a:solidFill>
      </dgm:spPr>
      <dgm:t>
        <a:bodyPr/>
        <a:lstStyle/>
        <a:p>
          <a:pPr algn="ctr"/>
          <a:r>
            <a:rPr lang="nl-NL" sz="2400" dirty="0" smtClean="0">
              <a:solidFill>
                <a:schemeClr val="tx1"/>
              </a:solidFill>
            </a:rPr>
            <a:t>Đại đoàn kết dân tộc </a:t>
          </a:r>
          <a:r>
            <a:rPr lang="nl-NL" sz="2400" b="1" dirty="0" smtClean="0">
              <a:solidFill>
                <a:schemeClr val="tx1"/>
              </a:solidFill>
            </a:rPr>
            <a:t>là nội dung, là nhiệm vụ chiến lược</a:t>
          </a:r>
          <a:r>
            <a:rPr lang="nl-NL" sz="2400" dirty="0" smtClean="0">
              <a:solidFill>
                <a:schemeClr val="tx1"/>
              </a:solidFill>
            </a:rPr>
            <a:t> của cách mạng</a:t>
          </a:r>
          <a:endParaRPr lang="en-US" sz="2400" b="1" dirty="0">
            <a:solidFill>
              <a:schemeClr val="tx1"/>
            </a:solidFill>
          </a:endParaRPr>
        </a:p>
      </dgm:t>
    </dgm:pt>
    <dgm:pt modelId="{13B92D65-C6E2-4A5B-BCA0-2E1F6E14B131}" type="parTrans" cxnId="{EEE1CA86-4A67-418D-A00B-733564ACA262}">
      <dgm:prSet/>
      <dgm:spPr/>
      <dgm:t>
        <a:bodyPr/>
        <a:lstStyle/>
        <a:p>
          <a:endParaRPr lang="en-US"/>
        </a:p>
      </dgm:t>
    </dgm:pt>
    <dgm:pt modelId="{EBC6CC67-4D98-428D-9717-0F6D8C4B23BD}" type="sibTrans" cxnId="{EEE1CA86-4A67-418D-A00B-733564ACA262}">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t>
        <a:bodyPr/>
        <a:lstStyle/>
        <a:p>
          <a:endParaRPr lang="en-US"/>
        </a:p>
      </dgm:t>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t>
        <a:bodyPr/>
        <a:lstStyle/>
        <a:p>
          <a:endParaRPr lang="en-US"/>
        </a:p>
      </dgm:t>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6">
        <dgm:presLayoutVars>
          <dgm:bulletEnabled val="1"/>
        </dgm:presLayoutVars>
      </dgm:prSet>
      <dgm:spPr/>
      <dgm:t>
        <a:bodyPr/>
        <a:lstStyle/>
        <a:p>
          <a:endParaRPr lang="en-US"/>
        </a:p>
      </dgm:t>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NeighborX="2624" custLinFactNeighborY="60297">
        <dgm:presLayoutVars>
          <dgm:bulletEnabled val="1"/>
        </dgm:presLayoutVars>
      </dgm:prSet>
      <dgm:spPr/>
      <dgm:t>
        <a:bodyPr/>
        <a:lstStyle/>
        <a:p>
          <a:endParaRPr lang="en-US"/>
        </a:p>
      </dgm:t>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X="100841" custScaleY="193634" custLinFactY="-100691" custLinFactNeighborX="1334" custLinFactNeighborY="-200000">
        <dgm:presLayoutVars>
          <dgm:bulletEnabled val="1"/>
        </dgm:presLayoutVars>
      </dgm:prSet>
      <dgm:spPr/>
      <dgm:t>
        <a:bodyPr/>
        <a:lstStyle/>
        <a:p>
          <a:endParaRPr lang="en-US"/>
        </a:p>
      </dgm:t>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t>
        <a:bodyPr/>
        <a:lstStyle/>
        <a:p>
          <a:endParaRPr lang="en-US"/>
        </a:p>
      </dgm:t>
    </dgm:pt>
    <dgm:pt modelId="{F86A3AC1-CB79-47FD-B1B5-F457CBCE9D5B}" type="pres">
      <dgm:prSet presAssocID="{7FA424E8-9265-4604-83AB-6A1D53C32E52}" presName="text_4" presStyleLbl="node1" presStyleIdx="3" presStyleCnt="4" custScaleX="94196" custScaleY="155487" custLinFactNeighborX="1671" custLinFactNeighborY="10066">
        <dgm:presLayoutVars>
          <dgm:bulletEnabled val="1"/>
        </dgm:presLayoutVars>
      </dgm:prSet>
      <dgm:spPr/>
      <dgm:t>
        <a:bodyPr/>
        <a:lstStyle/>
        <a:p>
          <a:endParaRPr lang="en-US"/>
        </a:p>
      </dgm:t>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t>
        <a:bodyPr/>
        <a:lstStyle/>
        <a:p>
          <a:endParaRPr lang="en-US"/>
        </a:p>
      </dgm:t>
    </dgm:pt>
  </dgm:ptLst>
  <dgm:cxnLst>
    <dgm:cxn modelId="{231A4ACC-5C46-42DD-9703-E27E88302239}" type="presOf" srcId="{7FA424E8-9265-4604-83AB-6A1D53C32E52}" destId="{F86A3AC1-CB79-47FD-B1B5-F457CBCE9D5B}" srcOrd="0" destOrd="0" presId="urn:microsoft.com/office/officeart/2008/layout/VerticalCurvedList"/>
    <dgm:cxn modelId="{0B933CE8-F94A-4E4A-AE83-1071CB4B8279}" srcId="{01FC9A19-E00C-4E4A-986A-5862B5F4F983}" destId="{8A7C8E35-F116-4E69-8179-2A7CEE13DAB7}" srcOrd="2" destOrd="0" parTransId="{3237E6D9-C67D-43B4-84AE-B1ECFD9D026C}" sibTransId="{2CD2F65A-CEDF-4E22-BB64-506D1D39F585}"/>
    <dgm:cxn modelId="{EEE1CA86-4A67-418D-A00B-733564ACA262}" srcId="{01FC9A19-E00C-4E4A-986A-5862B5F4F983}" destId="{4B6FDE43-F28C-45BE-B25B-93266F7F9F82}" srcOrd="1" destOrd="0" parTransId="{13B92D65-C6E2-4A5B-BCA0-2E1F6E14B131}" sibTransId="{EBC6CC67-4D98-428D-9717-0F6D8C4B23BD}"/>
    <dgm:cxn modelId="{70261B0D-C2F6-428C-9634-B6416295D9E9}" type="presOf" srcId="{B789FCD9-D5F6-462C-8EF3-357301A2C3C6}" destId="{C1C38408-C714-433A-BFE3-47D164D83833}" srcOrd="0" destOrd="0" presId="urn:microsoft.com/office/officeart/2008/layout/VerticalCurvedList"/>
    <dgm:cxn modelId="{BC5592D0-F8E5-4DEB-9D8A-0168D94F0174}" type="presOf" srcId="{4B6FDE43-F28C-45BE-B25B-93266F7F9F82}" destId="{C0ECE73E-F090-42A5-B2DF-5E713D016694}"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62A1678E-A6F3-4B0E-A09D-849266402F7F}" type="presOf" srcId="{8A7C8E35-F116-4E69-8179-2A7CEE13DAB7}" destId="{E544C1A0-A508-44AA-A16C-87226B31152D}" srcOrd="0" destOrd="0" presId="urn:microsoft.com/office/officeart/2008/layout/VerticalCurvedList"/>
    <dgm:cxn modelId="{AD5FB650-21B7-416C-B0BE-44415005A6F2}" type="presOf" srcId="{01FC9A19-E00C-4E4A-986A-5862B5F4F983}" destId="{CD79E34B-DABD-4886-87E4-5D644A0A8A06}" srcOrd="0" destOrd="0" presId="urn:microsoft.com/office/officeart/2008/layout/VerticalCurvedList"/>
    <dgm:cxn modelId="{0DC584D3-693A-47E4-B8D3-BC5A9B24B784}" srcId="{01FC9A19-E00C-4E4A-986A-5862B5F4F983}" destId="{7FA424E8-9265-4604-83AB-6A1D53C32E52}" srcOrd="3" destOrd="0" parTransId="{65C2D4A0-45F2-40CD-B175-0D2334218313}" sibTransId="{507959C1-CD3A-4EF2-B630-7121D013718C}"/>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EDC73-6F85-4D7F-BBCF-DB08E1777E1F}">
      <dsp:nvSpPr>
        <dsp:cNvPr id="0" name=""/>
        <dsp:cNvSpPr/>
      </dsp:nvSpPr>
      <dsp:spPr>
        <a:xfrm>
          <a:off x="-5402641" y="-776955"/>
          <a:ext cx="6257980" cy="6257980"/>
        </a:xfrm>
        <a:prstGeom prst="blockArc">
          <a:avLst>
            <a:gd name="adj1" fmla="val 18900000"/>
            <a:gd name="adj2" fmla="val 2700000"/>
            <a:gd name="adj3" fmla="val 345"/>
          </a:avLst>
        </a:prstGeom>
        <a:solidFill>
          <a:srgbClr val="00990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C38408-C714-433A-BFE3-47D164D83833}">
      <dsp:nvSpPr>
        <dsp:cNvPr id="0" name=""/>
        <dsp:cNvSpPr/>
      </dsp:nvSpPr>
      <dsp:spPr>
        <a:xfrm>
          <a:off x="34" y="0"/>
          <a:ext cx="8479481" cy="1346751"/>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50800" rIns="50800" bIns="50800" numCol="1" spcCol="1270" anchor="ctr" anchorCtr="0">
          <a:noAutofit/>
        </a:bodyPr>
        <a:lstStyle/>
        <a:p>
          <a:pPr lvl="0" algn="l" defTabSz="889000">
            <a:lnSpc>
              <a:spcPct val="90000"/>
            </a:lnSpc>
            <a:spcBef>
              <a:spcPct val="0"/>
            </a:spcBef>
            <a:spcAft>
              <a:spcPct val="35000"/>
            </a:spcAft>
          </a:pPr>
          <a:endParaRPr lang="en-US" sz="2000" kern="1200" dirty="0">
            <a:solidFill>
              <a:srgbClr val="000099"/>
            </a:solidFill>
            <a:latin typeface="+mj-lt"/>
          </a:endParaRPr>
        </a:p>
      </dsp:txBody>
      <dsp:txXfrm>
        <a:off x="34" y="0"/>
        <a:ext cx="8479481" cy="1346751"/>
      </dsp:txXfrm>
    </dsp:sp>
    <dsp:sp modelId="{333A6ECB-578C-4B83-9A11-5450FF5F1634}">
      <dsp:nvSpPr>
        <dsp:cNvPr id="0" name=""/>
        <dsp:cNvSpPr/>
      </dsp:nvSpPr>
      <dsp:spPr>
        <a:xfrm>
          <a:off x="-69298" y="295904"/>
          <a:ext cx="893848" cy="893848"/>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ECE73E-F090-42A5-B2DF-5E713D016694}">
      <dsp:nvSpPr>
        <dsp:cNvPr id="0" name=""/>
        <dsp:cNvSpPr/>
      </dsp:nvSpPr>
      <dsp:spPr>
        <a:xfrm>
          <a:off x="999341" y="376707"/>
          <a:ext cx="8069510" cy="1173830"/>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kern="1200" dirty="0" err="1" smtClean="0">
              <a:solidFill>
                <a:srgbClr val="008000"/>
              </a:solidFill>
            </a:rPr>
            <a:t>đoàn</a:t>
          </a:r>
          <a:r>
            <a:rPr lang="en-US" sz="2400" kern="1200" dirty="0" smtClean="0">
              <a:solidFill>
                <a:srgbClr val="008000"/>
              </a:solidFill>
            </a:rPr>
            <a:t> </a:t>
          </a:r>
          <a:r>
            <a:rPr lang="en-US" sz="2400" kern="1200" dirty="0" err="1" smtClean="0">
              <a:solidFill>
                <a:srgbClr val="008000"/>
              </a:solidFill>
            </a:rPr>
            <a:t>kết</a:t>
          </a:r>
          <a:r>
            <a:rPr lang="en-US" sz="2400" kern="1200" dirty="0" smtClean="0">
              <a:solidFill>
                <a:srgbClr val="008000"/>
              </a:solidFill>
            </a:rPr>
            <a:t> </a:t>
          </a:r>
          <a:r>
            <a:rPr lang="en-US" sz="2400" kern="1200" dirty="0" err="1" smtClean="0">
              <a:solidFill>
                <a:srgbClr val="008000"/>
              </a:solidFill>
            </a:rPr>
            <a:t>dân</a:t>
          </a:r>
          <a:r>
            <a:rPr lang="en-US" sz="2400" kern="1200" dirty="0" smtClean="0">
              <a:solidFill>
                <a:srgbClr val="008000"/>
              </a:solidFill>
            </a:rPr>
            <a:t> </a:t>
          </a:r>
          <a:r>
            <a:rPr lang="en-US" sz="2400" kern="1200" dirty="0" err="1" smtClean="0">
              <a:solidFill>
                <a:srgbClr val="008000"/>
              </a:solidFill>
            </a:rPr>
            <a:t>tộc</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nội</a:t>
          </a:r>
          <a:r>
            <a:rPr lang="en-US" sz="2400" b="1" kern="1200" dirty="0" smtClean="0">
              <a:solidFill>
                <a:srgbClr val="D60093"/>
              </a:solidFill>
            </a:rPr>
            <a:t> dung,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nhiệm</a:t>
          </a:r>
          <a:r>
            <a:rPr lang="en-US" sz="2400" b="1" kern="1200" dirty="0" smtClean="0">
              <a:solidFill>
                <a:srgbClr val="D60093"/>
              </a:solidFill>
            </a:rPr>
            <a:t> </a:t>
          </a:r>
          <a:r>
            <a:rPr lang="en-US" sz="2400" b="1" kern="1200" dirty="0" err="1" smtClean="0">
              <a:solidFill>
                <a:srgbClr val="D60093"/>
              </a:solidFill>
            </a:rPr>
            <a:t>vụ</a:t>
          </a:r>
          <a:r>
            <a:rPr lang="en-US" sz="2400" b="1" kern="1200" dirty="0" smtClean="0">
              <a:solidFill>
                <a:srgbClr val="D60093"/>
              </a:solidFill>
            </a:rPr>
            <a:t> </a:t>
          </a:r>
          <a:r>
            <a:rPr lang="en-US" sz="2400" b="1" kern="1200" dirty="0" err="1" smtClean="0">
              <a:solidFill>
                <a:srgbClr val="D60093"/>
              </a:solidFill>
            </a:rPr>
            <a:t>chiến</a:t>
          </a:r>
          <a:r>
            <a:rPr lang="en-US" sz="2400" b="1" kern="1200" dirty="0" smtClean="0">
              <a:solidFill>
                <a:srgbClr val="D60093"/>
              </a:solidFill>
            </a:rPr>
            <a:t> </a:t>
          </a:r>
          <a:r>
            <a:rPr lang="en-US" sz="2400" b="1" kern="1200" dirty="0" err="1" smtClean="0">
              <a:solidFill>
                <a:srgbClr val="D60093"/>
              </a:solidFill>
            </a:rPr>
            <a:t>lược</a:t>
          </a:r>
          <a:r>
            <a:rPr lang="en-US" sz="2400" kern="1200" dirty="0" smtClean="0">
              <a:solidFill>
                <a:srgbClr val="008000"/>
              </a:solidFill>
            </a:rPr>
            <a:t> </a:t>
          </a:r>
          <a:r>
            <a:rPr lang="en-US" sz="2400" kern="1200" dirty="0" err="1" smtClean="0">
              <a:solidFill>
                <a:srgbClr val="008000"/>
              </a:solidFill>
            </a:rPr>
            <a:t>của</a:t>
          </a:r>
          <a:r>
            <a:rPr lang="en-US" sz="2400" kern="1200" dirty="0" smtClean="0">
              <a:solidFill>
                <a:srgbClr val="008000"/>
              </a:solidFill>
            </a:rPr>
            <a:t> </a:t>
          </a:r>
          <a:r>
            <a:rPr lang="en-US" sz="2400" kern="1200" dirty="0" err="1" smtClean="0">
              <a:solidFill>
                <a:srgbClr val="008000"/>
              </a:solidFill>
            </a:rPr>
            <a:t>cách</a:t>
          </a:r>
          <a:r>
            <a:rPr lang="en-US" sz="2400" kern="1200" dirty="0" smtClean="0">
              <a:solidFill>
                <a:srgbClr val="008000"/>
              </a:solidFill>
            </a:rPr>
            <a:t> </a:t>
          </a:r>
          <a:r>
            <a:rPr lang="en-US" sz="2400" kern="1200" dirty="0" err="1" smtClean="0">
              <a:solidFill>
                <a:srgbClr val="008000"/>
              </a:solidFill>
            </a:rPr>
            <a:t>mạng</a:t>
          </a:r>
          <a:r>
            <a:rPr lang="en-US" sz="2400" kern="1200" dirty="0" smtClean="0">
              <a:solidFill>
                <a:srgbClr val="008000"/>
              </a:solidFill>
            </a:rPr>
            <a:t> XHCN </a:t>
          </a:r>
          <a:r>
            <a:rPr lang="en-US" sz="2400" kern="1200" dirty="0" err="1" smtClean="0">
              <a:solidFill>
                <a:srgbClr val="008000"/>
              </a:solidFill>
            </a:rPr>
            <a:t>và</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kern="1200" dirty="0" err="1" smtClean="0">
              <a:solidFill>
                <a:srgbClr val="008000"/>
              </a:solidFill>
            </a:rPr>
            <a:t>một</a:t>
          </a:r>
          <a:r>
            <a:rPr lang="en-US" sz="2400" kern="1200" dirty="0" smtClean="0">
              <a:solidFill>
                <a:srgbClr val="008000"/>
              </a:solidFill>
            </a:rPr>
            <a:t> </a:t>
          </a:r>
          <a:r>
            <a:rPr lang="en-US" sz="2400" b="1" kern="1200" dirty="0" err="1" smtClean="0">
              <a:solidFill>
                <a:srgbClr val="0033CC"/>
              </a:solidFill>
            </a:rPr>
            <a:t>điều</a:t>
          </a:r>
          <a:r>
            <a:rPr lang="en-US" sz="2400" b="1" kern="1200" dirty="0" smtClean="0">
              <a:solidFill>
                <a:srgbClr val="0033CC"/>
              </a:solidFill>
            </a:rPr>
            <a:t> </a:t>
          </a:r>
          <a:r>
            <a:rPr lang="en-US" sz="2400" b="1" kern="1200" dirty="0" err="1" smtClean="0">
              <a:solidFill>
                <a:srgbClr val="0033CC"/>
              </a:solidFill>
            </a:rPr>
            <a:t>kiện</a:t>
          </a:r>
          <a:r>
            <a:rPr lang="en-US" sz="2400" b="1" kern="1200" dirty="0" smtClean="0">
              <a:solidFill>
                <a:srgbClr val="0033CC"/>
              </a:solidFill>
            </a:rPr>
            <a:t> </a:t>
          </a:r>
          <a:r>
            <a:rPr lang="en-US" sz="2400" b="1" kern="1200" dirty="0" err="1" smtClean="0">
              <a:solidFill>
                <a:srgbClr val="0033CC"/>
              </a:solidFill>
            </a:rPr>
            <a:t>tất</a:t>
          </a:r>
          <a:r>
            <a:rPr lang="en-US" sz="2400" b="1" kern="1200" dirty="0" smtClean="0">
              <a:solidFill>
                <a:srgbClr val="0033CC"/>
              </a:solidFill>
            </a:rPr>
            <a:t> </a:t>
          </a:r>
          <a:r>
            <a:rPr lang="en-US" sz="2400" b="1" kern="1200" dirty="0" err="1" smtClean="0">
              <a:solidFill>
                <a:srgbClr val="0033CC"/>
              </a:solidFill>
            </a:rPr>
            <a:t>yếu</a:t>
          </a:r>
          <a:r>
            <a:rPr lang="en-US" sz="2400" b="1" kern="1200" dirty="0" smtClean="0">
              <a:solidFill>
                <a:srgbClr val="0033CC"/>
              </a:solidFill>
            </a:rPr>
            <a:t> </a:t>
          </a:r>
          <a:r>
            <a:rPr lang="en-US" sz="2400" kern="1200" dirty="0" err="1" smtClean="0">
              <a:solidFill>
                <a:srgbClr val="008000"/>
              </a:solidFill>
            </a:rPr>
            <a:t>để</a:t>
          </a:r>
          <a:r>
            <a:rPr lang="en-US" sz="2400" kern="1200" dirty="0" smtClean="0">
              <a:solidFill>
                <a:srgbClr val="008000"/>
              </a:solidFill>
            </a:rPr>
            <a:t> </a:t>
          </a: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b="1" kern="1200" dirty="0" err="1" smtClean="0">
              <a:solidFill>
                <a:srgbClr val="FF0000"/>
              </a:solidFill>
            </a:rPr>
            <a:t>sứ</a:t>
          </a:r>
          <a:r>
            <a:rPr lang="en-US" sz="2400" b="1" kern="1200" dirty="0" smtClean="0">
              <a:solidFill>
                <a:srgbClr val="FF0000"/>
              </a:solidFill>
            </a:rPr>
            <a:t> </a:t>
          </a:r>
          <a:r>
            <a:rPr lang="en-US" sz="2400" b="1" kern="1200" dirty="0" err="1" smtClean="0">
              <a:solidFill>
                <a:srgbClr val="FF0000"/>
              </a:solidFill>
            </a:rPr>
            <a:t>mệnh</a:t>
          </a:r>
          <a:r>
            <a:rPr lang="en-US" sz="2400" b="1" kern="1200" dirty="0" smtClean="0">
              <a:solidFill>
                <a:srgbClr val="FF0000"/>
              </a:solidFill>
            </a:rPr>
            <a:t> </a:t>
          </a:r>
          <a:r>
            <a:rPr lang="en-US" sz="2400" b="1" kern="1200" dirty="0" err="1" smtClean="0">
              <a:solidFill>
                <a:srgbClr val="FF0000"/>
              </a:solidFill>
            </a:rPr>
            <a:t>lịch</a:t>
          </a:r>
          <a:r>
            <a:rPr lang="en-US" sz="2400" b="1" kern="1200" dirty="0" smtClean="0">
              <a:solidFill>
                <a:srgbClr val="FF0000"/>
              </a:solidFill>
            </a:rPr>
            <a:t> </a:t>
          </a:r>
          <a:r>
            <a:rPr lang="en-US" sz="2400" b="1" kern="1200" dirty="0" err="1" smtClean="0">
              <a:solidFill>
                <a:srgbClr val="FF0000"/>
              </a:solidFill>
            </a:rPr>
            <a:t>sử</a:t>
          </a:r>
          <a:r>
            <a:rPr lang="en-US" sz="2400" b="1" kern="1200" dirty="0" smtClean="0">
              <a:solidFill>
                <a:srgbClr val="FF0000"/>
              </a:solidFill>
            </a:rPr>
            <a:t> </a:t>
          </a:r>
          <a:r>
            <a:rPr lang="en-US" sz="2400" b="1" kern="1200" dirty="0" err="1" smtClean="0">
              <a:solidFill>
                <a:srgbClr val="FF0000"/>
              </a:solidFill>
            </a:rPr>
            <a:t>của</a:t>
          </a:r>
          <a:r>
            <a:rPr lang="en-US" sz="2400" b="1" kern="1200" dirty="0" smtClean="0">
              <a:solidFill>
                <a:srgbClr val="FF0000"/>
              </a:solidFill>
            </a:rPr>
            <a:t> GCCN</a:t>
          </a:r>
          <a:endParaRPr lang="en-US" sz="2400" b="1" kern="1200" dirty="0">
            <a:solidFill>
              <a:srgbClr val="FF0000"/>
            </a:solidFill>
          </a:endParaRPr>
        </a:p>
      </dsp:txBody>
      <dsp:txXfrm>
        <a:off x="999341" y="376707"/>
        <a:ext cx="8069510" cy="1173830"/>
      </dsp:txXfrm>
    </dsp:sp>
    <dsp:sp modelId="{3BCF30E9-9FF4-46F8-9711-20047A34A60E}">
      <dsp:nvSpPr>
        <dsp:cNvPr id="0" name=""/>
        <dsp:cNvSpPr/>
      </dsp:nvSpPr>
      <dsp:spPr>
        <a:xfrm>
          <a:off x="147485" y="1935372"/>
          <a:ext cx="893848" cy="89384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44C1A0-A508-44AA-A16C-87226B31152D}">
      <dsp:nvSpPr>
        <dsp:cNvPr id="0" name=""/>
        <dsp:cNvSpPr/>
      </dsp:nvSpPr>
      <dsp:spPr>
        <a:xfrm>
          <a:off x="895244" y="1697695"/>
          <a:ext cx="8069510" cy="1384636"/>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dirty="0" err="1" smtClean="0">
              <a:solidFill>
                <a:srgbClr val="000099"/>
              </a:solidFill>
              <a:latin typeface="+mj-lt"/>
            </a:rPr>
            <a:t>Cách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mạng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b="1" kern="1200" dirty="0" err="1" smtClean="0">
              <a:solidFill>
                <a:srgbClr val="FF00FF"/>
              </a:solidFill>
              <a:latin typeface="+mj-lt"/>
            </a:rPr>
            <a:t>sự</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nghiệp</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của</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quần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chúng</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nhân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nhân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kern="1200" dirty="0" err="1" smtClean="0">
              <a:solidFill>
                <a:srgbClr val="000099"/>
              </a:solidFill>
              <a:latin typeface="+mj-lt"/>
            </a:rPr>
            <a:t>người</a:t>
          </a:r>
          <a:r>
            <a:rPr lang="en-US" altLang="en-US" sz="2400" kern="1200" dirty="0" smtClean="0">
              <a:solidFill>
                <a:srgbClr val="000099"/>
              </a:solidFill>
              <a:latin typeface="+mj-lt"/>
            </a:rPr>
            <a:t> </a:t>
          </a:r>
          <a:r>
            <a:rPr lang="en-US" altLang="en-US" sz="2400" kern="1200" dirty="0" err="1" smtClean="0">
              <a:solidFill>
                <a:srgbClr val="000099"/>
              </a:solidFill>
              <a:latin typeface="+mj-lt"/>
            </a:rPr>
            <a:t>sáng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tạo</a:t>
          </a:r>
          <a:r>
            <a:rPr lang="en-US" altLang="en-US" sz="2400" kern="1200" dirty="0" smtClean="0">
              <a:solidFill>
                <a:srgbClr val="000099"/>
              </a:solidFill>
              <a:latin typeface="+mj-lt"/>
            </a:rPr>
            <a:t> </a:t>
          </a:r>
          <a:r>
            <a:rPr lang="en-US" altLang="en-US" sz="2400" kern="1200" dirty="0" err="1" smtClean="0">
              <a:solidFill>
                <a:srgbClr val="000099"/>
              </a:solidFill>
              <a:latin typeface="+mj-lt"/>
            </a:rPr>
            <a:t>ra</a:t>
          </a:r>
          <a:r>
            <a:rPr lang="en-US" altLang="en-US" sz="2400" kern="1200" dirty="0" smtClean="0">
              <a:solidFill>
                <a:srgbClr val="000099"/>
              </a:solidFill>
              <a:latin typeface="+mj-lt"/>
            </a:rPr>
            <a:t> </a:t>
          </a:r>
          <a:r>
            <a:rPr lang="en-US" altLang="en-US" sz="2400" kern="1200" dirty="0" err="1" smtClean="0">
              <a:solidFill>
                <a:srgbClr val="000099"/>
              </a:solidFill>
              <a:latin typeface="+mj-lt"/>
            </a:rPr>
            <a:t>lịch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sử</a:t>
          </a:r>
          <a:r>
            <a:rPr lang="en-US" altLang="en-US" sz="2400" kern="1200" dirty="0" smtClean="0">
              <a:solidFill>
                <a:srgbClr val="000099"/>
              </a:solidFill>
              <a:latin typeface="+mj-lt"/>
            </a:rPr>
            <a:t>.</a:t>
          </a:r>
          <a:endParaRPr lang="en-US" sz="2400" kern="1200" dirty="0">
            <a:solidFill>
              <a:srgbClr val="000099"/>
            </a:solidFill>
            <a:latin typeface="+mj-lt"/>
          </a:endParaRPr>
        </a:p>
      </dsp:txBody>
      <dsp:txXfrm>
        <a:off x="895244" y="1697695"/>
        <a:ext cx="8069510" cy="1384636"/>
      </dsp:txXfrm>
    </dsp:sp>
    <dsp:sp modelId="{B99C318E-0370-402D-93CB-C5C8F85881E2}">
      <dsp:nvSpPr>
        <dsp:cNvPr id="0" name=""/>
        <dsp:cNvSpPr/>
      </dsp:nvSpPr>
      <dsp:spPr>
        <a:xfrm>
          <a:off x="130850" y="1938231"/>
          <a:ext cx="893848" cy="893848"/>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A3AC1-CB79-47FD-B1B5-F457CBCE9D5B}">
      <dsp:nvSpPr>
        <dsp:cNvPr id="0" name=""/>
        <dsp:cNvSpPr/>
      </dsp:nvSpPr>
      <dsp:spPr>
        <a:xfrm>
          <a:off x="82921" y="3477294"/>
          <a:ext cx="9068889" cy="1111855"/>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660066"/>
              </a:solidFill>
            </a:rPr>
            <a:t>Cơ</a:t>
          </a:r>
          <a:r>
            <a:rPr lang="en-US" sz="2400" b="1" kern="1200" dirty="0" smtClean="0">
              <a:solidFill>
                <a:srgbClr val="660066"/>
              </a:solidFill>
            </a:rPr>
            <a:t> </a:t>
          </a:r>
          <a:r>
            <a:rPr lang="en-US" sz="2400" b="1" kern="1200" dirty="0" err="1" smtClean="0">
              <a:solidFill>
                <a:srgbClr val="660066"/>
              </a:solidFill>
            </a:rPr>
            <a:t>sở</a:t>
          </a:r>
          <a:r>
            <a:rPr lang="en-US" sz="2400" b="1" kern="1200" dirty="0" smtClean="0">
              <a:solidFill>
                <a:srgbClr val="660066"/>
              </a:solidFill>
            </a:rPr>
            <a:t>, </a:t>
          </a:r>
          <a:r>
            <a:rPr lang="en-US" sz="2400" b="1" kern="1200" dirty="0" err="1" smtClean="0">
              <a:solidFill>
                <a:srgbClr val="FF00FF"/>
              </a:solidFill>
            </a:rPr>
            <a:t>mục</a:t>
          </a:r>
          <a:r>
            <a:rPr lang="en-US" sz="2400" b="1" kern="1200" dirty="0" smtClean="0">
              <a:solidFill>
                <a:srgbClr val="FF00FF"/>
              </a:solidFill>
            </a:rPr>
            <a:t> </a:t>
          </a:r>
          <a:r>
            <a:rPr lang="en-US" sz="2400" b="1" kern="1200" dirty="0" err="1" smtClean="0">
              <a:solidFill>
                <a:srgbClr val="FF00FF"/>
              </a:solidFill>
            </a:rPr>
            <a:t>tiêu</a:t>
          </a:r>
          <a:r>
            <a:rPr lang="en-US" sz="2400" kern="1200" dirty="0" smtClean="0">
              <a:solidFill>
                <a:srgbClr val="FF00FF"/>
              </a:solidFill>
            </a:rPr>
            <a:t>, </a:t>
          </a:r>
          <a:r>
            <a:rPr lang="en-US" sz="2400" kern="1200" dirty="0" err="1" smtClean="0">
              <a:solidFill>
                <a:srgbClr val="660066"/>
              </a:solidFill>
            </a:rPr>
            <a:t>những</a:t>
          </a:r>
          <a:r>
            <a:rPr lang="en-US" sz="2400" kern="1200" dirty="0" smtClean="0">
              <a:solidFill>
                <a:srgbClr val="660066"/>
              </a:solidFill>
            </a:rPr>
            <a:t> </a:t>
          </a:r>
          <a:r>
            <a:rPr lang="en-US" sz="2400" b="1" kern="1200" dirty="0" err="1" smtClean="0">
              <a:solidFill>
                <a:srgbClr val="800000"/>
              </a:solidFill>
            </a:rPr>
            <a:t>lực</a:t>
          </a:r>
          <a:r>
            <a:rPr lang="en-US" sz="2400" b="1" kern="1200" dirty="0" smtClean="0">
              <a:solidFill>
                <a:srgbClr val="800000"/>
              </a:solidFill>
            </a:rPr>
            <a:t> </a:t>
          </a:r>
          <a:r>
            <a:rPr lang="en-US" sz="2400" b="1" kern="1200" dirty="0" err="1" smtClean="0">
              <a:solidFill>
                <a:srgbClr val="800000"/>
              </a:solidFill>
            </a:rPr>
            <a:t>lượng</a:t>
          </a:r>
          <a:r>
            <a:rPr lang="en-US" sz="2400" b="1" kern="1200" dirty="0" smtClean="0">
              <a:solidFill>
                <a:srgbClr val="800000"/>
              </a:solidFill>
            </a:rPr>
            <a:t> </a:t>
          </a:r>
          <a:r>
            <a:rPr lang="en-US" sz="2400" kern="1200" dirty="0" err="1" smtClean="0">
              <a:solidFill>
                <a:srgbClr val="660066"/>
              </a:solidFill>
            </a:rPr>
            <a:t>và</a:t>
          </a:r>
          <a:r>
            <a:rPr lang="en-US" sz="2400" kern="1200" dirty="0" smtClean="0">
              <a:solidFill>
                <a:srgbClr val="660066"/>
              </a:solidFill>
            </a:rPr>
            <a:t> </a:t>
          </a:r>
          <a:r>
            <a:rPr lang="en-US" sz="2400" b="1" kern="1200" dirty="0" err="1" smtClean="0">
              <a:solidFill>
                <a:srgbClr val="00CCFF"/>
              </a:solidFill>
            </a:rPr>
            <a:t>nguyên</a:t>
          </a:r>
          <a:r>
            <a:rPr lang="en-US" sz="2400" b="1" kern="1200" dirty="0" smtClean="0">
              <a:solidFill>
                <a:srgbClr val="00CCFF"/>
              </a:solidFill>
            </a:rPr>
            <a:t> </a:t>
          </a:r>
          <a:r>
            <a:rPr lang="en-US" sz="2400" b="1" kern="1200" dirty="0" err="1" smtClean="0">
              <a:solidFill>
                <a:srgbClr val="00CCFF"/>
              </a:solidFill>
            </a:rPr>
            <a:t>tắc</a:t>
          </a:r>
          <a:r>
            <a:rPr lang="en-US" sz="2400" b="1" kern="1200" dirty="0" smtClean="0">
              <a:solidFill>
                <a:srgbClr val="00CCFF"/>
              </a:solidFill>
            </a:rPr>
            <a:t> </a:t>
          </a:r>
          <a:r>
            <a:rPr lang="en-US" sz="2400" kern="1200" dirty="0" err="1" smtClean="0">
              <a:solidFill>
                <a:srgbClr val="660066"/>
              </a:solidFill>
            </a:rPr>
            <a:t>đoàn</a:t>
          </a:r>
          <a:r>
            <a:rPr lang="en-US" sz="2400" kern="1200" dirty="0" smtClean="0">
              <a:solidFill>
                <a:srgbClr val="660066"/>
              </a:solidFill>
            </a:rPr>
            <a:t> </a:t>
          </a:r>
          <a:r>
            <a:rPr lang="en-US" sz="2400" kern="1200" dirty="0" err="1" smtClean="0">
              <a:solidFill>
                <a:srgbClr val="660066"/>
              </a:solidFill>
            </a:rPr>
            <a:t>kết</a:t>
          </a:r>
          <a:r>
            <a:rPr lang="en-US" sz="2400" kern="1200" dirty="0" smtClean="0">
              <a:solidFill>
                <a:srgbClr val="660066"/>
              </a:solidFill>
            </a:rPr>
            <a:t> </a:t>
          </a:r>
          <a:r>
            <a:rPr lang="en-US" sz="2400" kern="1200" dirty="0" err="1" smtClean="0">
              <a:solidFill>
                <a:srgbClr val="660066"/>
              </a:solidFill>
            </a:rPr>
            <a:t>dân</a:t>
          </a:r>
          <a:r>
            <a:rPr lang="en-US" sz="2400" kern="1200" dirty="0" smtClean="0">
              <a:solidFill>
                <a:srgbClr val="660066"/>
              </a:solidFill>
            </a:rPr>
            <a:t> </a:t>
          </a:r>
          <a:r>
            <a:rPr lang="en-US" sz="2400" kern="1200" dirty="0" err="1" smtClean="0">
              <a:solidFill>
                <a:srgbClr val="660066"/>
              </a:solidFill>
            </a:rPr>
            <a:t>tộc</a:t>
          </a:r>
          <a:r>
            <a:rPr lang="en-US" sz="2400" kern="1200" dirty="0" smtClean="0">
              <a:solidFill>
                <a:srgbClr val="660066"/>
              </a:solidFill>
            </a:rPr>
            <a:t>. </a:t>
          </a:r>
          <a:endParaRPr lang="en-US" sz="2400" kern="1200" dirty="0">
            <a:solidFill>
              <a:srgbClr val="660066"/>
            </a:solidFill>
          </a:endParaRPr>
        </a:p>
      </dsp:txBody>
      <dsp:txXfrm>
        <a:off x="82921" y="3477294"/>
        <a:ext cx="9068889" cy="1111855"/>
      </dsp:txXfrm>
    </dsp:sp>
    <dsp:sp modelId="{90AAF44F-996F-4530-BB4C-78CB8DC56C13}">
      <dsp:nvSpPr>
        <dsp:cNvPr id="0" name=""/>
        <dsp:cNvSpPr/>
      </dsp:nvSpPr>
      <dsp:spPr>
        <a:xfrm>
          <a:off x="-69298" y="3514317"/>
          <a:ext cx="893848" cy="893848"/>
        </a:xfrm>
        <a:prstGeom prst="ellipse">
          <a:avLst/>
        </a:prstGeom>
        <a:solidFill>
          <a:srgbClr val="0099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05/04/2021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xmlns=""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8</a:t>
            </a:fld>
            <a:endParaRPr lang="en-US"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4.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6.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xmlns=""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xmlns=""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xmlns="">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xmlns="" val="3751056585"/>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p>
        </p:txBody>
      </p:sp>
      <p:sp>
        <p:nvSpPr>
          <p:cNvPr id="6" name="Rectangle 3"/>
          <p:cNvSpPr>
            <a:spLocks noGrp="1" noChangeArrowheads="1"/>
          </p:cNvSpPr>
          <p:nvPr>
            <p:ph type="sldNum" sz="quarter" idx="11"/>
          </p:nvPr>
        </p:nvSpPr>
        <p:spPr>
          <a:xfrm>
            <a:off x="8737600" y="6245225"/>
            <a:ext cx="2844800" cy="476250"/>
          </a:xfrm>
          <a:prstGeom prst="rect">
            <a:avLst/>
          </a:prstGeom>
        </p:spPr>
        <p:txBody>
          <a:bodyPr/>
          <a:lstStyle>
            <a:lvl1pPr>
              <a:defRPr/>
            </a:lvl1pPr>
          </a:lstStyle>
          <a:p>
            <a:pPr>
              <a:defRPr/>
            </a:pPr>
            <a:fld id="{7CE8BE98-049E-4F8D-8FC2-B0B5F17F829C}" type="slidenum">
              <a:rPr lang="en-US"/>
              <a:pPr>
                <a:defRPr/>
              </a:pPr>
              <a:t>‹#›</a:t>
            </a:fld>
            <a:endParaRPr lang="en-US"/>
          </a:p>
        </p:txBody>
      </p:sp>
      <p:sp>
        <p:nvSpPr>
          <p:cNvPr id="7" name="Rectangle 14"/>
          <p:cNvSpPr>
            <a:spLocks noGrp="1" noChangeArrowheads="1"/>
          </p:cNvSpPr>
          <p:nvPr>
            <p:ph type="ftr" sz="quarter" idx="12"/>
          </p:nvPr>
        </p:nvSpPr>
        <p:spPr>
          <a:xfrm>
            <a:off x="4165600" y="6245225"/>
            <a:ext cx="3860800" cy="476250"/>
          </a:xfrm>
          <a:prstGeom prst="rect">
            <a:avLst/>
          </a:prstGeo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26015566"/>
      </p:ext>
    </p:extLst>
  </p:cSld>
  <p:clrMapOvr>
    <a:masterClrMapping/>
  </p:clrMapOvr>
  <p:extLst mod="1">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xmlns=""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xmlns=""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xmlns=""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xmlns=""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xmlns=""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xmlns=""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xmlns=""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xmlns=""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xmlns=""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60267949"/>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xmlns=""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xmlns=""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xmlns=""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xmlns=""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xmlns=""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xmlns=""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xmlns=""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xmlns=""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xmlns=""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xmlns=""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xmlns=""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xmlns=""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xmlns=""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xmlns=""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xmlns=""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xmlns=""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xmlns=""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xmlns=""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xmlns=""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xmlns=""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xmlns=""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xmlns=""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xmlns=""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xmlns=""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xmlns=""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xmlns=""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xmlns=""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xmlns=""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xmlns=""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xmlns=""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xmlns=""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xmlns=""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xmlns=""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xmlns=""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xmlns=""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xmlns=""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xmlns=""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xmlns=""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xmlns=""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xmlns=""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xmlns=""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xmlns=""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xmlns=""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xmlns=""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xmlns=""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xmlns=""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xmlns=""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xmlns=""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xmlns=""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xmlns=""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xmlns=""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xmlns=""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xmlns=""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xmlns=""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xmlns=""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xmlns=""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xmlns=""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xmlns=""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xmlns=""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xmlns=""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xmlns=""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xmlns=""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xmlns=""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xmlns=""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xmlns=""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xmlns=""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xmlns=""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xmlns=""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xmlns=""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xmlns=""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xmlns=""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xmlns=""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xmlns=""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xmlns=""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xmlns=""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xmlns=""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xmlns=""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xmlns=""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xmlns=""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xmlns=""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xmlns=""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xmlns=""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xmlns=""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xmlns=""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xmlns=""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xmlns=""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xmlns=""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xmlns=""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xmlns=""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xmlns=""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xmlns=""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xmlns=""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xmlns=""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xmlns=""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xmlns=""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xmlns=""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xmlns=""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xmlns=""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xmlns=""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xmlns=""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xmlns=""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xmlns=""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xmlns=""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xmlns=""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xmlns=""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xmlns=""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xmlns=""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xmlns=""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xmlns=""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xmlns=""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xmlns=""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xmlns=""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xmlns=""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xmlns=""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xmlns=""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xmlns=""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xmlns=""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xmlns=""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xmlns=""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xmlns=""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xmlns=""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xmlns=""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xmlns=""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xmlns=""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xmlns=""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xmlns=""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xmlns=""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xmlns=""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xmlns=""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xmlns=""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xmlns=""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xmlns=""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xmlns=""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xmlns=""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xmlns=""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xmlns=""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xmlns=""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xmlns=""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xmlns=""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xmlns=""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xmlns=""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xmlns=""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xmlns=""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xmlns=""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xmlns=""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xmlns=""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xmlns=""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xmlns=""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xmlns=""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xmlns=""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xmlns=""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xmlns=""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xmlns=""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xmlns=""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xmlns=""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xmlns=""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xmlns=""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xmlns=""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xmlns=""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xmlns=""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xmlns=""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xmlns=""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xmlns=""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xmlns=""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xmlns=""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xmlns=""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xmlns=""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xmlns=""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xmlns=""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xmlns=""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xmlns=""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xmlns=""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xmlns=""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xmlns=""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xmlns=""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xmlns=""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xmlns=""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xmlns=""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xmlns=""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xmlns=""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xmlns=""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xmlns=""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xmlns=""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xmlns=""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xmlns=""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xmlns=""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xmlns=""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xmlns=""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xmlns=""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xmlns=""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xmlns=""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xmlns=""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xmlns=""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xmlns=""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xmlns=""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xmlns=""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xmlns=""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xmlns=""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xmlns=""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xmlns=""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xmlns=""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xmlns=""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xmlns=""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xmlns=""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xmlns=""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xmlns=""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xmlns=""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xmlns=""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xmlns=""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xmlns=""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xmlns=""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xmlns=""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xmlns=""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xmlns=""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xmlns=""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xmlns=""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xmlns=""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xmlns=""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xmlns=""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xmlns=""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xmlns=""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xmlns=""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xmlns=""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xmlns=""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xmlns=""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xmlns=""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xmlns=""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xmlns=""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xmlns=""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xmlns=""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xmlns=""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xmlns=""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xmlns=""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xmlns=""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xmlns=""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xmlns=""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xmlns=""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xmlns=""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xmlns=""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xmlns=""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xmlns=""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xmlns=""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xmlns=""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xmlns=""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xmlns=""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xmlns=""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xmlns=""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xmlns=""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xmlns=""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xmlns=""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xmlns=""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xmlns=""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xmlns=""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xmlns=""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xmlns=""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xmlns=""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xmlns=""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xmlns=""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xmlns=""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xmlns=""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xmlns=""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xmlns=""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xmlns=""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xmlns=""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xmlns=""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xmlns=""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xmlns=""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xmlns=""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xmlns=""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xmlns=""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xmlns=""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xmlns=""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xmlns=""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xmlns=""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xmlns=""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xmlns=""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xmlns=""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xmlns=""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xmlns=""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xmlns=""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xmlns=""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xmlns=""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xmlns=""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xmlns=""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xmlns=""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xmlns=""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xmlns=""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xmlns=""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xmlns=""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xmlns=""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xmlns=""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xmlns=""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xmlns=""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xmlns=""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xmlns=""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xmlns=""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xmlns=""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xmlns=""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xmlns=""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xmlns=""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xmlns=""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xmlns=""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xmlns=""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xmlns=""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xmlns=""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xmlns=""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xmlns=""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xmlns=""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xmlns=""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xmlns=""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xmlns=""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xmlns=""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xmlns=""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xmlns=""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xmlns=""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xmlns=""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xmlns=""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xmlns=""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xmlns=""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xmlns=""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xmlns=""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xmlns=""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xmlns=""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xmlns=""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xmlns=""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xmlns=""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xmlns=""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xmlns=""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xmlns=""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xmlns=""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xmlns=""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xmlns=""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xmlns=""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xmlns=""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xmlns=""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xmlns=""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xmlns=""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xmlns=""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xmlns=""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xmlns=""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xmlns=""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xmlns=""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xmlns=""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xmlns=""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xmlns=""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xmlns=""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xmlns=""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xmlns=""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xmlns=""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xmlns=""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xmlns=""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xmlns=""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xmlns=""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xmlns=""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xmlns=""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xmlns=""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xmlns=""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xmlns=""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xmlns=""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xmlns=""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xmlns=""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xmlns=""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xmlns=""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xmlns=""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xmlns=""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xmlns=""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xmlns=""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xmlns=""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xmlns=""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xmlns=""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xmlns=""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xmlns=""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xmlns=""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xmlns=""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xmlns=""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xmlns=""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xmlns=""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xmlns=""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xmlns=""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xmlns=""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xmlns=""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xmlns=""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xmlns=""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xmlns=""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xmlns=""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xmlns=""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xmlns=""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xmlns=""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xmlns=""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xmlns=""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xmlns=""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xmlns=""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xmlns=""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xmlns=""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xmlns=""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xmlns=""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xmlns=""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xmlns=""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xmlns=""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xmlns=""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xmlns=""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xmlns=""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xmlns=""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xmlns=""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xmlns=""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xmlns=""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xmlns=""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xmlns=""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xmlns=""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xmlns=""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xmlns=""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xmlns=""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xmlns=""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xmlns=""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xmlns=""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xmlns=""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xmlns=""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xmlns=""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xmlns=""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xmlns=""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xmlns=""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xmlns=""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xmlns=""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xmlns=""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xmlns=""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xmlns=""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xmlns=""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xmlns=""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xmlns=""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xmlns=""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xmlns=""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xmlns=""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xmlns=""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xmlns=""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xmlns=""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xmlns=""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xmlns=""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xmlns=""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xmlns=""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xmlns=""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xmlns=""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xmlns=""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xmlns=""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xmlns=""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xmlns=""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xmlns=""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xmlns=""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xmlns=""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xmlns=""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xmlns=""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xmlns=""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xmlns=""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xmlns=""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xmlns=""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xmlns=""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xmlns=""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xmlns=""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xmlns=""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xmlns=""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xmlns=""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xmlns=""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xmlns=""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xmlns=""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xmlns=""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xmlns=""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xmlns=""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xmlns=""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xmlns=""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xmlns=""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xmlns=""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xmlns=""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xmlns=""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xmlns=""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xmlns=""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xmlns=""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xmlns=""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xmlns=""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xmlns=""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xmlns=""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xmlns=""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xmlns=""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xmlns=""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xmlns=""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xmlns=""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xmlns=""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xmlns=""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xmlns=""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xmlns=""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xmlns=""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xmlns=""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xmlns=""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xmlns=""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xmlns=""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xmlns=""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xmlns=""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xmlns=""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xmlns=""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xmlns=""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xmlns=""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xmlns=""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xmlns=""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xmlns=""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xmlns=""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xmlns=""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xmlns=""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xmlns=""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xmlns=""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xmlns=""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xmlns=""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xmlns=""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xmlns=""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xmlns=""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xmlns=""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xmlns=""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xmlns=""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xmlns=""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xmlns=""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xmlns=""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xmlns=""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xmlns=""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xmlns=""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xmlns=""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xmlns=""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xmlns=""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xmlns=""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xmlns=""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xmlns=""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xmlns=""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xmlns=""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xmlns=""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xmlns=""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xmlns=""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xmlns=""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xmlns=""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xmlns=""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xmlns=""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xmlns=""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xmlns=""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xmlns=""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xmlns=""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xmlns=""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xmlns=""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xmlns=""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xmlns=""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xmlns=""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xmlns=""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xmlns=""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xmlns=""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xmlns=""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xmlns=""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xmlns=""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xmlns=""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xmlns=""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xmlns=""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xmlns=""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xmlns=""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xmlns=""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xmlns=""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xmlns=""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xmlns=""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xmlns=""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xmlns=""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xmlns=""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xmlns=""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xmlns=""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xmlns=""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xmlns=""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xmlns=""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xmlns=""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xmlns=""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xmlns=""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xmlns=""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xmlns=""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xmlns=""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xmlns=""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xmlns=""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xmlns=""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xmlns=""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xmlns=""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xmlns=""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xmlns=""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xmlns=""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xmlns=""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xmlns=""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xmlns=""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xmlns=""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xmlns=""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xmlns=""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xmlns=""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xmlns=""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xmlns=""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xmlns=""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xmlns=""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xmlns=""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xmlns=""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xmlns=""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xmlns=""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xmlns=""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xmlns=""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xmlns=""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xmlns=""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xmlns=""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xmlns=""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xmlns=""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xmlns=""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xmlns=""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xmlns=""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xmlns=""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xmlns=""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xmlns=""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xmlns=""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xmlns=""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xmlns=""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xmlns=""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xmlns=""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xmlns=""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xmlns=""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xmlns=""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xmlns=""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xmlns=""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xmlns=""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xmlns=""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xmlns=""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xmlns=""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xmlns=""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xmlns=""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xmlns=""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xmlns=""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xmlns=""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xmlns=""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xmlns=""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xmlns=""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xmlns=""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xmlns=""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xmlns=""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xmlns=""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xmlns=""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xmlns=""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xmlns=""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xmlns=""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xmlns=""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xmlns=""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xmlns=""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xmlns=""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xmlns=""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xmlns=""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xmlns=""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xmlns=""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xmlns=""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xmlns=""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xmlns=""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xmlns=""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xmlns=""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xmlns=""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xmlns=""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xmlns=""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xmlns=""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xmlns=""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xmlns=""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xmlns=""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xmlns=""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xmlns=""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xmlns=""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xmlns=""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xmlns=""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xmlns=""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xmlns=""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xmlns=""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xmlns=""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xmlns=""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xmlns=""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xmlns=""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xmlns=""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xmlns=""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xmlns=""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xmlns=""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xmlns=""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xmlns=""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xmlns=""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xmlns=""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xmlns=""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xmlns=""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xmlns=""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xmlns=""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xmlns=""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xmlns=""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xmlns=""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xmlns=""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xmlns=""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xmlns=""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xmlns=""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xmlns=""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xmlns=""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xmlns=""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xmlns=""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xmlns=""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xmlns=""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xmlns=""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xmlns=""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xmlns=""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xmlns=""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xmlns=""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xmlns=""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xmlns=""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xmlns=""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xmlns=""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xmlns=""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xmlns=""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xmlns=""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xmlns=""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xmlns=""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xmlns=""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xmlns=""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xmlns=""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xmlns=""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xmlns=""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xmlns=""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xmlns=""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xmlns=""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xmlns=""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xmlns=""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xmlns=""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xmlns=""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xmlns=""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xmlns=""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xmlns=""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xmlns=""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xmlns=""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xmlns=""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xmlns=""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xmlns=""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xmlns=""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xmlns=""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xmlns=""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xmlns=""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xmlns=""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xmlns=""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xmlns=""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xmlns=""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xmlns=""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xmlns=""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xmlns=""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xmlns=""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xmlns=""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xmlns=""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xmlns=""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xmlns=""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xmlns=""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xmlns=""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xmlns=""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xmlns=""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xmlns=""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xmlns=""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xmlns=""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xmlns=""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xmlns=""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xmlns=""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xmlns=""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xmlns=""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xmlns=""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xmlns=""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xmlns=""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xmlns=""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xmlns=""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xmlns=""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xmlns=""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xmlns=""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xmlns=""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xmlns=""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xmlns=""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xmlns=""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xmlns=""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xmlns=""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xmlns=""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xmlns=""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xmlns=""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xmlns=""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xmlns=""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xmlns=""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xmlns=""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xmlns=""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xmlns=""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xmlns=""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xmlns=""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xmlns=""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xmlns=""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xmlns=""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xmlns=""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xmlns=""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xmlns=""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xmlns=""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xmlns=""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xmlns=""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xmlns=""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xmlns=""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xmlns=""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xmlns=""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xmlns=""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xmlns=""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xmlns=""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xmlns=""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xmlns=""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xmlns=""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xmlns=""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xmlns=""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xmlns=""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xmlns=""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xmlns=""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xmlns=""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xmlns=""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xmlns=""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xmlns=""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xmlns=""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xmlns=""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xmlns=""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xmlns=""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xmlns=""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xmlns=""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xmlns=""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xmlns=""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xmlns=""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xmlns=""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xmlns=""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xmlns=""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xmlns=""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xmlns=""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xmlns=""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xmlns=""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xmlns=""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xmlns=""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xmlns=""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xmlns=""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xmlns=""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xmlns=""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xmlns=""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xmlns=""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xmlns=""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xmlns=""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xmlns=""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xmlns=""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xmlns=""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xmlns=""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xmlns=""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xmlns=""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xmlns=""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xmlns=""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xmlns=""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xmlns=""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xmlns=""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xmlns=""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xmlns=""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xmlns=""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xmlns=""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xmlns=""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xmlns=""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xmlns=""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xmlns=""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xmlns=""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xmlns=""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xmlns=""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xmlns=""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xmlns=""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xmlns=""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xmlns=""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xmlns=""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xmlns=""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xmlns=""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xmlns=""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xmlns=""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xmlns=""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xmlns=""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xmlns=""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xmlns=""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xmlns=""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xmlns=""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xmlns=""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xmlns=""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xmlns=""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xmlns=""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xmlns=""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xmlns=""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xmlns=""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xmlns=""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xmlns=""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xmlns=""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xmlns=""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xmlns=""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xmlns=""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xmlns=""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xmlns=""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xmlns=""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xmlns=""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xmlns=""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xmlns=""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xmlns=""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xmlns=""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xmlns=""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xmlns=""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xmlns=""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xmlns=""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xmlns=""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xmlns=""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xmlns=""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xmlns=""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xmlns=""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xmlns=""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xmlns=""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xmlns=""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xmlns=""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xmlns=""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xmlns=""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xmlns=""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xmlns=""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xmlns=""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xmlns=""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xmlns=""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xmlns=""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xmlns=""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xmlns=""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xmlns=""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xmlns=""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xmlns=""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xmlns=""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xmlns=""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xmlns=""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xmlns=""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xmlns=""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xmlns=""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xmlns=""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xmlns=""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xmlns=""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xmlns=""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xmlns=""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xmlns=""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xmlns=""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xmlns=""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xmlns=""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xmlns=""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xmlns=""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xmlns=""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xmlns=""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xmlns=""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xmlns=""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xmlns=""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xmlns=""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xmlns=""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xmlns=""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xmlns=""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xmlns=""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xmlns=""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xmlns=""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xmlns=""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xmlns=""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xmlns=""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xmlns=""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xmlns=""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xmlns=""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xmlns=""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xmlns=""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xmlns=""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xmlns=""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xmlns=""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xmlns=""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xmlns=""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xmlns=""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xmlns=""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xmlns=""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xmlns=""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xmlns=""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xmlns=""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xmlns=""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xmlns=""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xmlns=""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xmlns=""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xmlns=""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xmlns=""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xmlns=""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xmlns=""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xmlns=""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xmlns=""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xmlns=""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xmlns=""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xmlns=""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xmlns=""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xmlns=""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xmlns=""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xmlns=""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xmlns=""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xmlns=""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xmlns=""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xmlns=""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xmlns=""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xmlns=""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xmlns=""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xmlns=""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xmlns=""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xmlns=""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xmlns=""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xmlns=""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xmlns=""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xmlns=""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xmlns=""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xmlns=""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xmlns=""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xmlns=""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xmlns=""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xmlns=""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xmlns=""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xmlns=""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xmlns=""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xmlns=""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xmlns=""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xmlns=""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xmlns=""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xmlns=""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xmlns=""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xmlns=""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xmlns=""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xmlns=""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xmlns=""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xmlns=""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xmlns=""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xmlns=""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xmlns=""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xmlns=""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xmlns=""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xmlns=""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xmlns=""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xmlns=""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xmlns=""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xmlns=""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xmlns=""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xmlns=""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xmlns=""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xmlns=""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xmlns=""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xmlns=""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xmlns=""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xmlns=""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xmlns=""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xmlns=""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xmlns=""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xmlns=""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xmlns=""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xmlns=""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xmlns=""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xmlns=""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xmlns=""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xmlns=""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xmlns=""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xmlns=""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xmlns=""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xmlns=""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xmlns=""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xmlns=""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xmlns=""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xmlns=""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xmlns=""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xmlns=""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xmlns=""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xmlns=""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xmlns=""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xmlns=""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xmlns=""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xmlns=""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xmlns=""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xmlns=""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xmlns=""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xmlns=""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xmlns=""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xmlns=""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xmlns=""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xmlns=""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xmlns=""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xmlns=""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xmlns=""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xmlns=""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xmlns=""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xmlns=""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xmlns=""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xmlns=""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xmlns=""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xmlns=""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xmlns=""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xmlns=""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xmlns=""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xmlns=""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xmlns=""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xmlns=""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xmlns=""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xmlns=""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xmlns=""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xmlns=""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xmlns=""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xmlns=""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xmlns=""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xmlns=""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xmlns=""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xmlns=""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xmlns=""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xmlns=""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xmlns=""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xmlns=""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xmlns=""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xmlns=""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xmlns=""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xmlns=""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xmlns=""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xmlns=""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xmlns=""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xmlns=""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xmlns=""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xmlns=""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xmlns=""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xmlns=""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xmlns=""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xmlns=""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xmlns=""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xmlns=""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xmlns=""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xmlns=""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xmlns=""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xmlns=""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xmlns=""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xmlns=""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xmlns=""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xmlns=""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xmlns=""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xmlns=""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xmlns=""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xmlns=""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xmlns=""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xmlns=""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xmlns=""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xmlns=""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xmlns=""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xmlns=""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xmlns=""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xmlns=""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xmlns=""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xmlns=""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xmlns=""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xmlns=""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xmlns=""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xmlns=""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xmlns=""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xmlns=""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xmlns=""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xmlns=""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xmlns=""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xmlns=""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xmlns=""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xmlns=""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xmlns=""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xmlns=""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xmlns=""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xmlns=""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xmlns=""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xmlns=""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xmlns=""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xmlns=""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xmlns=""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xmlns=""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xmlns=""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xmlns=""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xmlns=""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xmlns=""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xmlns=""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xmlns=""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xmlns=""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xmlns=""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xmlns=""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xmlns=""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xmlns=""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xmlns=""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xmlns=""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xmlns=""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xmlns=""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xmlns=""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xmlns=""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xmlns=""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xmlns=""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xmlns=""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xmlns=""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xmlns=""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xmlns=""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xmlns=""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xmlns=""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xmlns=""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xmlns=""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xmlns=""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xmlns=""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xmlns=""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xmlns=""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xmlns=""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xmlns=""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xmlns=""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xmlns=""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xmlns=""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xmlns=""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xmlns=""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xmlns=""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xmlns=""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xmlns=""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xmlns=""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xmlns=""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xmlns=""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xmlns=""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xmlns=""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xmlns=""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xmlns=""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xmlns=""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xmlns=""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xmlns=""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xmlns=""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xmlns=""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xmlns=""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xmlns=""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xmlns=""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xmlns=""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xmlns=""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xmlns=""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xmlns=""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xmlns=""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xmlns=""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xmlns=""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xmlns=""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xmlns=""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xmlns=""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xmlns=""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xmlns=""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xmlns=""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xmlns=""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xmlns=""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xmlns=""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xmlns=""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xmlns=""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xmlns=""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xmlns=""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xmlns=""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xmlns=""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xmlns=""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xmlns=""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xmlns=""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xmlns=""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xmlns=""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xmlns=""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xmlns=""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xmlns=""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xmlns=""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xmlns=""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xmlns=""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xmlns=""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xmlns=""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xmlns=""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xmlns=""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xmlns=""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xmlns=""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xmlns=""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xmlns=""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xmlns=""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xmlns=""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xmlns=""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xmlns=""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xmlns=""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xmlns=""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xmlns=""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xmlns=""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xmlns=""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xmlns=""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xmlns=""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xmlns=""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xmlns=""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xmlns=""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xmlns=""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xmlns=""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xmlns=""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xmlns=""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xmlns=""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xmlns=""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xmlns=""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xmlns=""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xmlns=""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xmlns=""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xmlns=""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xmlns=""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xmlns=""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xmlns=""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xmlns=""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xmlns=""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xmlns=""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xmlns=""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xmlns=""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xmlns=""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xmlns=""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xmlns=""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xmlns=""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xmlns=""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xmlns=""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xmlns=""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xmlns=""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xmlns=""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xmlns=""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xmlns=""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xmlns=""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xmlns=""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xmlns=""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xmlns=""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xmlns=""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xmlns=""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xmlns=""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xmlns=""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xmlns=""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3743533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xmlns=""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40090742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213415707"/>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959729"/>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xmlns=""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xmlns=""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xmlns=""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xmlns=""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xmlns=""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a16="http://schemas.microsoft.com/office/drawing/2014/main" xmlns=""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xmlns=""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xmlns=""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xmlns=""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a16="http://schemas.microsoft.com/office/drawing/2014/main" xmlns=""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xmlns=""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a16="http://schemas.microsoft.com/office/drawing/2014/main" xmlns=""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xmlns=""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xmlns=""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xmlns=""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xmlns=""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xmlns=""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xmlns=""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xmlns=""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a16="http://schemas.microsoft.com/office/drawing/2014/main" xmlns=""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xmlns=""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xmlns=""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xmlns=""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a16="http://schemas.microsoft.com/office/drawing/2014/main" xmlns=""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xmlns=""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a16="http://schemas.microsoft.com/office/drawing/2014/main" xmlns=""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xmlns=""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xmlns=""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xmlns=""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xmlns=""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xmlns=""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xmlns=""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xmlns=""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xmlns=""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xmlns=""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xmlns=""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xmlns=""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xmlns=""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xmlns=""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xmlns=""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xmlns=""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xmlns=""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xmlns=""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xmlns=""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xmlns=""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xmlns=""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xmlns=""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xmlns=""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xmlns=""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xmlns=""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xmlns=""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1673598"/>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796314200"/>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xmlns=""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xmlns=""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4536999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xmlns=""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xmlns="">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xmlns=""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xmlns=""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2036565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79761815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9650943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265450619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8761698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365647067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230119901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1957335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4805861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84608779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81300808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03655687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0880884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378878584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3865176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xmlns="">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383283377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25735284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64037159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xmlns=""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xmlns=""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5078076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xmlns="" val="120377905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xmlns="" val="261861815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xmlns=""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xmlns=""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230468715"/>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27073498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xmlns="" val="300655381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xmlns=""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xmlns=""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1645805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xmlns=""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xmlns=""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197520070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xmlns=""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xmlns="">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xmlns=""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xmlns=""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xmlns="" val="403490947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xmlns="" val="415646157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xmlns=""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108080941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xmlns=""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xmlns=""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xmlns=""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xmlns=""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xmlns=""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xmlns=""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xmlns=""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xmlns=""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xmlns=""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xmlns="" val="92141506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0087310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6570093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xmlns="" val="26352024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2338563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352906385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xmlns=""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279183147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xmlns=""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xmlns=""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39958366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xmlns=""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xmlns=""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xmlns=""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xmlns=""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xmlns=""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xmlns=""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xmlns=""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xmlns=""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xmlns=""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xmlns=""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xmlns=""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855471464"/>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xmlns=""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xmlns=""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xmlns=""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xmlns=""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xmlns=""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xmlns=""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xmlns=""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xmlns=""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xmlns=""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xmlns=""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xmlns=""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xmlns=""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xmlns=""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xmlns=""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xmlns=""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xmlns=""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xmlns=""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xmlns=""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xmlns=""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xmlns=""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xmlns=""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xmlns=""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xmlns=""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xmlns=""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xmlns=""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xmlns=""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xmlns=""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xmlns=""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xmlns=""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xmlns=""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xmlns="" val="240424594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xmlns=""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xmlns=""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08777945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009044014"/>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xmlns=""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366977882"/>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xmlns=""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85593260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xmlns="" val="1431286687"/>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xmlns=""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xmlns=""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xmlns="" val="658091477"/>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xmlns=""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xmlns=""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08613389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236996302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6150323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xmlns="" val="361237792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xmlns=""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xmlns="" val="1816560238"/>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xmlns="" val="38084151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xmlns="" val="183523905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xmlns="" val="14066080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74932792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18810269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02972910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340008474"/>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49127897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7849914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16859640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799774878"/>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30704262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2616722613"/>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xmlns="" val="2554278523"/>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983259644"/>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623345708"/>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533309204"/>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10752519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153307848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03061832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xmlns="" val="1878546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xmlns="" val="1816012969"/>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18034320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125787187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82673651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xmlns="" val="221249791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xmlns="" val="254588859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xmlns="" val="621954678"/>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xmlns="" val="4030777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xmlns=""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42116615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xmlns=""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0710507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458110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xmlns=""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xmlns=""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xmlns=""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xmlns=""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xmlns=""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xmlns=""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xmlns=""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xmlns=""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xmlns=""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27256513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xmlns=""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403889609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xmlns=""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342812042"/>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xmlns=""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xmlns="" val="117599215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xmlns="" val="569157211"/>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59025789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301895693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xmlns=""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xmlns=""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1105053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xmlns=""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xmlns=""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xmlns=""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xmlns=""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xmlns="" val="1171459655"/>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xmlns=""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xmlns=""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xmlns="" val="966205064"/>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xmlns=""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xmlns=""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xmlns=""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44177932"/>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xmlns=""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467880689"/>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xmlns=""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xmlns=""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xmlns=""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1430130369"/>
      </p:ext>
    </p:extLst>
  </p:cSld>
  <p:clrMapOvr>
    <a:masterClrMapping/>
  </p:clrMapOvr>
  <p:extLst mod="1">
    <p:ext uri="{DCECCB84-F9BA-43D5-87BE-67443E8EF086}">
      <p15:sldGuideLst xmlns:p15="http://schemas.microsoft.com/office/powerpoint/2012/main" xmlns="">
        <p15:guide id="1" orient="horz" pos="2341">
          <p15:clr>
            <a:srgbClr val="FBAE40"/>
          </p15:clr>
        </p15:guide>
        <p15:guide id="2" pos="3840">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xmlns=""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xmlns=""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xmlns=""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xmlns=""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xmlns=""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xmlns=""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xmlns=""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xmlns=""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120161829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xmlns=""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xmlns=""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xmlns="" val="4597782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xmlns="" val="421956147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xmlns="" val="67258940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xmlns=""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xmlns=""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xmlns=""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xmlns=""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xmlns=""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xmlns=""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xmlns=""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xmlns=""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81519849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296860337"/>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16242874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xmlns=""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275652858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xmlns="" val="349236252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353858665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3046481514"/>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3206886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xmlns="" val="2761430334"/>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xmlns=""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xmlns=""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2628291346"/>
      </p:ext>
    </p:extLst>
  </p:cSld>
  <p:clrMapOvr>
    <a:masterClrMapping/>
  </p:clrMapOvr>
  <p:extLst mod="1">
    <p:ext uri="{DCECCB84-F9BA-43D5-87BE-67443E8EF086}">
      <p15:sldGuideLst xmlns:p15="http://schemas.microsoft.com/office/powerpoint/2012/main" xmlns="">
        <p15:guide id="1" orient="horz" pos="1440">
          <p15:clr>
            <a:srgbClr val="FBAE40"/>
          </p15:clr>
        </p15:guide>
        <p15:guide id="2" pos="256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xmlns=""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xmlns=""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17383946"/>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2560">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276981915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xmlns="" val="1859837483"/>
      </p:ext>
    </p:extLst>
  </p:cSld>
  <p:clrMapOvr>
    <a:masterClrMapping/>
  </p:clrMapOvr>
  <p:extLst mod="1">
    <p:ext uri="{DCECCB84-F9BA-43D5-87BE-67443E8EF086}">
      <p15:sldGuideLst xmlns:p15="http://schemas.microsoft.com/office/powerpoint/2012/main" xmlns="">
        <p15:guide id="1" orient="horz" pos="1440">
          <p15:clr>
            <a:srgbClr val="FBAE40"/>
          </p15:clr>
        </p15:guide>
        <p15:guide id="2" pos="2560">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xmlns="" val="414531358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xmlns="" val="2049714307"/>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xmlns=""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xmlns=""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93067089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xmlns="" val="283105453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xmlns="" val="400077420"/>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xmlns=""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a16="http://schemas.microsoft.com/office/drawing/2014/main" xmlns=""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xmlns=""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0" name="Picture Placeholder 2">
            <a:extLst>
              <a:ext uri="{FF2B5EF4-FFF2-40B4-BE49-F238E27FC236}">
                <a16:creationId xmlns:a16="http://schemas.microsoft.com/office/drawing/2014/main" xmlns=""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xmlns=""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a16="http://schemas.microsoft.com/office/drawing/2014/main" xmlns=""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xmlns=""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4" name="Picture Placeholder 2">
            <a:extLst>
              <a:ext uri="{FF2B5EF4-FFF2-40B4-BE49-F238E27FC236}">
                <a16:creationId xmlns:a16="http://schemas.microsoft.com/office/drawing/2014/main" xmlns=""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50924890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178619577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244248271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xmlns=""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xmlns=""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33771016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xmlns=""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xmlns=""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xmlns=""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xmlns=""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xmlns=""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xmlns=""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4254452526"/>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96680650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3714505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xmlns=""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xmlns=""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xmlns=""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4527616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822598366"/>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151096814"/>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454777218"/>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xmlns=""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1558839600"/>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xmlns=""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a16="http://schemas.microsoft.com/office/drawing/2014/main" xmlns=""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xmlns=""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xmlns=""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82275642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xmlns=""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xmlns="" val="365888687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xmlns=""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xmlns=""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xmlns=""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xmlns=""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xmlns=""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xmlns=""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xmlns=""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xmlns=""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xmlns=""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xmlns=""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xmlns=""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xmlns=""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xmlns=""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30240497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xmlns=""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xmlns=""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xmlns="">
                  <a14:imgLayer r:embed="rId3">
                    <a14:imgEffect>
                      <a14:saturation sat="66000"/>
                    </a14:imgEffect>
                  </a14:imgLayer>
                </a14:imgProps>
              </a:ext>
              <a:ext uri="{28A0092B-C50C-407E-A947-70E740481C1C}">
                <a14:useLocalDpi xmlns:a14="http://schemas.microsoft.com/office/drawing/2010/main" xmlns=""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xmlns="" id="{AC16D358-38D5-4BFB-AC73-E794FB27720B}"/>
              </a:ext>
            </a:extLst>
          </p:cNvPr>
          <p:cNvPicPr>
            <a:picLocks noChangeAspect="1"/>
          </p:cNvPicPr>
          <p:nvPr userDrawn="1"/>
        </p:nvPicPr>
        <p:blipFill>
          <a:blip r:embed="rId4" cstate="print">
            <a:extLst>
              <a:ext uri="{96DAC541-7B7A-43D3-8B79-37D633B846F1}">
                <asvg:svgBlip xmlns:asvg="http://schemas.microsoft.com/office/drawing/2016/SVG/main" xmlns="" r:embed="rId5"/>
              </a:ext>
            </a:extLst>
          </a:blip>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xmlns=""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xmlns=""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xmlns=""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xmlns="" val="183588785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xmlns=""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xmlns=""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xmlns=""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xmlns=""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xmlns=""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xmlns=""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xmlns=""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xmlns=""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xmlns=""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xmlns=""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xmlns="" val="277587417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xmlns=""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86996496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xmlns=""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xmlns=""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xmlns=""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xmlns=""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3694334192"/>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xmlns=""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xmlns=""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1068399660"/>
      </p:ext>
    </p:extLst>
  </p:cSld>
  <p:clrMapOvr>
    <a:masterClrMapping/>
  </p:clrMapOvr>
  <p:extLst mod="1">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xmlns=""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xmlns=""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xmlns=""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xmlns=""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xmlns=""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xmlns=""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xmlns="" val="29283625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xmlns="" val="83363304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theme" Target="../theme/theme11.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theme" Target="../theme/theme12.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slideLayout" Target="../slideLayouts/slideLayout146.xml"/><Relationship Id="rId18" Type="http://schemas.openxmlformats.org/officeDocument/2006/relationships/slideLayout" Target="../slideLayouts/slideLayout151.xml"/><Relationship Id="rId3" Type="http://schemas.openxmlformats.org/officeDocument/2006/relationships/slideLayout" Target="../slideLayouts/slideLayout136.xml"/><Relationship Id="rId21" Type="http://schemas.openxmlformats.org/officeDocument/2006/relationships/theme" Target="../theme/theme13.xml"/><Relationship Id="rId7" Type="http://schemas.openxmlformats.org/officeDocument/2006/relationships/slideLayout" Target="../slideLayouts/slideLayout140.xml"/><Relationship Id="rId12" Type="http://schemas.openxmlformats.org/officeDocument/2006/relationships/slideLayout" Target="../slideLayouts/slideLayout145.xml"/><Relationship Id="rId17" Type="http://schemas.openxmlformats.org/officeDocument/2006/relationships/slideLayout" Target="../slideLayouts/slideLayout150.xml"/><Relationship Id="rId2" Type="http://schemas.openxmlformats.org/officeDocument/2006/relationships/slideLayout" Target="../slideLayouts/slideLayout135.xml"/><Relationship Id="rId16" Type="http://schemas.openxmlformats.org/officeDocument/2006/relationships/slideLayout" Target="../slideLayouts/slideLayout149.xml"/><Relationship Id="rId20" Type="http://schemas.openxmlformats.org/officeDocument/2006/relationships/slideLayout" Target="../slideLayouts/slideLayout153.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5" Type="http://schemas.openxmlformats.org/officeDocument/2006/relationships/slideLayout" Target="../slideLayouts/slideLayout148.xml"/><Relationship Id="rId10" Type="http://schemas.openxmlformats.org/officeDocument/2006/relationships/slideLayout" Target="../slideLayouts/slideLayout143.xml"/><Relationship Id="rId19" Type="http://schemas.openxmlformats.org/officeDocument/2006/relationships/slideLayout" Target="../slideLayouts/slideLayout152.xml"/><Relationship Id="rId4" Type="http://schemas.openxmlformats.org/officeDocument/2006/relationships/slideLayout" Target="../slideLayouts/slideLayout137.xml"/><Relationship Id="rId9" Type="http://schemas.openxmlformats.org/officeDocument/2006/relationships/slideLayout" Target="../slideLayouts/slideLayout142.xml"/><Relationship Id="rId14" Type="http://schemas.openxmlformats.org/officeDocument/2006/relationships/slideLayout" Target="../slideLayouts/slideLayout14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theme" Target="../theme/theme15.xml"/><Relationship Id="rId3" Type="http://schemas.openxmlformats.org/officeDocument/2006/relationships/slideLayout" Target="../slideLayouts/slideLayout158.xml"/><Relationship Id="rId21" Type="http://schemas.openxmlformats.org/officeDocument/2006/relationships/slideLayout" Target="../slideLayouts/slideLayout176.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0" Type="http://schemas.openxmlformats.org/officeDocument/2006/relationships/slideLayout" Target="../slideLayouts/slideLayout175.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18" Type="http://schemas.openxmlformats.org/officeDocument/2006/relationships/slideLayout" Target="../slideLayouts/slideLayout199.xml"/><Relationship Id="rId26" Type="http://schemas.openxmlformats.org/officeDocument/2006/relationships/slideLayout" Target="../slideLayouts/slideLayout207.xml"/><Relationship Id="rId3" Type="http://schemas.openxmlformats.org/officeDocument/2006/relationships/slideLayout" Target="../slideLayouts/slideLayout184.xml"/><Relationship Id="rId21" Type="http://schemas.openxmlformats.org/officeDocument/2006/relationships/slideLayout" Target="../slideLayouts/slideLayout202.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17" Type="http://schemas.openxmlformats.org/officeDocument/2006/relationships/slideLayout" Target="../slideLayouts/slideLayout198.xml"/><Relationship Id="rId25" Type="http://schemas.openxmlformats.org/officeDocument/2006/relationships/slideLayout" Target="../slideLayouts/slideLayout206.xml"/><Relationship Id="rId2" Type="http://schemas.openxmlformats.org/officeDocument/2006/relationships/slideLayout" Target="../slideLayouts/slideLayout183.xml"/><Relationship Id="rId16" Type="http://schemas.openxmlformats.org/officeDocument/2006/relationships/slideLayout" Target="../slideLayouts/slideLayout197.xml"/><Relationship Id="rId20" Type="http://schemas.openxmlformats.org/officeDocument/2006/relationships/slideLayout" Target="../slideLayouts/slideLayout201.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24" Type="http://schemas.openxmlformats.org/officeDocument/2006/relationships/slideLayout" Target="../slideLayouts/slideLayout205.xml"/><Relationship Id="rId5" Type="http://schemas.openxmlformats.org/officeDocument/2006/relationships/slideLayout" Target="../slideLayouts/slideLayout186.xml"/><Relationship Id="rId15" Type="http://schemas.openxmlformats.org/officeDocument/2006/relationships/slideLayout" Target="../slideLayouts/slideLayout196.xml"/><Relationship Id="rId23" Type="http://schemas.openxmlformats.org/officeDocument/2006/relationships/slideLayout" Target="../slideLayouts/slideLayout204.xml"/><Relationship Id="rId10" Type="http://schemas.openxmlformats.org/officeDocument/2006/relationships/slideLayout" Target="../slideLayouts/slideLayout191.xml"/><Relationship Id="rId19" Type="http://schemas.openxmlformats.org/officeDocument/2006/relationships/slideLayout" Target="../slideLayouts/slideLayout200.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 Id="rId22" Type="http://schemas.openxmlformats.org/officeDocument/2006/relationships/slideLayout" Target="../slideLayouts/slideLayout20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5.xml"/><Relationship Id="rId13" Type="http://schemas.openxmlformats.org/officeDocument/2006/relationships/slideLayout" Target="../slideLayouts/slideLayout220.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slideLayout" Target="../slideLayouts/slideLayout219.xml"/><Relationship Id="rId17" Type="http://schemas.openxmlformats.org/officeDocument/2006/relationships/theme" Target="../theme/theme18.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18" Type="http://schemas.openxmlformats.org/officeDocument/2006/relationships/slideLayout" Target="../slideLayouts/slideLayout241.xml"/><Relationship Id="rId3" Type="http://schemas.openxmlformats.org/officeDocument/2006/relationships/slideLayout" Target="../slideLayouts/slideLayout226.xml"/><Relationship Id="rId21" Type="http://schemas.openxmlformats.org/officeDocument/2006/relationships/slideLayout" Target="../slideLayouts/slideLayout244.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17" Type="http://schemas.openxmlformats.org/officeDocument/2006/relationships/slideLayout" Target="../slideLayouts/slideLayout240.xml"/><Relationship Id="rId2" Type="http://schemas.openxmlformats.org/officeDocument/2006/relationships/slideLayout" Target="../slideLayouts/slideLayout225.xml"/><Relationship Id="rId16" Type="http://schemas.openxmlformats.org/officeDocument/2006/relationships/slideLayout" Target="../slideLayouts/slideLayout239.xml"/><Relationship Id="rId20" Type="http://schemas.openxmlformats.org/officeDocument/2006/relationships/slideLayout" Target="../slideLayouts/slideLayout243.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slideLayout" Target="../slideLayouts/slideLayout238.xml"/><Relationship Id="rId10" Type="http://schemas.openxmlformats.org/officeDocument/2006/relationships/slideLayout" Target="../slideLayouts/slideLayout233.xml"/><Relationship Id="rId19" Type="http://schemas.openxmlformats.org/officeDocument/2006/relationships/slideLayout" Target="../slideLayouts/slideLayout242.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 Id="rId22"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21" r:id="rId11"/>
    <p:sldLayoutId id="2147484022"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1.jpeg"/><Relationship Id="rId7" Type="http://schemas.openxmlformats.org/officeDocument/2006/relationships/image" Target="../media/image85.wmf"/><Relationship Id="rId2" Type="http://schemas.openxmlformats.org/officeDocument/2006/relationships/image" Target="../media/image80.png"/><Relationship Id="rId1" Type="http://schemas.openxmlformats.org/officeDocument/2006/relationships/slideLayout" Target="../slideLayouts/slideLayout2.xml"/><Relationship Id="rId6" Type="http://schemas.openxmlformats.org/officeDocument/2006/relationships/image" Target="../media/image84.wmf"/><Relationship Id="rId5" Type="http://schemas.openxmlformats.org/officeDocument/2006/relationships/image" Target="../media/image83.wmf"/><Relationship Id="rId4" Type="http://schemas.openxmlformats.org/officeDocument/2006/relationships/image" Target="../media/image82.wmf"/></Relationships>
</file>

<file path=ppt/slides/_rels/slide2.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0.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92.jpeg"/></Relationships>
</file>

<file path=ppt/slides/_rels/slide9.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3.xml"/><Relationship Id="rId4" Type="http://schemas.openxmlformats.org/officeDocument/2006/relationships/image" Target="../media/image95.png"/></Relationships>
</file>

<file path=ppt/slides/_rels/slide1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3.xml"/><Relationship Id="rId4" Type="http://schemas.openxmlformats.org/officeDocument/2006/relationships/image" Target="../media/image100.jpeg"/></Relationships>
</file>

<file path=ppt/slides/_rels/slide1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Nh&#243;m%20&#273;&#7889;i%20t&#432;&#7907;ng%20g&#226;y%20r&#7889;i%20&#7903;%20&#272;&#7891;ng%20T&#226;m%20nh&#7853;n%20t&#224;i%20tr&#7907;%20c&#7911;a%20t&#7893;%20ch&#7913;c%20kh&#7911;ng%20b&#7889;%20-%20VTV24.mp4" TargetMode="External"/><Relationship Id="rId2" Type="http://schemas.openxmlformats.org/officeDocument/2006/relationships/image" Target="../media/image105.jpeg"/><Relationship Id="rId1" Type="http://schemas.openxmlformats.org/officeDocument/2006/relationships/slideLayout" Target="../slideLayouts/slideLayout12.xml"/><Relationship Id="rId4" Type="http://schemas.openxmlformats.org/officeDocument/2006/relationships/image" Target="../media/image106.jpeg"/></Relationships>
</file>

<file path=ppt/slides/_rels/slide20.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xmlns=""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5" name="TextBox 54">
            <a:extLst>
              <a:ext uri="{FF2B5EF4-FFF2-40B4-BE49-F238E27FC236}">
                <a16:creationId xmlns:a16="http://schemas.microsoft.com/office/drawing/2014/main" xmlns=""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a16="http://schemas.microsoft.com/office/drawing/2014/main" xmlns=""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itchFamily="34" charset="0"/>
                <a:cs typeface="Times New Roman" pitchFamily="18" charset="0"/>
              </a:rPr>
              <a:t>TRƯỜNG CAO ĐẲNG LÝ TỰ TRỌNG TP.HỒ CHÍ MINH</a:t>
            </a:r>
          </a:p>
          <a:p>
            <a:pPr algn="ctr">
              <a:defRPr/>
            </a:pPr>
            <a:r>
              <a:rPr lang="en-US" altLang="en-US" b="1" dirty="0">
                <a:solidFill>
                  <a:srgbClr val="FFFFFF"/>
                </a:solidFill>
                <a:ea typeface="Calibri" pitchFamily="34" charset="0"/>
                <a:cs typeface="Times New Roman" pitchFamily="18" charset="0"/>
              </a:rPr>
              <a:t>KHOA LÝ LUẬN CHÍNH TRỊ</a:t>
            </a:r>
            <a:endParaRPr lang="en-US" altLang="en-US" dirty="0">
              <a:solidFill>
                <a:srgbClr val="FFFFFF"/>
              </a:solidFill>
              <a:ea typeface="Calibri" pitchFamily="34" charset="0"/>
              <a:cs typeface="Times New Roman"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xmlns=""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2" name="Picture 18" descr="BOOK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17" descr="BOOK1"/>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en-US" sz="2700" kern="10" dirty="0" smtClean="0">
                <a:ln w="9525">
                  <a:solidFill>
                    <a:srgbClr val="000000"/>
                  </a:solidFill>
                  <a:round/>
                  <a:headEnd/>
                  <a:tailEnd/>
                </a:ln>
                <a:solidFill>
                  <a:srgbClr val="00FF00"/>
                </a:solidFill>
                <a:latin typeface="Arial Đen"/>
              </a:rPr>
              <a:t>TRẦN THỊ HỒNG THU</a:t>
            </a:r>
            <a:endParaRPr lang="en-US" sz="2700" kern="10" dirty="0">
              <a:ln w="9525">
                <a:solidFill>
                  <a:srgbClr val="000000"/>
                </a:solidFill>
                <a:round/>
                <a:headEnd/>
                <a:tailEnd/>
              </a:ln>
              <a:solidFill>
                <a:srgbClr val="00FF00"/>
              </a:solidFill>
              <a:latin typeface="Arial Đen"/>
            </a:endParaRPr>
          </a:p>
        </p:txBody>
      </p:sp>
    </p:spTree>
    <p:extLst>
      <p:ext uri="{BB962C8B-B14F-4D97-AF65-F5344CB8AC3E}">
        <p14:creationId xmlns:p14="http://schemas.microsoft.com/office/powerpoint/2010/main" xmlns=""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10603" y="2429789"/>
            <a:ext cx="5134708" cy="32938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162800" y="2949431"/>
            <a:ext cx="2743200" cy="19820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883645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smtClean="0">
                <a:solidFill>
                  <a:srgbClr val="660066"/>
                </a:solidFill>
              </a:rPr>
              <a:t>I.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smtClean="0">
                <a:solidFill>
                  <a:srgbClr val="0070C0"/>
                </a:solidFill>
              </a:rPr>
              <a:t>II.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a:grpSpLocks/>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xmlns="" w="57150" algn="ctr">
                  <a:solidFill>
                    <a:schemeClr val="bg1"/>
                  </a:solidFill>
                  <a:round/>
                  <a:headEnd/>
                  <a:tailEnd/>
                </a14:hiddenLine>
              </a:ext>
              <a:ext uri="{AF507438-7753-43E0-B8FC-AC1667EBCBE1}">
                <a14:hiddenEffects xmlns:a14="http://schemas.microsoft.com/office/drawing/2010/main" xmlns="">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a:grpSpLocks/>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xmlns="" w="57150" algn="ctr">
                  <a:solidFill>
                    <a:schemeClr val="bg1"/>
                  </a:solidFill>
                  <a:round/>
                  <a:headEnd/>
                  <a:tailEnd/>
                </a14:hiddenLine>
              </a:ext>
              <a:ext uri="{AF507438-7753-43E0-B8FC-AC1667EBCBE1}">
                <a14:hiddenEffects xmlns:a14="http://schemas.microsoft.com/office/drawing/2010/main" xmlns="">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xmlns="" w="9525" algn="ctr">
                  <a:solidFill>
                    <a:schemeClr val="tx1"/>
                  </a:solidFill>
                  <a:round/>
                  <a:headEnd/>
                  <a:tailEnd/>
                </a14:hiddenLine>
              </a:ext>
              <a:ext uri="{AF507438-7753-43E0-B8FC-AC1667EBCBE1}">
                <a14:hiddenEffects xmlns:a14="http://schemas.microsoft.com/office/drawing/2010/main" xmlns="">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xmlns="" w="38100" algn="ctr">
                  <a:solidFill>
                    <a:schemeClr val="bg1"/>
                  </a:solidFill>
                  <a:round/>
                  <a:headEnd/>
                  <a:tailEnd/>
                </a14:hiddenLine>
              </a:ext>
              <a:ext uri="{AF507438-7753-43E0-B8FC-AC1667EBCBE1}">
                <a14:hiddenEffects xmlns:a14="http://schemas.microsoft.com/office/drawing/2010/main" xmlns="">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extLst>
      <p:ext uri="{BB962C8B-B14F-4D97-AF65-F5344CB8AC3E}">
        <p14:creationId xmlns:p14="http://schemas.microsoft.com/office/powerpoint/2010/main" xmlns="" val="17721209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smtClean="0">
                <a:solidFill>
                  <a:srgbClr val="0033CC"/>
                </a:solidFill>
              </a:rPr>
              <a:t>I.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a:grpSpLocks/>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a:t>
            </a:r>
            <a:r>
              <a:rPr lang="en-US" altLang="en-US" sz="2400" b="1" dirty="0" smtClean="0">
                <a:solidFill>
                  <a:srgbClr val="FF0000"/>
                </a:solidFill>
                <a:latin typeface="Arial" panose="020B0604020202020204" pitchFamily="34" charset="0"/>
              </a:rPr>
              <a:t>.</a:t>
            </a:r>
            <a:endParaRPr lang="en-US" altLang="en-US" sz="2400" b="1" dirty="0">
              <a:solidFill>
                <a:srgbClr val="FF0000"/>
              </a:solidFill>
              <a:latin typeface="Arial" panose="020B0604020202020204" pitchFamily="34" charset="0"/>
            </a:endParaRPr>
          </a:p>
        </p:txBody>
      </p:sp>
      <p:grpSp>
        <p:nvGrpSpPr>
          <p:cNvPr id="13" name="Group 3"/>
          <p:cNvGrpSpPr>
            <a:grpSpLocks/>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7" name="Rectangle 16"/>
          <p:cNvSpPr/>
          <p:nvPr/>
        </p:nvSpPr>
        <p:spPr>
          <a:xfrm>
            <a:off x="664708" y="4198109"/>
            <a:ext cx="441146" cy="461665"/>
          </a:xfrm>
          <a:prstGeom prst="rect">
            <a:avLst/>
          </a:prstGeom>
        </p:spPr>
        <p:txBody>
          <a:bodyPr wrap="none">
            <a:spAutoFit/>
          </a:bodyPr>
          <a:lstStyle/>
          <a:p>
            <a:pPr>
              <a:defRPr/>
            </a:pPr>
            <a:r>
              <a:rPr lang="en-US" altLang="en-US" sz="2400" b="1" dirty="0" smtClean="0">
                <a:solidFill>
                  <a:srgbClr val="FF0000"/>
                </a:solidFill>
                <a:latin typeface="+mj-lt"/>
              </a:rPr>
              <a:t>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xmlns="" val="17211869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1124025" y="1077681"/>
            <a:ext cx="11395166" cy="4525963"/>
          </a:xfrm>
        </p:spPr>
        <p:txBody>
          <a:bodyPr/>
          <a:lstStyle/>
          <a:p>
            <a:pPr marL="0" indent="0">
              <a:buFontTx/>
              <a:buNone/>
            </a:pPr>
            <a:r>
              <a:rPr lang="en-US" dirty="0" err="1" smtClean="0">
                <a:latin typeface="Times New Roman" pitchFamily="18" charset="0"/>
                <a:cs typeface="Times New Roman" pitchFamily="18" charset="0"/>
              </a:rPr>
              <a:t>Đoàn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kết:Kết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một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thống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nhất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cùng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hoạt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vì</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mục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đích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chung</a:t>
            </a:r>
            <a:endParaRPr lang="en-US" dirty="0" smtClean="0">
              <a:latin typeface="Times New Roman" pitchFamily="18" charset="0"/>
              <a:cs typeface="Times New Roman" pitchFamily="18" charset="0"/>
            </a:endParaRPr>
          </a:p>
          <a:p>
            <a:pPr marL="0" indent="0">
              <a:buFontTx/>
              <a:buNone/>
            </a:pPr>
            <a:endParaRPr lang="en-US" dirty="0" smtClean="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855368" y="1972495"/>
            <a:ext cx="9947614" cy="4815840"/>
          </a:xfrm>
          <a:prstGeom prst="rect">
            <a:avLst/>
          </a:prstGeom>
          <a:noFill/>
          <a:ln w="9525">
            <a:noFill/>
            <a:miter lim="800000"/>
            <a:headEnd/>
            <a:tailEnd/>
          </a:ln>
        </p:spPr>
      </p:pic>
      <p:sp>
        <p:nvSpPr>
          <p:cNvPr id="4" name="Rectangle 3"/>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pic>
        <p:nvPicPr>
          <p:cNvPr id="7" name="Picture 2" descr="D:\tải xuống.jpg"/>
          <p:cNvPicPr>
            <a:picLocks noChangeAspect="1" noChangeArrowheads="1"/>
          </p:cNvPicPr>
          <p:nvPr/>
        </p:nvPicPr>
        <p:blipFill>
          <a:blip r:embed="rId3"/>
          <a:srcRect/>
          <a:stretch>
            <a:fillRect/>
          </a:stretch>
        </p:blipFill>
        <p:spPr bwMode="auto">
          <a:xfrm>
            <a:off x="1889096" y="3942778"/>
            <a:ext cx="1925638" cy="1025525"/>
          </a:xfrm>
          <a:prstGeom prst="rect">
            <a:avLst/>
          </a:prstGeom>
          <a:solidFill>
            <a:srgbClr val="00FFCC"/>
          </a:solidFill>
          <a:ln w="9525">
            <a:noFill/>
            <a:miter lim="800000"/>
            <a:headEnd/>
            <a:tailEnd/>
          </a:ln>
        </p:spPr>
      </p:pic>
      <p:sp>
        <p:nvSpPr>
          <p:cNvPr id="8" name="Cloud Callout 7"/>
          <p:cNvSpPr/>
          <p:nvPr/>
        </p:nvSpPr>
        <p:spPr>
          <a:xfrm>
            <a:off x="2017684" y="2645791"/>
            <a:ext cx="6462712" cy="1306512"/>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algn="ctr">
              <a:defRPr/>
            </a:pPr>
            <a:r>
              <a:rPr lang="en-US" sz="3600" b="1" dirty="0" err="1" smtClean="0">
                <a:solidFill>
                  <a:srgbClr val="FF0066"/>
                </a:solidFill>
                <a:latin typeface="Times New Roman" pitchFamily="18" charset="0"/>
                <a:cs typeface="Times New Roman" pitchFamily="18" charset="0"/>
              </a:rPr>
              <a:t>Đoàn</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kết</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là</a:t>
            </a:r>
            <a:r>
              <a:rPr lang="en-US" sz="3600" b="1" dirty="0" smtClean="0">
                <a:solidFill>
                  <a:srgbClr val="FF0066"/>
                </a:solidFill>
                <a:latin typeface="Times New Roman" pitchFamily="18" charset="0"/>
                <a:cs typeface="Times New Roman" pitchFamily="18" charset="0"/>
              </a:rPr>
              <a:t> </a:t>
            </a:r>
            <a:r>
              <a:rPr lang="en-US" sz="3600" b="1" dirty="0" err="1" smtClean="0">
                <a:solidFill>
                  <a:srgbClr val="FF0066"/>
                </a:solidFill>
                <a:latin typeface="Times New Roman" pitchFamily="18" charset="0"/>
                <a:cs typeface="Times New Roman" pitchFamily="18" charset="0"/>
              </a:rPr>
              <a:t>gì</a:t>
            </a:r>
            <a:r>
              <a:rPr lang="en-US" sz="3600" b="1" dirty="0" smtClean="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10243">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10243">
                                            <p:txEl>
                                              <p:pRg st="0" end="0"/>
                                            </p:txEl>
                                          </p:spTgt>
                                        </p:tgtEl>
                                        <p:attrNameLst>
                                          <p:attrName>ppt_x</p:attrName>
                                        </p:attrNameLst>
                                      </p:cBhvr>
                                    </p:anim>
                                    <p:anim from="0" to="-1.0" calcmode="lin" valueType="num">
                                      <p:cBhvr>
                                        <p:cTn id="16" dur="200" decel="50000" autoRev="1" fill="hold">
                                          <p:stCondLst>
                                            <p:cond delay="600"/>
                                          </p:stCondLst>
                                        </p:cTn>
                                        <p:tgtEl>
                                          <p:spTgt spid="10243">
                                            <p:txEl>
                                              <p:pRg st="0" end="0"/>
                                            </p:txEl>
                                          </p:spTgt>
                                        </p:tgtEl>
                                        <p:attrNameLst>
                                          <p:attrName>xshear</p:attrName>
                                        </p:attrNameLst>
                                      </p:cBhvr>
                                    </p:anim>
                                    <p:animScale>
                                      <p:cBhvr>
                                        <p:cTn id="17" dur="200" decel="100000" autoRev="1" fill="hold">
                                          <p:stCondLst>
                                            <p:cond delay="600"/>
                                          </p:stCondLst>
                                        </p:cTn>
                                        <p:tgtEl>
                                          <p:spTgt spid="10243">
                                            <p:txEl>
                                              <p:pRg st="0" end="0"/>
                                            </p:txEl>
                                          </p:spTgt>
                                        </p:tgtEl>
                                      </p:cBhvr>
                                      <p:from x="100000" y="100000"/>
                                      <p:to x="80000" y="100000"/>
                                    </p:animScale>
                                    <p:anim by="(#ppt_h/3+#ppt_w*0.1)" calcmode="lin" valueType="num">
                                      <p:cBhvr additive="sum">
                                        <p:cTn id="18" dur="200" decel="100000" autoRev="1" fill="hold">
                                          <p:stCondLst>
                                            <p:cond delay="600"/>
                                          </p:stCondLst>
                                        </p:cTn>
                                        <p:tgtEl>
                                          <p:spTgt spid="10243">
                                            <p:txEl>
                                              <p:pRg st="0" end="0"/>
                                            </p:txEl>
                                          </p:spTgt>
                                        </p:tgtEl>
                                        <p:attrNameLst>
                                          <p:attrName>ppt_x</p:attrName>
                                        </p:attrNameLst>
                                      </p:cBhvr>
                                    </p:anim>
                                  </p:childTnLst>
                                </p:cTn>
                              </p:par>
                              <p:par>
                                <p:cTn id="19" presetID="34" presetClass="entr" presetSubtype="0" fill="hold" nodeType="withEffect">
                                  <p:stCondLst>
                                    <p:cond delay="0"/>
                                  </p:stCondLst>
                                  <p:childTnLst>
                                    <p:set>
                                      <p:cBhvr>
                                        <p:cTn id="20" dur="1" fill="hold">
                                          <p:stCondLst>
                                            <p:cond delay="0"/>
                                          </p:stCondLst>
                                        </p:cTn>
                                        <p:tgtEl>
                                          <p:spTgt spid="10244"/>
                                        </p:tgtEl>
                                        <p:attrNameLst>
                                          <p:attrName>style.visibility</p:attrName>
                                        </p:attrNameLst>
                                      </p:cBhvr>
                                      <p:to>
                                        <p:strVal val="visible"/>
                                      </p:to>
                                    </p:set>
                                    <p:anim from="(-#ppt_w/2)" to="(#ppt_x)" calcmode="lin" valueType="num">
                                      <p:cBhvr>
                                        <p:cTn id="21" dur="600" fill="hold">
                                          <p:stCondLst>
                                            <p:cond delay="0"/>
                                          </p:stCondLst>
                                        </p:cTn>
                                        <p:tgtEl>
                                          <p:spTgt spid="10244"/>
                                        </p:tgtEl>
                                        <p:attrNameLst>
                                          <p:attrName>ppt_x</p:attrName>
                                        </p:attrNameLst>
                                      </p:cBhvr>
                                    </p:anim>
                                    <p:anim from="0" to="-1.0" calcmode="lin" valueType="num">
                                      <p:cBhvr>
                                        <p:cTn id="22" dur="200" decel="50000" autoRev="1" fill="hold">
                                          <p:stCondLst>
                                            <p:cond delay="600"/>
                                          </p:stCondLst>
                                        </p:cTn>
                                        <p:tgtEl>
                                          <p:spTgt spid="10244"/>
                                        </p:tgtEl>
                                        <p:attrNameLst>
                                          <p:attrName>xshear</p:attrName>
                                        </p:attrNameLst>
                                      </p:cBhvr>
                                    </p:anim>
                                    <p:animScale>
                                      <p:cBhvr>
                                        <p:cTn id="23" dur="200" decel="100000" autoRev="1" fill="hold">
                                          <p:stCondLst>
                                            <p:cond delay="600"/>
                                          </p:stCondLst>
                                        </p:cTn>
                                        <p:tgtEl>
                                          <p:spTgt spid="10244"/>
                                        </p:tgtEl>
                                      </p:cBhvr>
                                      <p:from x="100000" y="100000"/>
                                      <p:to x="80000" y="100000"/>
                                    </p:animScale>
                                    <p:anim by="(#ppt_h/3+#ppt_w*0.1)" calcmode="lin" valueType="num">
                                      <p:cBhvr additive="sum">
                                        <p:cTn id="24" dur="200" decel="100000" autoRev="1" fill="hold">
                                          <p:stCondLst>
                                            <p:cond delay="600"/>
                                          </p:stCondLst>
                                        </p:cTn>
                                        <p:tgtEl>
                                          <p:spTgt spid="1024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321972" y="1159076"/>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itchFamily="18" charset="0"/>
              </a:rPr>
              <a:t>Cơ</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sở</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lý</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073680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smtClean="0">
                <a:solidFill>
                  <a:srgbClr val="FF0066"/>
                </a:solidFill>
                <a:latin typeface="+mj-lt"/>
                <a:ea typeface="Calibri" panose="020F0502020204030204" pitchFamily="34" charset="0"/>
                <a:cs typeface="Times New Roman" panose="02020603050405020304" pitchFamily="18" charset="0"/>
              </a:rPr>
              <a:t>Quan</a:t>
            </a: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điểm</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của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Mác</a:t>
            </a:r>
            <a:r>
              <a:rPr lang="en-US" sz="2800" b="1" dirty="0">
                <a:solidFill>
                  <a:srgbClr val="FF0066"/>
                </a:solidFill>
                <a:latin typeface="+mj-lt"/>
                <a:ea typeface="Calibri" panose="020F0502020204030204" pitchFamily="34" charset="0"/>
                <a:cs typeface="Times New Roman" panose="02020603050405020304" pitchFamily="18" charset="0"/>
              </a:rPr>
              <a:t> - </a:t>
            </a:r>
            <a:r>
              <a:rPr lang="en-US" sz="2800" b="1" dirty="0" err="1">
                <a:solidFill>
                  <a:srgbClr val="FF0066"/>
                </a:solidFill>
                <a:latin typeface="+mj-lt"/>
                <a:ea typeface="Calibri" panose="020F0502020204030204" pitchFamily="34" charset="0"/>
                <a:cs typeface="Times New Roman" panose="02020603050405020304" pitchFamily="18" charset="0"/>
              </a:rPr>
              <a:t>Lênin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về</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đoàn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kết</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dân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tộc</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trong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cách</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mạng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xã</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hội</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endParaRPr lang="en-US" sz="2800" dirty="0">
              <a:solidFill>
                <a:srgbClr val="FF0066"/>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80381" y="2219459"/>
            <a:ext cx="2268415" cy="2362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5" name="Diagram 4"/>
          <p:cNvGraphicFramePr/>
          <p:nvPr>
            <p:extLst>
              <p:ext uri="{D42A27DB-BD31-4B8C-83A1-F6EECF244321}">
                <p14:modId xmlns:p14="http://schemas.microsoft.com/office/powerpoint/2010/main" xmlns="" val="4099258808"/>
              </p:ext>
            </p:extLst>
          </p:nvPr>
        </p:nvGraphicFramePr>
        <p:xfrm>
          <a:off x="2346650" y="1246031"/>
          <a:ext cx="8887407"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8946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5965" y="1417902"/>
            <a:ext cx="4824412"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017182" y="1536700"/>
            <a:ext cx="4032250"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2540000" y="5029200"/>
            <a:ext cx="508000" cy="580347"/>
            <a:chOff x="2078" y="1680"/>
            <a:chExt cx="1615" cy="2460"/>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7" name="Oval 64"/>
            <p:cNvSpPr>
              <a:spLocks noChangeArrowheads="1"/>
            </p:cNvSpPr>
            <p:nvPr/>
          </p:nvSpPr>
          <p:spPr bwMode="gray">
            <a:xfrm>
              <a:off x="2254" y="1856"/>
              <a:ext cx="826" cy="2201"/>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743200"/>
            <a:ext cx="508000" cy="580347"/>
            <a:chOff x="2078" y="1680"/>
            <a:chExt cx="1615" cy="2460"/>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1" name="Oval 71"/>
            <p:cNvSpPr>
              <a:spLocks noChangeArrowheads="1"/>
            </p:cNvSpPr>
            <p:nvPr/>
          </p:nvSpPr>
          <p:spPr bwMode="gray">
            <a:xfrm>
              <a:off x="2254" y="1856"/>
              <a:ext cx="826" cy="2201"/>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145249" y="1484822"/>
            <a:ext cx="8415380" cy="16002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251200" y="4272872"/>
            <a:ext cx="8229600" cy="16764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3352800" y="1967650"/>
            <a:ext cx="7620000" cy="523220"/>
          </a:xfrm>
          <a:prstGeom prst="rect">
            <a:avLst/>
          </a:prstGeom>
          <a:noFill/>
          <a:ln w="9525">
            <a:noFill/>
            <a:miter lim="800000"/>
            <a:headEnd/>
            <a:tailEnd/>
          </a:ln>
        </p:spPr>
        <p:txBody>
          <a:bodyPr>
            <a:spAutoFit/>
          </a:bodyPr>
          <a:lstStyle/>
          <a:p>
            <a:pPr algn="just"/>
            <a:r>
              <a:rPr lang="en-US" sz="28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3556000" y="4512014"/>
            <a:ext cx="7112000" cy="954087"/>
          </a:xfrm>
          <a:prstGeom prst="rect">
            <a:avLst/>
          </a:prstGeom>
          <a:noFill/>
          <a:ln w="9525">
            <a:noFill/>
            <a:miter lim="800000"/>
            <a:headEnd/>
            <a:tailEnd/>
          </a:ln>
        </p:spPr>
        <p:txBody>
          <a:bodyPr>
            <a:spAutoFit/>
          </a:bodyPr>
          <a:lstStyle/>
          <a:p>
            <a:pPr algn="just"/>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Vô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lại</a:t>
            </a:r>
            <a:r>
              <a:rPr lang="en-US" sz="2800" dirty="0">
                <a:latin typeface="Times New Roman" pitchFamily="18" charset="0"/>
                <a:cs typeface="Times New Roman" pitchFamily="18" charset="0"/>
              </a:rPr>
              <a:t>”</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554567" y="1377100"/>
            <a:ext cx="2563284" cy="1766887"/>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586854" y="3847400"/>
            <a:ext cx="2664346" cy="2246312"/>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a:off x="1722438" y="825137"/>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31581" y="276881"/>
            <a:ext cx="12386596" cy="348813"/>
          </a:xfrm>
          <a:prstGeom prst="rect">
            <a:avLst/>
          </a:prstGeom>
        </p:spPr>
        <p:txBody>
          <a:bodyPr wrap="none">
            <a:spAutoFit/>
          </a:bodyPr>
          <a:lstStyle/>
          <a:p>
            <a:pPr indent="457200" algn="just">
              <a:lnSpc>
                <a:spcPts val="2000"/>
              </a:lnSpc>
              <a:spcAft>
                <a:spcPts val="0"/>
              </a:spcAft>
            </a:pP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63774" y="1121393"/>
            <a:ext cx="11546005"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None/>
            </a:pPr>
            <a:r>
              <a:rPr lang="en-US" altLang="en-US" sz="2400" b="1" i="1" dirty="0" err="1" smtClean="0">
                <a:solidFill>
                  <a:srgbClr val="000099"/>
                </a:solidFill>
                <a:latin typeface="Arial" panose="020B0604020202020204" pitchFamily="34" charset="0"/>
              </a:rPr>
              <a:t>Đại</a:t>
            </a:r>
            <a:r>
              <a:rPr lang="en-US" altLang="en-US" sz="2400" b="1" i="1" dirty="0" smtClean="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đoàn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kết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dân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tộc</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là</a:t>
            </a:r>
            <a:r>
              <a:rPr lang="en-US" altLang="en-US" sz="2400" b="1" i="1" dirty="0">
                <a:solidFill>
                  <a:srgbClr val="000099"/>
                </a:solidFill>
                <a:latin typeface="Arial" panose="020B0604020202020204" pitchFamily="34" charset="0"/>
              </a:rPr>
              <a:t> </a:t>
            </a:r>
            <a:r>
              <a:rPr lang="vi-VN" altLang="en-US" sz="2400" b="1" i="1" dirty="0" smtClean="0">
                <a:solidFill>
                  <a:srgbClr val="000099"/>
                </a:solidFill>
                <a:latin typeface="Arial" panose="020B0604020202020204" pitchFamily="34" charset="0"/>
              </a:rPr>
              <a:t>một chiến lược cơ bản, nhất quán, lâu dài, là nguồn sức mạnh vô địch, là động lực chủ yếu, quyết định thành công của cách mạng Việt Nam</a:t>
            </a:r>
            <a:r>
              <a:rPr lang="en-US" altLang="en-US" sz="2400" b="1" i="1" dirty="0" smtClean="0">
                <a:solidFill>
                  <a:srgbClr val="000099"/>
                </a:solidFill>
                <a:latin typeface="Arial" panose="020B0604020202020204" pitchFamily="34" charset="0"/>
              </a:rPr>
              <a:t>.</a:t>
            </a:r>
            <a:endParaRPr lang="en-US" altLang="en-US" sz="24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080700" y="3003664"/>
            <a:ext cx="3957313" cy="379857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67424" y="3003664"/>
            <a:ext cx="3986805" cy="3798574"/>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301543" y="3037002"/>
            <a:ext cx="3631843" cy="37652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52413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dirty="0" err="1" smtClean="0">
                <a:solidFill>
                  <a:srgbClr val="C00000"/>
                </a:solidFill>
                <a:latin typeface="Times New Roman" pitchFamily="18" charset="0"/>
                <a:cs typeface="Times New Roman" pitchFamily="18" charset="0"/>
              </a:rPr>
              <a:t>Chiến</a:t>
            </a:r>
            <a:r>
              <a:rPr lang="en-US" sz="2800" dirty="0" smtClean="0">
                <a:solidFill>
                  <a:srgbClr val="C00000"/>
                </a:solidFill>
                <a:latin typeface="Times New Roman" pitchFamily="18" charset="0"/>
                <a:cs typeface="Times New Roman" pitchFamily="18" charset="0"/>
              </a:rPr>
              <a:t> </a:t>
            </a:r>
            <a:r>
              <a:rPr lang="en-US" sz="2800" dirty="0" err="1" smtClean="0">
                <a:solidFill>
                  <a:srgbClr val="C00000"/>
                </a:solidFill>
                <a:latin typeface="Times New Roman" pitchFamily="18" charset="0"/>
                <a:cs typeface="Times New Roman" pitchFamily="18" charset="0"/>
              </a:rPr>
              <a:t>lược</a:t>
            </a:r>
            <a:r>
              <a:rPr lang="en-US" sz="2800" dirty="0" smtClean="0">
                <a:solidFill>
                  <a:srgbClr val="C00000"/>
                </a:solidFill>
                <a:latin typeface="Times New Roman" pitchFamily="18" charset="0"/>
                <a:cs typeface="Times New Roman" pitchFamily="18" charset="0"/>
              </a:rPr>
              <a:t>: </a:t>
            </a:r>
            <a:r>
              <a:rPr lang="vi-VN" sz="2800" dirty="0" smtClean="0">
                <a:latin typeface="Times New Roman" pitchFamily="18" charset="0"/>
                <a:cs typeface="Times New Roman" pitchFamily="18" charset="0"/>
              </a:rPr>
              <a:t>là tổ hợp các mục tiêu dài hạn và các biện pháp, các cách thức, con đường đạt đến các mục tiêu đó</a:t>
            </a:r>
            <a:endParaRPr lang="en-US" sz="2800" dirty="0" smtClean="0"/>
          </a:p>
        </p:txBody>
      </p:sp>
      <p:sp>
        <p:nvSpPr>
          <p:cNvPr id="18435" name="Content Placeholder 2"/>
          <p:cNvSpPr>
            <a:spLocks noGrp="1"/>
          </p:cNvSpPr>
          <p:nvPr>
            <p:ph idx="1"/>
          </p:nvPr>
        </p:nvSpPr>
        <p:spPr/>
        <p:txBody>
          <a:bodyPr/>
          <a:lstStyle/>
          <a:p>
            <a:endParaRPr lang="en-US" smtClean="0"/>
          </a:p>
        </p:txBody>
      </p:sp>
      <p:pic>
        <p:nvPicPr>
          <p:cNvPr id="18436" name="Picture 12" descr="tbn"/>
          <p:cNvPicPr>
            <a:picLocks noChangeAspect="1" noChangeArrowheads="1"/>
          </p:cNvPicPr>
          <p:nvPr/>
        </p:nvPicPr>
        <p:blipFill>
          <a:blip r:embed="rId2"/>
          <a:srcRect/>
          <a:stretch>
            <a:fillRect/>
          </a:stretch>
        </p:blipFill>
        <p:spPr bwMode="auto">
          <a:xfrm>
            <a:off x="508000" y="1752600"/>
            <a:ext cx="4673600" cy="3810000"/>
          </a:xfrm>
          <a:prstGeom prst="rect">
            <a:avLst/>
          </a:prstGeom>
          <a:noFill/>
          <a:ln w="9525">
            <a:noFill/>
            <a:miter lim="800000"/>
            <a:headEnd/>
            <a:tailEnd/>
          </a:ln>
        </p:spPr>
      </p:pic>
      <p:pic>
        <p:nvPicPr>
          <p:cNvPr id="18437" name="Picture 4" descr="Kết quả hình ảnh cho đoàn kết toàn dân theo hồ chí minh"/>
          <p:cNvPicPr>
            <a:picLocks noChangeAspect="1" noChangeArrowheads="1"/>
          </p:cNvPicPr>
          <p:nvPr/>
        </p:nvPicPr>
        <p:blipFill>
          <a:blip r:embed="rId3"/>
          <a:srcRect/>
          <a:stretch>
            <a:fillRect/>
          </a:stretch>
        </p:blipFill>
        <p:spPr bwMode="auto">
          <a:xfrm>
            <a:off x="5384801" y="1752601"/>
            <a:ext cx="6388100" cy="384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nl-NL" dirty="0" smtClean="0"/>
              <a:t>Đại đoàn kết dân tộc là mục tiêu, nhiệm vụ hàng đầu của Đảng</a:t>
            </a:r>
            <a:endParaRPr lang="en-US" altLang="en-US"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lgn="ctr" eaLnBrk="1" hangingPunct="1">
              <a:lnSpc>
                <a:spcPct val="90000"/>
              </a:lnSpc>
              <a:buClr>
                <a:schemeClr val="tx2"/>
              </a:buClr>
              <a:buFont typeface="Wingdings" pitchFamily="2" charset="2"/>
              <a:buNone/>
              <a:defRPr/>
            </a:pPr>
            <a:endParaRPr lang="en-US" altLang="en-US" sz="1800" dirty="0" smtClean="0">
              <a:solidFill>
                <a:schemeClr val="bg1"/>
              </a:solidFill>
              <a:latin typeface="Arial" pitchFamily="34" charset="0"/>
            </a:endParaRPr>
          </a:p>
          <a:p>
            <a:pPr eaLnBrk="1" hangingPunct="1">
              <a:lnSpc>
                <a:spcPct val="90000"/>
              </a:lnSpc>
              <a:buClr>
                <a:schemeClr val="tx2"/>
              </a:buClr>
              <a:buFont typeface="Wingdings" pitchFamily="2" charset="2"/>
              <a:buNone/>
              <a:defRPr/>
            </a:pPr>
            <a:r>
              <a:rPr lang="en-US" altLang="en-US" sz="2000" b="1" dirty="0" smtClean="0">
                <a:solidFill>
                  <a:srgbClr val="000099"/>
                </a:solidFill>
                <a:latin typeface="Arial" pitchFamily="34" charset="0"/>
                <a:sym typeface="Wingdings"/>
              </a:rPr>
              <a:t> </a:t>
            </a:r>
            <a:r>
              <a:rPr lang="en-US" altLang="en-US" sz="2000" b="1" dirty="0" err="1" smtClean="0">
                <a:solidFill>
                  <a:srgbClr val="00B050"/>
                </a:solidFill>
                <a:latin typeface="Arial" pitchFamily="34" charset="0"/>
              </a:rPr>
              <a:t>Đoàn</a:t>
            </a:r>
            <a:r>
              <a:rPr lang="en-US" altLang="en-US" sz="2000" b="1" dirty="0" smtClean="0">
                <a:solidFill>
                  <a:srgbClr val="00B050"/>
                </a:solidFill>
                <a:latin typeface="Arial" pitchFamily="34" charset="0"/>
              </a:rPr>
              <a:t> </a:t>
            </a:r>
            <a:r>
              <a:rPr lang="en-US" altLang="en-US" sz="2000" b="1" dirty="0" err="1" smtClean="0">
                <a:solidFill>
                  <a:srgbClr val="00B050"/>
                </a:solidFill>
                <a:latin typeface="Arial" pitchFamily="34" charset="0"/>
              </a:rPr>
              <a:t>kết</a:t>
            </a:r>
            <a:r>
              <a:rPr lang="en-US" altLang="en-US" sz="2000" b="1" dirty="0" smtClean="0">
                <a:solidFill>
                  <a:srgbClr val="00B050"/>
                </a:solidFill>
                <a:latin typeface="Arial" pitchFamily="34" charset="0"/>
              </a:rPr>
              <a:t> là </a:t>
            </a:r>
            <a:r>
              <a:rPr lang="en-US" altLang="en-US" sz="2000" b="1" dirty="0" err="1" smtClean="0">
                <a:solidFill>
                  <a:srgbClr val="00B050"/>
                </a:solidFill>
                <a:latin typeface="Arial" pitchFamily="34" charset="0"/>
              </a:rPr>
              <a:t>điểm</a:t>
            </a:r>
            <a:r>
              <a:rPr lang="en-US" altLang="en-US" sz="2000" b="1" dirty="0" smtClean="0">
                <a:solidFill>
                  <a:srgbClr val="00B050"/>
                </a:solidFill>
                <a:latin typeface="Arial" pitchFamily="34" charset="0"/>
              </a:rPr>
              <a:t> mẹ: </a:t>
            </a: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a:t>
            </a:r>
            <a:r>
              <a:rPr lang="en-US" altLang="en-US" sz="2000" i="1" dirty="0" err="1" smtClean="0">
                <a:solidFill>
                  <a:srgbClr val="000099"/>
                </a:solidFill>
                <a:latin typeface="+mn-lt"/>
              </a:rPr>
              <a:t>Điểm</a:t>
            </a:r>
            <a:r>
              <a:rPr lang="en-US" altLang="en-US" sz="2000" i="1" dirty="0" smtClean="0">
                <a:solidFill>
                  <a:srgbClr val="000099"/>
                </a:solidFill>
                <a:latin typeface="+mn-lt"/>
              </a:rPr>
              <a:t> </a:t>
            </a:r>
            <a:r>
              <a:rPr lang="en-US" altLang="en-US" sz="2000" i="1" dirty="0" err="1" smtClean="0">
                <a:solidFill>
                  <a:srgbClr val="000099"/>
                </a:solidFill>
                <a:latin typeface="+mn-lt"/>
              </a:rPr>
              <a:t>này</a:t>
            </a:r>
            <a:r>
              <a:rPr lang="en-US" altLang="en-US" sz="2000" i="1" dirty="0" smtClean="0">
                <a:solidFill>
                  <a:srgbClr val="000099"/>
                </a:solidFill>
                <a:latin typeface="+mn-lt"/>
              </a:rPr>
              <a:t> mà </a:t>
            </a:r>
            <a:r>
              <a:rPr lang="en-US" altLang="en-US" sz="2000" i="1" dirty="0" err="1" smtClean="0">
                <a:solidFill>
                  <a:srgbClr val="000099"/>
                </a:solidFill>
                <a:latin typeface="+mn-lt"/>
              </a:rPr>
              <a:t>thực</a:t>
            </a:r>
            <a:r>
              <a:rPr lang="en-US" altLang="en-US" sz="2000" i="1" dirty="0" smtClean="0">
                <a:solidFill>
                  <a:srgbClr val="000099"/>
                </a:solidFill>
                <a:latin typeface="+mn-lt"/>
              </a:rPr>
              <a:t> </a:t>
            </a:r>
            <a:r>
              <a:rPr lang="en-US" altLang="en-US" sz="2000" i="1" dirty="0" err="1" smtClean="0">
                <a:solidFill>
                  <a:srgbClr val="000099"/>
                </a:solidFill>
                <a:latin typeface="+mn-lt"/>
              </a:rPr>
              <a:t>hiện</a:t>
            </a:r>
            <a:r>
              <a:rPr lang="en-US" altLang="en-US" sz="2000" i="1" dirty="0" smtClean="0">
                <a:solidFill>
                  <a:srgbClr val="000099"/>
                </a:solidFill>
                <a:latin typeface="+mn-lt"/>
              </a:rPr>
              <a:t> </a:t>
            </a:r>
            <a:r>
              <a:rPr lang="en-US" altLang="en-US" sz="2000" i="1" dirty="0" err="1" smtClean="0">
                <a:solidFill>
                  <a:srgbClr val="000099"/>
                </a:solidFill>
                <a:latin typeface="+mn-lt"/>
              </a:rPr>
              <a:t>tốt</a:t>
            </a:r>
            <a:endParaRPr lang="en-US" altLang="en-US" sz="2000" i="1" dirty="0" smtClean="0">
              <a:solidFill>
                <a:srgbClr val="000099"/>
              </a:solidFill>
              <a:latin typeface="+mn-lt"/>
            </a:endParaRPr>
          </a:p>
          <a:p>
            <a:pPr algn="ctr" eaLnBrk="1" hangingPunct="1">
              <a:lnSpc>
                <a:spcPct val="90000"/>
              </a:lnSpc>
              <a:buClr>
                <a:schemeClr val="tx2"/>
              </a:buClr>
              <a:buFont typeface="Wingdings" pitchFamily="2" charset="2"/>
              <a:buNone/>
              <a:defRPr/>
            </a:pPr>
            <a:r>
              <a:rPr lang="en-US" altLang="en-US" sz="2000" i="1" dirty="0" smtClean="0">
                <a:solidFill>
                  <a:srgbClr val="000099"/>
                </a:solidFill>
                <a:latin typeface="+mn-lt"/>
              </a:rPr>
              <a:t> </a:t>
            </a:r>
            <a:r>
              <a:rPr lang="en-US" altLang="en-US" sz="2000" i="1" dirty="0" err="1" smtClean="0">
                <a:solidFill>
                  <a:srgbClr val="000099"/>
                </a:solidFill>
                <a:latin typeface="+mn-lt"/>
              </a:rPr>
              <a:t>thi</a:t>
            </a:r>
            <a:r>
              <a:rPr lang="en-US" altLang="en-US" sz="2000" i="1" dirty="0" smtClean="0">
                <a:solidFill>
                  <a:srgbClr val="000099"/>
                </a:solidFill>
                <a:latin typeface="+mn-lt"/>
              </a:rPr>
              <a:t>̀ </a:t>
            </a:r>
            <a:r>
              <a:rPr lang="en-US" altLang="en-US" sz="2000" i="1" dirty="0" err="1" smtClean="0">
                <a:solidFill>
                  <a:srgbClr val="000099"/>
                </a:solidFill>
                <a:latin typeface="+mn-lt"/>
              </a:rPr>
              <a:t>đe</a:t>
            </a:r>
            <a:r>
              <a:rPr lang="en-US" altLang="en-US" sz="2000" i="1" dirty="0" smtClean="0">
                <a:solidFill>
                  <a:srgbClr val="000099"/>
                </a:solidFill>
                <a:latin typeface="+mn-lt"/>
              </a:rPr>
              <a:t>̉ </a:t>
            </a:r>
            <a:r>
              <a:rPr lang="en-US" altLang="en-US" sz="2000" i="1" dirty="0" err="1" smtClean="0">
                <a:solidFill>
                  <a:srgbClr val="000099"/>
                </a:solidFill>
                <a:latin typeface="+mn-lt"/>
              </a:rPr>
              <a:t>ra</a:t>
            </a:r>
            <a:r>
              <a:rPr lang="en-US" altLang="en-US" sz="2000" i="1" dirty="0" smtClean="0">
                <a:solidFill>
                  <a:srgbClr val="000099"/>
                </a:solidFill>
                <a:latin typeface="+mn-lt"/>
              </a:rPr>
              <a:t> con </a:t>
            </a:r>
            <a:r>
              <a:rPr lang="en-US" altLang="en-US" sz="2000" i="1" dirty="0" err="1" smtClean="0">
                <a:solidFill>
                  <a:srgbClr val="000099"/>
                </a:solidFill>
                <a:latin typeface="+mn-lt"/>
              </a:rPr>
              <a:t>cháu</a:t>
            </a:r>
            <a:r>
              <a:rPr lang="en-US" altLang="en-US" sz="2000" i="1" dirty="0" smtClean="0">
                <a:solidFill>
                  <a:srgbClr val="000099"/>
                </a:solidFill>
                <a:latin typeface="+mn-lt"/>
              </a:rPr>
              <a:t> </a:t>
            </a:r>
            <a:r>
              <a:rPr lang="en-US" altLang="en-US" sz="2000" i="1" dirty="0" err="1" smtClean="0">
                <a:solidFill>
                  <a:srgbClr val="000099"/>
                </a:solidFill>
                <a:latin typeface="+mn-lt"/>
              </a:rPr>
              <a:t>đều</a:t>
            </a:r>
            <a:r>
              <a:rPr lang="en-US" altLang="en-US" sz="2000" i="1" dirty="0" smtClean="0">
                <a:solidFill>
                  <a:srgbClr val="000099"/>
                </a:solidFill>
                <a:latin typeface="+mn-lt"/>
              </a:rPr>
              <a:t> </a:t>
            </a:r>
            <a:r>
              <a:rPr lang="en-US" altLang="en-US" sz="2000" i="1" dirty="0" err="1" smtClean="0">
                <a:solidFill>
                  <a:srgbClr val="000099"/>
                </a:solidFill>
                <a:latin typeface="+mn-lt"/>
              </a:rPr>
              <a:t>tốt</a:t>
            </a:r>
            <a:r>
              <a:rPr lang="en-US" altLang="en-US" sz="2000" i="1" dirty="0" smtClean="0">
                <a:solidFill>
                  <a:srgbClr val="000099"/>
                </a:solidFill>
                <a:latin typeface="+mn-lt"/>
              </a:rPr>
              <a:t>…”</a:t>
            </a:r>
          </a:p>
          <a:p>
            <a:pPr algn="ctr">
              <a:spcBef>
                <a:spcPct val="0"/>
              </a:spcBef>
              <a:buFontTx/>
              <a:buNone/>
              <a:defRPr/>
            </a:pPr>
            <a:endParaRPr lang="en-US" altLang="en-US" sz="1800" dirty="0" smtClean="0">
              <a:solidFill>
                <a:schemeClr val="bg1"/>
              </a:solidFill>
              <a:latin typeface="Arial"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p>
          <a:p>
            <a:pPr>
              <a:defRPr/>
            </a:pPr>
            <a:r>
              <a:rPr lang="en-US" i="1" dirty="0" smtClean="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p>
          <a:p>
            <a:pPr>
              <a:lnSpc>
                <a:spcPct val="90000"/>
              </a:lnSpc>
              <a:spcBef>
                <a:spcPct val="20000"/>
              </a:spcBef>
              <a:buClr>
                <a:schemeClr val="tx2"/>
              </a:buClr>
              <a:buFont typeface="Wingdings" pitchFamily="2" charset="2"/>
              <a:buNone/>
              <a:defRPr/>
            </a:pPr>
            <a:endParaRPr lang="en-US" sz="3000" dirty="0">
              <a:solidFill>
                <a:schemeClr val="bg1"/>
              </a:solidFill>
              <a:cs typeface="Times New Roman"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extLst>
      <p:ext uri="{BB962C8B-B14F-4D97-AF65-F5344CB8AC3E}">
        <p14:creationId xmlns:p14="http://schemas.microsoft.com/office/powerpoint/2010/main" xmlns="" val="33463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p>
          <a:p>
            <a:pPr algn="ctr" eaLnBrk="1" hangingPunct="1">
              <a:spcBef>
                <a:spcPct val="0"/>
              </a:spcBef>
              <a:buFontTx/>
              <a:buNone/>
            </a:pPr>
            <a:r>
              <a:rPr lang="en-US" altLang="en-US" sz="2400" b="1" dirty="0">
                <a:solidFill>
                  <a:srgbClr val="C00000"/>
                </a:solidFill>
              </a:rPr>
              <a:t> KHỐI ĐẠI ĐOÀN KẾT DÂN TỘC</a:t>
            </a: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smtClean="0">
                <a:solidFill>
                  <a:schemeClr val="bg1"/>
                </a:solidFill>
                <a:latin typeface="+mj-lt"/>
              </a:rPr>
              <a:t>trong</a:t>
            </a:r>
            <a:r>
              <a:rPr lang="en-US" sz="2400" b="1" dirty="0" smtClean="0">
                <a:solidFill>
                  <a:schemeClr val="bg1"/>
                </a:solidFill>
                <a:latin typeface="+mj-lt"/>
              </a:rPr>
              <a:t> </a:t>
            </a:r>
            <a:r>
              <a:rPr lang="en-US" sz="2400" b="1" dirty="0" err="1" smtClean="0">
                <a:solidFill>
                  <a:schemeClr val="bg1"/>
                </a:solidFill>
                <a:latin typeface="+mj-lt"/>
              </a:rPr>
              <a:t>Mặt</a:t>
            </a:r>
            <a:r>
              <a:rPr lang="en-US" sz="2400" b="1" dirty="0" smtClean="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Việt</a:t>
            </a:r>
            <a:r>
              <a:rPr lang="en-US" sz="2400" b="1" dirty="0" smtClean="0">
                <a:solidFill>
                  <a:schemeClr val="bg1"/>
                </a:solidFill>
                <a:latin typeface="+mj-lt"/>
              </a:rPr>
              <a:t> </a:t>
            </a:r>
            <a:r>
              <a:rPr lang="en-US" sz="2400" b="1" dirty="0">
                <a:solidFill>
                  <a:schemeClr val="bg1"/>
                </a:solidFill>
                <a:latin typeface="+mj-lt"/>
              </a:rPr>
              <a:t>Minh </a:t>
            </a: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Liên</a:t>
            </a:r>
            <a:r>
              <a:rPr lang="en-US" sz="2400" b="1" dirty="0" smtClean="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Tô</a:t>
            </a:r>
            <a:r>
              <a:rPr lang="en-US" sz="2400" b="1" dirty="0" smtClean="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p>
        </p:txBody>
      </p:sp>
      <p:sp>
        <p:nvSpPr>
          <p:cNvPr id="7" name="Rounded Rectangle 6"/>
          <p:cNvSpPr/>
          <p:nvPr/>
        </p:nvSpPr>
        <p:spPr>
          <a:xfrm>
            <a:off x="276431" y="3485322"/>
            <a:ext cx="3089622"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dirty="0">
                <a:solidFill>
                  <a:schemeClr val="bg1"/>
                </a:solidFill>
              </a:rPr>
              <a:t>Cách mạng Tháng Tám thành </a:t>
            </a:r>
            <a:r>
              <a:rPr lang="vi-VN" sz="2400" dirty="0" smtClean="0">
                <a:solidFill>
                  <a:schemeClr val="bg1"/>
                </a:solidFill>
              </a:rPr>
              <a:t>côn</a:t>
            </a:r>
            <a:r>
              <a:rPr lang="en-US" sz="2400" dirty="0" smtClean="0">
                <a:solidFill>
                  <a:schemeClr val="bg1"/>
                </a:solidFill>
              </a:rPr>
              <a:t>g</a:t>
            </a:r>
          </a:p>
          <a:p>
            <a:pPr algn="ctr">
              <a:defRPr/>
            </a:pPr>
            <a:r>
              <a:rPr lang="en-US" sz="2400" dirty="0" smtClean="0">
                <a:solidFill>
                  <a:schemeClr val="bg1"/>
                </a:solidFill>
              </a:rPr>
              <a:t>N</a:t>
            </a:r>
            <a:r>
              <a:rPr lang="vi-VN" sz="2400" dirty="0">
                <a:solidFill>
                  <a:schemeClr val="bg1"/>
                </a:solidFill>
              </a:rPr>
              <a:t>ước Việt Nam dân chủ cộng hòa</a:t>
            </a:r>
            <a:r>
              <a:rPr lang="en-US" sz="2400" dirty="0">
                <a:solidFill>
                  <a:schemeClr val="bg1"/>
                </a:solidFill>
              </a:rPr>
              <a:t> </a:t>
            </a:r>
            <a:r>
              <a:rPr lang="en-US" sz="2400" dirty="0" err="1">
                <a:solidFill>
                  <a:schemeClr val="bg1"/>
                </a:solidFill>
              </a:rPr>
              <a:t>được</a:t>
            </a:r>
            <a:r>
              <a:rPr lang="en-US" sz="2400" dirty="0">
                <a:solidFill>
                  <a:schemeClr val="bg1"/>
                </a:solidFill>
              </a:rPr>
              <a:t> </a:t>
            </a:r>
            <a:r>
              <a:rPr lang="en-US" sz="2400" dirty="0" err="1">
                <a:solidFill>
                  <a:schemeClr val="bg1"/>
                </a:solidFill>
              </a:rPr>
              <a:t>thành</a:t>
            </a:r>
            <a:r>
              <a:rPr lang="en-US" sz="2400" dirty="0">
                <a:solidFill>
                  <a:schemeClr val="bg1"/>
                </a:solidFill>
              </a:rPr>
              <a:t> </a:t>
            </a:r>
            <a:r>
              <a:rPr lang="en-US" sz="2400" dirty="0" err="1">
                <a:solidFill>
                  <a:schemeClr val="bg1"/>
                </a:solidFill>
              </a:rPr>
              <a:t>lập</a:t>
            </a:r>
            <a:endParaRPr lang="en-US" sz="2400" dirty="0">
              <a:solidFill>
                <a:schemeClr val="bg1"/>
              </a:solidFill>
            </a:endParaRPr>
          </a:p>
        </p:txBody>
      </p:sp>
      <p:sp>
        <p:nvSpPr>
          <p:cNvPr id="8" name="Rounded Rectangle 7"/>
          <p:cNvSpPr/>
          <p:nvPr/>
        </p:nvSpPr>
        <p:spPr>
          <a:xfrm>
            <a:off x="3909391" y="3485322"/>
            <a:ext cx="3366053" cy="21866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solidFill>
                  <a:schemeClr val="bg1"/>
                </a:solidFill>
                <a:sym typeface="Wingdings"/>
              </a:rPr>
              <a:t>K</a:t>
            </a:r>
            <a:r>
              <a:rPr lang="vi-VN" sz="2000" dirty="0">
                <a:solidFill>
                  <a:schemeClr val="bg1"/>
                </a:solidFill>
              </a:rPr>
              <a:t>háng chiến chống thực dân Pháp giành thắng lợi</a:t>
            </a:r>
            <a:endParaRPr lang="en-US" sz="2000" dirty="0">
              <a:solidFill>
                <a:schemeClr val="bg1"/>
              </a:solidFill>
              <a:sym typeface="Wingdings"/>
            </a:endParaRPr>
          </a:p>
          <a:p>
            <a:pPr algn="ctr">
              <a:defRPr/>
            </a:pPr>
            <a:r>
              <a:rPr lang="en-US" sz="2000" dirty="0">
                <a:solidFill>
                  <a:schemeClr val="bg1"/>
                </a:solidFill>
                <a:sym typeface="Wingdings"/>
              </a:rPr>
              <a:t>L</a:t>
            </a:r>
            <a:r>
              <a:rPr lang="vi-VN" sz="2000" dirty="0">
                <a:solidFill>
                  <a:schemeClr val="bg1"/>
                </a:solidFill>
              </a:rPr>
              <a:t>ập lại hòa bình ở Đông </a:t>
            </a:r>
            <a:r>
              <a:rPr lang="vi-VN" sz="2000" dirty="0" smtClean="0">
                <a:solidFill>
                  <a:schemeClr val="bg1"/>
                </a:solidFill>
              </a:rPr>
              <a:t>Dương</a:t>
            </a:r>
            <a:endParaRPr lang="en-US" sz="2000" dirty="0">
              <a:solidFill>
                <a:schemeClr val="bg1"/>
              </a:solidFill>
            </a:endParaRPr>
          </a:p>
          <a:p>
            <a:pPr algn="ctr">
              <a:defRPr/>
            </a:pPr>
            <a:r>
              <a:rPr lang="en-US" sz="2000" dirty="0" smtClean="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rPr>
              <a:t>Khôi</a:t>
            </a:r>
            <a:r>
              <a:rPr lang="en-US" altLang="en-US" sz="2400" dirty="0">
                <a:solidFill>
                  <a:schemeClr val="bg1"/>
                </a:solidFill>
              </a:rPr>
              <a:t> </a:t>
            </a:r>
            <a:r>
              <a:rPr lang="en-US" altLang="en-US" sz="2400" dirty="0" err="1">
                <a:solidFill>
                  <a:schemeClr val="bg1"/>
                </a:solidFill>
              </a:rPr>
              <a:t>phục</a:t>
            </a:r>
            <a:r>
              <a:rPr lang="en-US" altLang="en-US" sz="2400" dirty="0">
                <a:solidFill>
                  <a:schemeClr val="bg1"/>
                </a:solidFill>
              </a:rPr>
              <a:t> </a:t>
            </a:r>
            <a:r>
              <a:rPr lang="en-US" altLang="en-US" sz="2400" dirty="0" err="1">
                <a:solidFill>
                  <a:schemeClr val="bg1"/>
                </a:solidFill>
              </a:rPr>
              <a:t>kinh</a:t>
            </a:r>
            <a:r>
              <a:rPr lang="en-US" altLang="en-US" sz="2400" dirty="0">
                <a:solidFill>
                  <a:schemeClr val="bg1"/>
                </a:solidFill>
              </a:rPr>
              <a:t> </a:t>
            </a:r>
            <a:r>
              <a:rPr lang="en-US" altLang="en-US" sz="2400" dirty="0" err="1">
                <a:solidFill>
                  <a:schemeClr val="bg1"/>
                </a:solidFill>
              </a:rPr>
              <a:t>tế</a:t>
            </a:r>
            <a:endParaRPr lang="en-US" altLang="en-US" sz="2400" dirty="0">
              <a:solidFill>
                <a:schemeClr val="bg1"/>
              </a:solidFill>
            </a:endParaRPr>
          </a:p>
          <a:p>
            <a:pPr algn="just">
              <a:defRPr/>
            </a:pPr>
            <a:r>
              <a:rPr lang="en-US" altLang="en-US" sz="2400" dirty="0" smtClean="0">
                <a:solidFill>
                  <a:schemeClr val="bg1"/>
                </a:solidFill>
                <a:sym typeface="Wingdings"/>
              </a:rPr>
              <a:t> </a:t>
            </a:r>
            <a:r>
              <a:rPr lang="en-US" altLang="en-US" sz="2400" dirty="0" err="1">
                <a:solidFill>
                  <a:schemeClr val="bg1"/>
                </a:solidFill>
                <a:sym typeface="Wingdings"/>
              </a:rPr>
              <a:t>Cải</a:t>
            </a:r>
            <a:r>
              <a:rPr lang="en-US" altLang="en-US" sz="2400" dirty="0">
                <a:solidFill>
                  <a:schemeClr val="bg1"/>
                </a:solidFill>
                <a:sym typeface="Wingdings"/>
              </a:rPr>
              <a:t> </a:t>
            </a:r>
            <a:r>
              <a:rPr lang="en-US" altLang="en-US" sz="2400" dirty="0" err="1">
                <a:solidFill>
                  <a:schemeClr val="bg1"/>
                </a:solidFill>
                <a:sym typeface="Wingdings"/>
              </a:rPr>
              <a:t>tạo</a:t>
            </a:r>
            <a:r>
              <a:rPr lang="en-US" altLang="en-US" sz="2400" dirty="0">
                <a:solidFill>
                  <a:schemeClr val="bg1"/>
                </a:solidFill>
                <a:sym typeface="Wingdings"/>
              </a:rPr>
              <a:t> XHCN </a:t>
            </a:r>
            <a:r>
              <a:rPr lang="en-US" altLang="en-US" sz="2400" dirty="0" err="1">
                <a:solidFill>
                  <a:schemeClr val="bg1"/>
                </a:solidFill>
                <a:sym typeface="Wingdings"/>
              </a:rPr>
              <a:t>va</a:t>
            </a:r>
            <a:r>
              <a:rPr lang="en-US" altLang="en-US" sz="2400" dirty="0">
                <a:solidFill>
                  <a:schemeClr val="bg1"/>
                </a:solidFill>
                <a:sym typeface="Wingdings"/>
              </a:rPr>
              <a:t>̀ </a:t>
            </a:r>
            <a:r>
              <a:rPr lang="en-US" altLang="en-US" sz="2400" dirty="0" err="1">
                <a:solidFill>
                  <a:schemeClr val="bg1"/>
                </a:solidFill>
                <a:sym typeface="Wingdings"/>
              </a:rPr>
              <a:t>x</a:t>
            </a:r>
            <a:r>
              <a:rPr lang="en-US" altLang="en-US" sz="2400" dirty="0" err="1">
                <a:solidFill>
                  <a:schemeClr val="bg1"/>
                </a:solidFill>
              </a:rPr>
              <a:t>ây</a:t>
            </a:r>
            <a:r>
              <a:rPr lang="en-US" altLang="en-US" sz="2400" dirty="0">
                <a:solidFill>
                  <a:schemeClr val="bg1"/>
                </a:solidFill>
              </a:rPr>
              <a:t> </a:t>
            </a:r>
            <a:r>
              <a:rPr lang="en-US" altLang="en-US" sz="2400" dirty="0" err="1">
                <a:solidFill>
                  <a:schemeClr val="bg1"/>
                </a:solidFill>
              </a:rPr>
              <a:t>dựng</a:t>
            </a:r>
            <a:r>
              <a:rPr lang="en-US" altLang="en-US" sz="2400" dirty="0">
                <a:solidFill>
                  <a:schemeClr val="bg1"/>
                </a:solidFill>
              </a:rPr>
              <a:t> CNXH ở </a:t>
            </a:r>
            <a:r>
              <a:rPr lang="en-US" altLang="en-US" sz="2400" dirty="0" err="1">
                <a:solidFill>
                  <a:schemeClr val="bg1"/>
                </a:solidFill>
              </a:rPr>
              <a:t>miền</a:t>
            </a:r>
            <a:r>
              <a:rPr lang="en-US" altLang="en-US" sz="2400" dirty="0">
                <a:solidFill>
                  <a:schemeClr val="bg1"/>
                </a:solidFill>
              </a:rPr>
              <a:t> </a:t>
            </a:r>
            <a:r>
              <a:rPr lang="en-US" altLang="en-US" sz="2400" dirty="0" err="1">
                <a:solidFill>
                  <a:schemeClr val="bg1"/>
                </a:solidFill>
              </a:rPr>
              <a:t>Bắc</a:t>
            </a:r>
            <a:endParaRPr lang="en-US" altLang="en-US" sz="24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8"/>
          <p:cNvSpPr>
            <a:spLocks noChangeArrowheads="1"/>
          </p:cNvSpPr>
          <p:nvPr/>
        </p:nvSpPr>
        <p:spPr bwMode="auto">
          <a:xfrm>
            <a:off x="304800" y="228601"/>
            <a:ext cx="11785600" cy="6001643"/>
          </a:xfrm>
          <a:prstGeom prst="rect">
            <a:avLst/>
          </a:prstGeom>
          <a:noFill/>
          <a:ln w="9525">
            <a:noFill/>
            <a:miter lim="800000"/>
            <a:headEnd/>
            <a:tailEnd/>
          </a:ln>
        </p:spPr>
        <p:txBody>
          <a:bodyPr>
            <a:spAutoFit/>
          </a:bodyPr>
          <a:lstStyle/>
          <a:p>
            <a:pPr>
              <a:buFontTx/>
              <a:buChar char="-"/>
            </a:pPr>
            <a:r>
              <a:rPr lang="nl-NL" sz="2400" i="1" dirty="0" smtClean="0">
                <a:solidFill>
                  <a:srgbClr val="FF0000"/>
                </a:solidFill>
              </a:rPr>
              <a:t>Về nội dung</a:t>
            </a:r>
            <a:r>
              <a:rPr lang="nl-NL" sz="2400" dirty="0" smtClean="0">
                <a:solidFill>
                  <a:srgbClr val="FF0000"/>
                </a:solidFill>
              </a:rPr>
              <a:t>, </a:t>
            </a:r>
            <a:r>
              <a:rPr lang="nl-NL" sz="2400" dirty="0" smtClean="0"/>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p>
          <a:p>
            <a:pPr>
              <a:buFontTx/>
              <a:buChar char="-"/>
            </a:pPr>
            <a:endParaRPr lang="nl-NL" sz="2400" dirty="0" smtClean="0">
              <a:solidFill>
                <a:srgbClr val="FF0000"/>
              </a:solidFill>
            </a:endParaRPr>
          </a:p>
          <a:p>
            <a:r>
              <a:rPr lang="nl-NL" sz="2400" i="1" dirty="0" smtClean="0">
                <a:solidFill>
                  <a:srgbClr val="FF0000"/>
                </a:solidFill>
              </a:rPr>
              <a:t>-Về hình thức, </a:t>
            </a:r>
            <a:r>
              <a:rPr lang="nl-NL" sz="2400" dirty="0" smtClean="0"/>
              <a:t>đại đoàn kết dân tộc phải có tổ chức là Mặt trận dân tộc thống nhất, dưới sự lãnh đạo của Đảng. </a:t>
            </a:r>
          </a:p>
          <a:p>
            <a:endParaRPr lang="en-US" sz="2400" dirty="0" smtClean="0"/>
          </a:p>
          <a:p>
            <a:r>
              <a:rPr lang="nl-NL" sz="2400" i="1" dirty="0" smtClean="0">
                <a:solidFill>
                  <a:srgbClr val="FF0000"/>
                </a:solidFill>
              </a:rPr>
              <a:t>-Về các nguyên tắc cơ bản</a:t>
            </a:r>
            <a:r>
              <a:rPr lang="nl-NL" sz="2400" i="1" dirty="0" smtClean="0"/>
              <a:t>,</a:t>
            </a:r>
            <a:r>
              <a:rPr lang="nl-NL" sz="2400" dirty="0" smtClean="0"/>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p>
          <a:p>
            <a:endParaRPr lang="en-US" sz="2400" dirty="0" smtClean="0"/>
          </a:p>
          <a:p>
            <a:pPr>
              <a:buFontTx/>
              <a:buChar char="-"/>
            </a:pPr>
            <a:r>
              <a:rPr lang="nl-NL" sz="2400" i="1" dirty="0" smtClean="0">
                <a:solidFill>
                  <a:srgbClr val="FF0000"/>
                </a:solidFill>
              </a:rPr>
              <a:t>Về phương pháp thực hiện</a:t>
            </a:r>
            <a:r>
              <a:rPr lang="nl-NL" sz="2400" i="1" dirty="0" smtClean="0"/>
              <a:t>,</a:t>
            </a:r>
            <a:r>
              <a:rPr lang="nl-NL" sz="2400" dirty="0" smtClean="0"/>
              <a:t> Hồ Chí Minh rất coi trọng việc tuyên truyền, giáo dục, vận động quần chúng. </a:t>
            </a:r>
            <a:endParaRPr lang="en-US"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smtClean="0">
                <a:solidFill>
                  <a:srgbClr val="C00000"/>
                </a:solidFill>
                <a:latin typeface="+mj-lt"/>
                <a:ea typeface="Times New Roman" panose="02020603050405020304" pitchFamily="18" charset="0"/>
                <a:cs typeface="Times New Roman" panose="02020603050405020304" pitchFamily="18" charset="0"/>
              </a:rPr>
              <a:t>2</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smtClean="0">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12" name="Rectangle 11"/>
          <p:cNvSpPr/>
          <p:nvPr/>
        </p:nvSpPr>
        <p:spPr>
          <a:xfrm>
            <a:off x="477658" y="1522301"/>
            <a:ext cx="11373893" cy="830997"/>
          </a:xfrm>
          <a:prstGeom prst="rect">
            <a:avLst/>
          </a:prstGeom>
        </p:spPr>
        <p:txBody>
          <a:bodyPr wrap="square">
            <a:spAutoFit/>
          </a:bodyPr>
          <a:lstStyle/>
          <a:p>
            <a:pPr>
              <a:buFont typeface="Wingdings" pitchFamily="2" charset="2"/>
              <a:buChar char="Ø"/>
            </a:pPr>
            <a:r>
              <a:rPr lang="nl-NL" sz="2400" dirty="0" smtClean="0"/>
              <a:t> Đoàn kết là truyền thống quý báu và là bài học lịch sử vô giá của dân tộc Việt Nam trong suốt quá trình dựng nước và giữ nước. </a:t>
            </a:r>
            <a:endParaRPr lang="en-US" sz="2400" dirty="0"/>
          </a:p>
        </p:txBody>
      </p:sp>
      <p:pic>
        <p:nvPicPr>
          <p:cNvPr id="16386" name="Picture 2" descr="Image result for cách mạng tháng 8"/>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19970" y="3324180"/>
            <a:ext cx="3527782" cy="2484192"/>
          </a:xfrm>
          <a:prstGeom prst="rect">
            <a:avLst/>
          </a:prstGeom>
          <a:noFill/>
          <a:extLst>
            <a:ext uri="{909E8E84-426E-40DD-AFC4-6F175D3DCCD1}">
              <a14:hiddenFill xmlns:a14="http://schemas.microsoft.com/office/drawing/2010/main" xmlns="">
                <a:solidFill>
                  <a:srgbClr val="FFFFFF"/>
                </a:solidFill>
              </a14:hiddenFill>
            </a:ext>
          </a:extLst>
        </p:spPr>
      </p:pic>
      <p:pic>
        <p:nvPicPr>
          <p:cNvPr id="16388" name="Picture 4" descr="Image result for điện biên phủ"/>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02299" y="3324180"/>
            <a:ext cx="3760631" cy="2484192"/>
          </a:xfrm>
          <a:prstGeom prst="rect">
            <a:avLst/>
          </a:prstGeom>
          <a:noFill/>
          <a:extLst>
            <a:ext uri="{909E8E84-426E-40DD-AFC4-6F175D3DCCD1}">
              <a14:hiddenFill xmlns:a14="http://schemas.microsoft.com/office/drawing/2010/main" xmlns="">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817476" y="3324181"/>
            <a:ext cx="4154734" cy="248419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896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1200329"/>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nl-NL" sz="2400" dirty="0" smtClean="0"/>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solidFill>
                <a:srgbClr val="002060"/>
              </a:solidFill>
              <a:latin typeface="+mj-lt"/>
            </a:endParaRPr>
          </a:p>
        </p:txBody>
      </p:sp>
      <p:sp>
        <p:nvSpPr>
          <p:cNvPr id="23554" name="AutoShape 2" descr="Kết quả hình ảnh cho đoàn kết chống dịc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3556" name="Picture 4" descr="Kết quả hình ảnh cho đoàn kết chống dịch"/>
          <p:cNvPicPr>
            <a:picLocks noChangeAspect="1" noChangeArrowheads="1"/>
          </p:cNvPicPr>
          <p:nvPr/>
        </p:nvPicPr>
        <p:blipFill>
          <a:blip r:embed="rId2"/>
          <a:srcRect/>
          <a:stretch>
            <a:fillRect/>
          </a:stretch>
        </p:blipFill>
        <p:spPr bwMode="auto">
          <a:xfrm>
            <a:off x="6948261" y="2490334"/>
            <a:ext cx="4876800" cy="3124201"/>
          </a:xfrm>
          <a:prstGeom prst="rect">
            <a:avLst/>
          </a:prstGeom>
          <a:noFill/>
        </p:spPr>
      </p:pic>
      <p:pic>
        <p:nvPicPr>
          <p:cNvPr id="23558" name="Picture 6" descr="Kết quả hình ảnh cho đoàn kết chống lũ lụt"/>
          <p:cNvPicPr>
            <a:picLocks noChangeAspect="1" noChangeArrowheads="1"/>
          </p:cNvPicPr>
          <p:nvPr/>
        </p:nvPicPr>
        <p:blipFill>
          <a:blip r:embed="rId3"/>
          <a:srcRect/>
          <a:stretch>
            <a:fillRect/>
          </a:stretch>
        </p:blipFill>
        <p:spPr bwMode="auto">
          <a:xfrm>
            <a:off x="782592" y="2413045"/>
            <a:ext cx="4876800" cy="3190876"/>
          </a:xfrm>
          <a:prstGeom prst="rect">
            <a:avLst/>
          </a:prstGeom>
          <a:noFill/>
        </p:spPr>
      </p:pic>
    </p:spTree>
    <p:extLst>
      <p:ext uri="{BB962C8B-B14F-4D97-AF65-F5344CB8AC3E}">
        <p14:creationId xmlns:p14="http://schemas.microsoft.com/office/powerpoint/2010/main" xmlns="" val="15018244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9" y="600509"/>
            <a:ext cx="11573197" cy="1541440"/>
          </a:xfrm>
        </p:spPr>
        <p:txBody>
          <a:bodyPr/>
          <a:lstStyle/>
          <a:p>
            <a:pPr algn="just"/>
            <a:r>
              <a:rPr lang="nl-NL" sz="2400" i="1" dirty="0" smtClean="0"/>
              <a:t>Tuy nhiên,</a:t>
            </a:r>
            <a:r>
              <a:rPr lang="nl-NL" sz="2400" dirty="0" smtClean="0"/>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sz="2400" dirty="0" smtClean="0"/>
          </a:p>
          <a:p>
            <a:pPr algn="just"/>
            <a:endParaRPr lang="en-US" sz="2400" dirty="0"/>
          </a:p>
        </p:txBody>
      </p:sp>
      <p:pic>
        <p:nvPicPr>
          <p:cNvPr id="1028" name="Picture 4" descr="Kết quả hình ảnh cho thoát nghèo lại tái nghèo"/>
          <p:cNvPicPr>
            <a:picLocks noChangeAspect="1" noChangeArrowheads="1"/>
          </p:cNvPicPr>
          <p:nvPr/>
        </p:nvPicPr>
        <p:blipFill>
          <a:blip r:embed="rId2"/>
          <a:srcRect/>
          <a:stretch>
            <a:fillRect/>
          </a:stretch>
        </p:blipFill>
        <p:spPr bwMode="auto">
          <a:xfrm>
            <a:off x="0" y="2306472"/>
            <a:ext cx="6209731" cy="4551527"/>
          </a:xfrm>
          <a:prstGeom prst="rect">
            <a:avLst/>
          </a:prstGeom>
          <a:noFill/>
        </p:spPr>
      </p:pic>
      <p:pic>
        <p:nvPicPr>
          <p:cNvPr id="1030" name="Picture 6" descr="Kết quả hình ảnh cho thoát nghèo lại tái nghèo"/>
          <p:cNvPicPr>
            <a:picLocks noChangeAspect="1" noChangeArrowheads="1"/>
          </p:cNvPicPr>
          <p:nvPr/>
        </p:nvPicPr>
        <p:blipFill>
          <a:blip r:embed="rId3"/>
          <a:srcRect/>
          <a:stretch>
            <a:fillRect/>
          </a:stretch>
        </p:blipFill>
        <p:spPr bwMode="auto">
          <a:xfrm>
            <a:off x="6728346" y="2466974"/>
            <a:ext cx="5463653" cy="439102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272955" y="0"/>
            <a:ext cx="7656394" cy="6857999"/>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6" name="AutoShape 7"/>
          <p:cNvSpPr>
            <a:spLocks noChangeArrowheads="1"/>
          </p:cNvSpPr>
          <p:nvPr/>
        </p:nvSpPr>
        <p:spPr bwMode="auto">
          <a:xfrm>
            <a:off x="8145533" y="1680782"/>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r>
              <a:rPr lang="nl-NL" sz="3600" b="1" dirty="0" smtClean="0"/>
              <a:t>Nguyên nhân</a:t>
            </a:r>
            <a:endParaRPr lang="en-US" sz="3600" b="1" dirty="0"/>
          </a:p>
        </p:txBody>
      </p:sp>
      <p:sp>
        <p:nvSpPr>
          <p:cNvPr id="8" name="TextBox 7"/>
          <p:cNvSpPr txBox="1"/>
          <p:nvPr/>
        </p:nvSpPr>
        <p:spPr>
          <a:xfrm>
            <a:off x="341187" y="873434"/>
            <a:ext cx="5800298" cy="1200329"/>
          </a:xfrm>
          <a:prstGeom prst="rect">
            <a:avLst/>
          </a:prstGeom>
          <a:solidFill>
            <a:schemeClr val="bg1"/>
          </a:solidFill>
        </p:spPr>
        <p:txBody>
          <a:bodyPr wrap="square" rtlCol="0">
            <a:spAutoFit/>
          </a:bodyPr>
          <a:lstStyle/>
          <a:p>
            <a:r>
              <a:rPr lang="nl-NL" sz="2400" dirty="0" smtClean="0"/>
              <a:t>Chậm đổi mới nội dung, phương thức hoạt động của Mặt trận Tổ quốc và các đoàn thể nhân dân</a:t>
            </a:r>
            <a:endParaRPr lang="en-US" sz="2400" dirty="0"/>
          </a:p>
        </p:txBody>
      </p:sp>
      <p:sp>
        <p:nvSpPr>
          <p:cNvPr id="9" name="TextBox 8"/>
          <p:cNvSpPr txBox="1"/>
          <p:nvPr/>
        </p:nvSpPr>
        <p:spPr>
          <a:xfrm>
            <a:off x="354842" y="2497525"/>
            <a:ext cx="5841242" cy="1979935"/>
          </a:xfrm>
          <a:prstGeom prst="rect">
            <a:avLst/>
          </a:prstGeom>
          <a:solidFill>
            <a:schemeClr val="bg1"/>
          </a:solidFill>
        </p:spPr>
        <p:txBody>
          <a:bodyPr wrap="square" rtlCol="0">
            <a:spAutoFit/>
          </a:bodyPr>
          <a:lstStyle/>
          <a:p>
            <a:r>
              <a:rPr lang="nl-NL" sz="2400" dirty="0" smtClean="0"/>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p>
        </p:txBody>
      </p:sp>
      <p:sp>
        <p:nvSpPr>
          <p:cNvPr id="20" name="TextBox 19"/>
          <p:cNvSpPr txBox="1"/>
          <p:nvPr/>
        </p:nvSpPr>
        <p:spPr>
          <a:xfrm>
            <a:off x="368490" y="4967784"/>
            <a:ext cx="5841241" cy="830997"/>
          </a:xfrm>
          <a:prstGeom prst="rect">
            <a:avLst/>
          </a:prstGeom>
          <a:solidFill>
            <a:schemeClr val="bg1"/>
          </a:solidFill>
        </p:spPr>
        <p:txBody>
          <a:bodyPr wrap="square" rtlCol="0">
            <a:spAutoFit/>
          </a:bodyPr>
          <a:lstStyle/>
          <a:p>
            <a:r>
              <a:rPr lang="nl-NL" sz="2400" dirty="0" smtClean="0"/>
              <a:t>Hệ thống pháp luật, cơ chế, chính sách còn thiếu và chưa đồng bộ. </a:t>
            </a: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8"/>
          <p:cNvGrpSpPr>
            <a:grpSpLocks/>
          </p:cNvGrpSpPr>
          <p:nvPr/>
        </p:nvGrpSpPr>
        <p:grpSpPr bwMode="auto">
          <a:xfrm>
            <a:off x="502276" y="1123406"/>
            <a:ext cx="11320530" cy="1357728"/>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p>
          </p:txBody>
        </p:sp>
      </p:grpSp>
      <p:grpSp>
        <p:nvGrpSpPr>
          <p:cNvPr id="7" name="Group 87"/>
          <p:cNvGrpSpPr>
            <a:grpSpLocks/>
          </p:cNvGrpSpPr>
          <p:nvPr/>
        </p:nvGrpSpPr>
        <p:grpSpPr bwMode="auto">
          <a:xfrm>
            <a:off x="502276" y="2338251"/>
            <a:ext cx="11320530" cy="2377439"/>
            <a:chOff x="1728" y="2478"/>
            <a:chExt cx="4560" cy="653"/>
          </a:xfrm>
        </p:grpSpPr>
        <p:sp>
          <p:nvSpPr>
            <p:cNvPr id="463887" name="AutoShape 67"/>
            <p:cNvSpPr>
              <a:spLocks noChangeArrowheads="1"/>
            </p:cNvSpPr>
            <p:nvPr/>
          </p:nvSpPr>
          <p:spPr bwMode="gray">
            <a:xfrm>
              <a:off x="2096" y="2511"/>
              <a:ext cx="4192" cy="436"/>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p>
          </p:txBody>
        </p:sp>
      </p:grpSp>
      <p:grpSp>
        <p:nvGrpSpPr>
          <p:cNvPr id="8" name="Group 86"/>
          <p:cNvGrpSpPr>
            <a:grpSpLocks/>
          </p:cNvGrpSpPr>
          <p:nvPr/>
        </p:nvGrpSpPr>
        <p:grpSpPr bwMode="auto">
          <a:xfrm>
            <a:off x="502276" y="4076503"/>
            <a:ext cx="11403175" cy="1697280"/>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p>
          </p:txBody>
        </p:sp>
      </p:grpSp>
      <p:grpSp>
        <p:nvGrpSpPr>
          <p:cNvPr id="9" name="Group 85"/>
          <p:cNvGrpSpPr>
            <a:grpSpLocks/>
          </p:cNvGrpSpPr>
          <p:nvPr/>
        </p:nvGrpSpPr>
        <p:grpSpPr bwMode="auto">
          <a:xfrm>
            <a:off x="502276" y="5423392"/>
            <a:ext cx="11320530" cy="1591362"/>
            <a:chOff x="1728" y="4147"/>
            <a:chExt cx="4560" cy="653"/>
          </a:xfrm>
          <a:solidFill>
            <a:srgbClr val="FFFF00"/>
          </a:solidFill>
        </p:grpSpPr>
        <p:sp>
          <p:nvSpPr>
            <p:cNvPr id="463879" name="AutoShape 77"/>
            <p:cNvSpPr>
              <a:spLocks noChangeArrowheads="1"/>
            </p:cNvSpPr>
            <p:nvPr/>
          </p:nvSpPr>
          <p:spPr bwMode="gray">
            <a:xfrm>
              <a:off x="2096" y="4260"/>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dirty="0">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p>
          </p:txBody>
        </p:sp>
      </p:grpSp>
      <p:sp>
        <p:nvSpPr>
          <p:cNvPr id="24" name="Rectangle 23"/>
          <p:cNvSpPr/>
          <p:nvPr/>
        </p:nvSpPr>
        <p:spPr>
          <a:xfrm>
            <a:off x="0" y="262307"/>
            <a:ext cx="12192000" cy="830997"/>
          </a:xfrm>
          <a:prstGeom prst="rect">
            <a:avLst/>
          </a:prstGeom>
          <a:solidFill>
            <a:schemeClr val="accent1">
              <a:lumMod val="20000"/>
              <a:lumOff val="80000"/>
            </a:schemeClr>
          </a:solidFill>
        </p:spPr>
        <p:txBody>
          <a:bodyPr wrap="square">
            <a:spAutoFit/>
          </a:bodyPr>
          <a:lstStyle/>
          <a:p>
            <a:pPr marL="342900" indent="-342900" algn="ctr">
              <a:buFont typeface="Wingdings" panose="05000000000000000000" pitchFamily="2" charset="2"/>
              <a:buChar char="Ø"/>
            </a:pPr>
            <a:r>
              <a:rPr lang="en-US" sz="2400" dirty="0" err="1" smtClean="0">
                <a:solidFill>
                  <a:srgbClr val="002060"/>
                </a:solidFill>
                <a:latin typeface="+mj-lt"/>
                <a:ea typeface="Calibri" panose="020F0502020204030204" pitchFamily="34" charset="0"/>
              </a:rPr>
              <a:t>Nước</a:t>
            </a:r>
            <a:r>
              <a:rPr lang="en-US" sz="2400" dirty="0" smtClean="0">
                <a:solidFill>
                  <a:srgbClr val="002060"/>
                </a:solidFill>
                <a:latin typeface="+mj-lt"/>
                <a:ea typeface="Calibri" panose="020F0502020204030204" pitchFamily="34" charset="0"/>
              </a:rPr>
              <a:t> </a:t>
            </a:r>
            <a:r>
              <a:rPr lang="en-US" sz="2400" dirty="0">
                <a:solidFill>
                  <a:srgbClr val="002060"/>
                </a:solidFill>
                <a:latin typeface="+mj-lt"/>
                <a:ea typeface="Calibri" panose="020F0502020204030204" pitchFamily="34" charset="0"/>
              </a:rPr>
              <a:t>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462669" y="1418772"/>
            <a:ext cx="10293902"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tụt hậu xa hơn về kinh tế so với các nước trong khu vực và trên thế giới.</a:t>
            </a:r>
          </a:p>
        </p:txBody>
      </p:sp>
      <p:sp>
        <p:nvSpPr>
          <p:cNvPr id="4" name="Rectangle 3"/>
          <p:cNvSpPr/>
          <p:nvPr/>
        </p:nvSpPr>
        <p:spPr>
          <a:xfrm>
            <a:off x="1544337" y="2495006"/>
            <a:ext cx="10149993" cy="1569660"/>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p:txBody>
      </p:sp>
      <p:sp>
        <p:nvSpPr>
          <p:cNvPr id="5" name="Rectangle 4"/>
          <p:cNvSpPr/>
          <p:nvPr/>
        </p:nvSpPr>
        <p:spPr>
          <a:xfrm>
            <a:off x="1531989" y="4453684"/>
            <a:ext cx="10278699" cy="830997"/>
          </a:xfrm>
          <a:prstGeom prst="rect">
            <a:avLst/>
          </a:prstGeom>
        </p:spPr>
        <p:txBody>
          <a:bodyPr wrap="square">
            <a:spAutoFit/>
          </a:bodyPr>
          <a:lstStyle/>
          <a:p>
            <a:pPr algn="just"/>
            <a:r>
              <a:rPr lang="vi-VN" sz="2400" dirty="0" smtClean="0">
                <a:solidFill>
                  <a:schemeClr val="bg1"/>
                </a:solidFill>
                <a:latin typeface="Arial" panose="020B0604020202020204" pitchFamily="34" charset="0"/>
              </a:rPr>
              <a:t>Nguy </a:t>
            </a:r>
            <a:r>
              <a:rPr lang="vi-VN" sz="2400" dirty="0">
                <a:solidFill>
                  <a:schemeClr val="bg1"/>
                </a:solidFill>
                <a:latin typeface="Arial" panose="020B0604020202020204" pitchFamily="34" charset="0"/>
              </a:rPr>
              <a:t>cơ tệ nạn tham nhũng, lãng phí, quan liêu và các tiêu cực xã hội, làm suy yếu Đảng.</a:t>
            </a:r>
          </a:p>
        </p:txBody>
      </p:sp>
      <p:sp>
        <p:nvSpPr>
          <p:cNvPr id="6" name="Rectangle 5"/>
          <p:cNvSpPr/>
          <p:nvPr/>
        </p:nvSpPr>
        <p:spPr>
          <a:xfrm>
            <a:off x="1648349" y="5804209"/>
            <a:ext cx="10045981" cy="830997"/>
          </a:xfrm>
          <a:prstGeom prst="rect">
            <a:avLst/>
          </a:prstGeom>
        </p:spPr>
        <p:txBody>
          <a:bodyPr wrap="square">
            <a:spAutoFit/>
          </a:bodyPr>
          <a:lstStyle/>
          <a:p>
            <a:pPr algn="just"/>
            <a:r>
              <a:rPr lang="vi-VN" sz="2400" dirty="0">
                <a:latin typeface="Arial" panose="020B0604020202020204" pitchFamily="34" charset="0"/>
              </a:rPr>
              <a:t>Nguy cơ về bảo vệ độc lập, chủ quyền đất nước, nhất là chủ quyền biển đảo trước âm mưu, thủ đoạn các nước lớn.</a:t>
            </a:r>
          </a:p>
        </p:txBody>
      </p:sp>
    </p:spTree>
    <p:extLst>
      <p:ext uri="{BB962C8B-B14F-4D97-AF65-F5344CB8AC3E}">
        <p14:creationId xmlns:p14="http://schemas.microsoft.com/office/powerpoint/2010/main" xmlns="" val="16239018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www.themegallery.com</a:t>
            </a:r>
            <a:endParaRPr lang="en-US"/>
          </a:p>
        </p:txBody>
      </p:sp>
      <p:pic>
        <p:nvPicPr>
          <p:cNvPr id="5" name="Picture 2" descr="Related image"/>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44494" y="1581418"/>
            <a:ext cx="5605069" cy="3980984"/>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angle 5"/>
          <p:cNvSpPr/>
          <p:nvPr/>
        </p:nvSpPr>
        <p:spPr>
          <a:xfrm>
            <a:off x="644408" y="5292549"/>
            <a:ext cx="6096000" cy="923330"/>
          </a:xfrm>
          <a:prstGeom prst="rect">
            <a:avLst/>
          </a:prstGeom>
        </p:spPr>
        <p:txBody>
          <a:bodyPr>
            <a:spAutoFit/>
          </a:bodyPr>
          <a:lstStyle/>
          <a:p>
            <a:r>
              <a:rPr lang="vi-VN" dirty="0" smtClean="0"/>
              <a:t>Ngày 9/1/2020, Bộ Công an ra thông báo về vụ việc gây rối trật tự công cộng và chống người thi hành công vụ tại xã Đồng Tâm, huyện </a:t>
            </a:r>
            <a:r>
              <a:rPr lang="en-US" dirty="0" err="1" smtClean="0"/>
              <a:t>Mỹ</a:t>
            </a:r>
            <a:r>
              <a:rPr lang="en-US" dirty="0" smtClean="0"/>
              <a:t> </a:t>
            </a:r>
            <a:r>
              <a:rPr lang="en-US" dirty="0" err="1" smtClean="0"/>
              <a:t>Đức</a:t>
            </a:r>
            <a:r>
              <a:rPr lang="vi-VN" dirty="0" smtClean="0"/>
              <a:t>, thành phố Hà Nội.</a:t>
            </a:r>
            <a:endParaRPr lang="en-US" dirty="0"/>
          </a:p>
        </p:txBody>
      </p:sp>
      <p:pic>
        <p:nvPicPr>
          <p:cNvPr id="7" name="Picture 2" descr="Lực lượng chức năng bảo vệ hiện trường nơi xảy ra vụ việc. (Nguồn: TTXVN phát)">
            <a:hlinkClick r:id="rId3" action="ppaction://hlinkfile"/>
          </p:cNvPr>
          <p:cNvPicPr>
            <a:picLocks noChangeAspect="1" noChangeArrowheads="1"/>
          </p:cNvPicPr>
          <p:nvPr/>
        </p:nvPicPr>
        <p:blipFill>
          <a:blip r:embed="rId4"/>
          <a:srcRect/>
          <a:stretch>
            <a:fillRect/>
          </a:stretch>
        </p:blipFill>
        <p:spPr bwMode="auto">
          <a:xfrm>
            <a:off x="457205" y="1497110"/>
            <a:ext cx="5751822" cy="368116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Hiện nay vấn đề dân tộc đang trở thành một vấn đề quốc tế mang tính thời sự sâu sắc.</a:t>
            </a:r>
            <a:endParaRPr lang="en-US" sz="2800" dirty="0"/>
          </a:p>
        </p:txBody>
      </p:sp>
      <p:pic>
        <p:nvPicPr>
          <p:cNvPr id="321538" name="Picture 2" descr="Kết quả hình ảnh cho Xung đột dân tộc, mất ổn định an ninh chính trị ở một số nước và và khu vực trên thế giới."/>
          <p:cNvPicPr>
            <a:picLocks noChangeAspect="1" noChangeArrowheads="1"/>
          </p:cNvPicPr>
          <p:nvPr/>
        </p:nvPicPr>
        <p:blipFill>
          <a:blip r:embed="rId2"/>
          <a:srcRect/>
          <a:stretch>
            <a:fillRect/>
          </a:stretch>
        </p:blipFill>
        <p:spPr bwMode="auto">
          <a:xfrm>
            <a:off x="483121" y="2881928"/>
            <a:ext cx="2619375" cy="1743076"/>
          </a:xfrm>
          <a:prstGeom prst="rect">
            <a:avLst/>
          </a:prstGeom>
          <a:noFill/>
        </p:spPr>
      </p:pic>
      <p:pic>
        <p:nvPicPr>
          <p:cNvPr id="321540" name="Picture 4" descr="Kết quả hình ảnh cho bất oont thế giới"/>
          <p:cNvPicPr>
            <a:picLocks noChangeAspect="1" noChangeArrowheads="1"/>
          </p:cNvPicPr>
          <p:nvPr/>
        </p:nvPicPr>
        <p:blipFill>
          <a:blip r:embed="rId3"/>
          <a:srcRect/>
          <a:stretch>
            <a:fillRect/>
          </a:stretch>
        </p:blipFill>
        <p:spPr bwMode="auto">
          <a:xfrm>
            <a:off x="3462882" y="1637731"/>
            <a:ext cx="8729118" cy="522026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6604" y="233696"/>
            <a:ext cx="11546006" cy="1569660"/>
          </a:xfrm>
          <a:prstGeom prst="rect">
            <a:avLst/>
          </a:prstGeom>
        </p:spPr>
        <p:txBody>
          <a:bodyPr wrap="square">
            <a:spAutoFit/>
          </a:bodyPr>
          <a:lstStyle/>
          <a:p>
            <a:r>
              <a:rPr lang="nl-NL" sz="2400" dirty="0" smtClean="0"/>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p>
        </p:txBody>
      </p:sp>
      <p:pic>
        <p:nvPicPr>
          <p:cNvPr id="322564" name="Picture 4" descr="Kết quả hình ảnh cho chống phá trước đại hội đảng 13"/>
          <p:cNvPicPr>
            <a:picLocks noChangeAspect="1" noChangeArrowheads="1"/>
          </p:cNvPicPr>
          <p:nvPr/>
        </p:nvPicPr>
        <p:blipFill>
          <a:blip r:embed="rId2"/>
          <a:srcRect/>
          <a:stretch>
            <a:fillRect/>
          </a:stretch>
        </p:blipFill>
        <p:spPr bwMode="auto">
          <a:xfrm>
            <a:off x="646903" y="2129050"/>
            <a:ext cx="10636027" cy="4728949"/>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177424" y="0"/>
            <a:ext cx="11286695"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kumimoji="0" lang="nl-NL"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23587" name="Picture 3" descr="Kết quả hình ảnh cho tranh chấp trong khu vực châu á"/>
          <p:cNvPicPr>
            <a:picLocks noChangeAspect="1" noChangeArrowheads="1"/>
          </p:cNvPicPr>
          <p:nvPr/>
        </p:nvPicPr>
        <p:blipFill>
          <a:blip r:embed="rId2"/>
          <a:srcRect/>
          <a:stretch>
            <a:fillRect/>
          </a:stretch>
        </p:blipFill>
        <p:spPr bwMode="auto">
          <a:xfrm>
            <a:off x="6578221" y="1540370"/>
            <a:ext cx="4888788" cy="5317630"/>
          </a:xfrm>
          <a:prstGeom prst="rect">
            <a:avLst/>
          </a:prstGeom>
          <a:noFill/>
        </p:spPr>
      </p:pic>
      <p:pic>
        <p:nvPicPr>
          <p:cNvPr id="323589" name="Picture 5" descr="Kết quả hình ảnh cho hợp tác trong khu vực châu á thái bình dương"/>
          <p:cNvPicPr>
            <a:picLocks noChangeAspect="1" noChangeArrowheads="1"/>
          </p:cNvPicPr>
          <p:nvPr/>
        </p:nvPicPr>
        <p:blipFill>
          <a:blip r:embed="rId3"/>
          <a:srcRect/>
          <a:stretch>
            <a:fillRect/>
          </a:stretch>
        </p:blipFill>
        <p:spPr bwMode="auto">
          <a:xfrm>
            <a:off x="797020" y="2729059"/>
            <a:ext cx="5030574" cy="301834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259307" y="341212"/>
            <a:ext cx="8407039" cy="6605492"/>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4000" y="2088096"/>
            <a:ext cx="2552131" cy="3539430"/>
          </a:xfrm>
          <a:prstGeom prst="rect">
            <a:avLst/>
          </a:prstGeom>
          <a:solidFill>
            <a:schemeClr val="accent1">
              <a:lumMod val="20000"/>
              <a:lumOff val="80000"/>
            </a:schemeClr>
          </a:solidFill>
        </p:spPr>
        <p:txBody>
          <a:bodyPr wrap="square" rtlCol="0">
            <a:spAutoFit/>
          </a:bodyPr>
          <a:lstStyle/>
          <a:p>
            <a:r>
              <a:rPr lang="nl-NL" sz="2800" dirty="0" smtClean="0"/>
              <a:t>Củng cố và phát huy đại đoàn kết toàn dân ngày càng trở thành yêu cầu quan trọng, cấp thiết và lâu dài </a:t>
            </a:r>
            <a:endParaRPr lang="en-US" sz="2800" dirty="0"/>
          </a:p>
        </p:txBody>
      </p:sp>
      <p:sp>
        <p:nvSpPr>
          <p:cNvPr id="5" name="TextBox 4"/>
          <p:cNvSpPr txBox="1"/>
          <p:nvPr/>
        </p:nvSpPr>
        <p:spPr>
          <a:xfrm>
            <a:off x="600507" y="2634016"/>
            <a:ext cx="4940490" cy="523220"/>
          </a:xfrm>
          <a:prstGeom prst="rect">
            <a:avLst/>
          </a:prstGeom>
          <a:solidFill>
            <a:schemeClr val="bg1"/>
          </a:solidFill>
        </p:spPr>
        <p:txBody>
          <a:bodyPr wrap="square" rtlCol="0">
            <a:spAutoFit/>
          </a:bodyPr>
          <a:lstStyle/>
          <a:p>
            <a:pPr algn="ctr"/>
            <a:r>
              <a:rPr lang="nl-NL" sz="2800" dirty="0" smtClean="0"/>
              <a:t>cơ sở lý luận</a:t>
            </a:r>
            <a:endParaRPr lang="en-US" sz="2800" dirty="0"/>
          </a:p>
        </p:txBody>
      </p:sp>
      <p:sp>
        <p:nvSpPr>
          <p:cNvPr id="6" name="TextBox 5"/>
          <p:cNvSpPr txBox="1"/>
          <p:nvPr/>
        </p:nvSpPr>
        <p:spPr>
          <a:xfrm>
            <a:off x="559559" y="3725838"/>
            <a:ext cx="5061846" cy="954107"/>
          </a:xfrm>
          <a:prstGeom prst="rect">
            <a:avLst/>
          </a:prstGeom>
          <a:solidFill>
            <a:schemeClr val="bg1"/>
          </a:solidFill>
        </p:spPr>
        <p:txBody>
          <a:bodyPr wrap="square" rtlCol="0">
            <a:spAutoFit/>
          </a:bodyPr>
          <a:lstStyle/>
          <a:p>
            <a:pPr algn="ctr"/>
            <a:r>
              <a:rPr lang="nl-NL" sz="2800" dirty="0" smtClean="0"/>
              <a:t>thực tiễn của đường lối, chính sách đại đoàn kết toàn dân tộc </a:t>
            </a:r>
            <a:endParaRPr lang="en-US" sz="2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177881" y="123073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a:grpSpLocks/>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smtClean="0">
                <a:solidFill>
                  <a:schemeClr val="bg1"/>
                </a:solidFill>
                <a:latin typeface="Arial" panose="020B0604020202020204" pitchFamily="34" charset="0"/>
              </a:rPr>
              <a:t>1.</a:t>
            </a:r>
            <a:endParaRPr lang="en-US" altLang="en-US" sz="2400" b="1" dirty="0">
              <a:solidFill>
                <a:schemeClr val="bg1"/>
              </a:solidFill>
              <a:latin typeface="Arial" panose="020B0604020202020204" pitchFamily="34" charset="0"/>
            </a:endParaRPr>
          </a:p>
        </p:txBody>
      </p:sp>
      <p:grpSp>
        <p:nvGrpSpPr>
          <p:cNvPr id="13" name="Group 3"/>
          <p:cNvGrpSpPr>
            <a:grpSpLocks/>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441146" cy="461665"/>
          </a:xfrm>
          <a:prstGeom prst="rect">
            <a:avLst/>
          </a:prstGeom>
        </p:spPr>
        <p:txBody>
          <a:bodyPr wrap="none">
            <a:spAutoFit/>
          </a:bodyPr>
          <a:lstStyle/>
          <a:p>
            <a:pPr>
              <a:defRPr/>
            </a:pPr>
            <a:r>
              <a:rPr lang="en-US" altLang="en-US" sz="2400" b="1" dirty="0" smtClean="0">
                <a:solidFill>
                  <a:srgbClr val="FF0000"/>
                </a:solidFill>
              </a:rPr>
              <a:t>2.</a:t>
            </a:r>
            <a:endParaRPr lang="en-US" sz="2400" dirty="0">
              <a:solidFill>
                <a:prstClr val="black"/>
              </a:solidFill>
            </a:endParaRPr>
          </a:p>
        </p:txBody>
      </p:sp>
      <p:sp>
        <p:nvSpPr>
          <p:cNvPr id="2" name="Rectangle 1"/>
          <p:cNvSpPr/>
          <p:nvPr/>
        </p:nvSpPr>
        <p:spPr>
          <a:xfrm>
            <a:off x="193055" y="266826"/>
            <a:ext cx="11668387" cy="954107"/>
          </a:xfrm>
          <a:prstGeom prst="rect">
            <a:avLst/>
          </a:prstGeom>
        </p:spPr>
        <p:txBody>
          <a:bodyPr wrap="square">
            <a:spAutoFit/>
          </a:bodyPr>
          <a:lstStyle/>
          <a:p>
            <a:pPr indent="457200" algn="ctr">
              <a:spcBef>
                <a:spcPts val="1000"/>
              </a:spcBef>
              <a:spcAft>
                <a:spcPts val="0"/>
              </a:spcAft>
            </a:pPr>
            <a:r>
              <a:rPr lang="en-US" sz="2800" b="1" dirty="0" smtClean="0">
                <a:solidFill>
                  <a:srgbClr val="0070C0"/>
                </a:solidFill>
                <a:latin typeface="+mj-lt"/>
                <a:ea typeface="Times New Roman" panose="02020603050405020304" pitchFamily="18" charset="0"/>
                <a:cs typeface="Times New Roman" panose="02020603050405020304" pitchFamily="18" charset="0"/>
              </a:rPr>
              <a:t>II.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smtClean="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429293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algn="ctr">
              <a:spcAft>
                <a:spcPts val="0"/>
              </a:spcAft>
            </a:pPr>
            <a:r>
              <a:rPr lang="en-US" sz="2800" b="1" dirty="0" smtClean="0">
                <a:solidFill>
                  <a:srgbClr val="008000"/>
                </a:solidFill>
                <a:latin typeface="+mj-lt"/>
                <a:ea typeface="Times New Roman" panose="02020603050405020304" pitchFamily="18" charset="0"/>
                <a:cs typeface="Times New Roman" panose="02020603050405020304" pitchFamily="18" charset="0"/>
              </a:rPr>
              <a:t>1</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Quan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dân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tộc</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a:t>
            </a:r>
            <a:r>
              <a:rPr lang="en-US" sz="2400" b="1" dirty="0" smtClean="0">
                <a:solidFill>
                  <a:srgbClr val="FF0000"/>
                </a:solidFill>
                <a:latin typeface="+mj-lt"/>
                <a:ea typeface="Calibri" panose="020F0502020204030204" pitchFamily="34" charset="0"/>
              </a:rPr>
              <a:t>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a:t>
            </a:r>
            <a:r>
              <a:rPr lang="en-US" sz="2400" b="1" dirty="0" smtClean="0">
                <a:solidFill>
                  <a:srgbClr val="002060"/>
                </a:solidFill>
                <a:latin typeface="+mj-lt"/>
                <a:ea typeface="Calibri" panose="020F0502020204030204" pitchFamily="34" charset="0"/>
              </a:rPr>
              <a:t>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a:t>
            </a:r>
            <a:r>
              <a:rPr lang="en-US" sz="2400" b="1" dirty="0" smtClean="0">
                <a:solidFill>
                  <a:srgbClr val="008000"/>
                </a:solidFill>
                <a:latin typeface="+mj-lt"/>
                <a:ea typeface="Calibri" panose="020F0502020204030204" pitchFamily="34" charset="0"/>
              </a:rPr>
              <a:t>XI</a:t>
            </a:r>
            <a:endParaRPr lang="en-US" sz="2400" b="1" dirty="0">
              <a:solidFill>
                <a:srgbClr val="008000"/>
              </a:solidFill>
              <a:latin typeface="+mj-lt"/>
            </a:endParaRPr>
          </a:p>
        </p:txBody>
      </p:sp>
      <p:sp>
        <p:nvSpPr>
          <p:cNvPr id="16" name="Rectangle 15"/>
          <p:cNvSpPr/>
          <p:nvPr/>
        </p:nvSpPr>
        <p:spPr>
          <a:xfrm>
            <a:off x="8387364" y="699613"/>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a:t>
            </a:r>
            <a:r>
              <a:rPr lang="en-US" sz="2400" b="1" dirty="0" smtClean="0">
                <a:solidFill>
                  <a:srgbClr val="FFC000"/>
                </a:solidFill>
                <a:latin typeface="+mj-lt"/>
                <a:ea typeface="Calibri" panose="020F0502020204030204" pitchFamily="34" charset="0"/>
              </a:rPr>
              <a:t>XII</a:t>
            </a:r>
            <a:endParaRPr lang="en-US" sz="2400" b="1" dirty="0">
              <a:solidFill>
                <a:srgbClr val="FFC000"/>
              </a:solidFill>
              <a:latin typeface="+mj-lt"/>
            </a:endParaRPr>
          </a:p>
        </p:txBody>
      </p:sp>
      <p:sp>
        <p:nvSpPr>
          <p:cNvPr id="16385" name="Rectangle 1"/>
          <p:cNvSpPr>
            <a:spLocks noChangeArrowheads="1"/>
          </p:cNvSpPr>
          <p:nvPr/>
        </p:nvSpPr>
        <p:spPr bwMode="auto">
          <a:xfrm>
            <a:off x="6622942" y="4101782"/>
            <a:ext cx="50160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Phát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huy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sức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mạnh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đại</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kết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toàn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nguồn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chủ</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yếu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để</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đấu</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tranh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giành</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độc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lập</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xây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dựng</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và</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bảo</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vệ</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Tổ</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quốc</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1996415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5316" y="182753"/>
            <a:ext cx="11896726" cy="724247"/>
          </a:xfrm>
        </p:spPr>
        <p:txBody>
          <a:bodyPr/>
          <a:lstStyle/>
          <a:p>
            <a:r>
              <a:rPr lang="nl-NL" sz="2800" i="1" dirty="0" smtClean="0"/>
              <a:t>- Cương lĩnh </a:t>
            </a:r>
            <a:r>
              <a:rPr lang="pl-PL" sz="2800" i="1" dirty="0" smtClean="0"/>
              <a:t>xây dựng đất nước </a:t>
            </a:r>
            <a:r>
              <a:rPr lang="vi-VN" sz="2800" i="1" dirty="0" smtClean="0"/>
              <a:t>trong thời kỳ quá độ lên chủ nghĩa xã hội</a:t>
            </a:r>
            <a:endParaRPr lang="en-US" sz="2800" dirty="0"/>
          </a:p>
        </p:txBody>
      </p:sp>
      <p:sp>
        <p:nvSpPr>
          <p:cNvPr id="325634" name="AutoShape 2" descr="Kết quả hình ảnh cho - Cương lĩnh xây dựng đất nước trong thời kỳ quá độ lên chủ nghĩa xã hộ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5636" name="Picture 4" descr="Kết quả hình ảnh cho - Cương lĩnh xây dựng đất nước trong thời kỳ quá độ lên chủ nghĩa xã hội"/>
          <p:cNvPicPr>
            <a:picLocks noChangeAspect="1" noChangeArrowheads="1"/>
          </p:cNvPicPr>
          <p:nvPr/>
        </p:nvPicPr>
        <p:blipFill>
          <a:blip r:embed="rId2"/>
          <a:srcRect/>
          <a:stretch>
            <a:fillRect/>
          </a:stretch>
        </p:blipFill>
        <p:spPr bwMode="auto">
          <a:xfrm>
            <a:off x="5602786" y="1580607"/>
            <a:ext cx="6238603" cy="4678952"/>
          </a:xfrm>
          <a:prstGeom prst="rect">
            <a:avLst/>
          </a:prstGeom>
          <a:noFill/>
        </p:spPr>
      </p:pic>
      <p:sp>
        <p:nvSpPr>
          <p:cNvPr id="5" name="Rectangle 4"/>
          <p:cNvSpPr/>
          <p:nvPr/>
        </p:nvSpPr>
        <p:spPr>
          <a:xfrm>
            <a:off x="396211" y="1836048"/>
            <a:ext cx="5129349" cy="2308324"/>
          </a:xfrm>
          <a:prstGeom prst="rect">
            <a:avLst/>
          </a:prstGeom>
          <a:ln w="28575">
            <a:solidFill>
              <a:srgbClr val="FF0000"/>
            </a:solidFill>
          </a:ln>
        </p:spPr>
        <p:txBody>
          <a:bodyPr wrap="square">
            <a:spAutoFit/>
          </a:bodyPr>
          <a:lstStyle/>
          <a:p>
            <a:r>
              <a:rPr lang="nl-NL" sz="2400" dirty="0" smtClean="0"/>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 </a:t>
            </a:r>
            <a:r>
              <a:rPr lang="nl-NL" sz="2800" i="1" dirty="0" smtClean="0"/>
              <a:t>Nghị quyết của Hội nghị lần thứ bảy Ban Chấp hành Trung ương Đảng khoá IX (3-2003)</a:t>
            </a:r>
            <a:r>
              <a:rPr lang="nl-NL" sz="2800" dirty="0" smtClean="0"/>
              <a:t> về phát huy sức mạnh đại đoàn kết toàn dân tộc vì “</a:t>
            </a:r>
            <a:r>
              <a:rPr lang="nl-NL" sz="2800" i="1" dirty="0" smtClean="0"/>
              <a:t>Dân giàu, nước mạnh, xã hội công bằng, dân chủ, văn minh</a:t>
            </a:r>
            <a:r>
              <a:rPr lang="nl-NL" sz="2800" dirty="0" smtClean="0"/>
              <a:t>” xác định:</a:t>
            </a:r>
            <a:endParaRPr lang="en-US" sz="2800" dirty="0"/>
          </a:p>
        </p:txBody>
      </p:sp>
      <p:sp>
        <p:nvSpPr>
          <p:cNvPr id="3" name="Rectangle 2"/>
          <p:cNvSpPr/>
          <p:nvPr/>
        </p:nvSpPr>
        <p:spPr>
          <a:xfrm>
            <a:off x="278644" y="2452527"/>
            <a:ext cx="6096000" cy="3416320"/>
          </a:xfrm>
          <a:prstGeom prst="rect">
            <a:avLst/>
          </a:prstGeom>
          <a:ln w="28575">
            <a:solidFill>
              <a:srgbClr val="00CCFF"/>
            </a:solidFill>
          </a:ln>
        </p:spPr>
        <p:txBody>
          <a:bodyPr>
            <a:spAutoFit/>
          </a:bodyPr>
          <a:lstStyle/>
          <a:p>
            <a:r>
              <a:rPr lang="nl-NL" sz="2400" i="1" dirty="0" smtClean="0"/>
              <a:t>Một là,</a:t>
            </a:r>
            <a:r>
              <a:rPr lang="nl-NL" sz="2400" dirty="0" smtClean="0"/>
              <a:t> đại đoàn kết toàn dân tộc trên nền tảng liên minh giai cấp công nhân với giai cấp nông dân và đội ngũ trí thức dưới sự lãnh đạo của Đảng </a:t>
            </a:r>
            <a:r>
              <a:rPr lang="nl-NL" sz="2400" b="1" dirty="0" smtClean="0"/>
              <a:t>là</a:t>
            </a:r>
            <a:r>
              <a:rPr lang="nl-NL" sz="2400" dirty="0" smtClean="0"/>
              <a:t> </a:t>
            </a:r>
            <a:r>
              <a:rPr lang="nl-NL" sz="2400" b="1" dirty="0" smtClean="0"/>
              <a:t>đường lối chiến lược của cách mạng Việt Nam; là nguồn sức mạnh, động lực chủ yếu và là nhân tố có ý nghĩa quyết định </a:t>
            </a:r>
            <a:r>
              <a:rPr lang="nl-NL" sz="2400" dirty="0" smtClean="0"/>
              <a:t>bảo đảm thắng lợi bền vững của sự nghiệp xây dựng và bảo vệ Tổ quốc</a:t>
            </a:r>
            <a:endParaRPr lang="en-US" sz="2400" dirty="0"/>
          </a:p>
        </p:txBody>
      </p:sp>
      <p:sp>
        <p:nvSpPr>
          <p:cNvPr id="326658" name="AutoShape 2"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26660" name="AutoShape 4"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6662" name="Picture 6" descr="Kết quả hình ảnh cho đoàn kết trên nền tảng liên minh công nông"/>
          <p:cNvPicPr>
            <a:picLocks noChangeAspect="1" noChangeArrowheads="1"/>
          </p:cNvPicPr>
          <p:nvPr/>
        </p:nvPicPr>
        <p:blipFill>
          <a:blip r:embed="rId2"/>
          <a:srcRect/>
          <a:stretch>
            <a:fillRect/>
          </a:stretch>
        </p:blipFill>
        <p:spPr bwMode="auto">
          <a:xfrm>
            <a:off x="6647814" y="2142312"/>
            <a:ext cx="5515907" cy="3931919"/>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0085" y="1640103"/>
            <a:ext cx="4515424" cy="3108543"/>
          </a:xfrm>
          <a:prstGeom prst="rect">
            <a:avLst/>
          </a:prstGeom>
          <a:ln w="28575">
            <a:solidFill>
              <a:srgbClr val="FF0000"/>
            </a:solidFill>
          </a:ln>
        </p:spPr>
        <p:txBody>
          <a:bodyPr wrap="square">
            <a:spAutoFit/>
          </a:bodyPr>
          <a:lstStyle/>
          <a:p>
            <a:r>
              <a:rPr lang="nl-NL" sz="2800" i="1" dirty="0" smtClean="0"/>
              <a:t>Hai là,</a:t>
            </a:r>
            <a:r>
              <a:rPr lang="nl-NL" sz="2800" dirty="0" smtClean="0"/>
              <a:t> đại đoàn kết toàn dân tộc lấy mục tiêu giữ vững độc lập, thống nhất của Tổ quốc, vì dân giàu, nước mạnh, xã hội công bằng, dân chủ, văn minh làm điểm tương đồng</a:t>
            </a:r>
            <a:endParaRPr lang="en-US" sz="2800" dirty="0"/>
          </a:p>
        </p:txBody>
      </p:sp>
      <p:pic>
        <p:nvPicPr>
          <p:cNvPr id="327682" name="Picture 2" descr="Kết quả hình ảnh cho mục tiêu giữ vững độc lập, thống nhất của Tổ quốc dân giàu nước mạnh"/>
          <p:cNvPicPr>
            <a:picLocks noChangeAspect="1" noChangeArrowheads="1"/>
          </p:cNvPicPr>
          <p:nvPr/>
        </p:nvPicPr>
        <p:blipFill>
          <a:blip r:embed="rId2"/>
          <a:srcRect/>
          <a:stretch>
            <a:fillRect/>
          </a:stretch>
        </p:blipFill>
        <p:spPr bwMode="auto">
          <a:xfrm>
            <a:off x="5194964" y="822961"/>
            <a:ext cx="6727796" cy="4541262"/>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140" y="393924"/>
            <a:ext cx="5246913" cy="1569660"/>
          </a:xfrm>
          <a:prstGeom prst="rect">
            <a:avLst/>
          </a:prstGeom>
          <a:ln w="28575">
            <a:solidFill>
              <a:srgbClr val="FF0000"/>
            </a:solidFill>
          </a:ln>
        </p:spPr>
        <p:txBody>
          <a:bodyPr wrap="square">
            <a:spAutoFit/>
          </a:bodyPr>
          <a:lstStyle/>
          <a:p>
            <a:pPr algn="just"/>
            <a:r>
              <a:rPr lang="nl-NL" sz="2400" i="1" dirty="0" smtClean="0"/>
              <a:t>Ba là,</a:t>
            </a:r>
            <a:r>
              <a:rPr lang="nl-NL" sz="2400" dirty="0" smtClean="0"/>
              <a:t> bảo đảm công bằng và bình đẳng xã hội, chăm lo lợi ích thiết thực, chính đáng, hợp pháp của các giai cấp, các tầng lớp nhân dân</a:t>
            </a:r>
            <a:endParaRPr lang="en-US" sz="2400" dirty="0"/>
          </a:p>
        </p:txBody>
      </p:sp>
      <p:pic>
        <p:nvPicPr>
          <p:cNvPr id="328708" name="Picture 4" descr="Kết quả hình ảnh cho chăm lo ngày tết cho người lao động tại thành phố hồ chí minh"/>
          <p:cNvPicPr>
            <a:picLocks noChangeAspect="1" noChangeArrowheads="1"/>
          </p:cNvPicPr>
          <p:nvPr/>
        </p:nvPicPr>
        <p:blipFill>
          <a:blip r:embed="rId2"/>
          <a:srcRect/>
          <a:stretch>
            <a:fillRect/>
          </a:stretch>
        </p:blipFill>
        <p:spPr bwMode="auto">
          <a:xfrm>
            <a:off x="5512526" y="2155370"/>
            <a:ext cx="6679474" cy="455894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699" y="2288059"/>
            <a:ext cx="5664958" cy="1938992"/>
          </a:xfrm>
          <a:prstGeom prst="rect">
            <a:avLst/>
          </a:prstGeom>
          <a:ln w="28575">
            <a:solidFill>
              <a:srgbClr val="FF0000"/>
            </a:solidFill>
          </a:ln>
        </p:spPr>
        <p:txBody>
          <a:bodyPr wrap="square">
            <a:spAutoFit/>
          </a:bodyPr>
          <a:lstStyle/>
          <a:p>
            <a:r>
              <a:rPr lang="nl-NL" sz="2400" i="1" dirty="0" smtClean="0"/>
              <a:t>Bốn là,</a:t>
            </a:r>
            <a:r>
              <a:rPr lang="nl-NL" sz="2400" dirty="0" smtClean="0"/>
              <a:t> đại đoàn kết là sự nghiệp của toàn dân tộc, của cả hệ thống chính trị mà hạt nhân lãnh đạo là các tổ chức đảng, được thực hiện bằng nhiều biện pháp, hình thức</a:t>
            </a:r>
            <a:endParaRPr lang="en-US" sz="2400" dirty="0"/>
          </a:p>
        </p:txBody>
      </p:sp>
      <p:pic>
        <p:nvPicPr>
          <p:cNvPr id="329730" name="Picture 2" descr="Kết quả hình ảnh cho các hình thức đoàn kết đan tộc"/>
          <p:cNvPicPr>
            <a:picLocks noChangeAspect="1" noChangeArrowheads="1"/>
          </p:cNvPicPr>
          <p:nvPr/>
        </p:nvPicPr>
        <p:blipFill>
          <a:blip r:embed="rId2"/>
          <a:srcRect/>
          <a:stretch>
            <a:fillRect/>
          </a:stretch>
        </p:blipFill>
        <p:spPr bwMode="auto">
          <a:xfrm>
            <a:off x="6000750" y="2990850"/>
            <a:ext cx="6191250" cy="3867150"/>
          </a:xfrm>
          <a:prstGeom prst="rect">
            <a:avLst/>
          </a:prstGeom>
          <a:noFill/>
        </p:spPr>
      </p:pic>
      <p:pic>
        <p:nvPicPr>
          <p:cNvPr id="329732" name="Picture 4" descr="Kết quả hình ảnh cho chính sách của đảng về đoàn kết dân tộc"/>
          <p:cNvPicPr>
            <a:picLocks noChangeAspect="1" noChangeArrowheads="1"/>
          </p:cNvPicPr>
          <p:nvPr/>
        </p:nvPicPr>
        <p:blipFill>
          <a:blip r:embed="rId3"/>
          <a:srcRect/>
          <a:stretch>
            <a:fillRect/>
          </a:stretch>
        </p:blipFill>
        <p:spPr bwMode="auto">
          <a:xfrm>
            <a:off x="7392394" y="248194"/>
            <a:ext cx="3724094" cy="2793071"/>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3935"/>
            <a:ext cx="11462197" cy="830997"/>
          </a:xfrm>
          <a:prstGeom prst="rect">
            <a:avLst/>
          </a:prstGeom>
        </p:spPr>
        <p:txBody>
          <a:bodyPr wrap="square">
            <a:spAutoFit/>
          </a:bodyPr>
          <a:lstStyle/>
          <a:p>
            <a:pPr indent="457200" algn="ctr">
              <a:spcBef>
                <a:spcPts val="1000"/>
              </a:spcBef>
              <a:spcAft>
                <a:spcPts val="0"/>
              </a:spcAft>
            </a:pPr>
            <a:r>
              <a:rPr lang="en-US" sz="2400" b="1" dirty="0" smtClean="0">
                <a:solidFill>
                  <a:srgbClr val="008000"/>
                </a:solidFill>
                <a:latin typeface="+mj-lt"/>
                <a:ea typeface="Times New Roman" panose="02020603050405020304" pitchFamily="18" charset="0"/>
                <a:cs typeface="Times New Roman" panose="02020603050405020304" pitchFamily="18" charset="0"/>
              </a:rPr>
              <a:t>2</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919176"/>
            <a:ext cx="7114448" cy="348813"/>
          </a:xfrm>
          <a:prstGeom prst="rect">
            <a:avLst/>
          </a:prstGeom>
        </p:spPr>
        <p:txBody>
          <a:bodyPr wrap="none">
            <a:spAutoFit/>
          </a:bodyPr>
          <a:lstStyle/>
          <a:p>
            <a:pPr indent="457200" algn="just">
              <a:lnSpc>
                <a:spcPts val="2000"/>
              </a:lnSpc>
            </a:pP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4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11210662" cy="830997"/>
          </a:xfrm>
          <a:prstGeom prst="rect">
            <a:avLst/>
          </a:prstGeom>
        </p:spPr>
        <p:txBody>
          <a:bodyPr wrap="square">
            <a:spAutoFit/>
          </a:bodyPr>
          <a:lstStyle/>
          <a:p>
            <a:pPr algn="ctr"/>
            <a:r>
              <a:rPr lang="nl-NL" sz="2400" dirty="0" smtClean="0"/>
              <a:t>Đại đoàn kết toàn dân tộc là đường lối chiến lược của cách mạng Việt Nam, là động lực và nguồn lực to lớn trong xây dựng và bảo vệ Tổ quốc.</a:t>
            </a:r>
            <a:endParaRPr lang="en-US" sz="2200" dirty="0">
              <a:solidFill>
                <a:srgbClr val="0033CC"/>
              </a:solidFill>
              <a:latin typeface="+mj-lt"/>
            </a:endParaRPr>
          </a:p>
        </p:txBody>
      </p:sp>
      <p:sp>
        <p:nvSpPr>
          <p:cNvPr id="6" name="Rectangle 5"/>
          <p:cNvSpPr/>
          <p:nvPr/>
        </p:nvSpPr>
        <p:spPr>
          <a:xfrm>
            <a:off x="966651" y="2352022"/>
            <a:ext cx="10972800" cy="830997"/>
          </a:xfrm>
          <a:prstGeom prst="rect">
            <a:avLst/>
          </a:prstGeom>
        </p:spPr>
        <p:txBody>
          <a:bodyPr wrap="square">
            <a:spAutoFit/>
          </a:bodyPr>
          <a:lstStyle/>
          <a:p>
            <a:pPr indent="457200" algn="just">
              <a:spcAft>
                <a:spcPts val="0"/>
              </a:spcAft>
            </a:pPr>
            <a:r>
              <a:rPr lang="nl-NL" sz="2400" dirty="0" smtClean="0"/>
              <a:t>Tăng cường khối đại đoàn kết toàn dân tộc trên nền tảng liên minh giai cấp công – nông - trí thức do Đảng lãnh đạo</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979714" y="3300104"/>
            <a:ext cx="10972800" cy="830997"/>
          </a:xfrm>
          <a:prstGeom prst="rect">
            <a:avLst/>
          </a:prstGeom>
        </p:spPr>
        <p:txBody>
          <a:bodyPr wrap="square">
            <a:spAutoFit/>
          </a:bodyPr>
          <a:lstStyle/>
          <a:p>
            <a:pPr indent="457200" algn="just">
              <a:spcAft>
                <a:spcPts val="0"/>
              </a:spcAft>
            </a:pPr>
            <a:r>
              <a:rPr lang="nl-NL" sz="2400" dirty="0" smtClean="0"/>
              <a:t>Mục đích chung ĐKDT: Nhằm phát huy mạnh mẽ mọi nguồn lực, mọi tiềm năng sáng tạo của nhân dân để xây dựng và bảo vệ Tổ quốc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822964" y="4245563"/>
            <a:ext cx="11194865" cy="830997"/>
          </a:xfrm>
          <a:prstGeom prst="rect">
            <a:avLst/>
          </a:prstGeom>
        </p:spPr>
        <p:txBody>
          <a:bodyPr wrap="square">
            <a:spAutoFit/>
          </a:bodyPr>
          <a:lstStyle/>
          <a:p>
            <a:pPr indent="457200" algn="just">
              <a:spcAft>
                <a:spcPts val="0"/>
              </a:spcAft>
            </a:pPr>
            <a:r>
              <a:rPr lang="nl-NL" sz="2400" dirty="0" smtClean="0"/>
              <a:t>Tiếp tục thể chế hóa và cụ thể hóa các quan điểm, đường lối, chủ trương của Đảng, cơ chế, chính sách; khắc phục những hạn chế; tạo sự đồng thuận xã hội</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a:extLst>
              <a:ext uri="{FF2B5EF4-FFF2-40B4-BE49-F238E27FC236}">
                <a16:creationId xmlns:a16="http://schemas.microsoft.com/office/drawing/2014/main" xmlns="" id="{11207448-F26A-4EF1-8764-2D6798600849}"/>
              </a:ext>
            </a:extLst>
          </p:cNvPr>
          <p:cNvSpPr/>
          <p:nvPr/>
        </p:nvSpPr>
        <p:spPr>
          <a:xfrm rot="2700000">
            <a:off x="400169" y="1308302"/>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ound Same Side Corner Rectangle 6">
            <a:extLst>
              <a:ext uri="{FF2B5EF4-FFF2-40B4-BE49-F238E27FC236}">
                <a16:creationId xmlns:a16="http://schemas.microsoft.com/office/drawing/2014/main" xmlns="" id="{11207448-F26A-4EF1-8764-2D6798600849}"/>
              </a:ext>
            </a:extLst>
          </p:cNvPr>
          <p:cNvSpPr/>
          <p:nvPr/>
        </p:nvSpPr>
        <p:spPr>
          <a:xfrm rot="2700000">
            <a:off x="601871" y="2369077"/>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1" name="Round Same Side Corner Rectangle 6">
            <a:extLst>
              <a:ext uri="{FF2B5EF4-FFF2-40B4-BE49-F238E27FC236}">
                <a16:creationId xmlns:a16="http://schemas.microsoft.com/office/drawing/2014/main" xmlns="" id="{11207448-F26A-4EF1-8764-2D6798600849}"/>
              </a:ext>
            </a:extLst>
          </p:cNvPr>
          <p:cNvSpPr/>
          <p:nvPr/>
        </p:nvSpPr>
        <p:spPr>
          <a:xfrm rot="2700000">
            <a:off x="615535" y="332511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 name="Round Same Side Corner Rectangle 6">
            <a:extLst>
              <a:ext uri="{FF2B5EF4-FFF2-40B4-BE49-F238E27FC236}">
                <a16:creationId xmlns:a16="http://schemas.microsoft.com/office/drawing/2014/main" xmlns="" id="{11207448-F26A-4EF1-8764-2D6798600849}"/>
              </a:ext>
            </a:extLst>
          </p:cNvPr>
          <p:cNvSpPr/>
          <p:nvPr/>
        </p:nvSpPr>
        <p:spPr>
          <a:xfrm rot="2700000">
            <a:off x="718606" y="422654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21" name="Rectangle 1"/>
          <p:cNvSpPr>
            <a:spLocks noChangeArrowheads="1"/>
          </p:cNvSpPr>
          <p:nvPr/>
        </p:nvSpPr>
        <p:spPr bwMode="auto">
          <a:xfrm>
            <a:off x="444137" y="5212137"/>
            <a:ext cx="1157371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nl-NL" sz="2400" dirty="0" smtClean="0">
                <a:solidFill>
                  <a:srgbClr val="000000"/>
                </a:solidFill>
                <a:latin typeface="Arial" pitchFamily="34" charset="0"/>
                <a:ea typeface="Calibri" pitchFamily="34" charset="0"/>
                <a:cs typeface="Times New Roman" pitchFamily="18" charset="0"/>
              </a:rPr>
              <a:t>ĐKDT </a:t>
            </a: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phải trên cơ sở giải quyết hài hòa lợi ích giữa các thành viên trong xã hội</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2"/>
          <p:cNvSpPr/>
          <p:nvPr/>
        </p:nvSpPr>
        <p:spPr>
          <a:xfrm>
            <a:off x="901337" y="5809876"/>
            <a:ext cx="11290663" cy="461665"/>
          </a:xfrm>
          <a:prstGeom prst="rect">
            <a:avLst/>
          </a:prstGeom>
        </p:spPr>
        <p:txBody>
          <a:bodyPr wrap="square">
            <a:spAutoFit/>
          </a:bodyPr>
          <a:lstStyle/>
          <a:p>
            <a:r>
              <a:rPr lang="nl-NL" sz="2400" dirty="0" smtClean="0"/>
              <a:t>Đoàn kết trong Đảng là hạt nhân, là cơ sở vững chắc để xây dựng khối ĐĐKDT. </a:t>
            </a:r>
            <a:endParaRPr lang="en-US" sz="2400" dirty="0"/>
          </a:p>
        </p:txBody>
      </p:sp>
      <p:sp>
        <p:nvSpPr>
          <p:cNvPr id="14" name="Round Same Side Corner Rectangle 6">
            <a:extLst>
              <a:ext uri="{FF2B5EF4-FFF2-40B4-BE49-F238E27FC236}">
                <a16:creationId xmlns:a16="http://schemas.microsoft.com/office/drawing/2014/main" xmlns="" id="{11207448-F26A-4EF1-8764-2D6798600849}"/>
              </a:ext>
            </a:extLst>
          </p:cNvPr>
          <p:cNvSpPr/>
          <p:nvPr/>
        </p:nvSpPr>
        <p:spPr>
          <a:xfrm rot="2700000">
            <a:off x="622809" y="5019028"/>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 Same Side Corner Rectangle 6">
            <a:extLst>
              <a:ext uri="{FF2B5EF4-FFF2-40B4-BE49-F238E27FC236}">
                <a16:creationId xmlns:a16="http://schemas.microsoft.com/office/drawing/2014/main" xmlns="" id="{11207448-F26A-4EF1-8764-2D6798600849}"/>
              </a:ext>
            </a:extLst>
          </p:cNvPr>
          <p:cNvSpPr/>
          <p:nvPr/>
        </p:nvSpPr>
        <p:spPr>
          <a:xfrm rot="2700000">
            <a:off x="553138" y="5680885"/>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p14="http://schemas.microsoft.com/office/powerpoint/2010/main" xmlns="" val="20841806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 xmlns:a16="http://schemas.microsoft.com/office/drawing/2014/main"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 xmlns:a16="http://schemas.microsoft.com/office/drawing/2014/main"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 xmlns:a16="http://schemas.microsoft.com/office/drawing/2014/main"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 xmlns:a16="http://schemas.microsoft.com/office/drawing/2014/main"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 xmlns:a16="http://schemas.microsoft.com/office/drawing/2014/main"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 xmlns:a16="http://schemas.microsoft.com/office/drawing/2014/main"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 xmlns:a16="http://schemas.microsoft.com/office/drawing/2014/main"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57318" y="343968"/>
            <a:ext cx="7377341" cy="348813"/>
          </a:xfrm>
          <a:prstGeom prst="rect">
            <a:avLst/>
          </a:prstGeom>
        </p:spPr>
        <p:txBody>
          <a:bodyPr wrap="none">
            <a:spAutoFit/>
          </a:bodyPr>
          <a:lstStyle/>
          <a:p>
            <a:pPr indent="457200" algn="just">
              <a:lnSpc>
                <a:spcPts val="2000"/>
              </a:lnSpc>
              <a:spcAft>
                <a:spcPts val="0"/>
              </a:spcAft>
            </a:pP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274320" y="4402239"/>
            <a:ext cx="2941569" cy="1938992"/>
          </a:xfrm>
          <a:prstGeom prst="rect">
            <a:avLst/>
          </a:prstGeom>
        </p:spPr>
        <p:txBody>
          <a:bodyPr wrap="square">
            <a:spAutoFit/>
          </a:bodyPr>
          <a:lstStyle/>
          <a:p>
            <a:pPr indent="457200" algn="just">
              <a:spcAft>
                <a:spcPts val="0"/>
              </a:spcAft>
            </a:pPr>
            <a:r>
              <a:rPr lang="nl-NL" sz="2000" i="1" dirty="0" smtClean="0"/>
              <a:t>đối với GCCN</a:t>
            </a:r>
          </a:p>
          <a:p>
            <a:pPr indent="457200" algn="just">
              <a:spcAft>
                <a:spcPts val="0"/>
              </a:spcAft>
            </a:pPr>
            <a:r>
              <a:rPr lang="nl-NL" sz="2000" dirty="0" smtClean="0"/>
              <a:t>tiếp tục quan tâm giáo dục, đào tạo, bồi dưỡng, phát triển giai cấp công nhân cả về số lượng và chất lượng</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just"/>
            <a:r>
              <a:rPr lang="nl-NL" sz="2000" i="1" dirty="0" smtClean="0"/>
              <a:t>đối với giai cấp nông dân</a:t>
            </a:r>
          </a:p>
          <a:p>
            <a:pPr algn="just"/>
            <a:r>
              <a:rPr lang="nl-NL" sz="2000" dirty="0" smtClean="0"/>
              <a:t>Xây dựng, phát huy vai trò của giai cấp nông dân. Hỗ trợ, khuyến khích nông dân</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2554545"/>
          </a:xfrm>
          <a:prstGeom prst="rect">
            <a:avLst/>
          </a:prstGeom>
        </p:spPr>
        <p:txBody>
          <a:bodyPr wrap="square">
            <a:spAutoFit/>
          </a:bodyPr>
          <a:lstStyle/>
          <a:p>
            <a:r>
              <a:rPr lang="nl-NL" sz="2000" i="1" dirty="0" smtClean="0"/>
              <a:t>đối với đội ngũ trí thức</a:t>
            </a:r>
          </a:p>
          <a:p>
            <a:r>
              <a:rPr lang="nl-NL" sz="2000" dirty="0" smtClean="0"/>
              <a:t>Xây dựng đội ngũ trí thức ngày càng lớn mạnh, có chất lượng cao, đáp ứng yêu cầu phát triển đất nước</a:t>
            </a:r>
            <a:endParaRPr lang="en-US" sz="2000" dirty="0"/>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2862322"/>
          </a:xfrm>
          <a:prstGeom prst="rect">
            <a:avLst/>
          </a:prstGeom>
        </p:spPr>
        <p:txBody>
          <a:bodyPr wrap="square">
            <a:spAutoFit/>
          </a:bodyPr>
          <a:lstStyle/>
          <a:p>
            <a:pPr indent="457200" algn="just">
              <a:spcAft>
                <a:spcPts val="0"/>
              </a:spcAft>
            </a:pPr>
            <a:r>
              <a:rPr lang="nl-NL" sz="2000" i="1" dirty="0" smtClean="0"/>
              <a:t>đối với đội ngũ doanh nhân</a:t>
            </a:r>
          </a:p>
          <a:p>
            <a:pPr indent="457200" algn="just">
              <a:spcAft>
                <a:spcPts val="0"/>
              </a:spcAft>
            </a:pPr>
            <a:r>
              <a:rPr lang="nl-NL" sz="2000" dirty="0" smtClean="0"/>
              <a:t>Xây dựng, phát triển đội ngũ doanh nhân lớn mạnh. Có cơ chế, chính sách bảo đảm quyền lợi. Tôn vinh những doanh nhân </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7405526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 xmlns:a16="http://schemas.microsoft.com/office/drawing/2014/main"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 xmlns:a16="http://schemas.microsoft.com/office/drawing/2014/main"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 xmlns:a16="http://schemas.microsoft.com/office/drawing/2014/main"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 xmlns:a16="http://schemas.microsoft.com/office/drawing/2014/main"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 xmlns:a16="http://schemas.microsoft.com/office/drawing/2014/main"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 xmlns:a16="http://schemas.microsoft.com/office/drawing/2014/main"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 xmlns:a16="http://schemas.microsoft.com/office/drawing/2014/main"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169817" y="4232420"/>
            <a:ext cx="2965269" cy="2246769"/>
          </a:xfrm>
          <a:prstGeom prst="rect">
            <a:avLst/>
          </a:prstGeom>
        </p:spPr>
        <p:txBody>
          <a:bodyPr wrap="square">
            <a:spAutoFit/>
          </a:bodyPr>
          <a:lstStyle/>
          <a:p>
            <a:pPr algn="just"/>
            <a:r>
              <a:rPr lang="nl-NL" sz="2000" i="1" u="sng" dirty="0" smtClean="0"/>
              <a:t>đối với thế hệ trẻ</a:t>
            </a:r>
          </a:p>
          <a:p>
            <a:pPr algn="just"/>
            <a:r>
              <a:rPr lang="nl-NL" sz="2000" dirty="0" smtClean="0"/>
              <a:t>Đổi mới nội dung, phương thức giáo dục chính trị, tư tưởng, lý tưởng, truyền thống, bồi dưỡng lý tưởng cách mạng,...</a:t>
            </a:r>
            <a:endParaRPr lang="en-US" sz="2000" dirty="0"/>
          </a:p>
        </p:txBody>
      </p:sp>
      <p:sp>
        <p:nvSpPr>
          <p:cNvPr id="37" name="Rectangle 36"/>
          <p:cNvSpPr/>
          <p:nvPr/>
        </p:nvSpPr>
        <p:spPr>
          <a:xfrm>
            <a:off x="1039724" y="3752382"/>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518364"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sáu</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862322"/>
          </a:xfrm>
          <a:prstGeom prst="rect">
            <a:avLst/>
          </a:prstGeom>
        </p:spPr>
        <p:txBody>
          <a:bodyPr wrap="square">
            <a:spAutoFit/>
          </a:bodyPr>
          <a:lstStyle/>
          <a:p>
            <a:pPr algn="just"/>
            <a:r>
              <a:rPr lang="nl-NL" sz="2000" i="1" u="sng" dirty="0" smtClean="0"/>
              <a:t>đối với phụ nữ</a:t>
            </a:r>
          </a:p>
          <a:p>
            <a:pPr algn="just"/>
            <a:r>
              <a:rPr lang="nl-NL" sz="2000" dirty="0" smtClean="0"/>
              <a:t>Nâng cao trình độ mọi mặt và đời sống vật chất, tinh thần của phụ nữ; thực hiện tốt bình đẳng giới, tạo điều kiện cho phụ nữ phát triển tài năng</a:t>
            </a:r>
            <a:endParaRPr lang="en-US" sz="2000" dirty="0">
              <a:solidFill>
                <a:srgbClr val="D60093"/>
              </a:solidFill>
              <a:latin typeface="+mj-lt"/>
            </a:endParaRPr>
          </a:p>
        </p:txBody>
      </p:sp>
      <p:sp>
        <p:nvSpPr>
          <p:cNvPr id="40" name="Rectangle 39"/>
          <p:cNvSpPr/>
          <p:nvPr/>
        </p:nvSpPr>
        <p:spPr>
          <a:xfrm>
            <a:off x="7090140" y="2259561"/>
            <a:ext cx="160653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bảy</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557613" cy="3170099"/>
          </a:xfrm>
          <a:prstGeom prst="rect">
            <a:avLst/>
          </a:prstGeom>
        </p:spPr>
        <p:txBody>
          <a:bodyPr wrap="square">
            <a:spAutoFit/>
          </a:bodyPr>
          <a:lstStyle/>
          <a:p>
            <a:pPr indent="457200" algn="just">
              <a:spcAft>
                <a:spcPts val="0"/>
              </a:spcAft>
            </a:pPr>
            <a:r>
              <a:rPr lang="nl-NL" sz="2000" i="1" u="sng" dirty="0" smtClean="0"/>
              <a:t>đối với CCB</a:t>
            </a:r>
          </a:p>
          <a:p>
            <a:pPr indent="457200" algn="just">
              <a:spcAft>
                <a:spcPts val="0"/>
              </a:spcAft>
            </a:pPr>
            <a:r>
              <a:rPr lang="nl-NL" sz="2000" i="1" dirty="0" smtClean="0"/>
              <a:t>C</a:t>
            </a:r>
            <a:r>
              <a:rPr lang="nl-NL" sz="2000" dirty="0" smtClean="0"/>
              <a:t>ó cơ chế, chính sách tạo điều kiện, đồng thời động viên cựu chiến binh tích cực tham gia xây dựng và bảo vệ Đảng, Nhà nước, nhân dân và chế độ xã hội chủ nghĩa</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64660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tám</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433644" y="2207566"/>
            <a:ext cx="2758356" cy="2862322"/>
          </a:xfrm>
          <a:prstGeom prst="rect">
            <a:avLst/>
          </a:prstGeom>
        </p:spPr>
        <p:txBody>
          <a:bodyPr wrap="square">
            <a:spAutoFit/>
          </a:bodyPr>
          <a:lstStyle/>
          <a:p>
            <a:r>
              <a:rPr lang="nl-NL" sz="2000" i="1" u="sng" dirty="0" smtClean="0"/>
              <a:t>đối với người cao tuổi</a:t>
            </a:r>
          </a:p>
          <a:p>
            <a:r>
              <a:rPr lang="nl-NL" sz="2000" dirty="0" smtClean="0"/>
              <a:t>Quan tâm chăm sóc sức khỏe, tạo điều kiện để người cao tuổi hưởng thụ văn hóa, tiếp cận thông tin, sống vui, sống khỏe, sống hạnh phúc</a:t>
            </a:r>
            <a:endParaRPr lang="nl-NL" sz="2000" i="1" dirty="0" smtClean="0"/>
          </a:p>
          <a:p>
            <a:endParaRPr lang="en-US" sz="2000" dirty="0"/>
          </a:p>
        </p:txBody>
      </p:sp>
    </p:spTree>
    <p:extLst>
      <p:ext uri="{BB962C8B-B14F-4D97-AF65-F5344CB8AC3E}">
        <p14:creationId xmlns:p14="http://schemas.microsoft.com/office/powerpoint/2010/main" xmlns="" val="37405526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7C7F7434-5DFB-463D-AD57-53EE48E4EF6A}"/>
              </a:ext>
            </a:extLst>
          </p:cNvPr>
          <p:cNvSpPr/>
          <p:nvPr/>
        </p:nvSpPr>
        <p:spPr>
          <a:xfrm>
            <a:off x="716447" y="3490799"/>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 xmlns:a16="http://schemas.microsoft.com/office/drawing/2014/main" id="{541204B6-4A41-4FFA-A5C6-85847E890B5D}"/>
              </a:ext>
            </a:extLst>
          </p:cNvPr>
          <p:cNvSpPr/>
          <p:nvPr/>
        </p:nvSpPr>
        <p:spPr>
          <a:xfrm>
            <a:off x="1557812" y="2750705"/>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 xmlns:a16="http://schemas.microsoft.com/office/drawing/2014/main" id="{E70BC2F2-C137-45FF-A211-AAD516170D0F}"/>
              </a:ext>
            </a:extLst>
          </p:cNvPr>
          <p:cNvSpPr/>
          <p:nvPr/>
        </p:nvSpPr>
        <p:spPr>
          <a:xfrm>
            <a:off x="3821911" y="2541620"/>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 xmlns:a16="http://schemas.microsoft.com/office/drawing/2014/main" id="{0CA27234-E5CC-48CF-A78F-C2EDFA157FEF}"/>
              </a:ext>
            </a:extLst>
          </p:cNvPr>
          <p:cNvSpPr/>
          <p:nvPr/>
        </p:nvSpPr>
        <p:spPr>
          <a:xfrm>
            <a:off x="3865541" y="1830625"/>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 xmlns:a16="http://schemas.microsoft.com/office/drawing/2014/main" id="{DC9E07B0-45A0-4886-BE30-B59DAE3D59BC}"/>
              </a:ext>
            </a:extLst>
          </p:cNvPr>
          <p:cNvSpPr/>
          <p:nvPr/>
        </p:nvSpPr>
        <p:spPr>
          <a:xfrm>
            <a:off x="6411227" y="1997978"/>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 xmlns:a16="http://schemas.microsoft.com/office/drawing/2014/main" id="{3A13DD56-2717-4EE9-A6E4-06A8173E99B8}"/>
              </a:ext>
            </a:extLst>
          </p:cNvPr>
          <p:cNvSpPr/>
          <p:nvPr/>
        </p:nvSpPr>
        <p:spPr>
          <a:xfrm flipV="1">
            <a:off x="6279940" y="1302938"/>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 xmlns:a16="http://schemas.microsoft.com/office/drawing/2014/main" id="{4E1B8143-8709-4005-8E9F-64DF334314CF}"/>
              </a:ext>
            </a:extLst>
          </p:cNvPr>
          <p:cNvSpPr/>
          <p:nvPr/>
        </p:nvSpPr>
        <p:spPr>
          <a:xfrm>
            <a:off x="9285156" y="1360714"/>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 xmlns:a16="http://schemas.microsoft.com/office/drawing/2014/main" id="{82CA885B-5508-4831-B933-D4F5A5EC01F8}"/>
              </a:ext>
            </a:extLst>
          </p:cNvPr>
          <p:cNvSpPr/>
          <p:nvPr/>
        </p:nvSpPr>
        <p:spPr>
          <a:xfrm>
            <a:off x="9143749" y="663342"/>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 xmlns:a16="http://schemas.microsoft.com/office/drawing/2014/main" id="{97F84A2D-3115-48EC-9C4D-0B607BAE6797}"/>
              </a:ext>
            </a:extLst>
          </p:cNvPr>
          <p:cNvSpPr/>
          <p:nvPr/>
        </p:nvSpPr>
        <p:spPr>
          <a:xfrm flipH="1">
            <a:off x="4067519" y="1993001"/>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 xmlns:a16="http://schemas.microsoft.com/office/drawing/2014/main" id="{1455DE9F-1D7F-4B43-8A47-BD3BBD73B4FA}"/>
              </a:ext>
            </a:extLst>
          </p:cNvPr>
          <p:cNvSpPr>
            <a:spLocks noChangeAspect="1"/>
          </p:cNvSpPr>
          <p:nvPr/>
        </p:nvSpPr>
        <p:spPr>
          <a:xfrm rot="9900000">
            <a:off x="9316226" y="886068"/>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 xmlns:a16="http://schemas.microsoft.com/office/drawing/2014/main" id="{97BB261A-C54D-401A-AAEC-8D0E3A577CCE}"/>
              </a:ext>
            </a:extLst>
          </p:cNvPr>
          <p:cNvSpPr/>
          <p:nvPr/>
        </p:nvSpPr>
        <p:spPr>
          <a:xfrm>
            <a:off x="6480046" y="1462161"/>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 xmlns:a16="http://schemas.microsoft.com/office/drawing/2014/main" id="{F36B1096-EB4B-409F-9DB3-C706EFABD0FF}"/>
              </a:ext>
            </a:extLst>
          </p:cNvPr>
          <p:cNvSpPr/>
          <p:nvPr/>
        </p:nvSpPr>
        <p:spPr>
          <a:xfrm>
            <a:off x="1716536" y="2914614"/>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209006" y="4206294"/>
            <a:ext cx="3095897" cy="2246769"/>
          </a:xfrm>
          <a:prstGeom prst="rect">
            <a:avLst/>
          </a:prstGeom>
        </p:spPr>
        <p:txBody>
          <a:bodyPr wrap="square">
            <a:spAutoFit/>
          </a:bodyPr>
          <a:lstStyle/>
          <a:p>
            <a:r>
              <a:rPr lang="nl-NL" sz="2000" i="1" u="sng" dirty="0" smtClean="0"/>
              <a:t>đối với các dân tộc</a:t>
            </a:r>
          </a:p>
          <a:p>
            <a:r>
              <a:rPr lang="nl-NL" sz="2000" dirty="0" smtClean="0"/>
              <a:t>Tiếp tục hoàn thiện các cơ chế, chính sách, bảo đảm các dân tộc bình đẳng, tôn trọng, đoàn kết, giải quyết hài hòa quan hệ giữa các dân tộc</a:t>
            </a:r>
            <a:endParaRPr lang="en-US" sz="2000" dirty="0"/>
          </a:p>
        </p:txBody>
      </p:sp>
      <p:sp>
        <p:nvSpPr>
          <p:cNvPr id="37" name="Rectangle 36"/>
          <p:cNvSpPr/>
          <p:nvPr/>
        </p:nvSpPr>
        <p:spPr>
          <a:xfrm>
            <a:off x="1039724" y="3634815"/>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2697168"/>
            <a:ext cx="1784463"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500844" y="3259577"/>
            <a:ext cx="2978331" cy="2862322"/>
          </a:xfrm>
          <a:prstGeom prst="rect">
            <a:avLst/>
          </a:prstGeom>
        </p:spPr>
        <p:txBody>
          <a:bodyPr wrap="square">
            <a:spAutoFit/>
          </a:bodyPr>
          <a:lstStyle/>
          <a:p>
            <a:pPr algn="just"/>
            <a:r>
              <a:rPr lang="nl-NL" sz="2000" i="1" u="sng" dirty="0" smtClean="0"/>
              <a:t>về tín ngưỡng, tôn giáo</a:t>
            </a:r>
          </a:p>
          <a:p>
            <a:pPr algn="just"/>
            <a:r>
              <a:rPr lang="nl-NL" sz="2000" dirty="0" smtClean="0"/>
              <a:t>thực hiện nhất quán chính sách tôn trọng và bảo đảm quyền tự do tín ngưỡng, theo hoặc không theo một tôn giáo nào, quyền sinh hoạt tôn giáo bình thường theo đúng pháp luật</a:t>
            </a:r>
            <a:endParaRPr lang="en-US" sz="2000" dirty="0">
              <a:solidFill>
                <a:srgbClr val="D60093"/>
              </a:solidFill>
              <a:latin typeface="+mj-lt"/>
            </a:endParaRPr>
          </a:p>
        </p:txBody>
      </p:sp>
      <p:sp>
        <p:nvSpPr>
          <p:cNvPr id="40" name="Rectangle 39"/>
          <p:cNvSpPr/>
          <p:nvPr/>
        </p:nvSpPr>
        <p:spPr>
          <a:xfrm>
            <a:off x="7090140" y="2141994"/>
            <a:ext cx="1837362"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một</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649053" cy="3785652"/>
          </a:xfrm>
          <a:prstGeom prst="rect">
            <a:avLst/>
          </a:prstGeom>
        </p:spPr>
        <p:txBody>
          <a:bodyPr wrap="square">
            <a:spAutoFit/>
          </a:bodyPr>
          <a:lstStyle/>
          <a:p>
            <a:pPr indent="457200" algn="just">
              <a:spcAft>
                <a:spcPts val="0"/>
              </a:spcAft>
            </a:pPr>
            <a:r>
              <a:rPr lang="nl-NL" sz="2000" i="1" u="sng" dirty="0" smtClean="0"/>
              <a:t>đối với người Việt Nam ở nước ngoài</a:t>
            </a:r>
          </a:p>
          <a:p>
            <a:pPr indent="457200" algn="just">
              <a:spcAft>
                <a:spcPts val="0"/>
              </a:spcAft>
            </a:pPr>
            <a:r>
              <a:rPr lang="nl-NL" sz="2000" dirty="0" smtClean="0"/>
              <a:t>hỗ trợ, giúp đỡ đồng bào định cư ở nước ngoài ổn định cuộc sống, phát triển kinh tế, góp phần tăng cường hợp tác, hữu nghị giữa nhân dân ta với nhân dân các nước</a:t>
            </a:r>
            <a:endParaRPr lang="nl-NL" sz="2000" i="1" dirty="0" smtClean="0"/>
          </a:p>
          <a:p>
            <a:pPr indent="457200" algn="just">
              <a:spcAft>
                <a:spcPts val="0"/>
              </a:spcAft>
            </a:pP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758815"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590400" y="2207566"/>
            <a:ext cx="2441022" cy="4093428"/>
          </a:xfrm>
          <a:prstGeom prst="rect">
            <a:avLst/>
          </a:prstGeom>
        </p:spPr>
        <p:txBody>
          <a:bodyPr wrap="square">
            <a:spAutoFit/>
          </a:bodyPr>
          <a:lstStyle/>
          <a:p>
            <a:r>
              <a:rPr lang="nl-NL" sz="2000" i="1" u="sng" dirty="0" smtClean="0"/>
              <a:t>đối với Mặt trận Tổ quốc và các đoàn thể nhân dân</a:t>
            </a:r>
          </a:p>
          <a:p>
            <a:r>
              <a:rPr lang="nl-NL" sz="2000" dirty="0" smtClean="0"/>
              <a:t>Tiếp tục tăng cường củng cố tổ chức, nâng cao chất lượng đội ngũ cán bộ, đổi mới nội dung, phương thức hoạt động của Mặt trận Tổ quốc và các đoàn thể nhân dân. </a:t>
            </a:r>
            <a:endParaRPr lang="en-US" sz="2000" dirty="0" smtClean="0"/>
          </a:p>
          <a:p>
            <a:endParaRPr lang="en-US" sz="2000" dirty="0"/>
          </a:p>
        </p:txBody>
      </p:sp>
    </p:spTree>
    <p:extLst>
      <p:ext uri="{BB962C8B-B14F-4D97-AF65-F5344CB8AC3E}">
        <p14:creationId xmlns:p14="http://schemas.microsoft.com/office/powerpoint/2010/main" xmlns="" val="374055260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4382</TotalTime>
  <Words>2720</Words>
  <Application>Microsoft Office PowerPoint</Application>
  <PresentationFormat>Custom</PresentationFormat>
  <Paragraphs>166</Paragraphs>
  <Slides>34</Slides>
  <Notes>1</Notes>
  <HiddenSlides>0</HiddenSlides>
  <MMClips>0</MMClips>
  <ScaleCrop>false</ScaleCrop>
  <HeadingPairs>
    <vt:vector size="4" baseType="variant">
      <vt:variant>
        <vt:lpstr>Theme</vt:lpstr>
      </vt:variant>
      <vt:variant>
        <vt:i4>19</vt:i4>
      </vt:variant>
      <vt:variant>
        <vt:lpstr>Slide Titles</vt:lpstr>
      </vt:variant>
      <vt:variant>
        <vt:i4>34</vt:i4>
      </vt:variant>
    </vt:vector>
  </HeadingPairs>
  <TitlesOfParts>
    <vt:vector size="53" baseType="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Slide 1</vt:lpstr>
      <vt:lpstr>Slide 2</vt:lpstr>
      <vt:lpstr>Slide 3</vt:lpstr>
      <vt:lpstr>Slide 4</vt:lpstr>
      <vt:lpstr>Slide 5</vt:lpstr>
      <vt:lpstr>Slide 6</vt:lpstr>
      <vt:lpstr>Slide 7</vt:lpstr>
      <vt:lpstr>Slide 8</vt:lpstr>
      <vt:lpstr>Slide 9</vt:lpstr>
      <vt:lpstr>Chiến lược: là tổ hợp các mục tiêu dài hạn và các biện pháp, các cách thức, con đường đạt đến các mục tiêu đó</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LENOVO</cp:lastModifiedBy>
  <cp:revision>146</cp:revision>
  <dcterms:created xsi:type="dcterms:W3CDTF">2018-04-24T17:14:44Z</dcterms:created>
  <dcterms:modified xsi:type="dcterms:W3CDTF">2021-04-05T14:35:57Z</dcterms:modified>
</cp:coreProperties>
</file>