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78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5E219-4D72-4172-B76D-40AC7B86914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451CD-FB1B-4835-A094-D966B105B7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655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451CD-FB1B-4835-A094-D966B105B75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169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62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09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25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3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517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99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72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388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95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812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076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76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774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663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10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96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6420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1810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2742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847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241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78486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75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11734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027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2518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55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6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A2FE7-0394-4E4F-9B5C-7F6C86EBBD56}" type="datetimeFigureOut">
              <a:rPr lang="en-US" smtClean="0"/>
              <a:t>10/05/2021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F85E471-08BC-4F87-9185-FA54352BF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6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71374"/>
            <a:ext cx="9144000" cy="2387600"/>
          </a:xfrm>
        </p:spPr>
        <p:txBody>
          <a:bodyPr>
            <a:noAutofit/>
          </a:bodyPr>
          <a:lstStyle/>
          <a:p>
            <a:r>
              <a:rPr lang="en-US" sz="1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</a:t>
            </a:r>
            <a:br>
              <a:rPr lang="en-US" sz="1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4185641"/>
            <a:ext cx="9144000" cy="1655762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Lecturer: Nguyen </a:t>
            </a:r>
            <a:r>
              <a:rPr lang="en-US" b="1" dirty="0" err="1" smtClean="0">
                <a:solidFill>
                  <a:srgbClr val="FF0000"/>
                </a:solidFill>
              </a:rPr>
              <a:t>Thien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Binh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71" y="0"/>
            <a:ext cx="5483668" cy="204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03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39259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Supporting sentences: </a:t>
            </a:r>
            <a:endParaRPr lang="en-US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466" y="688861"/>
            <a:ext cx="9763125" cy="785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85" y="1519748"/>
            <a:ext cx="9144000" cy="73818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6228" y="717210"/>
            <a:ext cx="2394857" cy="78581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29" y="2135530"/>
            <a:ext cx="11977688" cy="714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29" y="2748761"/>
            <a:ext cx="9024938" cy="762000"/>
          </a:xfrm>
          <a:prstGeom prst="rect">
            <a:avLst/>
          </a:prstGeom>
        </p:spPr>
      </p:pic>
      <p:pic>
        <p:nvPicPr>
          <p:cNvPr id="1026" name="Picture 2" descr="Mosquito Cartoon Ready For Eat Royalty Free Cliparts, Vectors, And Stock  Illustration. Image 23517206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541" y="3291840"/>
            <a:ext cx="3445459" cy="35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23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915" y="240941"/>
            <a:ext cx="11348085" cy="657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8166"/>
            <a:ext cx="10975658" cy="657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36" y="1439862"/>
            <a:ext cx="11963400" cy="104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87612"/>
            <a:ext cx="11677650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86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9617" y="573207"/>
            <a:ext cx="954056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PUNCTUATION </a:t>
            </a:r>
          </a:p>
          <a:p>
            <a:r>
              <a:rPr lang="en-US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</a:p>
          <a:p>
            <a:r>
              <a:rPr lang="en-US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CAPITALIZATION</a:t>
            </a:r>
            <a:endParaRPr lang="en-US" sz="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58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5817"/>
            <a:ext cx="12191999" cy="20566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74007" y="945817"/>
            <a:ext cx="196560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21)</a:t>
            </a:r>
            <a:endParaRPr lang="en-US" sz="35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6495" y="4194535"/>
            <a:ext cx="565785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11538857" cy="6857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219543" y="1814285"/>
            <a:ext cx="312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678057" y="508000"/>
            <a:ext cx="37737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7968343" y="-116114"/>
            <a:ext cx="1654628" cy="87085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44057" y="1088571"/>
            <a:ext cx="1734457" cy="2177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755742" y="1110342"/>
            <a:ext cx="1734457" cy="2177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084285" y="1669143"/>
            <a:ext cx="2358572" cy="1451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57714" y="2336800"/>
            <a:ext cx="653143" cy="2177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1375996" y="2358572"/>
            <a:ext cx="514408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6966857" y="2975429"/>
            <a:ext cx="275772" cy="290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8171542" y="3606800"/>
            <a:ext cx="1451428" cy="2177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1872343" y="4194629"/>
            <a:ext cx="624114" cy="1451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9100457" y="4209143"/>
            <a:ext cx="1734457" cy="2177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084285" y="4804228"/>
            <a:ext cx="587829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217056" y="5442859"/>
            <a:ext cx="540658" cy="1088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9826171" y="5522686"/>
            <a:ext cx="254001" cy="1088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2155371" y="6110516"/>
            <a:ext cx="486229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508000" y="6687461"/>
            <a:ext cx="4267200" cy="2177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4078514" y="707571"/>
            <a:ext cx="812800" cy="51888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10563196" y="707570"/>
            <a:ext cx="812800" cy="51888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5490453" y="1295400"/>
            <a:ext cx="812800" cy="51888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3211285" y="1814285"/>
            <a:ext cx="1563915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295727" y="2503712"/>
            <a:ext cx="1563915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7204953" y="2358572"/>
            <a:ext cx="850476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850744" y="600370"/>
            <a:ext cx="1204686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9622970" y="3123887"/>
            <a:ext cx="994230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2398485" y="3724726"/>
            <a:ext cx="1273629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10958286" y="3724726"/>
            <a:ext cx="1088571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3672115" y="4301670"/>
            <a:ext cx="526142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757714" y="5009555"/>
            <a:ext cx="1397000" cy="52401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6850744" y="5016813"/>
            <a:ext cx="827313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10052957" y="4959941"/>
            <a:ext cx="1006930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634342" y="5535386"/>
            <a:ext cx="1197429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4452256" y="5545364"/>
            <a:ext cx="1208318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4876801" y="6168256"/>
            <a:ext cx="783774" cy="70788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93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1" y="624411"/>
            <a:ext cx="6866844" cy="62335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924675" cy="476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08638" y="-83475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22)</a:t>
            </a:r>
          </a:p>
        </p:txBody>
      </p:sp>
    </p:spTree>
    <p:extLst>
      <p:ext uri="{BB962C8B-B14F-4D97-AF65-F5344CB8AC3E}">
        <p14:creationId xmlns:p14="http://schemas.microsoft.com/office/powerpoint/2010/main" val="212409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8115" y="116114"/>
            <a:ext cx="773481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Run-on sentences:</a:t>
            </a:r>
          </a:p>
          <a:p>
            <a:endParaRPr lang="en-US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772" y="2931886"/>
            <a:ext cx="40607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Connecting words:</a:t>
            </a:r>
          </a:p>
        </p:txBody>
      </p:sp>
    </p:spTree>
    <p:extLst>
      <p:ext uri="{BB962C8B-B14F-4D97-AF65-F5344CB8AC3E}">
        <p14:creationId xmlns:p14="http://schemas.microsoft.com/office/powerpoint/2010/main" val="341078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9314"/>
            <a:ext cx="12191999" cy="20832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42286" y="319314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23)</a:t>
            </a:r>
          </a:p>
        </p:txBody>
      </p:sp>
    </p:spTree>
    <p:extLst>
      <p:ext uri="{BB962C8B-B14F-4D97-AF65-F5344CB8AC3E}">
        <p14:creationId xmlns:p14="http://schemas.microsoft.com/office/powerpoint/2010/main" val="42187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35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7096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77828" y="0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23)</a:t>
            </a:r>
          </a:p>
        </p:txBody>
      </p:sp>
    </p:spTree>
    <p:extLst>
      <p:ext uri="{BB962C8B-B14F-4D97-AF65-F5344CB8AC3E}">
        <p14:creationId xmlns:p14="http://schemas.microsoft.com/office/powerpoint/2010/main" val="263836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7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55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5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6114"/>
            <a:ext cx="12192000" cy="69741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943" y="2235200"/>
            <a:ext cx="782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096000" y="2235200"/>
            <a:ext cx="1828800" cy="707886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49942" y="5294400"/>
            <a:ext cx="782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165600" y="5399314"/>
            <a:ext cx="3077029" cy="464457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52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8000" y="0"/>
            <a:ext cx="782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77143" y="0"/>
            <a:ext cx="667657" cy="55154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08000" y="3672114"/>
            <a:ext cx="782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</a:t>
            </a:r>
          </a:p>
        </p:txBody>
      </p:sp>
    </p:spTree>
    <p:extLst>
      <p:ext uri="{BB962C8B-B14F-4D97-AF65-F5344CB8AC3E}">
        <p14:creationId xmlns:p14="http://schemas.microsoft.com/office/powerpoint/2010/main" val="395830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3029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69791" y="232012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25)</a:t>
            </a:r>
          </a:p>
        </p:txBody>
      </p:sp>
    </p:spTree>
    <p:extLst>
      <p:ext uri="{BB962C8B-B14F-4D97-AF65-F5344CB8AC3E}">
        <p14:creationId xmlns:p14="http://schemas.microsoft.com/office/powerpoint/2010/main" val="279337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569493" y="696036"/>
            <a:ext cx="1187355" cy="62779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5308979" y="1187355"/>
            <a:ext cx="4749421" cy="1364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481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493827" y="1160060"/>
            <a:ext cx="3275463" cy="53226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7274257" y="1064525"/>
            <a:ext cx="2852382" cy="62779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030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2382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31809" y="0"/>
            <a:ext cx="2165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(Page 26)</a:t>
            </a:r>
          </a:p>
        </p:txBody>
      </p:sp>
    </p:spTree>
    <p:extLst>
      <p:ext uri="{BB962C8B-B14F-4D97-AF65-F5344CB8AC3E}">
        <p14:creationId xmlns:p14="http://schemas.microsoft.com/office/powerpoint/2010/main" val="142025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96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3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83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9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5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6" name="Picture 2" descr="Truyền Thống Ấn Độ Sari Thêu Sari Áo Váy Ấn Độ Đầm Sarees Kurti Lehenga  Choli Ấn Độ Nữ Kurta Dành Cho Nữ|India &amp; Pakistan Clothing| - AliExp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0"/>
            <a:ext cx="5314950" cy="664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09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114" y="0"/>
            <a:ext cx="10232572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3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39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3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452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32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6879771" cy="4426857"/>
          </a:xfrm>
          <a:prstGeom prst="rect">
            <a:avLst/>
          </a:prstGeom>
        </p:spPr>
      </p:pic>
      <p:pic>
        <p:nvPicPr>
          <p:cNvPr id="2050" name="Picture 2" descr="Ao Dai Uniform in Vietnamese Schoo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2857499"/>
            <a:ext cx="6000750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70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19086"/>
            <a:ext cx="12051506" cy="41671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171" y="798286"/>
            <a:ext cx="26116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Possessions</a:t>
            </a:r>
          </a:p>
        </p:txBody>
      </p:sp>
    </p:spTree>
    <p:extLst>
      <p:ext uri="{BB962C8B-B14F-4D97-AF65-F5344CB8AC3E}">
        <p14:creationId xmlns:p14="http://schemas.microsoft.com/office/powerpoint/2010/main" val="217451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58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6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629"/>
            <a:ext cx="1082765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69065" y="0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35</a:t>
            </a:r>
          </a:p>
        </p:txBody>
      </p:sp>
    </p:spTree>
    <p:extLst>
      <p:ext uri="{BB962C8B-B14F-4D97-AF65-F5344CB8AC3E}">
        <p14:creationId xmlns:p14="http://schemas.microsoft.com/office/powerpoint/2010/main" val="15245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29" y="0"/>
            <a:ext cx="10160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69065" y="-130629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38</a:t>
            </a:r>
          </a:p>
        </p:txBody>
      </p:sp>
    </p:spTree>
    <p:extLst>
      <p:ext uri="{BB962C8B-B14F-4D97-AF65-F5344CB8AC3E}">
        <p14:creationId xmlns:p14="http://schemas.microsoft.com/office/powerpoint/2010/main" val="6469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8171" y="0"/>
            <a:ext cx="83936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sentences 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 </a:t>
            </a:r>
            <a:r>
              <a:rPr lang="en-US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sentences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2105249"/>
            <a:ext cx="4552950" cy="1695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2181449"/>
            <a:ext cx="693420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80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801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44" y="2699658"/>
            <a:ext cx="12046856" cy="41583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69065" y="0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40</a:t>
            </a:r>
          </a:p>
        </p:txBody>
      </p:sp>
    </p:spTree>
    <p:extLst>
      <p:ext uri="{BB962C8B-B14F-4D97-AF65-F5344CB8AC3E}">
        <p14:creationId xmlns:p14="http://schemas.microsoft.com/office/powerpoint/2010/main" val="285740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21" y="397101"/>
            <a:ext cx="10763250" cy="507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17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5254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25486"/>
            <a:ext cx="12192000" cy="43325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69065" y="0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40</a:t>
            </a:r>
          </a:p>
        </p:txBody>
      </p:sp>
    </p:spTree>
    <p:extLst>
      <p:ext uri="{BB962C8B-B14F-4D97-AF65-F5344CB8AC3E}">
        <p14:creationId xmlns:p14="http://schemas.microsoft.com/office/powerpoint/2010/main" val="398535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04" y="615723"/>
            <a:ext cx="11612880" cy="44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7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7722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69065" y="0"/>
            <a:ext cx="1822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41</a:t>
            </a:r>
          </a:p>
        </p:txBody>
      </p:sp>
    </p:spTree>
    <p:extLst>
      <p:ext uri="{BB962C8B-B14F-4D97-AF65-F5344CB8AC3E}">
        <p14:creationId xmlns:p14="http://schemas.microsoft.com/office/powerpoint/2010/main" val="20914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60" y="671512"/>
            <a:ext cx="11864340" cy="553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0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38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8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9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40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68</Words>
  <Application>Microsoft Office PowerPoint</Application>
  <PresentationFormat>Widescreen</PresentationFormat>
  <Paragraphs>27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Trebuchet MS</vt:lpstr>
      <vt:lpstr>Wingdings 3</vt:lpstr>
      <vt:lpstr>Office Theme</vt:lpstr>
      <vt:lpstr>Facet</vt:lpstr>
      <vt:lpstr>WRITING I </vt:lpstr>
      <vt:lpstr>Supporting sentences: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21</cp:revision>
  <dcterms:created xsi:type="dcterms:W3CDTF">2021-03-22T09:45:23Z</dcterms:created>
  <dcterms:modified xsi:type="dcterms:W3CDTF">2021-05-10T07:45:44Z</dcterms:modified>
</cp:coreProperties>
</file>