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1079" r:id="rId3"/>
    <p:sldId id="1072" r:id="rId4"/>
    <p:sldId id="1073" r:id="rId5"/>
    <p:sldId id="1076" r:id="rId6"/>
    <p:sldId id="1078" r:id="rId7"/>
    <p:sldId id="1077" r:id="rId8"/>
    <p:sldId id="1075" r:id="rId9"/>
    <p:sldId id="1059" r:id="rId10"/>
    <p:sldId id="1060" r:id="rId11"/>
    <p:sldId id="1061" r:id="rId12"/>
    <p:sldId id="1070" r:id="rId13"/>
    <p:sldId id="10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66" y="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15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10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66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58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996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25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267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5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1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251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8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B52F4-70E7-4672-8091-0E69C605F690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0268C-2D33-43A4-864F-00A1F128A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44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264177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b="1" dirty="0"/>
              <a:t>UNIT 3</a:t>
            </a:r>
            <a:br>
              <a:rPr lang="en-US" sz="6000" b="1" dirty="0"/>
            </a:br>
            <a:r>
              <a:rPr lang="en-US" sz="6000" b="1" dirty="0">
                <a:solidFill>
                  <a:srgbClr val="FF0000"/>
                </a:solidFill>
              </a:rPr>
              <a:t>Writing about the present</a:t>
            </a:r>
            <a:endParaRPr 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2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0765C-EFC5-4B1E-9720-B7FA952A4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F4E78-8302-4F77-940D-47A579B0E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learn the simple present tense</a:t>
            </a:r>
          </a:p>
          <a:p>
            <a:r>
              <a:rPr lang="en-US" dirty="0"/>
              <a:t>To study simple and compound sentences</a:t>
            </a:r>
          </a:p>
          <a:p>
            <a:r>
              <a:rPr lang="en-US" dirty="0"/>
              <a:t>To practice the article A/AN</a:t>
            </a:r>
          </a:p>
        </p:txBody>
      </p:sp>
    </p:spTree>
    <p:extLst>
      <p:ext uri="{BB962C8B-B14F-4D97-AF65-F5344CB8AC3E}">
        <p14:creationId xmlns:p14="http://schemas.microsoft.com/office/powerpoint/2010/main" val="3886308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9AF1E-81BF-4980-9056-A42856EEF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34082"/>
          </a:xfrm>
        </p:spPr>
        <p:txBody>
          <a:bodyPr>
            <a:normAutofit/>
          </a:bodyPr>
          <a:lstStyle/>
          <a:p>
            <a:r>
              <a:rPr lang="en-US" sz="2800" dirty="0"/>
              <a:t>PAGE 85: SIMPLE SENTENCES AND COMPOUND SENTENCES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086031-FD32-4131-8201-372F0EA8C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344" y="908721"/>
            <a:ext cx="8392936" cy="592869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935BD3-0EF7-4057-AE4B-F90233563384}"/>
              </a:ext>
            </a:extLst>
          </p:cNvPr>
          <p:cNvSpPr txBox="1"/>
          <p:nvPr/>
        </p:nvSpPr>
        <p:spPr>
          <a:xfrm>
            <a:off x="115368" y="2420888"/>
            <a:ext cx="8602288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Các liên từ thường được sử dụng để nối trong câu ghép bao gồm: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nd,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et, 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(hay còn gọi tắt là </a:t>
            </a:r>
            <a:r>
              <a:rPr lang="vi-V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FANBOYS</a:t>
            </a:r>
            <a:r>
              <a:rPr lang="vi-V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319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EF1CC-E929-4AA7-BAB4-268DCE277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0337"/>
            <a:ext cx="1810544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PAGE 86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FC96A3-FB09-4155-AC8F-0C525036E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9773" y="160338"/>
            <a:ext cx="7404227" cy="669766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CBE4F7-5E76-443B-8588-447A22410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0"/>
            <a:ext cx="4608512" cy="681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3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9AF1E-81BF-4980-9056-A42856EEF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ARTICLE A or AN</a:t>
            </a:r>
          </a:p>
        </p:txBody>
      </p:sp>
      <p:pic>
        <p:nvPicPr>
          <p:cNvPr id="1026" name="Picture 2" descr="Cách dùng, phân biệt mạo từ a, an">
            <a:extLst>
              <a:ext uri="{FF2B5EF4-FFF2-40B4-BE49-F238E27FC236}">
                <a16:creationId xmlns:a16="http://schemas.microsoft.com/office/drawing/2014/main" id="{99213963-C96F-45C8-8F38-8616B1BE1A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7" y="1772816"/>
            <a:ext cx="9064153" cy="454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892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EF1CC-E929-4AA7-BAB4-268DCE277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7319"/>
            <a:ext cx="1378496" cy="1325562"/>
          </a:xfrm>
        </p:spPr>
        <p:txBody>
          <a:bodyPr>
            <a:normAutofit fontScale="90000"/>
          </a:bodyPr>
          <a:lstStyle/>
          <a:p>
            <a:r>
              <a:rPr lang="en-US" dirty="0"/>
              <a:t>PAGE 91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EE70BE-226E-4917-A6AA-334AEF4A3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9672" y="62681"/>
            <a:ext cx="6984776" cy="67495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3B6255-E0F4-42EA-95A9-16ABD69568D1}"/>
              </a:ext>
            </a:extLst>
          </p:cNvPr>
          <p:cNvSpPr txBox="1"/>
          <p:nvPr/>
        </p:nvSpPr>
        <p:spPr>
          <a:xfrm>
            <a:off x="4067944" y="143777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father has a stressful job.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E7856D-E02C-4EE7-B5F2-79228300F538}"/>
              </a:ext>
            </a:extLst>
          </p:cNvPr>
          <p:cNvSpPr txBox="1"/>
          <p:nvPr/>
        </p:nvSpPr>
        <p:spPr>
          <a:xfrm>
            <a:off x="4067944" y="800100"/>
            <a:ext cx="2474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have a visitor today.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6DC1EA-7427-4EED-88D8-686E0678173D}"/>
              </a:ext>
            </a:extLst>
          </p:cNvPr>
          <p:cNvSpPr txBox="1"/>
          <p:nvPr/>
        </p:nvSpPr>
        <p:spPr>
          <a:xfrm>
            <a:off x="4805325" y="1634783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(No change.)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C6E564-DAA4-452A-8BBF-C90C9B0741F2}"/>
              </a:ext>
            </a:extLst>
          </p:cNvPr>
          <p:cNvSpPr txBox="1"/>
          <p:nvPr/>
        </p:nvSpPr>
        <p:spPr>
          <a:xfrm>
            <a:off x="4289925" y="2294211"/>
            <a:ext cx="3405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large cake in the kitchen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8B49F6-32AC-4C7B-B51F-1F7180933498}"/>
              </a:ext>
            </a:extLst>
          </p:cNvPr>
          <p:cNvSpPr txBox="1"/>
          <p:nvPr/>
        </p:nvSpPr>
        <p:spPr>
          <a:xfrm>
            <a:off x="4363667" y="2859079"/>
            <a:ext cx="3166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mother is an elegant woman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19B790-450E-414A-BDE5-7828287CA69E}"/>
              </a:ext>
            </a:extLst>
          </p:cNvPr>
          <p:cNvSpPr txBox="1"/>
          <p:nvPr/>
        </p:nvSpPr>
        <p:spPr>
          <a:xfrm>
            <a:off x="4514348" y="3728849"/>
            <a:ext cx="1447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(No change.)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BA2852-B224-408E-9729-2EB47DD56188}"/>
              </a:ext>
            </a:extLst>
          </p:cNvPr>
          <p:cNvSpPr txBox="1"/>
          <p:nvPr/>
        </p:nvSpPr>
        <p:spPr>
          <a:xfrm>
            <a:off x="4572000" y="4270811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(No change.)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89BD4B-92FB-4597-9AF9-C4800BB658D9}"/>
              </a:ext>
            </a:extLst>
          </p:cNvPr>
          <p:cNvSpPr txBox="1"/>
          <p:nvPr/>
        </p:nvSpPr>
        <p:spPr>
          <a:xfrm>
            <a:off x="4556394" y="4901098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sister is a great cook!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C18B49-4C42-4C5B-A6F6-1EDDE690254C}"/>
              </a:ext>
            </a:extLst>
          </p:cNvPr>
          <p:cNvSpPr txBox="1"/>
          <p:nvPr/>
        </p:nvSpPr>
        <p:spPr>
          <a:xfrm>
            <a:off x="4572000" y="5587984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(No change.)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177B2F-FDEE-412E-9DC6-443D1EFFC25E}"/>
              </a:ext>
            </a:extLst>
          </p:cNvPr>
          <p:cNvSpPr txBox="1"/>
          <p:nvPr/>
        </p:nvSpPr>
        <p:spPr>
          <a:xfrm>
            <a:off x="4572000" y="627487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(No change.)</a:t>
            </a:r>
          </a:p>
        </p:txBody>
      </p:sp>
    </p:spTree>
    <p:extLst>
      <p:ext uri="{BB962C8B-B14F-4D97-AF65-F5344CB8AC3E}">
        <p14:creationId xmlns:p14="http://schemas.microsoft.com/office/powerpoint/2010/main" val="95786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EF1CC-E929-4AA7-BAB4-268DCE277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7319"/>
            <a:ext cx="1378496" cy="1325562"/>
          </a:xfrm>
        </p:spPr>
        <p:txBody>
          <a:bodyPr>
            <a:normAutofit fontScale="90000"/>
          </a:bodyPr>
          <a:lstStyle/>
          <a:p>
            <a:r>
              <a:rPr lang="en-US" dirty="0"/>
              <a:t>PAGE 93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F8A654-5F7C-4CCC-BC28-CECFF2CC11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9308" y="0"/>
            <a:ext cx="7538247" cy="68580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928F07-9F35-43F7-965F-7719AE4075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924" y="88921"/>
            <a:ext cx="2315028" cy="29515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E96686-A8A8-4911-A1B9-619DA7CF9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59620" y="3157913"/>
            <a:ext cx="2460555" cy="29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9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EF1CC-E929-4AA7-BAB4-268DCE277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UNIT 4</a:t>
            </a:r>
            <a:br>
              <a:rPr lang="en-US" dirty="0"/>
            </a:br>
            <a:r>
              <a:rPr lang="en-US" dirty="0"/>
              <a:t>WRITING ABOUT THE PAST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71925-4D95-441C-BFA5-DE2FE4C3B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OBJECTIVES: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learn the simple past tense of be and regular verbs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learn about the simple past tense of irregular verbs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study the negative form of the simple past tense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To practice compound sentences with </a:t>
            </a:r>
            <a:r>
              <a:rPr lang="en-US" dirty="0">
                <a:solidFill>
                  <a:srgbClr val="FF0000"/>
                </a:solidFill>
              </a:rPr>
              <a:t>but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To study complex sentences to show time</a:t>
            </a:r>
          </a:p>
        </p:txBody>
      </p:sp>
    </p:spTree>
    <p:extLst>
      <p:ext uri="{BB962C8B-B14F-4D97-AF65-F5344CB8AC3E}">
        <p14:creationId xmlns:p14="http://schemas.microsoft.com/office/powerpoint/2010/main" val="1734599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F7AA3-A9D6-4A63-B387-45D62172C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0"/>
            <a:ext cx="7283152" cy="634082"/>
          </a:xfrm>
        </p:spPr>
        <p:txBody>
          <a:bodyPr>
            <a:noAutofit/>
          </a:bodyPr>
          <a:lstStyle/>
          <a:p>
            <a:r>
              <a:rPr lang="en-US" sz="2400" dirty="0"/>
              <a:t>Read the article and answer the questions using complete sentences (p.101)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F2A3958-6E09-40D8-B84D-1122EBAABD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29256"/>
            <a:ext cx="9143999" cy="6067851"/>
          </a:xfrm>
        </p:spPr>
      </p:pic>
    </p:spTree>
    <p:extLst>
      <p:ext uri="{BB962C8B-B14F-4D97-AF65-F5344CB8AC3E}">
        <p14:creationId xmlns:p14="http://schemas.microsoft.com/office/powerpoint/2010/main" val="3394197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26930-5966-4D73-A2D8-2EA43DEF4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00" y="0"/>
            <a:ext cx="7715200" cy="796950"/>
          </a:xfrm>
        </p:spPr>
        <p:txBody>
          <a:bodyPr/>
          <a:lstStyle/>
          <a:p>
            <a:r>
              <a:rPr lang="en-US" dirty="0"/>
              <a:t>p. 102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7CCD2C-3CCB-4983-AD7F-E91DF4A6F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16" y="1012841"/>
            <a:ext cx="9144000" cy="5416682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C6D999-96CC-4C9B-AAA5-E106881B5866}"/>
              </a:ext>
            </a:extLst>
          </p:cNvPr>
          <p:cNvSpPr txBox="1"/>
          <p:nvPr/>
        </p:nvSpPr>
        <p:spPr>
          <a:xfrm>
            <a:off x="2554042" y="1407461"/>
            <a:ext cx="590983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Cesar Chavez was an important civil rights leader in the United States.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7A3C94-9440-4AE1-8DD8-37E4846D07DB}"/>
              </a:ext>
            </a:extLst>
          </p:cNvPr>
          <p:cNvSpPr txBox="1"/>
          <p:nvPr/>
        </p:nvSpPr>
        <p:spPr>
          <a:xfrm>
            <a:off x="2554042" y="2693320"/>
            <a:ext cx="590983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was born in Arizona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6A9A55-1ED7-4950-BAE0-5B33A2284A4F}"/>
              </a:ext>
            </a:extLst>
          </p:cNvPr>
          <p:cNvSpPr txBox="1"/>
          <p:nvPr/>
        </p:nvSpPr>
        <p:spPr>
          <a:xfrm>
            <a:off x="1148760" y="3859780"/>
            <a:ext cx="771003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family worked in the fields picking lettuce.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FF2856-3B45-4275-B2CF-FDE18CA9DA5B}"/>
              </a:ext>
            </a:extLst>
          </p:cNvPr>
          <p:cNvSpPr txBox="1"/>
          <p:nvPr/>
        </p:nvSpPr>
        <p:spPr>
          <a:xfrm>
            <a:off x="1617085" y="4903018"/>
            <a:ext cx="590983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started working in the fields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E14836-F093-43FA-8154-700BA9A07554}"/>
              </a:ext>
            </a:extLst>
          </p:cNvPr>
          <p:cNvSpPr txBox="1"/>
          <p:nvPr/>
        </p:nvSpPr>
        <p:spPr>
          <a:xfrm>
            <a:off x="254266" y="5845159"/>
            <a:ext cx="886907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organized many boycotts and protests, and he used hunger strikes.</a:t>
            </a:r>
          </a:p>
        </p:txBody>
      </p:sp>
    </p:spTree>
    <p:extLst>
      <p:ext uri="{BB962C8B-B14F-4D97-AF65-F5344CB8AC3E}">
        <p14:creationId xmlns:p14="http://schemas.microsoft.com/office/powerpoint/2010/main" val="2343920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AB5DF-98F4-48B6-820E-C5545CE0E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456" y="0"/>
            <a:ext cx="6707088" cy="778098"/>
          </a:xfrm>
        </p:spPr>
        <p:txBody>
          <a:bodyPr/>
          <a:lstStyle/>
          <a:p>
            <a:r>
              <a:rPr lang="en-US" dirty="0"/>
              <a:t>Page 105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15E0BAE-A808-4613-A34E-E2710D959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78098"/>
            <a:ext cx="9144000" cy="6079902"/>
          </a:xfrm>
        </p:spPr>
      </p:pic>
    </p:spTree>
    <p:extLst>
      <p:ext uri="{BB962C8B-B14F-4D97-AF65-F5344CB8AC3E}">
        <p14:creationId xmlns:p14="http://schemas.microsoft.com/office/powerpoint/2010/main" val="1722939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26930-5966-4D73-A2D8-2EA43DEF4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2930"/>
            <a:ext cx="2458616" cy="922114"/>
          </a:xfrm>
        </p:spPr>
        <p:txBody>
          <a:bodyPr/>
          <a:lstStyle/>
          <a:p>
            <a:r>
              <a:rPr lang="en-US" dirty="0"/>
              <a:t>Page 106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41CD2F-9F94-4440-99DE-D637D1AA8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25051"/>
            <a:ext cx="9144000" cy="5832949"/>
          </a:xfrm>
        </p:spPr>
      </p:pic>
    </p:spTree>
    <p:extLst>
      <p:ext uri="{BB962C8B-B14F-4D97-AF65-F5344CB8AC3E}">
        <p14:creationId xmlns:p14="http://schemas.microsoft.com/office/powerpoint/2010/main" val="1504672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AB264C-349D-4171-B733-7305B0AF0E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017" y="0"/>
            <a:ext cx="9243469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2FE2A0-497D-4E4D-9A7D-29FF2471BD81}"/>
              </a:ext>
            </a:extLst>
          </p:cNvPr>
          <p:cNvSpPr txBox="1"/>
          <p:nvPr/>
        </p:nvSpPr>
        <p:spPr>
          <a:xfrm>
            <a:off x="3059832" y="980728"/>
            <a:ext cx="47692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had a fever when she was two years old.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8D4028-A264-4326-9AE9-9C1F34899636}"/>
              </a:ext>
            </a:extLst>
          </p:cNvPr>
          <p:cNvSpPr txBox="1"/>
          <p:nvPr/>
        </p:nvSpPr>
        <p:spPr>
          <a:xfrm>
            <a:off x="467544" y="2177933"/>
            <a:ext cx="9243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Helen could not communicate with anyone and became wild and uneducated.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AE5AFE-20DD-4F7C-A7C7-8F735DA3DBAD}"/>
              </a:ext>
            </a:extLst>
          </p:cNvPr>
          <p:cNvSpPr txBox="1"/>
          <p:nvPr/>
        </p:nvSpPr>
        <p:spPr>
          <a:xfrm>
            <a:off x="3059832" y="3313584"/>
            <a:ext cx="4652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Annie Sullivan taught Helen sign language.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22C173-3B3B-4D4D-B388-B9445FB60208}"/>
              </a:ext>
            </a:extLst>
          </p:cNvPr>
          <p:cNvSpPr txBox="1"/>
          <p:nvPr/>
        </p:nvSpPr>
        <p:spPr>
          <a:xfrm>
            <a:off x="3070112" y="4434880"/>
            <a:ext cx="38763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Helen began taking college courses.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C75777-7D79-4B18-8A5E-4609A598A4F5}"/>
              </a:ext>
            </a:extLst>
          </p:cNvPr>
          <p:cNvSpPr txBox="1"/>
          <p:nvPr/>
        </p:nvSpPr>
        <p:spPr>
          <a:xfrm>
            <a:off x="467544" y="5625952"/>
            <a:ext cx="8676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Helen wrote thirteen books and traveled around the world to talk about her life.</a:t>
            </a:r>
          </a:p>
        </p:txBody>
      </p:sp>
    </p:spTree>
    <p:extLst>
      <p:ext uri="{BB962C8B-B14F-4D97-AF65-F5344CB8AC3E}">
        <p14:creationId xmlns:p14="http://schemas.microsoft.com/office/powerpoint/2010/main" val="86138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2400</TotalTime>
  <Words>309</Words>
  <Application>Microsoft Office PowerPoint</Application>
  <PresentationFormat>On-screen Show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Office Theme</vt:lpstr>
      <vt:lpstr>UNIT 3 Writing about the present</vt:lpstr>
      <vt:lpstr>OBJECTIVES</vt:lpstr>
      <vt:lpstr>PAGE 85: SIMPLE SENTENCES AND COMPOUND SENTENCES</vt:lpstr>
      <vt:lpstr>PAGE 86</vt:lpstr>
      <vt:lpstr>THE ARTICLE A or AN</vt:lpstr>
      <vt:lpstr>PAGE 91</vt:lpstr>
      <vt:lpstr>PAGE 93</vt:lpstr>
      <vt:lpstr>UNIT 4 WRITING ABOUT THE PAST</vt:lpstr>
      <vt:lpstr>Read the article and answer the questions using complete sentences (p.101)</vt:lpstr>
      <vt:lpstr>p. 102</vt:lpstr>
      <vt:lpstr>Page 105</vt:lpstr>
      <vt:lpstr>Page 106</vt:lpstr>
      <vt:lpstr>PowerPoint Presentation</vt:lpstr>
    </vt:vector>
  </TitlesOfParts>
  <Company>Truong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REVISE</dc:title>
  <dc:creator>Administrator</dc:creator>
  <cp:lastModifiedBy>Windows User</cp:lastModifiedBy>
  <cp:revision>119</cp:revision>
  <dcterms:created xsi:type="dcterms:W3CDTF">2020-05-19T14:49:53Z</dcterms:created>
  <dcterms:modified xsi:type="dcterms:W3CDTF">2021-05-11T14:26:16Z</dcterms:modified>
</cp:coreProperties>
</file>