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4660"/>
  </p:normalViewPr>
  <p:slideViewPr>
    <p:cSldViewPr>
      <p:cViewPr>
        <p:scale>
          <a:sx n="70" d="100"/>
          <a:sy n="70" d="100"/>
        </p:scale>
        <p:origin x="-52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11BF-0A17-4F0F-85B4-545871348B5E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461AAF-2783-4772-B90D-9DF073C77F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312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61AAF-2783-4772-B90D-9DF073C77F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12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61AAF-2783-4772-B90D-9DF073C77F5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570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981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768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007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67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69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47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07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2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22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03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2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2D082-87A1-4372-BDFF-3BE7054DD1B1}" type="datetimeFigureOut">
              <a:rPr lang="en-US" smtClean="0"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5AE05-90CA-45B6-BB37-7A26932DF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734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9493"/>
            <a:ext cx="8991600" cy="609599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BÀI TẬP CHƯƠNG 2_ CẤP ĐỘ 1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457200"/>
            <a:ext cx="88392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0" y="1676400"/>
            <a:ext cx="53340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Giải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F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155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38100" y="2503841"/>
            <a:ext cx="89916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2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3657600"/>
            <a:ext cx="76962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Giải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H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180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4642009"/>
            <a:ext cx="899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3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hành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hiển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thị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140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Hỏi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nào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sau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52400" y="27296"/>
            <a:ext cx="8991600" cy="609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BÀI TẬP CHƯƠNG 2_ CẤP ĐỘ 1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44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296" y="-121206"/>
            <a:ext cx="8964304" cy="1416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Giải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130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c,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quá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848" y="1066800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4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quạt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đứng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E;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đang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hành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hiển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thị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110</a:t>
            </a:r>
            <a:r>
              <a:rPr lang="en-US" sz="2400" baseline="30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0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Hỏi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dây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stator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việc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ở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trạng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thái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nào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sau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đây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2743200"/>
            <a:ext cx="8700448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  <a:tabLst>
                <a:tab pos="1485900" algn="l"/>
                <a:tab pos="2971800" algn="l"/>
                <a:tab pos="4457700" algn="l"/>
              </a:tabLst>
            </a:pP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E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Times New Roman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c,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trạng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thái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Times New Roman"/>
                <a:cs typeface="Times New Roman"/>
              </a:rPr>
              <a:t>phép</a:t>
            </a:r>
            <a:r>
              <a:rPr lang="en-US" sz="2400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848" y="3999940"/>
            <a:ext cx="8839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5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so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với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: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5410200"/>
            <a:ext cx="8763000" cy="1443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Giải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rotor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nhỏ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hơn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tốc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từ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trường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quay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 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(n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&lt; n</a:t>
            </a:r>
            <a:r>
              <a:rPr lang="en-US" sz="2400" baseline="-250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61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76200"/>
            <a:ext cx="88392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Câu</a:t>
            </a:r>
            <a:r>
              <a:rPr lang="en-US" sz="2400" b="1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6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Trên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nhãn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hiệu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cơ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bơm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nước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không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đồng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một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pha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có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ghi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B.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Vậy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nhiệt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độ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của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cấp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cách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điện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B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là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bao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nhiêu</a:t>
            </a:r>
            <a:r>
              <a:rPr lang="en-US" sz="2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? </a:t>
            </a:r>
            <a:endParaRPr lang="en-US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7218" y="1295400"/>
            <a:ext cx="5791200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Nhiệt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130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2133600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4227796"/>
            <a:ext cx="8839200" cy="186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8945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1676400"/>
            <a:ext cx="8839200" cy="186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rãnh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A)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cuộn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B)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lệch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gian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góc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90</a:t>
            </a:r>
            <a:r>
              <a:rPr lang="en-US" sz="2400" baseline="30000" dirty="0" smtClean="0">
                <a:effectLst/>
                <a:latin typeface="Times New Roman"/>
                <a:ea typeface="Calibri"/>
                <a:cs typeface="Times New Roman"/>
              </a:rPr>
              <a:t>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33528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5334000"/>
            <a:ext cx="8839200" cy="1492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118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763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600200"/>
            <a:ext cx="8686800" cy="1917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3297275"/>
            <a:ext cx="86868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7185" y="4953000"/>
            <a:ext cx="8839200" cy="1917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nhỏ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&lt;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313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bốn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1, 2, 3, 4.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(1, 2)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đầu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(3, 4)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656" y="1524000"/>
            <a:ext cx="8803943" cy="1917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(1, 2)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(3, 4)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75" y="3276600"/>
            <a:ext cx="8960324" cy="1763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656" y="4876800"/>
            <a:ext cx="8651544" cy="1917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dung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  &gt; 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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0761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915400" cy="17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mắc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đề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Nhận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xét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1371600"/>
            <a:ext cx="8763000" cy="1918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việc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lớn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tụ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khởi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C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V;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Vậy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b V  &gt; 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a V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3200400"/>
            <a:ext cx="8763000" cy="1339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6048" y="4038600"/>
            <a:ext cx="8901752" cy="991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Theo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Mỹ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1182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809" y="15922"/>
            <a:ext cx="8901752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theo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6131" y="1382450"/>
            <a:ext cx="8733430" cy="991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Theo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chuẩn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736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5424" y="2374325"/>
            <a:ext cx="8733430" cy="17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HP;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tế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thương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toán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dễ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nhớ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người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ta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đúng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thì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nhiêu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Watt? </a:t>
            </a:r>
            <a:endParaRPr lang="en-US" sz="2400" dirty="0"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6130" y="4180171"/>
            <a:ext cx="8573069" cy="1416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Giải</a:t>
            </a:r>
            <a:endParaRPr lang="en-US" sz="2400" dirty="0">
              <a:ea typeface="Calibri"/>
              <a:cs typeface="Times New Roman"/>
            </a:endParaRPr>
          </a:p>
          <a:p>
            <a:pPr indent="457200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tế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(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thương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trường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toán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nhanh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dễ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nhớ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chọn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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750 W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3292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5000" y="-76200"/>
            <a:ext cx="6552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2_DÒNG ĐIỆN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52400" y="173075"/>
            <a:ext cx="8763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70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485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2400" y="1752600"/>
                <a:ext cx="8763000" cy="2205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Giải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trần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70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=0,68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752600"/>
                <a:ext cx="8763000" cy="2205604"/>
              </a:xfrm>
              <a:prstGeom prst="rect">
                <a:avLst/>
              </a:prstGeom>
              <a:blipFill rotWithShape="1">
                <a:blip r:embed="rId2"/>
                <a:stretch>
                  <a:fillRect l="-1043" t="-1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52400" y="3505200"/>
            <a:ext cx="89154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bàn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45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1450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bàn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066800" y="5181600"/>
                <a:ext cx="8001000" cy="17097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bàn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45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=0,43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5181600"/>
                <a:ext cx="8001000" cy="1709763"/>
              </a:xfrm>
              <a:prstGeom prst="rect">
                <a:avLst/>
              </a:prstGeom>
              <a:blipFill rotWithShape="1">
                <a:blip r:embed="rId3"/>
                <a:stretch>
                  <a:fillRect l="-1142" t="-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400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1440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tủ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1447800"/>
                <a:ext cx="8839200" cy="2211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Giải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tủ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lạnh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250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×0,64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=2,43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447800"/>
                <a:ext cx="8839200" cy="2211439"/>
              </a:xfrm>
              <a:prstGeom prst="rect">
                <a:avLst/>
              </a:prstGeom>
              <a:blipFill rotWithShape="1">
                <a:blip r:embed="rId3"/>
                <a:stretch>
                  <a:fillRect l="-1034" t="-11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31242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410 W,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1460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66 %,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0,73.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giặt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04800" y="4798654"/>
                <a:ext cx="8686800" cy="20593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Giải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máy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giặt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</m:sub>
                              </m:sSub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410</m:t>
                                      </m:r>
                                    </m:num>
                                    <m:den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220 ×0,73 ×0,66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=3,86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4798654"/>
                <a:ext cx="8686800" cy="2059346"/>
              </a:xfrm>
              <a:prstGeom prst="rect">
                <a:avLst/>
              </a:prstGeom>
              <a:blipFill rotWithShape="1">
                <a:blip r:embed="rId4"/>
                <a:stretch>
                  <a:fillRect l="-1053" t="-11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168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524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- 660V/380V,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0,87.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81200"/>
            <a:ext cx="8839201" cy="25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400" y="4419600"/>
            <a:ext cx="88392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350 HP,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94 %,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0,88.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440 V,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4219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152400"/>
            <a:ext cx="89154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320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CHƯƠNG 2_ CẤP ĐỘ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2_TỐC ĐỘ_HỆ SỐ TRƯỢT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76200" y="457200"/>
            <a:ext cx="8915400" cy="1764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2880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76200" y="2057400"/>
                <a:ext cx="8915400" cy="22455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3000− 2880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=0,04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2057400"/>
                <a:ext cx="8915400" cy="2245551"/>
              </a:xfrm>
              <a:prstGeom prst="rect">
                <a:avLst/>
              </a:prstGeom>
              <a:blipFill rotWithShape="1">
                <a:blip r:embed="rId2"/>
                <a:stretch>
                  <a:fillRect l="-1094" t="-10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76200" y="4271539"/>
            <a:ext cx="4572000" cy="26138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1450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648200" y="4038600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latin typeface="Times New Roman"/>
                    <a:ea typeface="Calibri"/>
                    <a:cs typeface="Times New Roman"/>
                  </a:rPr>
                  <a:t>Tố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1500−1450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4038600"/>
                <a:ext cx="4572000" cy="2670283"/>
              </a:xfrm>
              <a:prstGeom prst="rect">
                <a:avLst/>
              </a:prstGeom>
              <a:blipFill rotWithShape="1">
                <a:blip r:embed="rId3"/>
                <a:stretch>
                  <a:fillRect l="-2133" t="-9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2102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34331"/>
            <a:ext cx="434340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3528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572000" y="47150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=3600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3600− 3528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47150"/>
                <a:ext cx="4572000" cy="2670283"/>
              </a:xfrm>
              <a:prstGeom prst="rect">
                <a:avLst/>
              </a:prstGeom>
              <a:blipFill rotWithShape="1">
                <a:blip r:embed="rId3"/>
                <a:stretch>
                  <a:fillRect l="-2000" t="-9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2400" y="2895600"/>
            <a:ext cx="41148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1746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60 Hz.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354773" y="3501917"/>
                <a:ext cx="4572000" cy="267028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=1800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1800−1746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1800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773" y="3501917"/>
                <a:ext cx="4572000" cy="2670283"/>
              </a:xfrm>
              <a:prstGeom prst="rect">
                <a:avLst/>
              </a:prstGeom>
              <a:blipFill rotWithShape="1">
                <a:blip r:embed="rId4"/>
                <a:stretch>
                  <a:fillRect l="-2000" t="-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17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72" y="7035"/>
            <a:ext cx="4170528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 = 0,025.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267200" y="-106698"/>
                <a:ext cx="4897272" cy="3383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×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3000−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0,025×3000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=2925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200" y="-106698"/>
                <a:ext cx="4897272" cy="3383298"/>
              </a:xfrm>
              <a:prstGeom prst="rect">
                <a:avLst/>
              </a:prstGeom>
              <a:blipFill rotWithShape="1">
                <a:blip r:embed="rId2"/>
                <a:stretch>
                  <a:fillRect l="-1868" t="-719" b="-14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0236" y="3072490"/>
            <a:ext cx="4180764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>
                <a:latin typeface="Times New Roman"/>
                <a:ea typeface="Calibri"/>
                <a:cs typeface="Times New Roman"/>
              </a:rPr>
              <a:t> 13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: 6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là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s = 0,035.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4267200" y="3505200"/>
                <a:ext cx="4800600" cy="29952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quay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indent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× 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𝑛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=1000−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0,035 ×1000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=965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200" y="3505200"/>
                <a:ext cx="4800600" cy="2995244"/>
              </a:xfrm>
              <a:prstGeom prst="rect">
                <a:avLst/>
              </a:prstGeom>
              <a:blipFill rotWithShape="1">
                <a:blip r:embed="rId3"/>
                <a:stretch>
                  <a:fillRect l="-1904" t="-815" b="-10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638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07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534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2720</Words>
  <Application>Microsoft Office PowerPoint</Application>
  <PresentationFormat>On-screen Show (4:3)</PresentationFormat>
  <Paragraphs>143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BÀI TẬP CHƯƠNG 2_ CẤP ĐỘ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CHƯƠNG 2</dc:title>
  <dc:creator>Yen</dc:creator>
  <cp:lastModifiedBy>Yen</cp:lastModifiedBy>
  <cp:revision>15</cp:revision>
  <dcterms:created xsi:type="dcterms:W3CDTF">2021-05-26T14:01:01Z</dcterms:created>
  <dcterms:modified xsi:type="dcterms:W3CDTF">2021-05-27T00:55:06Z</dcterms:modified>
</cp:coreProperties>
</file>