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838" r:id="rId1"/>
  </p:sldMasterIdLst>
  <p:notesMasterIdLst>
    <p:notesMasterId r:id="rId79"/>
  </p:notesMasterIdLst>
  <p:sldIdLst>
    <p:sldId id="256" r:id="rId2"/>
    <p:sldId id="459" r:id="rId3"/>
    <p:sldId id="703" r:id="rId4"/>
    <p:sldId id="561" r:id="rId5"/>
    <p:sldId id="704" r:id="rId6"/>
    <p:sldId id="705" r:id="rId7"/>
    <p:sldId id="776" r:id="rId8"/>
    <p:sldId id="777" r:id="rId9"/>
    <p:sldId id="778" r:id="rId10"/>
    <p:sldId id="707" r:id="rId11"/>
    <p:sldId id="709" r:id="rId12"/>
    <p:sldId id="708" r:id="rId13"/>
    <p:sldId id="710" r:id="rId14"/>
    <p:sldId id="711" r:id="rId15"/>
    <p:sldId id="715" r:id="rId16"/>
    <p:sldId id="712" r:id="rId17"/>
    <p:sldId id="713" r:id="rId18"/>
    <p:sldId id="716" r:id="rId19"/>
    <p:sldId id="717" r:id="rId20"/>
    <p:sldId id="718" r:id="rId21"/>
    <p:sldId id="719" r:id="rId22"/>
    <p:sldId id="720" r:id="rId23"/>
    <p:sldId id="721" r:id="rId24"/>
    <p:sldId id="722" r:id="rId25"/>
    <p:sldId id="723" r:id="rId26"/>
    <p:sldId id="724" r:id="rId27"/>
    <p:sldId id="725" r:id="rId28"/>
    <p:sldId id="726" r:id="rId29"/>
    <p:sldId id="727" r:id="rId30"/>
    <p:sldId id="658" r:id="rId31"/>
    <p:sldId id="729" r:id="rId32"/>
    <p:sldId id="730" r:id="rId33"/>
    <p:sldId id="731" r:id="rId34"/>
    <p:sldId id="732" r:id="rId35"/>
    <p:sldId id="733" r:id="rId36"/>
    <p:sldId id="734" r:id="rId37"/>
    <p:sldId id="728" r:id="rId38"/>
    <p:sldId id="736" r:id="rId39"/>
    <p:sldId id="737" r:id="rId40"/>
    <p:sldId id="738" r:id="rId41"/>
    <p:sldId id="743" r:id="rId42"/>
    <p:sldId id="779" r:id="rId43"/>
    <p:sldId id="780" r:id="rId44"/>
    <p:sldId id="740" r:id="rId45"/>
    <p:sldId id="742" r:id="rId46"/>
    <p:sldId id="744" r:id="rId47"/>
    <p:sldId id="745" r:id="rId48"/>
    <p:sldId id="746" r:id="rId49"/>
    <p:sldId id="747" r:id="rId50"/>
    <p:sldId id="748" r:id="rId51"/>
    <p:sldId id="749" r:id="rId52"/>
    <p:sldId id="750" r:id="rId53"/>
    <p:sldId id="751" r:id="rId54"/>
    <p:sldId id="752" r:id="rId55"/>
    <p:sldId id="754" r:id="rId56"/>
    <p:sldId id="755" r:id="rId57"/>
    <p:sldId id="756" r:id="rId58"/>
    <p:sldId id="757" r:id="rId59"/>
    <p:sldId id="758" r:id="rId60"/>
    <p:sldId id="759" r:id="rId61"/>
    <p:sldId id="760" r:id="rId62"/>
    <p:sldId id="761" r:id="rId63"/>
    <p:sldId id="762" r:id="rId64"/>
    <p:sldId id="763" r:id="rId65"/>
    <p:sldId id="764" r:id="rId66"/>
    <p:sldId id="765" r:id="rId67"/>
    <p:sldId id="766" r:id="rId68"/>
    <p:sldId id="767" r:id="rId69"/>
    <p:sldId id="768" r:id="rId70"/>
    <p:sldId id="769" r:id="rId71"/>
    <p:sldId id="770" r:id="rId72"/>
    <p:sldId id="771" r:id="rId73"/>
    <p:sldId id="772" r:id="rId74"/>
    <p:sldId id="773" r:id="rId75"/>
    <p:sldId id="774" r:id="rId76"/>
    <p:sldId id="775" r:id="rId77"/>
    <p:sldId id="741" r:id="rId78"/>
  </p:sldIdLst>
  <p:sldSz cx="9144000" cy="6858000" type="screen4x3"/>
  <p:notesSz cx="6858000" cy="9144000"/>
  <p:defaultTextStyle>
    <a:defPPr>
      <a:defRPr lang="vi-V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05D1"/>
    <a:srgbClr val="2B12C4"/>
    <a:srgbClr val="FFFF00"/>
    <a:srgbClr val="FDEFC7"/>
    <a:srgbClr val="CC99FF"/>
    <a:srgbClr val="000000"/>
    <a:srgbClr val="9378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30" autoAdjust="0"/>
    <p:restoredTop sz="86512" autoAdjust="0"/>
  </p:normalViewPr>
  <p:slideViewPr>
    <p:cSldViewPr>
      <p:cViewPr varScale="1">
        <p:scale>
          <a:sx n="113" d="100"/>
          <a:sy n="113" d="100"/>
        </p:scale>
        <p:origin x="157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314E37-1221-424A-9C39-36DE9E555F5F}" type="doc">
      <dgm:prSet loTypeId="urn:microsoft.com/office/officeart/2005/8/layout/hList1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474D80D4-5B58-4E9C-AEA9-40A86CF11D43}">
      <dgm:prSet phldrT="[Text]"/>
      <dgm:spPr/>
      <dgm:t>
        <a:bodyPr/>
        <a:lstStyle/>
        <a:p>
          <a:r>
            <a:rPr lang="en-US" dirty="0" err="1" smtClean="0"/>
            <a:t>Ưu</a:t>
          </a:r>
          <a:r>
            <a:rPr lang="en-US" dirty="0" smtClean="0"/>
            <a:t> </a:t>
          </a:r>
          <a:r>
            <a:rPr lang="en-US" dirty="0" err="1" smtClean="0"/>
            <a:t>điểm</a:t>
          </a:r>
          <a:endParaRPr lang="en-US" dirty="0"/>
        </a:p>
      </dgm:t>
    </dgm:pt>
    <dgm:pt modelId="{7D76E42C-A1C7-462D-BA05-3CBD0119BFBE}" type="parTrans" cxnId="{20AC799E-717A-4FA3-8C83-AA5E3FF29BA7}">
      <dgm:prSet/>
      <dgm:spPr/>
      <dgm:t>
        <a:bodyPr/>
        <a:lstStyle/>
        <a:p>
          <a:endParaRPr lang="en-US"/>
        </a:p>
      </dgm:t>
    </dgm:pt>
    <dgm:pt modelId="{D4A2C84D-E80D-4EFF-AEA3-83E10ECEA640}" type="sibTrans" cxnId="{20AC799E-717A-4FA3-8C83-AA5E3FF29BA7}">
      <dgm:prSet/>
      <dgm:spPr/>
      <dgm:t>
        <a:bodyPr/>
        <a:lstStyle/>
        <a:p>
          <a:endParaRPr lang="en-US"/>
        </a:p>
      </dgm:t>
    </dgm:pt>
    <dgm:pt modelId="{5211E3A8-1F03-4A7D-83D8-43189AF56E3F}">
      <dgm:prSet phldrT="[Text]"/>
      <dgm:spPr/>
      <dgm:t>
        <a:bodyPr/>
        <a:lstStyle/>
        <a:p>
          <a:r>
            <a:rPr lang="en-US" dirty="0" err="1" smtClean="0"/>
            <a:t>Độ</a:t>
          </a:r>
          <a:r>
            <a:rPr lang="en-US" dirty="0" smtClean="0"/>
            <a:t> </a:t>
          </a:r>
          <a:r>
            <a:rPr lang="en-US" dirty="0" err="1" smtClean="0"/>
            <a:t>cứng</a:t>
          </a:r>
          <a:r>
            <a:rPr lang="en-US" dirty="0" smtClean="0"/>
            <a:t> </a:t>
          </a:r>
          <a:r>
            <a:rPr lang="en-US" dirty="0" err="1" smtClean="0"/>
            <a:t>lớn</a:t>
          </a:r>
          <a:endParaRPr lang="en-US" dirty="0"/>
        </a:p>
      </dgm:t>
    </dgm:pt>
    <dgm:pt modelId="{C671373C-8A6C-46B8-88D4-A05ACA435C39}" type="parTrans" cxnId="{CDA112DF-681D-4880-85EF-CF160D7CD51C}">
      <dgm:prSet/>
      <dgm:spPr/>
      <dgm:t>
        <a:bodyPr/>
        <a:lstStyle/>
        <a:p>
          <a:endParaRPr lang="en-US"/>
        </a:p>
      </dgm:t>
    </dgm:pt>
    <dgm:pt modelId="{24E8CC40-30A1-4323-A311-00A8009B0561}" type="sibTrans" cxnId="{CDA112DF-681D-4880-85EF-CF160D7CD51C}">
      <dgm:prSet/>
      <dgm:spPr/>
      <dgm:t>
        <a:bodyPr/>
        <a:lstStyle/>
        <a:p>
          <a:endParaRPr lang="en-US"/>
        </a:p>
      </dgm:t>
    </dgm:pt>
    <dgm:pt modelId="{D1C216D6-50C9-4220-8DC0-57C7CD262472}">
      <dgm:prSet phldrT="[Text]"/>
      <dgm:spPr/>
      <dgm:t>
        <a:bodyPr/>
        <a:lstStyle/>
        <a:p>
          <a:r>
            <a:rPr lang="en-US" dirty="0" err="1" smtClean="0"/>
            <a:t>Khả</a:t>
          </a:r>
          <a:r>
            <a:rPr lang="en-US" dirty="0" smtClean="0"/>
            <a:t> </a:t>
          </a:r>
          <a:r>
            <a:rPr lang="en-US" dirty="0" err="1" smtClean="0"/>
            <a:t>năng</a:t>
          </a:r>
          <a:r>
            <a:rPr lang="en-US" dirty="0" smtClean="0"/>
            <a:t> </a:t>
          </a:r>
          <a:r>
            <a:rPr lang="en-US" dirty="0" err="1" smtClean="0"/>
            <a:t>chịu</a:t>
          </a:r>
          <a:r>
            <a:rPr lang="en-US" dirty="0" smtClean="0"/>
            <a:t> </a:t>
          </a:r>
          <a:r>
            <a:rPr lang="en-US" dirty="0" err="1" smtClean="0"/>
            <a:t>lực</a:t>
          </a:r>
          <a:r>
            <a:rPr lang="en-US" dirty="0" smtClean="0"/>
            <a:t> </a:t>
          </a:r>
          <a:r>
            <a:rPr lang="en-US" dirty="0" err="1" smtClean="0"/>
            <a:t>cao</a:t>
          </a:r>
          <a:endParaRPr lang="en-US" dirty="0"/>
        </a:p>
      </dgm:t>
    </dgm:pt>
    <dgm:pt modelId="{43E65559-A967-4291-B2C2-FE3F75E7F1B7}" type="parTrans" cxnId="{5B9179FE-1649-48F5-A374-766AE593027B}">
      <dgm:prSet/>
      <dgm:spPr/>
      <dgm:t>
        <a:bodyPr/>
        <a:lstStyle/>
        <a:p>
          <a:endParaRPr lang="en-US"/>
        </a:p>
      </dgm:t>
    </dgm:pt>
    <dgm:pt modelId="{570524D2-CF62-4DEF-A877-5851AF6286C2}" type="sibTrans" cxnId="{5B9179FE-1649-48F5-A374-766AE593027B}">
      <dgm:prSet/>
      <dgm:spPr/>
      <dgm:t>
        <a:bodyPr/>
        <a:lstStyle/>
        <a:p>
          <a:endParaRPr lang="en-US"/>
        </a:p>
      </dgm:t>
    </dgm:pt>
    <dgm:pt modelId="{F83FCE09-23FD-4BA3-817D-96955BA75CA0}">
      <dgm:prSet phldrT="[Text]"/>
      <dgm:spPr/>
      <dgm:t>
        <a:bodyPr/>
        <a:lstStyle/>
        <a:p>
          <a:r>
            <a:rPr lang="en-US" dirty="0" err="1" smtClean="0"/>
            <a:t>Nhược</a:t>
          </a:r>
          <a:r>
            <a:rPr lang="en-US" dirty="0" smtClean="0"/>
            <a:t>  </a:t>
          </a:r>
          <a:r>
            <a:rPr lang="en-US" dirty="0" err="1" smtClean="0"/>
            <a:t>điểm</a:t>
          </a:r>
          <a:endParaRPr lang="en-US" dirty="0"/>
        </a:p>
      </dgm:t>
    </dgm:pt>
    <dgm:pt modelId="{613B9768-A5A8-4103-849E-6216456D1ABA}" type="parTrans" cxnId="{0BEAF275-2F41-4743-97E5-4D040CE6BBEF}">
      <dgm:prSet/>
      <dgm:spPr/>
      <dgm:t>
        <a:bodyPr/>
        <a:lstStyle/>
        <a:p>
          <a:endParaRPr lang="en-US"/>
        </a:p>
      </dgm:t>
    </dgm:pt>
    <dgm:pt modelId="{AD9EA359-8DC9-48DB-83A6-E56C7A1254F2}" type="sibTrans" cxnId="{0BEAF275-2F41-4743-97E5-4D040CE6BBEF}">
      <dgm:prSet/>
      <dgm:spPr/>
      <dgm:t>
        <a:bodyPr/>
        <a:lstStyle/>
        <a:p>
          <a:endParaRPr lang="en-US"/>
        </a:p>
      </dgm:t>
    </dgm:pt>
    <dgm:pt modelId="{E8A74896-BC09-4B73-B7B9-16594012CB97}">
      <dgm:prSet phldrT="[Text]"/>
      <dgm:spPr/>
      <dgm:t>
        <a:bodyPr/>
        <a:lstStyle/>
        <a:p>
          <a:r>
            <a:rPr lang="en-US" dirty="0" err="1" smtClean="0"/>
            <a:t>Nặng</a:t>
          </a:r>
          <a:endParaRPr lang="en-US" dirty="0"/>
        </a:p>
      </dgm:t>
    </dgm:pt>
    <dgm:pt modelId="{BA66D10B-BBD3-4470-AA02-A095C2703F08}" type="parTrans" cxnId="{4AAF5604-FABF-49CD-82C0-FA5D5DF100C9}">
      <dgm:prSet/>
      <dgm:spPr/>
      <dgm:t>
        <a:bodyPr/>
        <a:lstStyle/>
        <a:p>
          <a:endParaRPr lang="en-US"/>
        </a:p>
      </dgm:t>
    </dgm:pt>
    <dgm:pt modelId="{70F222DB-B50B-4F08-B778-0561201D9E33}" type="sibTrans" cxnId="{4AAF5604-FABF-49CD-82C0-FA5D5DF100C9}">
      <dgm:prSet/>
      <dgm:spPr/>
      <dgm:t>
        <a:bodyPr/>
        <a:lstStyle/>
        <a:p>
          <a:endParaRPr lang="en-US"/>
        </a:p>
      </dgm:t>
    </dgm:pt>
    <dgm:pt modelId="{4C750CB0-CA6D-42A4-947E-A8431019CCBA}">
      <dgm:prSet phldrT="[Text]"/>
      <dgm:spPr/>
      <dgm:t>
        <a:bodyPr/>
        <a:lstStyle/>
        <a:p>
          <a:r>
            <a:rPr lang="en-US" dirty="0" err="1" smtClean="0"/>
            <a:t>Thi</a:t>
          </a:r>
          <a:r>
            <a:rPr lang="en-US" dirty="0" smtClean="0"/>
            <a:t> </a:t>
          </a:r>
          <a:r>
            <a:rPr lang="en-US" dirty="0" err="1" smtClean="0"/>
            <a:t>công</a:t>
          </a:r>
          <a:r>
            <a:rPr lang="en-US" dirty="0" smtClean="0"/>
            <a:t> </a:t>
          </a:r>
          <a:r>
            <a:rPr lang="en-US" dirty="0" err="1" smtClean="0"/>
            <a:t>phức</a:t>
          </a:r>
          <a:r>
            <a:rPr lang="en-US" dirty="0" smtClean="0"/>
            <a:t> </a:t>
          </a:r>
          <a:r>
            <a:rPr lang="en-US" dirty="0" err="1" smtClean="0"/>
            <a:t>tạp</a:t>
          </a:r>
          <a:endParaRPr lang="en-US" dirty="0"/>
        </a:p>
      </dgm:t>
    </dgm:pt>
    <dgm:pt modelId="{921A0C66-AB27-44C9-91C5-D1553EC33631}" type="parTrans" cxnId="{07C4A520-2D43-41FA-902D-BC498E3DD966}">
      <dgm:prSet/>
      <dgm:spPr/>
      <dgm:t>
        <a:bodyPr/>
        <a:lstStyle/>
        <a:p>
          <a:endParaRPr lang="en-US"/>
        </a:p>
      </dgm:t>
    </dgm:pt>
    <dgm:pt modelId="{E6B0355E-6053-416D-8748-D8CD2EABB3F3}" type="sibTrans" cxnId="{07C4A520-2D43-41FA-902D-BC498E3DD966}">
      <dgm:prSet/>
      <dgm:spPr/>
      <dgm:t>
        <a:bodyPr/>
        <a:lstStyle/>
        <a:p>
          <a:endParaRPr lang="en-US"/>
        </a:p>
      </dgm:t>
    </dgm:pt>
    <dgm:pt modelId="{145F7323-92DA-4C88-803F-6915CF5E27FD}">
      <dgm:prSet phldrT="[Text]"/>
      <dgm:spPr/>
      <dgm:t>
        <a:bodyPr/>
        <a:lstStyle/>
        <a:p>
          <a:r>
            <a:rPr lang="en-US" dirty="0" err="1" smtClean="0"/>
            <a:t>Chống</a:t>
          </a:r>
          <a:r>
            <a:rPr lang="en-US" dirty="0" smtClean="0"/>
            <a:t> </a:t>
          </a:r>
          <a:r>
            <a:rPr lang="en-US" dirty="0" err="1" smtClean="0"/>
            <a:t>cháy</a:t>
          </a:r>
          <a:r>
            <a:rPr lang="en-US" dirty="0" smtClean="0"/>
            <a:t> </a:t>
          </a:r>
          <a:r>
            <a:rPr lang="en-US" dirty="0" err="1" smtClean="0"/>
            <a:t>tốt</a:t>
          </a:r>
          <a:endParaRPr lang="en-US" dirty="0"/>
        </a:p>
      </dgm:t>
    </dgm:pt>
    <dgm:pt modelId="{EF87F682-38D2-48FD-BF80-D690E9D0052C}" type="parTrans" cxnId="{9E36A0E2-ABD2-4A6B-A515-26984DD427C5}">
      <dgm:prSet/>
      <dgm:spPr/>
      <dgm:t>
        <a:bodyPr/>
        <a:lstStyle/>
        <a:p>
          <a:endParaRPr lang="en-US"/>
        </a:p>
      </dgm:t>
    </dgm:pt>
    <dgm:pt modelId="{F9131224-637D-46E7-BA31-A3B0CCF8C516}" type="sibTrans" cxnId="{9E36A0E2-ABD2-4A6B-A515-26984DD427C5}">
      <dgm:prSet/>
      <dgm:spPr/>
      <dgm:t>
        <a:bodyPr/>
        <a:lstStyle/>
        <a:p>
          <a:endParaRPr lang="en-US"/>
        </a:p>
      </dgm:t>
    </dgm:pt>
    <dgm:pt modelId="{D7C55545-947E-40A3-9B76-480A549D43D7}">
      <dgm:prSet phldrT="[Text]"/>
      <dgm:spPr/>
      <dgm:t>
        <a:bodyPr/>
        <a:lstStyle/>
        <a:p>
          <a:r>
            <a:rPr lang="en-US" dirty="0" err="1" smtClean="0"/>
            <a:t>Đạt</a:t>
          </a:r>
          <a:r>
            <a:rPr lang="en-US" dirty="0" smtClean="0"/>
            <a:t> </a:t>
          </a:r>
          <a:r>
            <a:rPr lang="en-US" dirty="0" err="1" smtClean="0"/>
            <a:t>yêu</a:t>
          </a:r>
          <a:r>
            <a:rPr lang="en-US" dirty="0" smtClean="0"/>
            <a:t> </a:t>
          </a:r>
          <a:r>
            <a:rPr lang="en-US" dirty="0" err="1" smtClean="0"/>
            <a:t>cầu</a:t>
          </a:r>
          <a:r>
            <a:rPr lang="en-US" dirty="0" smtClean="0"/>
            <a:t> </a:t>
          </a:r>
          <a:r>
            <a:rPr lang="en-US" dirty="0" err="1" smtClean="0"/>
            <a:t>thẩm</a:t>
          </a:r>
          <a:r>
            <a:rPr lang="en-US" dirty="0" smtClean="0"/>
            <a:t> </a:t>
          </a:r>
          <a:r>
            <a:rPr lang="en-US" dirty="0" err="1" smtClean="0"/>
            <a:t>mỹ</a:t>
          </a:r>
          <a:endParaRPr lang="en-US" dirty="0"/>
        </a:p>
      </dgm:t>
    </dgm:pt>
    <dgm:pt modelId="{1E690AA7-8510-486A-8C5A-B2FF4F951CB2}" type="parTrans" cxnId="{EAB210D3-6A2E-4D26-9F7E-541A824119EB}">
      <dgm:prSet/>
      <dgm:spPr/>
      <dgm:t>
        <a:bodyPr/>
        <a:lstStyle/>
        <a:p>
          <a:endParaRPr lang="en-US"/>
        </a:p>
      </dgm:t>
    </dgm:pt>
    <dgm:pt modelId="{CFD4F0F5-EC86-4C64-A8DE-9B9C8583A26F}" type="sibTrans" cxnId="{EAB210D3-6A2E-4D26-9F7E-541A824119EB}">
      <dgm:prSet/>
      <dgm:spPr/>
      <dgm:t>
        <a:bodyPr/>
        <a:lstStyle/>
        <a:p>
          <a:endParaRPr lang="en-US"/>
        </a:p>
      </dgm:t>
    </dgm:pt>
    <dgm:pt modelId="{5A06F194-FF6F-4D88-A4EF-E10CB2505404}">
      <dgm:prSet phldrT="[Text]"/>
      <dgm:spPr/>
      <dgm:t>
        <a:bodyPr/>
        <a:lstStyle/>
        <a:p>
          <a:r>
            <a:rPr lang="en-US" dirty="0" err="1" smtClean="0"/>
            <a:t>Khả</a:t>
          </a:r>
          <a:r>
            <a:rPr lang="en-US" dirty="0" smtClean="0"/>
            <a:t> </a:t>
          </a:r>
          <a:r>
            <a:rPr lang="en-US" dirty="0" err="1" smtClean="0"/>
            <a:t>năng</a:t>
          </a:r>
          <a:r>
            <a:rPr lang="en-US" dirty="0" smtClean="0"/>
            <a:t> </a:t>
          </a:r>
          <a:r>
            <a:rPr lang="en-US" dirty="0" err="1" smtClean="0"/>
            <a:t>cách</a:t>
          </a:r>
          <a:r>
            <a:rPr lang="en-US" dirty="0" smtClean="0"/>
            <a:t> </a:t>
          </a:r>
          <a:r>
            <a:rPr lang="en-US" dirty="0" err="1" smtClean="0"/>
            <a:t>âm</a:t>
          </a:r>
          <a:r>
            <a:rPr lang="en-US" dirty="0" smtClean="0"/>
            <a:t> </a:t>
          </a:r>
          <a:r>
            <a:rPr lang="en-US" dirty="0" err="1" smtClean="0"/>
            <a:t>không</a:t>
          </a:r>
          <a:r>
            <a:rPr lang="en-US" dirty="0" smtClean="0"/>
            <a:t> </a:t>
          </a:r>
          <a:r>
            <a:rPr lang="en-US" dirty="0" err="1" smtClean="0"/>
            <a:t>cao</a:t>
          </a:r>
          <a:endParaRPr lang="en-US" dirty="0"/>
        </a:p>
      </dgm:t>
    </dgm:pt>
    <dgm:pt modelId="{8F418F54-71B0-46D9-A40C-90BB71CBD441}" type="parTrans" cxnId="{3DB52153-AF82-49C9-9060-C365E4CDA67C}">
      <dgm:prSet/>
      <dgm:spPr/>
      <dgm:t>
        <a:bodyPr/>
        <a:lstStyle/>
        <a:p>
          <a:endParaRPr lang="en-US"/>
        </a:p>
      </dgm:t>
    </dgm:pt>
    <dgm:pt modelId="{220A08B0-8E1D-44F1-BA30-82C8F26BB5EA}" type="sibTrans" cxnId="{3DB52153-AF82-49C9-9060-C365E4CDA67C}">
      <dgm:prSet/>
      <dgm:spPr/>
      <dgm:t>
        <a:bodyPr/>
        <a:lstStyle/>
        <a:p>
          <a:endParaRPr lang="en-US"/>
        </a:p>
      </dgm:t>
    </dgm:pt>
    <dgm:pt modelId="{31EDD46C-0267-4CB1-B5F3-808FC2AF3634}" type="pres">
      <dgm:prSet presAssocID="{14314E37-1221-424A-9C39-36DE9E555F5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7351E7-AA0A-4641-9719-084965E4FB1D}" type="pres">
      <dgm:prSet presAssocID="{474D80D4-5B58-4E9C-AEA9-40A86CF11D43}" presName="composite" presStyleCnt="0"/>
      <dgm:spPr/>
    </dgm:pt>
    <dgm:pt modelId="{17DFBDA7-5788-4B9A-A482-544C3D5E5C4C}" type="pres">
      <dgm:prSet presAssocID="{474D80D4-5B58-4E9C-AEA9-40A86CF11D4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F995E8-7B29-409F-B27E-89ABAC08AEFE}" type="pres">
      <dgm:prSet presAssocID="{474D80D4-5B58-4E9C-AEA9-40A86CF11D4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83DC3B-5983-4DE9-88C6-04425F252972}" type="pres">
      <dgm:prSet presAssocID="{D4A2C84D-E80D-4EFF-AEA3-83E10ECEA640}" presName="space" presStyleCnt="0"/>
      <dgm:spPr/>
    </dgm:pt>
    <dgm:pt modelId="{C7392E1F-11A9-47CF-A301-28857F18A559}" type="pres">
      <dgm:prSet presAssocID="{F83FCE09-23FD-4BA3-817D-96955BA75CA0}" presName="composite" presStyleCnt="0"/>
      <dgm:spPr/>
    </dgm:pt>
    <dgm:pt modelId="{4A4C4BEC-27E2-467D-A0D4-F90649005A55}" type="pres">
      <dgm:prSet presAssocID="{F83FCE09-23FD-4BA3-817D-96955BA75CA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ED8395-9AED-490B-AA89-AEC2DA571D56}" type="pres">
      <dgm:prSet presAssocID="{F83FCE09-23FD-4BA3-817D-96955BA75CA0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7C4A520-2D43-41FA-902D-BC498E3DD966}" srcId="{F83FCE09-23FD-4BA3-817D-96955BA75CA0}" destId="{4C750CB0-CA6D-42A4-947E-A8431019CCBA}" srcOrd="1" destOrd="0" parTransId="{921A0C66-AB27-44C9-91C5-D1553EC33631}" sibTransId="{E6B0355E-6053-416D-8748-D8CD2EABB3F3}"/>
    <dgm:cxn modelId="{6CE5D3F2-B557-48D0-B084-B1A54C2CDA2D}" type="presOf" srcId="{D1C216D6-50C9-4220-8DC0-57C7CD262472}" destId="{D3F995E8-7B29-409F-B27E-89ABAC08AEFE}" srcOrd="0" destOrd="1" presId="urn:microsoft.com/office/officeart/2005/8/layout/hList1"/>
    <dgm:cxn modelId="{FCAFA769-A887-4F87-8C76-15D16D87CF85}" type="presOf" srcId="{4C750CB0-CA6D-42A4-947E-A8431019CCBA}" destId="{D7ED8395-9AED-490B-AA89-AEC2DA571D56}" srcOrd="0" destOrd="1" presId="urn:microsoft.com/office/officeart/2005/8/layout/hList1"/>
    <dgm:cxn modelId="{745C733E-CD0F-4ABA-B4CF-D4FDF9E68C8C}" type="presOf" srcId="{5211E3A8-1F03-4A7D-83D8-43189AF56E3F}" destId="{D3F995E8-7B29-409F-B27E-89ABAC08AEFE}" srcOrd="0" destOrd="0" presId="urn:microsoft.com/office/officeart/2005/8/layout/hList1"/>
    <dgm:cxn modelId="{C3886C4B-4303-4774-B32D-2959E9671450}" type="presOf" srcId="{E8A74896-BC09-4B73-B7B9-16594012CB97}" destId="{D7ED8395-9AED-490B-AA89-AEC2DA571D56}" srcOrd="0" destOrd="0" presId="urn:microsoft.com/office/officeart/2005/8/layout/hList1"/>
    <dgm:cxn modelId="{20AC799E-717A-4FA3-8C83-AA5E3FF29BA7}" srcId="{14314E37-1221-424A-9C39-36DE9E555F5F}" destId="{474D80D4-5B58-4E9C-AEA9-40A86CF11D43}" srcOrd="0" destOrd="0" parTransId="{7D76E42C-A1C7-462D-BA05-3CBD0119BFBE}" sibTransId="{D4A2C84D-E80D-4EFF-AEA3-83E10ECEA640}"/>
    <dgm:cxn modelId="{BFC3398A-8D54-4547-832B-5A3CF0DAED63}" type="presOf" srcId="{5A06F194-FF6F-4D88-A4EF-E10CB2505404}" destId="{D7ED8395-9AED-490B-AA89-AEC2DA571D56}" srcOrd="0" destOrd="2" presId="urn:microsoft.com/office/officeart/2005/8/layout/hList1"/>
    <dgm:cxn modelId="{EAB210D3-6A2E-4D26-9F7E-541A824119EB}" srcId="{474D80D4-5B58-4E9C-AEA9-40A86CF11D43}" destId="{D7C55545-947E-40A3-9B76-480A549D43D7}" srcOrd="3" destOrd="0" parTransId="{1E690AA7-8510-486A-8C5A-B2FF4F951CB2}" sibTransId="{CFD4F0F5-EC86-4C64-A8DE-9B9C8583A26F}"/>
    <dgm:cxn modelId="{CDA112DF-681D-4880-85EF-CF160D7CD51C}" srcId="{474D80D4-5B58-4E9C-AEA9-40A86CF11D43}" destId="{5211E3A8-1F03-4A7D-83D8-43189AF56E3F}" srcOrd="0" destOrd="0" parTransId="{C671373C-8A6C-46B8-88D4-A05ACA435C39}" sibTransId="{24E8CC40-30A1-4323-A311-00A8009B0561}"/>
    <dgm:cxn modelId="{0BEAF275-2F41-4743-97E5-4D040CE6BBEF}" srcId="{14314E37-1221-424A-9C39-36DE9E555F5F}" destId="{F83FCE09-23FD-4BA3-817D-96955BA75CA0}" srcOrd="1" destOrd="0" parTransId="{613B9768-A5A8-4103-849E-6216456D1ABA}" sibTransId="{AD9EA359-8DC9-48DB-83A6-E56C7A1254F2}"/>
    <dgm:cxn modelId="{777295C9-DF62-464D-9835-89C2F0B51FD3}" type="presOf" srcId="{F83FCE09-23FD-4BA3-817D-96955BA75CA0}" destId="{4A4C4BEC-27E2-467D-A0D4-F90649005A55}" srcOrd="0" destOrd="0" presId="urn:microsoft.com/office/officeart/2005/8/layout/hList1"/>
    <dgm:cxn modelId="{9E36A0E2-ABD2-4A6B-A515-26984DD427C5}" srcId="{474D80D4-5B58-4E9C-AEA9-40A86CF11D43}" destId="{145F7323-92DA-4C88-803F-6915CF5E27FD}" srcOrd="2" destOrd="0" parTransId="{EF87F682-38D2-48FD-BF80-D690E9D0052C}" sibTransId="{F9131224-637D-46E7-BA31-A3B0CCF8C516}"/>
    <dgm:cxn modelId="{221C53DA-5A3C-4983-8F69-B8FF2D62E5E8}" type="presOf" srcId="{14314E37-1221-424A-9C39-36DE9E555F5F}" destId="{31EDD46C-0267-4CB1-B5F3-808FC2AF3634}" srcOrd="0" destOrd="0" presId="urn:microsoft.com/office/officeart/2005/8/layout/hList1"/>
    <dgm:cxn modelId="{4AAF5604-FABF-49CD-82C0-FA5D5DF100C9}" srcId="{F83FCE09-23FD-4BA3-817D-96955BA75CA0}" destId="{E8A74896-BC09-4B73-B7B9-16594012CB97}" srcOrd="0" destOrd="0" parTransId="{BA66D10B-BBD3-4470-AA02-A095C2703F08}" sibTransId="{70F222DB-B50B-4F08-B778-0561201D9E33}"/>
    <dgm:cxn modelId="{35137431-0BA8-4A9E-AB4E-AA050621669C}" type="presOf" srcId="{145F7323-92DA-4C88-803F-6915CF5E27FD}" destId="{D3F995E8-7B29-409F-B27E-89ABAC08AEFE}" srcOrd="0" destOrd="2" presId="urn:microsoft.com/office/officeart/2005/8/layout/hList1"/>
    <dgm:cxn modelId="{5B9179FE-1649-48F5-A374-766AE593027B}" srcId="{474D80D4-5B58-4E9C-AEA9-40A86CF11D43}" destId="{D1C216D6-50C9-4220-8DC0-57C7CD262472}" srcOrd="1" destOrd="0" parTransId="{43E65559-A967-4291-B2C2-FE3F75E7F1B7}" sibTransId="{570524D2-CF62-4DEF-A877-5851AF6286C2}"/>
    <dgm:cxn modelId="{CB651B96-DD6E-43FE-98DE-AE2F58FA558B}" type="presOf" srcId="{D7C55545-947E-40A3-9B76-480A549D43D7}" destId="{D3F995E8-7B29-409F-B27E-89ABAC08AEFE}" srcOrd="0" destOrd="3" presId="urn:microsoft.com/office/officeart/2005/8/layout/hList1"/>
    <dgm:cxn modelId="{3DB52153-AF82-49C9-9060-C365E4CDA67C}" srcId="{F83FCE09-23FD-4BA3-817D-96955BA75CA0}" destId="{5A06F194-FF6F-4D88-A4EF-E10CB2505404}" srcOrd="2" destOrd="0" parTransId="{8F418F54-71B0-46D9-A40C-90BB71CBD441}" sibTransId="{220A08B0-8E1D-44F1-BA30-82C8F26BB5EA}"/>
    <dgm:cxn modelId="{66ACC4D6-3B31-4174-BB26-8860017E1955}" type="presOf" srcId="{474D80D4-5B58-4E9C-AEA9-40A86CF11D43}" destId="{17DFBDA7-5788-4B9A-A482-544C3D5E5C4C}" srcOrd="0" destOrd="0" presId="urn:microsoft.com/office/officeart/2005/8/layout/hList1"/>
    <dgm:cxn modelId="{497F04AC-9460-4A75-9A90-20042F07C7B2}" type="presParOf" srcId="{31EDD46C-0267-4CB1-B5F3-808FC2AF3634}" destId="{177351E7-AA0A-4641-9719-084965E4FB1D}" srcOrd="0" destOrd="0" presId="urn:microsoft.com/office/officeart/2005/8/layout/hList1"/>
    <dgm:cxn modelId="{C880BF7C-9FA6-4280-8085-2C1934A44C50}" type="presParOf" srcId="{177351E7-AA0A-4641-9719-084965E4FB1D}" destId="{17DFBDA7-5788-4B9A-A482-544C3D5E5C4C}" srcOrd="0" destOrd="0" presId="urn:microsoft.com/office/officeart/2005/8/layout/hList1"/>
    <dgm:cxn modelId="{1B20A801-4366-4915-8CFA-6670CF47C735}" type="presParOf" srcId="{177351E7-AA0A-4641-9719-084965E4FB1D}" destId="{D3F995E8-7B29-409F-B27E-89ABAC08AEFE}" srcOrd="1" destOrd="0" presId="urn:microsoft.com/office/officeart/2005/8/layout/hList1"/>
    <dgm:cxn modelId="{4206F615-D63E-4529-9E23-28790C608AE1}" type="presParOf" srcId="{31EDD46C-0267-4CB1-B5F3-808FC2AF3634}" destId="{2783DC3B-5983-4DE9-88C6-04425F252972}" srcOrd="1" destOrd="0" presId="urn:microsoft.com/office/officeart/2005/8/layout/hList1"/>
    <dgm:cxn modelId="{A69B1DB0-6E75-45AA-8E67-153805AB192E}" type="presParOf" srcId="{31EDD46C-0267-4CB1-B5F3-808FC2AF3634}" destId="{C7392E1F-11A9-47CF-A301-28857F18A559}" srcOrd="2" destOrd="0" presId="urn:microsoft.com/office/officeart/2005/8/layout/hList1"/>
    <dgm:cxn modelId="{D74C9211-5576-444E-8C4A-1BF60DB29DBB}" type="presParOf" srcId="{C7392E1F-11A9-47CF-A301-28857F18A559}" destId="{4A4C4BEC-27E2-467D-A0D4-F90649005A55}" srcOrd="0" destOrd="0" presId="urn:microsoft.com/office/officeart/2005/8/layout/hList1"/>
    <dgm:cxn modelId="{E2763D6E-FB00-4026-BD43-7BA3A06235E2}" type="presParOf" srcId="{C7392E1F-11A9-47CF-A301-28857F18A559}" destId="{D7ED8395-9AED-490B-AA89-AEC2DA571D5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4" Type="http://schemas.openxmlformats.org/officeDocument/2006/relationships/image" Target="../media/image4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4" Type="http://schemas.openxmlformats.org/officeDocument/2006/relationships/image" Target="../media/image63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6" Type="http://schemas.openxmlformats.org/officeDocument/2006/relationships/image" Target="../media/image77.wmf"/><Relationship Id="rId5" Type="http://schemas.openxmlformats.org/officeDocument/2006/relationships/image" Target="../media/image76.wmf"/><Relationship Id="rId4" Type="http://schemas.openxmlformats.org/officeDocument/2006/relationships/image" Target="../media/image75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5" Type="http://schemas.openxmlformats.org/officeDocument/2006/relationships/image" Target="../media/image83.wmf"/><Relationship Id="rId4" Type="http://schemas.openxmlformats.org/officeDocument/2006/relationships/image" Target="../media/image82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2" Type="http://schemas.openxmlformats.org/officeDocument/2006/relationships/image" Target="../media/image89.wmf"/><Relationship Id="rId1" Type="http://schemas.openxmlformats.org/officeDocument/2006/relationships/image" Target="../media/image8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wmf"/><Relationship Id="rId2" Type="http://schemas.openxmlformats.org/officeDocument/2006/relationships/image" Target="../media/image93.wmf"/><Relationship Id="rId1" Type="http://schemas.openxmlformats.org/officeDocument/2006/relationships/image" Target="../media/image92.wmf"/><Relationship Id="rId4" Type="http://schemas.openxmlformats.org/officeDocument/2006/relationships/image" Target="../media/image95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C6886-F459-4BC6-AD35-A735E86B9973}" type="datetimeFigureOut">
              <a:rPr lang="en-US" smtClean="0"/>
              <a:pPr/>
              <a:t>3/16/2021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70A23-4326-456C-A6EA-BC1ACBB9EC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816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794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1162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09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4875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51551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D4E4A-6149-49DB-82B5-3CA712108DB2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79377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98B20-D3DB-4A00-BB15-FF773122D601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6850040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14E31-6405-4D3A-897E-9C1D064012CD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9436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FAA07-3961-40C9-A2BB-437188A1217A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074220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BBABE-526E-47BE-B0A0-22E340C90B63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0955886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A58D1-1B7F-4339-8B30-356628F9F929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7944304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6D9BC-C756-40E4-857D-0EA608D3884D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599772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55200-4C58-414B-9C0D-74FCBCEC93BF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3023223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EFFD8-DE31-4742-85DD-A6D49A701CC1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6666989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58D14-66A8-4804-9B77-1584DB036575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5086459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60BBD-D321-4A53-A7B0-9A23E603625E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5354971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AB34F2F-8382-4CA4-A330-8C7C86E43470}" type="slidenum">
              <a:rPr lang="vi-VN"/>
              <a:pPr>
                <a:defRPr/>
              </a:pPr>
              <a:t>‹#›</a:t>
            </a:fld>
            <a:endParaRPr lang="vi-VN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1" r:id="rId1"/>
    <p:sldLayoutId id="2147483993" r:id="rId2"/>
    <p:sldLayoutId id="2147484002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4003" r:id="rId9"/>
    <p:sldLayoutId id="2147483999" r:id="rId10"/>
    <p:sldLayoutId id="2147484000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14.wmf"/><Relationship Id="rId5" Type="http://schemas.openxmlformats.org/officeDocument/2006/relationships/image" Target="../media/image11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1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20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notesSlide" Target="../notesSlides/notesSlide18.xml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notesSlide" Target="../notesSlides/notesSlide20.xml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3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17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42.wmf"/><Relationship Id="rId5" Type="http://schemas.openxmlformats.org/officeDocument/2006/relationships/image" Target="../media/image39.wmf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9.bin"/><Relationship Id="rId9" Type="http://schemas.openxmlformats.org/officeDocument/2006/relationships/image" Target="../media/image41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23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46.wmf"/><Relationship Id="rId4" Type="http://schemas.openxmlformats.org/officeDocument/2006/relationships/oleObject" Target="../embeddings/oleObject25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4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48.wmf"/><Relationship Id="rId4" Type="http://schemas.openxmlformats.org/officeDocument/2006/relationships/oleObject" Target="../embeddings/oleObject26.bin"/><Relationship Id="rId9" Type="http://schemas.openxmlformats.org/officeDocument/2006/relationships/image" Target="../media/image50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notesSlide" Target="../notesSlides/notesSlide44.xml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63.wmf"/><Relationship Id="rId5" Type="http://schemas.openxmlformats.org/officeDocument/2006/relationships/image" Target="../media/image60.wmf"/><Relationship Id="rId10" Type="http://schemas.openxmlformats.org/officeDocument/2006/relationships/oleObject" Target="../embeddings/oleObject32.bin"/><Relationship Id="rId4" Type="http://schemas.openxmlformats.org/officeDocument/2006/relationships/oleObject" Target="../embeddings/oleObject29.bin"/><Relationship Id="rId9" Type="http://schemas.openxmlformats.org/officeDocument/2006/relationships/image" Target="../media/image62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notesSlide" Target="../notesSlides/notesSlide48.xml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6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7" Type="http://schemas.openxmlformats.org/officeDocument/2006/relationships/image" Target="../media/image7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35.bin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13" Type="http://schemas.openxmlformats.org/officeDocument/2006/relationships/image" Target="../media/image76.wmf"/><Relationship Id="rId3" Type="http://schemas.openxmlformats.org/officeDocument/2006/relationships/notesSlide" Target="../notesSlides/notesSlide50.xml"/><Relationship Id="rId7" Type="http://schemas.openxmlformats.org/officeDocument/2006/relationships/image" Target="../media/image73.wmf"/><Relationship Id="rId12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8.bin"/><Relationship Id="rId11" Type="http://schemas.openxmlformats.org/officeDocument/2006/relationships/image" Target="../media/image75.wmf"/><Relationship Id="rId5" Type="http://schemas.openxmlformats.org/officeDocument/2006/relationships/image" Target="../media/image72.wmf"/><Relationship Id="rId15" Type="http://schemas.openxmlformats.org/officeDocument/2006/relationships/image" Target="../media/image77.wmf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7.bin"/><Relationship Id="rId9" Type="http://schemas.openxmlformats.org/officeDocument/2006/relationships/image" Target="../media/image74.wmf"/><Relationship Id="rId14" Type="http://schemas.openxmlformats.org/officeDocument/2006/relationships/oleObject" Target="../embeddings/oleObject42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13" Type="http://schemas.openxmlformats.org/officeDocument/2006/relationships/image" Target="../media/image83.wmf"/><Relationship Id="rId3" Type="http://schemas.openxmlformats.org/officeDocument/2006/relationships/notesSlide" Target="../notesSlides/notesSlide52.xml"/><Relationship Id="rId7" Type="http://schemas.openxmlformats.org/officeDocument/2006/relationships/image" Target="../media/image80.wmf"/><Relationship Id="rId12" Type="http://schemas.openxmlformats.org/officeDocument/2006/relationships/oleObject" Target="../embeddings/oleObject4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44.bin"/><Relationship Id="rId11" Type="http://schemas.openxmlformats.org/officeDocument/2006/relationships/image" Target="../media/image82.wmf"/><Relationship Id="rId5" Type="http://schemas.openxmlformats.org/officeDocument/2006/relationships/image" Target="../media/image79.wmf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3.bin"/><Relationship Id="rId9" Type="http://schemas.openxmlformats.org/officeDocument/2006/relationships/image" Target="../media/image81.w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3" Type="http://schemas.openxmlformats.org/officeDocument/2006/relationships/notesSlide" Target="../notesSlides/notesSlide53.xml"/><Relationship Id="rId7" Type="http://schemas.openxmlformats.org/officeDocument/2006/relationships/image" Target="../media/image8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9.bin"/><Relationship Id="rId5" Type="http://schemas.openxmlformats.org/officeDocument/2006/relationships/image" Target="../media/image84.wmf"/><Relationship Id="rId4" Type="http://schemas.openxmlformats.org/officeDocument/2006/relationships/oleObject" Target="../embeddings/oleObject48.bin"/><Relationship Id="rId9" Type="http://schemas.openxmlformats.org/officeDocument/2006/relationships/image" Target="../media/image86.w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3" Type="http://schemas.openxmlformats.org/officeDocument/2006/relationships/notesSlide" Target="../notesSlides/notesSlide55.xml"/><Relationship Id="rId7" Type="http://schemas.openxmlformats.org/officeDocument/2006/relationships/image" Target="../media/image8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52.bin"/><Relationship Id="rId5" Type="http://schemas.openxmlformats.org/officeDocument/2006/relationships/image" Target="../media/image88.wmf"/><Relationship Id="rId4" Type="http://schemas.openxmlformats.org/officeDocument/2006/relationships/oleObject" Target="../embeddings/oleObject51.bin"/><Relationship Id="rId9" Type="http://schemas.openxmlformats.org/officeDocument/2006/relationships/image" Target="../media/image90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notesSlide" Target="../notesSlides/notesSlide59.xml"/><Relationship Id="rId7" Type="http://schemas.openxmlformats.org/officeDocument/2006/relationships/oleObject" Target="../embeddings/oleObject55.bin"/><Relationship Id="rId12" Type="http://schemas.openxmlformats.org/officeDocument/2006/relationships/image" Target="../media/image9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92.wmf"/><Relationship Id="rId11" Type="http://schemas.openxmlformats.org/officeDocument/2006/relationships/oleObject" Target="../embeddings/oleObject57.bin"/><Relationship Id="rId5" Type="http://schemas.openxmlformats.org/officeDocument/2006/relationships/oleObject" Target="../embeddings/oleObject54.bin"/><Relationship Id="rId10" Type="http://schemas.openxmlformats.org/officeDocument/2006/relationships/image" Target="../media/image94.wmf"/><Relationship Id="rId4" Type="http://schemas.openxmlformats.org/officeDocument/2006/relationships/image" Target="../media/image96.png"/><Relationship Id="rId9" Type="http://schemas.openxmlformats.org/officeDocument/2006/relationships/oleObject" Target="../embeddings/oleObject56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notesSlide" Target="../notesSlides/notesSlide61.xml"/><Relationship Id="rId7" Type="http://schemas.openxmlformats.org/officeDocument/2006/relationships/image" Target="../media/image9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59.bin"/><Relationship Id="rId5" Type="http://schemas.openxmlformats.org/officeDocument/2006/relationships/image" Target="../media/image98.wmf"/><Relationship Id="rId4" Type="http://schemas.openxmlformats.org/officeDocument/2006/relationships/oleObject" Target="../embeddings/oleObject58.bin"/><Relationship Id="rId9" Type="http://schemas.openxmlformats.org/officeDocument/2006/relationships/image" Target="../media/image100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80" y="2643182"/>
            <a:ext cx="9129520" cy="121444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vi-VN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ươ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5: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sàn</a:t>
            </a:r>
            <a:endParaRPr lang="vi-VN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928670"/>
            <a:ext cx="885828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5.1 </a:t>
            </a:r>
            <a:r>
              <a:rPr lang="en-US" b="1" dirty="0" err="1" smtClean="0"/>
              <a:t>Khái</a:t>
            </a:r>
            <a:r>
              <a:rPr lang="en-US" b="1" dirty="0" smtClean="0"/>
              <a:t> </a:t>
            </a:r>
            <a:r>
              <a:rPr lang="en-US" b="1" dirty="0" err="1" smtClean="0"/>
              <a:t>niệm</a:t>
            </a:r>
            <a:r>
              <a:rPr lang="en-US" b="1" dirty="0" smtClean="0"/>
              <a:t> </a:t>
            </a:r>
            <a:r>
              <a:rPr lang="en-US" b="1" dirty="0" err="1" smtClean="0"/>
              <a:t>chung</a:t>
            </a:r>
            <a:endParaRPr lang="en-US" b="1" dirty="0" smtClean="0"/>
          </a:p>
          <a:p>
            <a:endParaRPr lang="en-US" b="1" dirty="0" smtClean="0"/>
          </a:p>
          <a:p>
            <a:r>
              <a:rPr lang="en-US" b="1" dirty="0" smtClean="0"/>
              <a:t>	</a:t>
            </a:r>
            <a:r>
              <a:rPr lang="en-US" b="1" i="1" dirty="0" smtClean="0"/>
              <a:t>5</a:t>
            </a:r>
            <a:r>
              <a:rPr lang="en-US" i="1" dirty="0" smtClean="0"/>
              <a:t>.1.1 </a:t>
            </a:r>
            <a:r>
              <a:rPr lang="en-US" i="1" dirty="0" err="1" smtClean="0"/>
              <a:t>Giới</a:t>
            </a:r>
            <a:r>
              <a:rPr lang="en-US" i="1" dirty="0" smtClean="0"/>
              <a:t> </a:t>
            </a:r>
            <a:r>
              <a:rPr lang="en-US" i="1" dirty="0" err="1" smtClean="0"/>
              <a:t>thiệu</a:t>
            </a:r>
            <a:endParaRPr lang="en-US" i="1" dirty="0" smtClean="0"/>
          </a:p>
          <a:p>
            <a:r>
              <a:rPr lang="en-US" i="1" dirty="0" smtClean="0"/>
              <a:t>	5.1.2 </a:t>
            </a:r>
            <a:r>
              <a:rPr lang="en-US" i="1" dirty="0" err="1" smtClean="0"/>
              <a:t>Phân</a:t>
            </a:r>
            <a:r>
              <a:rPr lang="en-US" i="1" dirty="0" smtClean="0"/>
              <a:t> </a:t>
            </a:r>
            <a:r>
              <a:rPr lang="en-US" i="1" dirty="0" err="1" smtClean="0"/>
              <a:t>loại</a:t>
            </a:r>
            <a:r>
              <a:rPr lang="en-US" i="1" dirty="0" smtClean="0"/>
              <a:t> </a:t>
            </a:r>
            <a:r>
              <a:rPr lang="en-US" i="1" dirty="0" err="1" smtClean="0"/>
              <a:t>sàn</a:t>
            </a:r>
            <a:endParaRPr lang="en-US" i="1" dirty="0" smtClean="0"/>
          </a:p>
          <a:p>
            <a:r>
              <a:rPr lang="en-US" i="1" dirty="0" smtClean="0"/>
              <a:t>	5.1.3 </a:t>
            </a:r>
            <a:r>
              <a:rPr lang="en-US" i="1" dirty="0" err="1" smtClean="0"/>
              <a:t>Phân</a:t>
            </a:r>
            <a:r>
              <a:rPr lang="en-US" i="1" dirty="0" smtClean="0"/>
              <a:t> </a:t>
            </a:r>
            <a:r>
              <a:rPr lang="en-US" i="1" dirty="0" err="1" smtClean="0"/>
              <a:t>biệt</a:t>
            </a:r>
            <a:r>
              <a:rPr lang="en-US" i="1" dirty="0" smtClean="0"/>
              <a:t> </a:t>
            </a:r>
            <a:r>
              <a:rPr lang="en-US" i="1" dirty="0" err="1" smtClean="0"/>
              <a:t>bản</a:t>
            </a:r>
            <a:r>
              <a:rPr lang="en-US" i="1" dirty="0" smtClean="0"/>
              <a:t> </a:t>
            </a:r>
            <a:r>
              <a:rPr lang="en-US" i="1" dirty="0" err="1" smtClean="0"/>
              <a:t>loại</a:t>
            </a:r>
            <a:r>
              <a:rPr lang="en-US" i="1" dirty="0" smtClean="0"/>
              <a:t> </a:t>
            </a:r>
            <a:r>
              <a:rPr lang="en-US" i="1" dirty="0" err="1" smtClean="0"/>
              <a:t>dầm</a:t>
            </a:r>
            <a:r>
              <a:rPr lang="en-US" i="1" dirty="0" smtClean="0"/>
              <a:t> </a:t>
            </a:r>
            <a:r>
              <a:rPr lang="en-US" i="1" dirty="0" err="1" smtClean="0"/>
              <a:t>và</a:t>
            </a:r>
            <a:r>
              <a:rPr lang="en-US" i="1" dirty="0" smtClean="0"/>
              <a:t> </a:t>
            </a:r>
            <a:r>
              <a:rPr lang="en-US" i="1" dirty="0" err="1" smtClean="0"/>
              <a:t>bản</a:t>
            </a:r>
            <a:r>
              <a:rPr lang="en-US" i="1" dirty="0" smtClean="0"/>
              <a:t> </a:t>
            </a:r>
            <a:r>
              <a:rPr lang="en-US" i="1" dirty="0" err="1" smtClean="0"/>
              <a:t>kê</a:t>
            </a:r>
            <a:r>
              <a:rPr lang="en-US" i="1" dirty="0" smtClean="0"/>
              <a:t> </a:t>
            </a:r>
            <a:r>
              <a:rPr lang="en-US" i="1" dirty="0" err="1" smtClean="0"/>
              <a:t>bốn</a:t>
            </a:r>
            <a:r>
              <a:rPr lang="en-US" i="1" dirty="0" smtClean="0"/>
              <a:t> </a:t>
            </a:r>
            <a:r>
              <a:rPr lang="en-US" i="1" dirty="0" err="1" smtClean="0"/>
              <a:t>cạnh</a:t>
            </a:r>
            <a:endParaRPr lang="en-US" i="1" dirty="0" smtClean="0"/>
          </a:p>
          <a:p>
            <a:endParaRPr lang="en-US" i="1" dirty="0" smtClean="0"/>
          </a:p>
          <a:p>
            <a:endParaRPr lang="en-US" b="1" dirty="0" smtClean="0"/>
          </a:p>
          <a:p>
            <a:r>
              <a:rPr lang="en-US" b="1" dirty="0" smtClean="0"/>
              <a:t>5.2 </a:t>
            </a:r>
            <a:r>
              <a:rPr lang="en-US" b="1" dirty="0" err="1" smtClean="0"/>
              <a:t>Sàn</a:t>
            </a:r>
            <a:r>
              <a:rPr lang="en-US" b="1" dirty="0" smtClean="0"/>
              <a:t> </a:t>
            </a:r>
            <a:r>
              <a:rPr lang="en-US" b="1" dirty="0" err="1" smtClean="0"/>
              <a:t>sườn</a:t>
            </a:r>
            <a:r>
              <a:rPr lang="en-US" b="1" dirty="0" smtClean="0"/>
              <a:t> </a:t>
            </a:r>
            <a:r>
              <a:rPr lang="en-US" b="1" dirty="0" err="1" smtClean="0"/>
              <a:t>toàn</a:t>
            </a:r>
            <a:r>
              <a:rPr lang="en-US" b="1" dirty="0" smtClean="0"/>
              <a:t> </a:t>
            </a:r>
            <a:r>
              <a:rPr lang="en-US" b="1" dirty="0" err="1" smtClean="0"/>
              <a:t>khối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bản</a:t>
            </a:r>
            <a:r>
              <a:rPr lang="en-US" b="1" dirty="0" smtClean="0"/>
              <a:t> </a:t>
            </a:r>
            <a:r>
              <a:rPr lang="en-US" b="1" dirty="0" err="1" smtClean="0"/>
              <a:t>loại</a:t>
            </a:r>
            <a:r>
              <a:rPr lang="en-US" b="1" dirty="0" smtClean="0"/>
              <a:t> </a:t>
            </a:r>
            <a:r>
              <a:rPr lang="en-US" b="1" dirty="0" err="1" smtClean="0"/>
              <a:t>dầm</a:t>
            </a:r>
            <a:endParaRPr lang="en-US" b="1" dirty="0" smtClean="0"/>
          </a:p>
          <a:p>
            <a:endParaRPr lang="en-US" b="1" dirty="0" smtClean="0"/>
          </a:p>
          <a:p>
            <a:r>
              <a:rPr lang="en-US" i="1" dirty="0" smtClean="0"/>
              <a:t>	5.2.1 </a:t>
            </a:r>
            <a:r>
              <a:rPr lang="en-US" i="1" dirty="0" err="1" smtClean="0"/>
              <a:t>Sơ</a:t>
            </a:r>
            <a:r>
              <a:rPr lang="en-US" i="1" dirty="0" smtClean="0"/>
              <a:t> </a:t>
            </a:r>
            <a:r>
              <a:rPr lang="en-US" i="1" dirty="0" err="1" smtClean="0"/>
              <a:t>đồ</a:t>
            </a:r>
            <a:r>
              <a:rPr lang="en-US" i="1" dirty="0" smtClean="0"/>
              <a:t> </a:t>
            </a:r>
            <a:r>
              <a:rPr lang="en-US" i="1" dirty="0" err="1" smtClean="0"/>
              <a:t>kết</a:t>
            </a:r>
            <a:r>
              <a:rPr lang="en-US" i="1" dirty="0" smtClean="0"/>
              <a:t> </a:t>
            </a:r>
            <a:r>
              <a:rPr lang="en-US" i="1" dirty="0" err="1" smtClean="0"/>
              <a:t>cấu</a:t>
            </a:r>
            <a:endParaRPr lang="en-US" i="1" dirty="0" smtClean="0"/>
          </a:p>
          <a:p>
            <a:r>
              <a:rPr lang="en-US" i="1" dirty="0" smtClean="0"/>
              <a:t>	5.2.2 </a:t>
            </a:r>
            <a:r>
              <a:rPr lang="en-US" i="1" dirty="0" err="1" smtClean="0"/>
              <a:t>Thiết</a:t>
            </a:r>
            <a:r>
              <a:rPr lang="en-US" i="1" dirty="0" smtClean="0"/>
              <a:t> </a:t>
            </a:r>
            <a:r>
              <a:rPr lang="en-US" i="1" dirty="0" err="1" smtClean="0"/>
              <a:t>kế</a:t>
            </a:r>
            <a:r>
              <a:rPr lang="en-US" i="1" dirty="0" smtClean="0"/>
              <a:t> </a:t>
            </a:r>
            <a:r>
              <a:rPr lang="en-US" i="1" dirty="0" err="1" smtClean="0"/>
              <a:t>bản</a:t>
            </a:r>
            <a:r>
              <a:rPr lang="en-US" i="1" dirty="0" smtClean="0"/>
              <a:t> </a:t>
            </a:r>
            <a:r>
              <a:rPr lang="en-US" i="1" dirty="0" err="1" smtClean="0"/>
              <a:t>sàn</a:t>
            </a:r>
            <a:endParaRPr lang="en-US" i="1" dirty="0" smtClean="0"/>
          </a:p>
          <a:p>
            <a:r>
              <a:rPr lang="en-US" i="1" dirty="0" smtClean="0"/>
              <a:t>	5.2.3 </a:t>
            </a:r>
            <a:r>
              <a:rPr lang="en-US" i="1" dirty="0" err="1" smtClean="0"/>
              <a:t>Thiết</a:t>
            </a:r>
            <a:r>
              <a:rPr lang="en-US" i="1" dirty="0" smtClean="0"/>
              <a:t> </a:t>
            </a:r>
            <a:r>
              <a:rPr lang="en-US" i="1" dirty="0" err="1" smtClean="0"/>
              <a:t>kế</a:t>
            </a:r>
            <a:r>
              <a:rPr lang="en-US" i="1" dirty="0" smtClean="0"/>
              <a:t> </a:t>
            </a:r>
            <a:r>
              <a:rPr lang="en-US" i="1" dirty="0" err="1" smtClean="0"/>
              <a:t>dầm</a:t>
            </a:r>
            <a:r>
              <a:rPr lang="en-US" i="1" dirty="0" smtClean="0"/>
              <a:t> </a:t>
            </a:r>
            <a:r>
              <a:rPr lang="en-US" i="1" dirty="0" err="1" smtClean="0"/>
              <a:t>phụ</a:t>
            </a:r>
            <a:endParaRPr lang="en-US" i="1" dirty="0" smtClean="0"/>
          </a:p>
          <a:p>
            <a:r>
              <a:rPr lang="en-US" i="1" dirty="0" smtClean="0"/>
              <a:t>	5.2.4 </a:t>
            </a:r>
            <a:r>
              <a:rPr lang="en-US" i="1" dirty="0" err="1" smtClean="0"/>
              <a:t>Thiết</a:t>
            </a:r>
            <a:r>
              <a:rPr lang="en-US" i="1" dirty="0" smtClean="0"/>
              <a:t> </a:t>
            </a:r>
            <a:r>
              <a:rPr lang="en-US" i="1" dirty="0" err="1" smtClean="0"/>
              <a:t>kế</a:t>
            </a:r>
            <a:r>
              <a:rPr lang="en-US" i="1" dirty="0" smtClean="0"/>
              <a:t> </a:t>
            </a:r>
            <a:r>
              <a:rPr lang="en-US" i="1" dirty="0" err="1" smtClean="0"/>
              <a:t>dầm</a:t>
            </a:r>
            <a:r>
              <a:rPr lang="en-US" i="1" dirty="0" smtClean="0"/>
              <a:t> </a:t>
            </a:r>
            <a:r>
              <a:rPr lang="en-US" i="1" dirty="0" err="1" smtClean="0"/>
              <a:t>chính</a:t>
            </a:r>
            <a:endParaRPr lang="en-US" i="1" dirty="0" smtClean="0"/>
          </a:p>
          <a:p>
            <a:endParaRPr lang="en-US" i="1" dirty="0" smtClean="0"/>
          </a:p>
          <a:p>
            <a:r>
              <a:rPr lang="en-US" b="1" dirty="0" smtClean="0"/>
              <a:t>5.3 </a:t>
            </a:r>
            <a:r>
              <a:rPr lang="en-US" b="1" dirty="0" err="1" smtClean="0"/>
              <a:t>Sàn</a:t>
            </a:r>
            <a:r>
              <a:rPr lang="en-US" b="1" dirty="0" smtClean="0"/>
              <a:t> </a:t>
            </a:r>
            <a:r>
              <a:rPr lang="en-US" b="1" dirty="0" err="1" smtClean="0"/>
              <a:t>sườn</a:t>
            </a:r>
            <a:r>
              <a:rPr lang="en-US" b="1" dirty="0" smtClean="0"/>
              <a:t> </a:t>
            </a:r>
            <a:r>
              <a:rPr lang="en-US" b="1" dirty="0" err="1" smtClean="0"/>
              <a:t>toàn</a:t>
            </a:r>
            <a:r>
              <a:rPr lang="en-US" b="1" dirty="0" smtClean="0"/>
              <a:t> </a:t>
            </a:r>
            <a:r>
              <a:rPr lang="en-US" b="1" dirty="0" err="1" smtClean="0"/>
              <a:t>khối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bản</a:t>
            </a:r>
            <a:r>
              <a:rPr lang="en-US" b="1" dirty="0" smtClean="0"/>
              <a:t> </a:t>
            </a:r>
            <a:r>
              <a:rPr lang="en-US" b="1" dirty="0" err="1" smtClean="0"/>
              <a:t>kê</a:t>
            </a:r>
            <a:r>
              <a:rPr lang="en-US" b="1" dirty="0" smtClean="0"/>
              <a:t> </a:t>
            </a:r>
            <a:r>
              <a:rPr lang="en-US" b="1" dirty="0" err="1" smtClean="0"/>
              <a:t>bốn</a:t>
            </a:r>
            <a:r>
              <a:rPr lang="en-US" b="1" dirty="0" smtClean="0"/>
              <a:t> </a:t>
            </a:r>
            <a:r>
              <a:rPr lang="en-US" b="1" dirty="0" err="1" smtClean="0"/>
              <a:t>cạnh</a:t>
            </a:r>
            <a:endParaRPr lang="en-US" b="1" dirty="0" smtClean="0"/>
          </a:p>
          <a:p>
            <a:endParaRPr lang="en-US" b="1" dirty="0" smtClean="0"/>
          </a:p>
          <a:p>
            <a:r>
              <a:rPr lang="en-US" b="1" dirty="0" smtClean="0"/>
              <a:t>	</a:t>
            </a:r>
            <a:r>
              <a:rPr lang="en-US" dirty="0" smtClean="0"/>
              <a:t>5</a:t>
            </a:r>
            <a:r>
              <a:rPr lang="en-US" i="1" dirty="0" smtClean="0"/>
              <a:t>.3.1 </a:t>
            </a:r>
            <a:r>
              <a:rPr lang="en-US" i="1" dirty="0" err="1" smtClean="0"/>
              <a:t>Sơ</a:t>
            </a:r>
            <a:r>
              <a:rPr lang="en-US" i="1" dirty="0" smtClean="0"/>
              <a:t> </a:t>
            </a:r>
            <a:r>
              <a:rPr lang="en-US" i="1" dirty="0" err="1" smtClean="0"/>
              <a:t>đồ</a:t>
            </a:r>
            <a:r>
              <a:rPr lang="en-US" i="1" dirty="0" smtClean="0"/>
              <a:t> </a:t>
            </a:r>
            <a:r>
              <a:rPr lang="en-US" i="1" dirty="0" err="1" smtClean="0"/>
              <a:t>kết</a:t>
            </a:r>
            <a:r>
              <a:rPr lang="en-US" i="1" dirty="0" smtClean="0"/>
              <a:t> </a:t>
            </a:r>
            <a:r>
              <a:rPr lang="en-US" i="1" dirty="0" err="1" smtClean="0"/>
              <a:t>cấu</a:t>
            </a:r>
            <a:endParaRPr lang="en-US" i="1" dirty="0" smtClean="0"/>
          </a:p>
          <a:p>
            <a:r>
              <a:rPr lang="en-US" b="1" dirty="0" smtClean="0"/>
              <a:t>	</a:t>
            </a:r>
            <a:r>
              <a:rPr lang="en-US" dirty="0" smtClean="0"/>
              <a:t>5</a:t>
            </a:r>
            <a:r>
              <a:rPr lang="en-US" i="1" dirty="0" smtClean="0"/>
              <a:t>.3.2 </a:t>
            </a:r>
            <a:r>
              <a:rPr lang="en-US" i="1" dirty="0" err="1" smtClean="0"/>
              <a:t>Sự</a:t>
            </a:r>
            <a:r>
              <a:rPr lang="en-US" i="1" dirty="0" smtClean="0"/>
              <a:t> </a:t>
            </a:r>
            <a:r>
              <a:rPr lang="en-US" i="1" dirty="0" err="1" smtClean="0"/>
              <a:t>làm</a:t>
            </a:r>
            <a:r>
              <a:rPr lang="en-US" i="1" dirty="0" smtClean="0"/>
              <a:t> </a:t>
            </a:r>
            <a:r>
              <a:rPr lang="en-US" i="1" dirty="0" err="1" smtClean="0"/>
              <a:t>việc</a:t>
            </a:r>
            <a:r>
              <a:rPr lang="en-US" i="1" dirty="0" smtClean="0"/>
              <a:t> </a:t>
            </a:r>
            <a:r>
              <a:rPr lang="en-US" i="1" dirty="0" err="1" smtClean="0"/>
              <a:t>của</a:t>
            </a:r>
            <a:r>
              <a:rPr lang="en-US" i="1" dirty="0" smtClean="0"/>
              <a:t> </a:t>
            </a:r>
            <a:r>
              <a:rPr lang="en-US" i="1" dirty="0" err="1" smtClean="0"/>
              <a:t>bản</a:t>
            </a:r>
            <a:r>
              <a:rPr lang="en-US" i="1" dirty="0" smtClean="0"/>
              <a:t> </a:t>
            </a:r>
            <a:r>
              <a:rPr lang="en-US" i="1" dirty="0" err="1" smtClean="0"/>
              <a:t>kê</a:t>
            </a:r>
            <a:r>
              <a:rPr lang="en-US" i="1" dirty="0" smtClean="0"/>
              <a:t> </a:t>
            </a:r>
            <a:r>
              <a:rPr lang="en-US" i="1" dirty="0" err="1" smtClean="0"/>
              <a:t>bốn</a:t>
            </a:r>
            <a:r>
              <a:rPr lang="en-US" i="1" dirty="0" smtClean="0"/>
              <a:t> </a:t>
            </a:r>
            <a:r>
              <a:rPr lang="en-US" i="1" dirty="0" err="1" smtClean="0"/>
              <a:t>cạnh</a:t>
            </a:r>
            <a:endParaRPr lang="en-US" i="1" dirty="0" smtClean="0"/>
          </a:p>
          <a:p>
            <a:r>
              <a:rPr lang="en-US" b="1" dirty="0" smtClean="0"/>
              <a:t>	</a:t>
            </a:r>
            <a:r>
              <a:rPr lang="en-US" dirty="0" smtClean="0"/>
              <a:t>5</a:t>
            </a:r>
            <a:r>
              <a:rPr lang="en-US" i="1" dirty="0" smtClean="0"/>
              <a:t>.3.3 </a:t>
            </a:r>
            <a:r>
              <a:rPr lang="en-US" i="1" dirty="0" err="1" smtClean="0"/>
              <a:t>Phân</a:t>
            </a:r>
            <a:r>
              <a:rPr lang="en-US" i="1" dirty="0" smtClean="0"/>
              <a:t> </a:t>
            </a:r>
            <a:r>
              <a:rPr lang="en-US" i="1" dirty="0" err="1" smtClean="0"/>
              <a:t>tích</a:t>
            </a:r>
            <a:r>
              <a:rPr lang="en-US" i="1" dirty="0" smtClean="0"/>
              <a:t> </a:t>
            </a:r>
            <a:r>
              <a:rPr lang="en-US" i="1" dirty="0" err="1" smtClean="0"/>
              <a:t>nội</a:t>
            </a:r>
            <a:r>
              <a:rPr lang="en-US" i="1" dirty="0" smtClean="0"/>
              <a:t> </a:t>
            </a:r>
            <a:r>
              <a:rPr lang="en-US" i="1" dirty="0" err="1" smtClean="0"/>
              <a:t>lực</a:t>
            </a:r>
            <a:r>
              <a:rPr lang="en-US" i="1" dirty="0" smtClean="0"/>
              <a:t> </a:t>
            </a:r>
            <a:r>
              <a:rPr lang="en-US" i="1" dirty="0" err="1" smtClean="0"/>
              <a:t>bản</a:t>
            </a:r>
            <a:r>
              <a:rPr lang="en-US" i="1" dirty="0" smtClean="0"/>
              <a:t> </a:t>
            </a:r>
            <a:r>
              <a:rPr lang="en-US" i="1" dirty="0" err="1" smtClean="0"/>
              <a:t>kê</a:t>
            </a:r>
            <a:r>
              <a:rPr lang="en-US" i="1" dirty="0" smtClean="0"/>
              <a:t> </a:t>
            </a:r>
            <a:r>
              <a:rPr lang="en-US" i="1" dirty="0" err="1" smtClean="0"/>
              <a:t>bốn</a:t>
            </a:r>
            <a:r>
              <a:rPr lang="en-US" i="1" dirty="0" smtClean="0"/>
              <a:t> </a:t>
            </a:r>
            <a:r>
              <a:rPr lang="en-US" i="1" dirty="0" err="1" smtClean="0"/>
              <a:t>cạnh</a:t>
            </a:r>
            <a:r>
              <a:rPr lang="en-US" i="1" dirty="0" smtClean="0"/>
              <a:t> </a:t>
            </a:r>
            <a:r>
              <a:rPr lang="en-US" i="1" dirty="0" err="1" smtClean="0"/>
              <a:t>theo</a:t>
            </a:r>
            <a:r>
              <a:rPr lang="en-US" i="1" dirty="0" smtClean="0"/>
              <a:t> </a:t>
            </a:r>
            <a:r>
              <a:rPr lang="en-US" i="1" dirty="0" err="1" smtClean="0"/>
              <a:t>sơ</a:t>
            </a:r>
            <a:r>
              <a:rPr lang="en-US" i="1" dirty="0" smtClean="0"/>
              <a:t> </a:t>
            </a:r>
            <a:r>
              <a:rPr lang="en-US" i="1" dirty="0" err="1" smtClean="0"/>
              <a:t>đồ</a:t>
            </a:r>
            <a:r>
              <a:rPr lang="en-US" i="1" dirty="0" smtClean="0"/>
              <a:t> </a:t>
            </a:r>
            <a:r>
              <a:rPr lang="en-US" i="1" dirty="0" err="1" smtClean="0"/>
              <a:t>đàn</a:t>
            </a:r>
            <a:r>
              <a:rPr lang="en-US" i="1" dirty="0" smtClean="0"/>
              <a:t> </a:t>
            </a:r>
            <a:r>
              <a:rPr lang="en-US" i="1" dirty="0" err="1" smtClean="0"/>
              <a:t>hồi</a:t>
            </a:r>
            <a:endParaRPr lang="en-US" i="1" dirty="0" smtClean="0"/>
          </a:p>
          <a:p>
            <a:r>
              <a:rPr lang="en-US" b="1" dirty="0" smtClean="0"/>
              <a:t>	</a:t>
            </a:r>
            <a:r>
              <a:rPr lang="en-US" dirty="0" smtClean="0"/>
              <a:t>5</a:t>
            </a:r>
            <a:r>
              <a:rPr lang="en-US" i="1" dirty="0" smtClean="0"/>
              <a:t>.3.4 </a:t>
            </a:r>
            <a:r>
              <a:rPr lang="en-US" i="1" dirty="0" err="1" smtClean="0"/>
              <a:t>Phân</a:t>
            </a:r>
            <a:r>
              <a:rPr lang="en-US" i="1" dirty="0" smtClean="0"/>
              <a:t> </a:t>
            </a:r>
            <a:r>
              <a:rPr lang="en-US" i="1" dirty="0" err="1" smtClean="0"/>
              <a:t>tích</a:t>
            </a:r>
            <a:r>
              <a:rPr lang="en-US" i="1" dirty="0" smtClean="0"/>
              <a:t> </a:t>
            </a:r>
            <a:r>
              <a:rPr lang="en-US" i="1" dirty="0" err="1" smtClean="0"/>
              <a:t>nội</a:t>
            </a:r>
            <a:r>
              <a:rPr lang="en-US" i="1" dirty="0" smtClean="0"/>
              <a:t> </a:t>
            </a:r>
            <a:r>
              <a:rPr lang="en-US" i="1" dirty="0" err="1" smtClean="0"/>
              <a:t>lực</a:t>
            </a:r>
            <a:r>
              <a:rPr lang="en-US" i="1" dirty="0" smtClean="0"/>
              <a:t> </a:t>
            </a:r>
            <a:r>
              <a:rPr lang="en-US" i="1" dirty="0" err="1" smtClean="0"/>
              <a:t>bản</a:t>
            </a:r>
            <a:r>
              <a:rPr lang="en-US" i="1" dirty="0" smtClean="0"/>
              <a:t> </a:t>
            </a:r>
            <a:r>
              <a:rPr lang="en-US" i="1" dirty="0" err="1" smtClean="0"/>
              <a:t>kê</a:t>
            </a:r>
            <a:r>
              <a:rPr lang="en-US" i="1" dirty="0" smtClean="0"/>
              <a:t> </a:t>
            </a:r>
            <a:r>
              <a:rPr lang="en-US" i="1" dirty="0" err="1" smtClean="0"/>
              <a:t>bốn</a:t>
            </a:r>
            <a:r>
              <a:rPr lang="en-US" i="1" dirty="0" smtClean="0"/>
              <a:t> </a:t>
            </a:r>
            <a:r>
              <a:rPr lang="en-US" i="1" dirty="0" err="1" smtClean="0"/>
              <a:t>cạnh</a:t>
            </a:r>
            <a:r>
              <a:rPr lang="en-US" i="1" dirty="0" smtClean="0"/>
              <a:t> </a:t>
            </a:r>
            <a:r>
              <a:rPr lang="en-US" i="1" dirty="0" err="1" smtClean="0"/>
              <a:t>theo</a:t>
            </a:r>
            <a:r>
              <a:rPr lang="en-US" i="1" dirty="0" smtClean="0"/>
              <a:t> </a:t>
            </a:r>
            <a:r>
              <a:rPr lang="en-US" i="1" dirty="0" err="1" smtClean="0"/>
              <a:t>sơ</a:t>
            </a:r>
            <a:r>
              <a:rPr lang="en-US" i="1" dirty="0" smtClean="0"/>
              <a:t> </a:t>
            </a:r>
            <a:r>
              <a:rPr lang="en-US" i="1" dirty="0" err="1" smtClean="0"/>
              <a:t>đồ</a:t>
            </a:r>
            <a:r>
              <a:rPr lang="en-US" i="1" dirty="0" smtClean="0"/>
              <a:t> </a:t>
            </a:r>
            <a:r>
              <a:rPr lang="en-US" i="1" dirty="0" err="1" smtClean="0"/>
              <a:t>khớp</a:t>
            </a:r>
            <a:r>
              <a:rPr lang="en-US" i="1" dirty="0" smtClean="0"/>
              <a:t> </a:t>
            </a:r>
            <a:r>
              <a:rPr lang="en-US" i="1" dirty="0" err="1" smtClean="0"/>
              <a:t>dẻo</a:t>
            </a:r>
            <a:endParaRPr lang="en-US" i="1" dirty="0" smtClean="0"/>
          </a:p>
          <a:p>
            <a:r>
              <a:rPr lang="en-US" b="1" dirty="0" smtClean="0"/>
              <a:t>	</a:t>
            </a:r>
            <a:r>
              <a:rPr lang="en-US" dirty="0" smtClean="0"/>
              <a:t>5</a:t>
            </a:r>
            <a:r>
              <a:rPr lang="en-US" i="1" dirty="0" smtClean="0"/>
              <a:t>.3.5 </a:t>
            </a:r>
            <a:r>
              <a:rPr lang="en-US" i="1" dirty="0" err="1" smtClean="0"/>
              <a:t>Tính</a:t>
            </a:r>
            <a:r>
              <a:rPr lang="en-US" i="1" dirty="0" smtClean="0"/>
              <a:t> </a:t>
            </a:r>
            <a:r>
              <a:rPr lang="en-US" i="1" dirty="0" err="1" smtClean="0"/>
              <a:t>toán</a:t>
            </a:r>
            <a:r>
              <a:rPr lang="en-US" i="1" dirty="0" smtClean="0"/>
              <a:t> </a:t>
            </a:r>
            <a:r>
              <a:rPr lang="en-US" i="1" dirty="0" err="1" smtClean="0"/>
              <a:t>dầm</a:t>
            </a:r>
            <a:endParaRPr lang="en-US" i="1" dirty="0" smtClean="0"/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142984"/>
            <a:ext cx="88582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5.4 </a:t>
            </a:r>
            <a:r>
              <a:rPr lang="en-US" b="1" dirty="0" err="1" smtClean="0"/>
              <a:t>Sàn</a:t>
            </a:r>
            <a:r>
              <a:rPr lang="en-US" b="1" dirty="0" smtClean="0"/>
              <a:t> </a:t>
            </a:r>
            <a:r>
              <a:rPr lang="en-US" b="1" dirty="0" err="1" smtClean="0"/>
              <a:t>sườn</a:t>
            </a:r>
            <a:r>
              <a:rPr lang="en-US" b="1" dirty="0" smtClean="0"/>
              <a:t> </a:t>
            </a:r>
            <a:r>
              <a:rPr lang="en-US" b="1" dirty="0" err="1" smtClean="0"/>
              <a:t>lắp</a:t>
            </a:r>
            <a:r>
              <a:rPr lang="en-US" b="1" dirty="0" smtClean="0"/>
              <a:t> </a:t>
            </a:r>
            <a:r>
              <a:rPr lang="en-US" b="1" dirty="0" err="1" smtClean="0"/>
              <a:t>ghép</a:t>
            </a:r>
            <a:r>
              <a:rPr lang="en-US" b="1" dirty="0" smtClean="0"/>
              <a:t> (</a:t>
            </a:r>
            <a:r>
              <a:rPr lang="en-US" b="1" dirty="0" err="1" smtClean="0"/>
              <a:t>Panen</a:t>
            </a:r>
            <a:r>
              <a:rPr lang="en-US" b="1" dirty="0" smtClean="0"/>
              <a:t> </a:t>
            </a:r>
            <a:r>
              <a:rPr lang="en-US" b="1" dirty="0" err="1" smtClean="0"/>
              <a:t>đúc</a:t>
            </a:r>
            <a:r>
              <a:rPr lang="en-US" b="1" dirty="0" smtClean="0"/>
              <a:t> </a:t>
            </a:r>
            <a:r>
              <a:rPr lang="en-US" b="1" dirty="0" err="1" smtClean="0"/>
              <a:t>sẵn</a:t>
            </a:r>
            <a:r>
              <a:rPr lang="en-US" b="1" dirty="0" smtClean="0"/>
              <a:t>)</a:t>
            </a:r>
          </a:p>
          <a:p>
            <a:endParaRPr lang="en-US" b="1" dirty="0" smtClean="0"/>
          </a:p>
          <a:p>
            <a:r>
              <a:rPr lang="en-US" b="1" dirty="0" smtClean="0"/>
              <a:t>	</a:t>
            </a:r>
            <a:r>
              <a:rPr lang="en-US" dirty="0" smtClean="0"/>
              <a:t>5</a:t>
            </a:r>
            <a:r>
              <a:rPr lang="en-US" i="1" dirty="0" smtClean="0"/>
              <a:t>.4.1 </a:t>
            </a:r>
            <a:r>
              <a:rPr lang="en-US" i="1" dirty="0" err="1" smtClean="0"/>
              <a:t>Khái</a:t>
            </a:r>
            <a:r>
              <a:rPr lang="en-US" i="1" dirty="0" smtClean="0"/>
              <a:t> </a:t>
            </a:r>
            <a:r>
              <a:rPr lang="en-US" i="1" dirty="0" err="1" smtClean="0"/>
              <a:t>quát</a:t>
            </a:r>
            <a:endParaRPr lang="en-US" i="1" dirty="0" smtClean="0"/>
          </a:p>
          <a:p>
            <a:r>
              <a:rPr lang="en-US" b="1" dirty="0" smtClean="0"/>
              <a:t>	</a:t>
            </a:r>
            <a:r>
              <a:rPr lang="en-US" dirty="0" smtClean="0"/>
              <a:t>5</a:t>
            </a:r>
            <a:r>
              <a:rPr lang="en-US" i="1" dirty="0" smtClean="0"/>
              <a:t>.4.2 </a:t>
            </a:r>
            <a:r>
              <a:rPr lang="en-US" i="1" dirty="0" err="1" smtClean="0"/>
              <a:t>Các</a:t>
            </a:r>
            <a:r>
              <a:rPr lang="en-US" i="1" dirty="0" smtClean="0"/>
              <a:t> </a:t>
            </a:r>
            <a:r>
              <a:rPr lang="en-US" i="1" dirty="0" err="1" smtClean="0"/>
              <a:t>loại</a:t>
            </a:r>
            <a:r>
              <a:rPr lang="en-US" i="1" dirty="0" smtClean="0"/>
              <a:t> </a:t>
            </a:r>
            <a:r>
              <a:rPr lang="en-US" i="1" dirty="0" err="1" smtClean="0"/>
              <a:t>Panen</a:t>
            </a:r>
            <a:endParaRPr lang="en-US" i="1" dirty="0" smtClean="0"/>
          </a:p>
          <a:p>
            <a:r>
              <a:rPr lang="en-US" b="1" dirty="0" smtClean="0"/>
              <a:t>	</a:t>
            </a:r>
            <a:r>
              <a:rPr lang="en-US" dirty="0" smtClean="0"/>
              <a:t>5</a:t>
            </a:r>
            <a:r>
              <a:rPr lang="en-US" i="1" dirty="0" smtClean="0"/>
              <a:t>.4.3 </a:t>
            </a:r>
            <a:r>
              <a:rPr lang="en-US" i="1" dirty="0" err="1" smtClean="0"/>
              <a:t>Khái</a:t>
            </a:r>
            <a:r>
              <a:rPr lang="en-US" i="1" dirty="0" smtClean="0"/>
              <a:t> </a:t>
            </a:r>
            <a:r>
              <a:rPr lang="en-US" i="1" dirty="0" err="1" smtClean="0"/>
              <a:t>niệm</a:t>
            </a:r>
            <a:r>
              <a:rPr lang="en-US" i="1" dirty="0" smtClean="0"/>
              <a:t> </a:t>
            </a:r>
            <a:r>
              <a:rPr lang="en-US" i="1" dirty="0" err="1" smtClean="0"/>
              <a:t>tính</a:t>
            </a:r>
            <a:r>
              <a:rPr lang="en-US" i="1" dirty="0" smtClean="0"/>
              <a:t> </a:t>
            </a:r>
            <a:r>
              <a:rPr lang="en-US" i="1" dirty="0" err="1" smtClean="0"/>
              <a:t>toán</a:t>
            </a:r>
            <a:r>
              <a:rPr lang="en-US" i="1" dirty="0" smtClean="0"/>
              <a:t> </a:t>
            </a:r>
            <a:r>
              <a:rPr lang="en-US" i="1" dirty="0" err="1" smtClean="0"/>
              <a:t>Panen</a:t>
            </a:r>
            <a:endParaRPr lang="en-US" i="1" dirty="0" smtClean="0"/>
          </a:p>
          <a:p>
            <a:endParaRPr lang="en-US" b="1" dirty="0" smtClean="0"/>
          </a:p>
          <a:p>
            <a:r>
              <a:rPr lang="en-US" b="1" dirty="0" smtClean="0"/>
              <a:t>5.5 </a:t>
            </a:r>
            <a:r>
              <a:rPr lang="en-US" b="1" dirty="0" err="1" smtClean="0"/>
              <a:t>Sàn</a:t>
            </a:r>
            <a:r>
              <a:rPr lang="en-US" b="1" dirty="0" smtClean="0"/>
              <a:t> </a:t>
            </a:r>
            <a:r>
              <a:rPr lang="en-US" b="1" dirty="0" err="1" smtClean="0"/>
              <a:t>không</a:t>
            </a:r>
            <a:r>
              <a:rPr lang="en-US" b="1" dirty="0" smtClean="0"/>
              <a:t> </a:t>
            </a:r>
            <a:r>
              <a:rPr lang="en-US" b="1" dirty="0" err="1" smtClean="0"/>
              <a:t>dầm</a:t>
            </a:r>
            <a:endParaRPr lang="en-US" b="1" dirty="0" smtClean="0"/>
          </a:p>
          <a:p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b="1" dirty="0" smtClean="0"/>
              <a:t>	</a:t>
            </a:r>
            <a:r>
              <a:rPr lang="en-US" i="1" dirty="0" smtClean="0"/>
              <a:t>5.5.1 </a:t>
            </a:r>
            <a:r>
              <a:rPr lang="en-US" i="1" dirty="0" err="1" smtClean="0"/>
              <a:t>Khái</a:t>
            </a:r>
            <a:r>
              <a:rPr lang="en-US" i="1" dirty="0" smtClean="0"/>
              <a:t> </a:t>
            </a:r>
            <a:r>
              <a:rPr lang="en-US" i="1" dirty="0" err="1" smtClean="0"/>
              <a:t>quát</a:t>
            </a:r>
            <a:endParaRPr lang="en-US" i="1" dirty="0" smtClean="0"/>
          </a:p>
          <a:p>
            <a:r>
              <a:rPr lang="en-US" dirty="0" smtClean="0"/>
              <a:t>	</a:t>
            </a:r>
            <a:r>
              <a:rPr lang="en-US" i="1" dirty="0" smtClean="0"/>
              <a:t>5.5.2 </a:t>
            </a:r>
            <a:r>
              <a:rPr lang="en-US" i="1" dirty="0" err="1" smtClean="0"/>
              <a:t>Khả</a:t>
            </a:r>
            <a:r>
              <a:rPr lang="en-US" i="1" dirty="0" smtClean="0"/>
              <a:t> </a:t>
            </a:r>
            <a:r>
              <a:rPr lang="en-US" i="1" dirty="0" err="1" smtClean="0"/>
              <a:t>năng</a:t>
            </a:r>
            <a:r>
              <a:rPr lang="en-US" i="1" dirty="0" smtClean="0"/>
              <a:t> </a:t>
            </a:r>
            <a:r>
              <a:rPr lang="en-US" i="1" dirty="0" err="1" smtClean="0"/>
              <a:t>chống</a:t>
            </a:r>
            <a:r>
              <a:rPr lang="en-US" i="1" dirty="0" smtClean="0"/>
              <a:t> </a:t>
            </a:r>
            <a:r>
              <a:rPr lang="en-US" i="1" dirty="0" err="1" smtClean="0"/>
              <a:t>xuyên</a:t>
            </a:r>
            <a:r>
              <a:rPr lang="en-US" i="1" dirty="0" smtClean="0"/>
              <a:t> </a:t>
            </a:r>
            <a:r>
              <a:rPr lang="en-US" i="1" dirty="0" err="1" smtClean="0"/>
              <a:t>thủng</a:t>
            </a:r>
            <a:r>
              <a:rPr lang="en-US" i="1" dirty="0" smtClean="0"/>
              <a:t> </a:t>
            </a:r>
            <a:r>
              <a:rPr lang="en-US" i="1" dirty="0" err="1" smtClean="0"/>
              <a:t>của</a:t>
            </a:r>
            <a:r>
              <a:rPr lang="en-US" i="1" dirty="0" smtClean="0"/>
              <a:t> </a:t>
            </a:r>
            <a:r>
              <a:rPr lang="en-US" i="1" dirty="0" err="1" smtClean="0"/>
              <a:t>sàn</a:t>
            </a:r>
            <a:r>
              <a:rPr lang="en-US" i="1" dirty="0" smtClean="0"/>
              <a:t> </a:t>
            </a:r>
            <a:r>
              <a:rPr lang="en-US" i="1" dirty="0" err="1" smtClean="0"/>
              <a:t>không</a:t>
            </a:r>
            <a:r>
              <a:rPr lang="en-US" i="1" dirty="0" smtClean="0"/>
              <a:t> </a:t>
            </a:r>
            <a:r>
              <a:rPr lang="en-US" i="1" dirty="0" err="1" smtClean="0"/>
              <a:t>dầm</a:t>
            </a:r>
            <a:endParaRPr lang="en-US" i="1" dirty="0" smtClean="0"/>
          </a:p>
          <a:p>
            <a:r>
              <a:rPr lang="en-US" dirty="0" smtClean="0"/>
              <a:t>	</a:t>
            </a:r>
            <a:r>
              <a:rPr lang="en-US" i="1" dirty="0" smtClean="0"/>
              <a:t>5.5.3 </a:t>
            </a:r>
            <a:r>
              <a:rPr lang="en-US" i="1" dirty="0" err="1" smtClean="0"/>
              <a:t>Phân</a:t>
            </a:r>
            <a:r>
              <a:rPr lang="en-US" i="1" dirty="0" smtClean="0"/>
              <a:t> </a:t>
            </a:r>
            <a:r>
              <a:rPr lang="en-US" i="1" dirty="0" err="1" smtClean="0"/>
              <a:t>tích</a:t>
            </a:r>
            <a:r>
              <a:rPr lang="en-US" i="1" dirty="0" smtClean="0"/>
              <a:t> </a:t>
            </a:r>
            <a:r>
              <a:rPr lang="en-US" i="1" dirty="0" err="1" smtClean="0"/>
              <a:t>nội</a:t>
            </a:r>
            <a:r>
              <a:rPr lang="en-US" i="1" dirty="0" smtClean="0"/>
              <a:t> </a:t>
            </a:r>
            <a:r>
              <a:rPr lang="en-US" i="1" dirty="0" err="1" smtClean="0"/>
              <a:t>lực</a:t>
            </a:r>
            <a:r>
              <a:rPr lang="en-US" i="1" dirty="0" smtClean="0"/>
              <a:t> </a:t>
            </a:r>
            <a:r>
              <a:rPr lang="en-US" i="1" dirty="0" err="1" smtClean="0"/>
              <a:t>kết</a:t>
            </a:r>
            <a:r>
              <a:rPr lang="en-US" i="1" dirty="0" smtClean="0"/>
              <a:t> </a:t>
            </a:r>
            <a:r>
              <a:rPr lang="en-US" i="1" dirty="0" err="1" smtClean="0"/>
              <a:t>cấu</a:t>
            </a:r>
            <a:r>
              <a:rPr lang="en-US" i="1" dirty="0" smtClean="0"/>
              <a:t> </a:t>
            </a:r>
            <a:r>
              <a:rPr lang="en-US" i="1" dirty="0" err="1" smtClean="0"/>
              <a:t>sàn</a:t>
            </a:r>
            <a:r>
              <a:rPr lang="en-US" i="1" dirty="0" smtClean="0"/>
              <a:t> </a:t>
            </a:r>
            <a:r>
              <a:rPr lang="en-US" i="1" dirty="0" err="1" smtClean="0"/>
              <a:t>không</a:t>
            </a:r>
            <a:r>
              <a:rPr lang="en-US" i="1" dirty="0" smtClean="0"/>
              <a:t> </a:t>
            </a:r>
            <a:r>
              <a:rPr lang="en-US" i="1" dirty="0" err="1" smtClean="0"/>
              <a:t>dầm</a:t>
            </a:r>
            <a:endParaRPr lang="en-US" dirty="0" smtClean="0"/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xuống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trò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thêm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ổn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trình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31742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5.1 </a:t>
            </a:r>
            <a:r>
              <a:rPr lang="en-US" sz="2400" b="1" u="sng" dirty="0" err="1" smtClean="0"/>
              <a:t>Khái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niệm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chung</a:t>
            </a:r>
            <a:endParaRPr lang="en-US" sz="2400" b="1" u="sng" dirty="0" smtClean="0"/>
          </a:p>
          <a:p>
            <a:r>
              <a:rPr lang="en-US" sz="2400" b="1" dirty="0" smtClean="0"/>
              <a:t>     5.1.1 </a:t>
            </a:r>
            <a:r>
              <a:rPr lang="en-US" sz="2400" b="1" dirty="0" err="1" smtClean="0"/>
              <a:t>Giới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thiệu</a:t>
            </a:r>
            <a:endParaRPr lang="en-US" sz="2400" b="1" dirty="0" smtClean="0"/>
          </a:p>
        </p:txBody>
      </p:sp>
      <p:pic>
        <p:nvPicPr>
          <p:cNvPr id="284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4071942"/>
            <a:ext cx="5072098" cy="2536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31742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5.1 </a:t>
            </a:r>
            <a:r>
              <a:rPr lang="en-US" sz="2400" b="1" u="sng" dirty="0" err="1" smtClean="0"/>
              <a:t>Khái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niệm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chung</a:t>
            </a:r>
            <a:endParaRPr lang="en-US" sz="2400" b="1" u="sng" dirty="0" smtClean="0"/>
          </a:p>
          <a:p>
            <a:r>
              <a:rPr lang="en-US" sz="2400" b="1" dirty="0" smtClean="0"/>
              <a:t>     5.1.1 </a:t>
            </a:r>
            <a:r>
              <a:rPr lang="en-US" sz="2400" b="1" dirty="0" err="1" smtClean="0"/>
              <a:t>Giới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thiệu</a:t>
            </a:r>
            <a:endParaRPr lang="en-US" sz="2400" b="1" dirty="0" smtClean="0"/>
          </a:p>
        </p:txBody>
      </p:sp>
      <p:graphicFrame>
        <p:nvGraphicFramePr>
          <p:cNvPr id="18" name="Diagram 17"/>
          <p:cNvGraphicFramePr/>
          <p:nvPr/>
        </p:nvGraphicFramePr>
        <p:xfrm>
          <a:off x="1000100" y="2000240"/>
          <a:ext cx="7286676" cy="3714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+mj-lt"/>
              <a:buAutoNum type="alphaLcParenR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828800" lvl="3" indent="-457200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khối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828800" lvl="3" indent="-457200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lắp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ghép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828800" lvl="3" indent="-457200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lắp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ghép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914400" lvl="1" indent="-457200">
              <a:buFont typeface="+mj-lt"/>
              <a:buAutoNum type="alphaLcParenR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828800" lvl="3" indent="-457200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sườn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sườn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ô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cờ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bẹt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panel</a:t>
            </a:r>
          </a:p>
          <a:p>
            <a:pPr marL="1828800" lvl="3" indent="-457200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sườn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phẳng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33602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5.1 </a:t>
            </a:r>
            <a:r>
              <a:rPr lang="en-US" sz="2400" b="1" u="sng" dirty="0" err="1" smtClean="0"/>
              <a:t>Khái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niệm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chung</a:t>
            </a:r>
            <a:endParaRPr lang="en-US" sz="2400" b="1" u="sng" dirty="0" smtClean="0"/>
          </a:p>
          <a:p>
            <a:r>
              <a:rPr lang="en-US" sz="2400" b="1" dirty="0" smtClean="0"/>
              <a:t>     5.1.2 </a:t>
            </a:r>
            <a:r>
              <a:rPr lang="en-US" sz="2400" b="1" dirty="0" err="1" smtClean="0"/>
              <a:t>Phân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loại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sàn</a:t>
            </a:r>
            <a:endParaRPr lang="en-US" sz="24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299" y="1641674"/>
            <a:ext cx="7636673" cy="4457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910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87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143116"/>
            <a:ext cx="844754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73277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5788" y="1304423"/>
            <a:ext cx="6760674" cy="370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588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286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>
              <a:buFont typeface="+mj-lt"/>
              <a:buAutoNum type="alphaLcParenR"/>
            </a:pP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loại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Lúc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76642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5.1 </a:t>
            </a:r>
            <a:r>
              <a:rPr lang="en-US" sz="2400" b="1" u="sng" dirty="0" err="1" smtClean="0"/>
              <a:t>Khái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niệm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chung</a:t>
            </a:r>
            <a:endParaRPr lang="en-US" sz="2400" b="1" u="sng" dirty="0" smtClean="0"/>
          </a:p>
          <a:p>
            <a:r>
              <a:rPr lang="en-US" sz="2400" b="1" dirty="0" smtClean="0"/>
              <a:t>     5.1.3 </a:t>
            </a:r>
            <a:r>
              <a:rPr lang="en-US" sz="2400" b="1" dirty="0" err="1" smtClean="0"/>
              <a:t>Phân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biệt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loại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và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kê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bốn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cạnh</a:t>
            </a:r>
            <a:endParaRPr lang="en-US" sz="2400" b="1" dirty="0" smtClean="0"/>
          </a:p>
        </p:txBody>
      </p:sp>
      <p:pic>
        <p:nvPicPr>
          <p:cNvPr id="388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563" y="3714752"/>
            <a:ext cx="8580437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286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/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b) 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hay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76642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5.1 </a:t>
            </a:r>
            <a:r>
              <a:rPr lang="en-US" sz="2400" b="1" u="sng" dirty="0" err="1" smtClean="0"/>
              <a:t>Khái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niệm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chung</a:t>
            </a:r>
            <a:endParaRPr lang="en-US" sz="2400" b="1" u="sng" dirty="0" smtClean="0"/>
          </a:p>
          <a:p>
            <a:r>
              <a:rPr lang="en-US" sz="2400" b="1" dirty="0" smtClean="0"/>
              <a:t>     5.1.3 </a:t>
            </a:r>
            <a:r>
              <a:rPr lang="en-US" sz="2400" b="1" dirty="0" err="1" smtClean="0"/>
              <a:t>Phân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biệt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loại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và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kê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bốn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cạnh</a:t>
            </a:r>
            <a:endParaRPr lang="en-US" sz="2400" b="1" dirty="0" smtClean="0"/>
          </a:p>
        </p:txBody>
      </p:sp>
      <p:pic>
        <p:nvPicPr>
          <p:cNvPr id="389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363" y="3929066"/>
            <a:ext cx="865663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0" y="18573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/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*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76642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5.1 </a:t>
            </a:r>
            <a:r>
              <a:rPr lang="en-US" sz="2400" b="1" u="sng" dirty="0" err="1" smtClean="0"/>
              <a:t>Khái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niệm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chung</a:t>
            </a:r>
            <a:endParaRPr lang="en-US" sz="2400" b="1" u="sng" dirty="0" smtClean="0"/>
          </a:p>
          <a:p>
            <a:r>
              <a:rPr lang="en-US" sz="2400" b="1" dirty="0" smtClean="0"/>
              <a:t>     5.1.3 </a:t>
            </a:r>
            <a:r>
              <a:rPr lang="en-US" sz="2400" b="1" dirty="0" err="1" smtClean="0"/>
              <a:t>Phân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biệt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loại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và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kê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bốn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cạnh</a:t>
            </a:r>
            <a:endParaRPr lang="en-US" sz="2400" b="1" dirty="0" smtClean="0"/>
          </a:p>
        </p:txBody>
      </p:sp>
      <p:pic>
        <p:nvPicPr>
          <p:cNvPr id="389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14929" y="2500306"/>
            <a:ext cx="3800475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0" y="2428868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ô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0" y="3714752"/>
            <a:ext cx="46434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b=1.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1619249" y="5643563"/>
          <a:ext cx="280987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43" name="Equation" r:id="rId5" imgW="1054100" imgH="228600" progId="Equation.DSMT4">
                  <p:embed/>
                </p:oleObj>
              </mc:Choice>
              <mc:Fallback>
                <p:oleObj name="Equation" r:id="rId5" imgW="1054100" imgH="228600" progId="Equation.DSMT4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49" y="5643563"/>
                        <a:ext cx="2809875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0" y="128586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-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mỗi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mỗi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390146" name="Object 2"/>
          <p:cNvGraphicFramePr>
            <a:graphicFrameLocks noChangeAspect="1"/>
          </p:cNvGraphicFramePr>
          <p:nvPr/>
        </p:nvGraphicFramePr>
        <p:xfrm>
          <a:off x="2727340" y="1857364"/>
          <a:ext cx="3987800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222" name="Equation" r:id="rId4" imgW="1727200" imgH="419100" progId="Equation.DSMT4">
                  <p:embed/>
                </p:oleObj>
              </mc:Choice>
              <mc:Fallback>
                <p:oleObj name="Equation" r:id="rId4" imgW="1727200" imgH="419100" progId="Equation.DSMT4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7340" y="1857364"/>
                        <a:ext cx="3987800" cy="966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0" y="2883755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-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chúng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/>
        </p:nvGraphicFramePr>
        <p:xfrm>
          <a:off x="2786050" y="3571876"/>
          <a:ext cx="3870325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223" name="Equation" r:id="rId6" imgW="1675673" imgH="253890" progId="Equation.DSMT4">
                  <p:embed/>
                </p:oleObj>
              </mc:Choice>
              <mc:Fallback>
                <p:oleObj name="Equation" r:id="rId6" imgW="1675673" imgH="253890" progId="Equation.DSMT4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50" y="3571876"/>
                        <a:ext cx="3870325" cy="585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0" y="411034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-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(5.1)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(5.2)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rút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3" name="Object 2"/>
          <p:cNvGraphicFramePr>
            <a:graphicFrameLocks noChangeAspect="1"/>
          </p:cNvGraphicFramePr>
          <p:nvPr/>
        </p:nvGraphicFramePr>
        <p:xfrm>
          <a:off x="2786078" y="4500570"/>
          <a:ext cx="3929062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224" name="Equation" r:id="rId8" imgW="1701800" imgH="457200" progId="Equation.DSMT4">
                  <p:embed/>
                </p:oleObj>
              </mc:Choice>
              <mc:Fallback>
                <p:oleObj name="Equation" r:id="rId8" imgW="1701800" imgH="457200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78" y="4500570"/>
                        <a:ext cx="3929062" cy="1054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0" y="544355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-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(5.2)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5" name="Object 2"/>
          <p:cNvGraphicFramePr>
            <a:graphicFrameLocks noChangeAspect="1"/>
          </p:cNvGraphicFramePr>
          <p:nvPr/>
        </p:nvGraphicFramePr>
        <p:xfrm>
          <a:off x="2728931" y="5745163"/>
          <a:ext cx="4486275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225" name="Equation" r:id="rId10" imgW="1943100" imgH="508000" progId="Equation.DSMT4">
                  <p:embed/>
                </p:oleObj>
              </mc:Choice>
              <mc:Fallback>
                <p:oleObj name="Equation" r:id="rId10" imgW="1943100" imgH="50800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31" y="5745163"/>
                        <a:ext cx="4486275" cy="1171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0" y="128586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-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Tóm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1371600" lvl="2" indent="-457200" algn="just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marL="1371600" lvl="2" indent="-457200" algn="just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371600" lvl="2" indent="-457200" algn="just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1371600" lvl="2" indent="-457200" algn="just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graphicFrame>
        <p:nvGraphicFramePr>
          <p:cNvPr id="390146" name="Object 2"/>
          <p:cNvGraphicFramePr>
            <a:graphicFrameLocks noChangeAspect="1"/>
          </p:cNvGraphicFramePr>
          <p:nvPr/>
        </p:nvGraphicFramePr>
        <p:xfrm>
          <a:off x="2071670" y="1447786"/>
          <a:ext cx="1495425" cy="99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211" name="Equation" r:id="rId4" imgW="647700" imgH="431800" progId="Equation.DSMT4">
                  <p:embed/>
                </p:oleObj>
              </mc:Choice>
              <mc:Fallback>
                <p:oleObj name="Equation" r:id="rId4" imgW="647700" imgH="431800" progId="Equation.DSMT4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670" y="1447786"/>
                        <a:ext cx="1495425" cy="996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0" y="364331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 algn="just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marL="1371600" lvl="2" indent="-457200" algn="just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371600" lvl="2" indent="-457200" algn="just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graphicFrame>
        <p:nvGraphicFramePr>
          <p:cNvPr id="27" name="Object 2"/>
          <p:cNvGraphicFramePr>
            <a:graphicFrameLocks noChangeAspect="1"/>
          </p:cNvGraphicFramePr>
          <p:nvPr/>
        </p:nvGraphicFramePr>
        <p:xfrm>
          <a:off x="2071670" y="3432182"/>
          <a:ext cx="1495425" cy="99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212" name="Equation" r:id="rId6" imgW="647700" imgH="431800" progId="Equation.DSMT4">
                  <p:embed/>
                </p:oleObj>
              </mc:Choice>
              <mc:Fallback>
                <p:oleObj name="Equation" r:id="rId6" imgW="647700" imgH="431800" progId="Equation.DSMT4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670" y="3432182"/>
                        <a:ext cx="1495425" cy="996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đúc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mỗi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 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=1,7÷3m</a:t>
            </a:r>
          </a:p>
          <a:p>
            <a:pPr lvl="2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 4÷7m</a:t>
            </a:r>
          </a:p>
          <a:p>
            <a:pPr lvl="2">
              <a:buFont typeface="Wingdings" pitchFamily="2" charset="2"/>
              <a:buChar char="ü"/>
            </a:pP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 :      L=5÷8m</a:t>
            </a:r>
          </a:p>
          <a:p>
            <a:pPr lvl="2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5.2.1 </a:t>
            </a:r>
            <a:r>
              <a:rPr lang="en-US" sz="2400" b="1" dirty="0" err="1" smtClean="0"/>
              <a:t>Sơ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đồ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cấu</a:t>
            </a:r>
            <a:endParaRPr lang="en-US" sz="2400" b="1" dirty="0" smtClean="0"/>
          </a:p>
        </p:txBody>
      </p:sp>
      <p:pic>
        <p:nvPicPr>
          <p:cNvPr id="284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4714884"/>
            <a:ext cx="5214974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5.2.1 </a:t>
            </a:r>
            <a:r>
              <a:rPr lang="en-US" sz="2400" b="1" dirty="0" err="1" smtClean="0"/>
              <a:t>Sơ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đồ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cấu</a:t>
            </a:r>
            <a:endParaRPr lang="en-US" sz="2400" b="1" dirty="0" smtClean="0"/>
          </a:p>
        </p:txBody>
      </p:sp>
      <p:pic>
        <p:nvPicPr>
          <p:cNvPr id="4259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785926"/>
            <a:ext cx="6994733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428736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phận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>
              <a:buFont typeface="Wingdings" pitchFamily="2" charset="2"/>
              <a:buChar char="ü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34099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5.2.1 </a:t>
            </a:r>
            <a:r>
              <a:rPr lang="en-US" sz="2400" b="1" dirty="0" err="1" smtClean="0"/>
              <a:t>Sơ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đồ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cấu</a:t>
            </a:r>
            <a:endParaRPr lang="en-US" sz="2400" b="1" dirty="0" smtClean="0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3763137" y="2214553"/>
          <a:ext cx="2023309" cy="8145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038" name="Equation" r:id="rId4" imgW="977476" imgH="393529" progId="Equation.DSMT4">
                  <p:embed/>
                </p:oleObj>
              </mc:Choice>
              <mc:Fallback>
                <p:oleObj name="Equation" r:id="rId4" imgW="977476" imgH="393529" progId="Equation.DSMT4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3137" y="2214553"/>
                        <a:ext cx="2023309" cy="8145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42910" y="3000372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m=30÷35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	      D=0,8÷1,4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      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2910" y="3786190"/>
            <a:ext cx="85010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ü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5">
              <a:buFontTx/>
              <a:buChar char="-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4895867" y="3972273"/>
          <a:ext cx="2247901" cy="91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039" name="Equation" r:id="rId6" imgW="1054100" imgH="431800" progId="Equation.DSMT4">
                  <p:embed/>
                </p:oleObj>
              </mc:Choice>
              <mc:Fallback>
                <p:oleObj name="Equation" r:id="rId6" imgW="1054100" imgH="431800" progId="Equation.DSMT4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5867" y="3972273"/>
                        <a:ext cx="2247901" cy="918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4897438" y="5000625"/>
          <a:ext cx="2166937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040" name="Equation" r:id="rId8" imgW="1016000" imgH="431800" progId="Equation.DSMT4">
                  <p:embed/>
                </p:oleObj>
              </mc:Choice>
              <mc:Fallback>
                <p:oleObj name="Equation" r:id="rId8" imgW="1016000" imgH="431800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7438" y="5000625"/>
                        <a:ext cx="2166937" cy="919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2910" y="578645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ü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424965" name="Object 5"/>
          <p:cNvGraphicFramePr>
            <a:graphicFrameLocks noChangeAspect="1"/>
          </p:cNvGraphicFramePr>
          <p:nvPr/>
        </p:nvGraphicFramePr>
        <p:xfrm>
          <a:off x="4214813" y="6240463"/>
          <a:ext cx="2024062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041" name="Equation" r:id="rId10" imgW="977476" imgH="203112" progId="Equation.DSMT4">
                  <p:embed/>
                </p:oleObj>
              </mc:Choice>
              <mc:Fallback>
                <p:oleObj name="Equation" r:id="rId10" imgW="977476" imgH="203112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3" y="6240463"/>
                        <a:ext cx="2024062" cy="420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5.2.2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sàn</a:t>
            </a:r>
            <a:endParaRPr lang="en-US" sz="24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428596" y="2357430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≥2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7158" y="3500438"/>
            <a:ext cx="42148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algn="just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1m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vuông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270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1" y="2906052"/>
            <a:ext cx="4643439" cy="380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5.2.2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sàn</a:t>
            </a:r>
            <a:endParaRPr lang="en-US" sz="2400" b="1" dirty="0" smtClean="0"/>
          </a:p>
        </p:txBody>
      </p:sp>
      <p:pic>
        <p:nvPicPr>
          <p:cNvPr id="42803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357430"/>
            <a:ext cx="8786842" cy="2349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0" y="5000636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28035" name="Object 3"/>
          <p:cNvGraphicFramePr>
            <a:graphicFrameLocks noChangeAspect="1"/>
          </p:cNvGraphicFramePr>
          <p:nvPr/>
        </p:nvGraphicFramePr>
        <p:xfrm>
          <a:off x="2820998" y="4875213"/>
          <a:ext cx="3179762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073" name="Equation" r:id="rId5" imgW="1536033" imgH="393529" progId="Equation.DSMT4">
                  <p:embed/>
                </p:oleObj>
              </mc:Choice>
              <mc:Fallback>
                <p:oleObj name="Equation" r:id="rId5" imgW="1536033" imgH="393529" progId="Equation.DSMT4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0998" y="4875213"/>
                        <a:ext cx="3179762" cy="815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3"/>
          <p:cNvGraphicFramePr>
            <a:graphicFrameLocks noChangeAspect="1"/>
          </p:cNvGraphicFramePr>
          <p:nvPr/>
        </p:nvGraphicFramePr>
        <p:xfrm>
          <a:off x="3767138" y="5872163"/>
          <a:ext cx="1287462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074" name="Equation" r:id="rId7" imgW="622030" imgH="241195" progId="Equation.DSMT4">
                  <p:embed/>
                </p:oleObj>
              </mc:Choice>
              <mc:Fallback>
                <p:oleObj name="Equation" r:id="rId7" imgW="622030" imgH="241195" progId="Equation.DSMT4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7138" y="5872163"/>
                        <a:ext cx="1287462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5.2.2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sàn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357430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(g):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căn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2906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2857496"/>
            <a:ext cx="8294687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857224" y="478632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 </a:t>
            </a:r>
          </a:p>
        </p:txBody>
      </p:sp>
      <p:graphicFrame>
        <p:nvGraphicFramePr>
          <p:cNvPr id="429061" name="Object 3"/>
          <p:cNvGraphicFramePr>
            <a:graphicFrameLocks noChangeAspect="1"/>
          </p:cNvGraphicFramePr>
          <p:nvPr/>
        </p:nvGraphicFramePr>
        <p:xfrm>
          <a:off x="3571868" y="4786322"/>
          <a:ext cx="1497012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9080" name="Equation" r:id="rId5" imgW="723586" imgH="253890" progId="Equation.DSMT4">
                  <p:embed/>
                </p:oleObj>
              </mc:Choice>
              <mc:Fallback>
                <p:oleObj name="Equation" r:id="rId5" imgW="723586" imgH="253890" progId="Equation.DSMT4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68" y="4786322"/>
                        <a:ext cx="1497012" cy="527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857224" y="5429264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chuẩn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vượt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	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chuẩn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dẻo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5.2.2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sàn</a:t>
            </a:r>
            <a:endParaRPr lang="en-US" sz="2400" b="1" dirty="0" smtClean="0"/>
          </a:p>
        </p:txBody>
      </p:sp>
      <p:pic>
        <p:nvPicPr>
          <p:cNvPr id="43008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285992"/>
            <a:ext cx="4901981" cy="4117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5072066" y="2786058"/>
            <a:ext cx="3786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0628" y="4214818"/>
            <a:ext cx="3786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30084" name="Object 3"/>
          <p:cNvGraphicFramePr>
            <a:graphicFrameLocks noChangeAspect="1"/>
          </p:cNvGraphicFramePr>
          <p:nvPr/>
        </p:nvGraphicFramePr>
        <p:xfrm>
          <a:off x="6032528" y="3471863"/>
          <a:ext cx="2468562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22" name="Equation" r:id="rId5" imgW="1193800" imgH="419100" progId="Equation.DSMT4">
                  <p:embed/>
                </p:oleObj>
              </mc:Choice>
              <mc:Fallback>
                <p:oleObj name="Equation" r:id="rId5" imgW="1193800" imgH="419100" progId="Equation.DSMT4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2528" y="3471863"/>
                        <a:ext cx="2468562" cy="869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3"/>
          <p:cNvGraphicFramePr>
            <a:graphicFrameLocks noChangeAspect="1"/>
          </p:cNvGraphicFramePr>
          <p:nvPr/>
        </p:nvGraphicFramePr>
        <p:xfrm>
          <a:off x="5929322" y="5072074"/>
          <a:ext cx="2468562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23" name="Equation" r:id="rId7" imgW="1193800" imgH="419100" progId="Equation.DSMT4">
                  <p:embed/>
                </p:oleObj>
              </mc:Choice>
              <mc:Fallback>
                <p:oleObj name="Equation" r:id="rId7" imgW="1193800" imgH="419100" progId="Equation.DSMT4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9322" y="5072074"/>
                        <a:ext cx="2468562" cy="869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sàn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5.2.2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sàn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357430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pic>
        <p:nvPicPr>
          <p:cNvPr id="4311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5313" y="2928934"/>
            <a:ext cx="8118719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sàn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5.2.2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sàn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357430"/>
            <a:ext cx="850109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>
              <a:buFontTx/>
              <a:buChar char="-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phía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vuông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&gt; 20%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>
              <a:buFont typeface="Wingdings" pitchFamily="2" charset="2"/>
              <a:buChar char="Ø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ø6a250÷300</a:t>
            </a:r>
          </a:p>
          <a:p>
            <a:pPr lvl="3">
              <a:buFont typeface="Wingdings" pitchFamily="2" charset="2"/>
              <a:buChar char="Ø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>
              <a:buFont typeface="Wingdings" pitchFamily="2" charset="2"/>
              <a:buChar char="Ø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vuông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&gt;50%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ø6a200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331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643050"/>
            <a:ext cx="839180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315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4357694"/>
            <a:ext cx="30956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3315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214422"/>
            <a:ext cx="4588064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417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3728544"/>
            <a:ext cx="4105272" cy="3038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5.2.3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phụ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357430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Tx/>
              <a:buChar char="-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392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1" y="3088966"/>
            <a:ext cx="6072230" cy="3478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5.2.3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phụ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357430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Tx/>
              <a:buChar char="-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40322" name="Object 2"/>
          <p:cNvGraphicFramePr>
            <a:graphicFrameLocks noChangeAspect="1"/>
          </p:cNvGraphicFramePr>
          <p:nvPr/>
        </p:nvGraphicFramePr>
        <p:xfrm>
          <a:off x="3857625" y="3143248"/>
          <a:ext cx="2468563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60" name="Equation" r:id="rId4" imgW="1193800" imgH="393700" progId="Equation.DSMT4">
                  <p:embed/>
                </p:oleObj>
              </mc:Choice>
              <mc:Fallback>
                <p:oleObj name="Equation" r:id="rId4" imgW="1193800" imgH="393700" progId="Equation.DSMT4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7625" y="3143248"/>
                        <a:ext cx="2468563" cy="815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928662" y="3857628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6">
              <a:buFont typeface="Wingdings" pitchFamily="2" charset="2"/>
              <a:buChar char="§"/>
            </a:pP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6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 :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6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 :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đoạn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00100" y="5143512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Tx/>
              <a:buChar char="-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	</a:t>
            </a:r>
          </a:p>
        </p:txBody>
      </p:sp>
      <p:graphicFrame>
        <p:nvGraphicFramePr>
          <p:cNvPr id="23" name="Object 2"/>
          <p:cNvGraphicFramePr>
            <a:graphicFrameLocks noChangeAspect="1"/>
          </p:cNvGraphicFramePr>
          <p:nvPr/>
        </p:nvGraphicFramePr>
        <p:xfrm>
          <a:off x="3857620" y="5813425"/>
          <a:ext cx="1311275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61" name="Equation" r:id="rId6" imgW="634725" imgH="228501" progId="Equation.DSMT4">
                  <p:embed/>
                </p:oleObj>
              </mc:Choice>
              <mc:Fallback>
                <p:oleObj name="Equation" r:id="rId6" imgW="634725" imgH="228501" progId="Equation.DSMT4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7620" y="5813425"/>
                        <a:ext cx="1311275" cy="47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5.2.3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phụ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357430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452610" name="Object 2"/>
          <p:cNvGraphicFramePr>
            <a:graphicFrameLocks noChangeAspect="1"/>
          </p:cNvGraphicFramePr>
          <p:nvPr/>
        </p:nvGraphicFramePr>
        <p:xfrm>
          <a:off x="4500562" y="4572008"/>
          <a:ext cx="2714644" cy="5490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687" name="Equation" r:id="rId4" imgW="1333500" imgH="241300" progId="Equation.DSMT4">
                  <p:embed/>
                </p:oleObj>
              </mc:Choice>
              <mc:Fallback>
                <p:oleObj name="Equation" r:id="rId4" imgW="1333500" imgH="241300" progId="Equation.DSMT4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2" y="4572008"/>
                        <a:ext cx="2714644" cy="54903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928662" y="3714752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6">
              <a:buFont typeface="Wingdings" pitchFamily="2" charset="2"/>
              <a:buChar char="§"/>
            </a:pP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gl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6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sườn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2" name="Object 2"/>
          <p:cNvGraphicFramePr>
            <a:graphicFrameLocks noChangeAspect="1"/>
          </p:cNvGraphicFramePr>
          <p:nvPr/>
        </p:nvGraphicFramePr>
        <p:xfrm>
          <a:off x="3854450" y="5286388"/>
          <a:ext cx="1376363" cy="54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688" name="Equation" r:id="rId6" imgW="583947" imgH="228501" progId="Equation.DSMT4">
                  <p:embed/>
                </p:oleObj>
              </mc:Choice>
              <mc:Fallback>
                <p:oleObj name="Equation" r:id="rId6" imgW="583947" imgH="228501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4450" y="5286388"/>
                        <a:ext cx="1376363" cy="541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000100" y="5000636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4" name="Object 2"/>
          <p:cNvGraphicFramePr>
            <a:graphicFrameLocks noChangeAspect="1"/>
          </p:cNvGraphicFramePr>
          <p:nvPr/>
        </p:nvGraphicFramePr>
        <p:xfrm>
          <a:off x="3571868" y="3214686"/>
          <a:ext cx="1943100" cy="54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689" name="Equation" r:id="rId8" imgW="825500" imgH="228600" progId="Equation.DSMT4">
                  <p:embed/>
                </p:oleObj>
              </mc:Choice>
              <mc:Fallback>
                <p:oleObj name="Equation" r:id="rId8" imgW="825500" imgH="22860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68" y="3214686"/>
                        <a:ext cx="1943100" cy="541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071538" y="600076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graphicFrame>
        <p:nvGraphicFramePr>
          <p:cNvPr id="26" name="Object 2"/>
          <p:cNvGraphicFramePr>
            <a:graphicFrameLocks noChangeAspect="1"/>
          </p:cNvGraphicFramePr>
          <p:nvPr/>
        </p:nvGraphicFramePr>
        <p:xfrm>
          <a:off x="4237049" y="6000772"/>
          <a:ext cx="1944687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690" name="Equation" r:id="rId10" imgW="825500" imgH="241300" progId="Equation.DSMT4">
                  <p:embed/>
                </p:oleObj>
              </mc:Choice>
              <mc:Fallback>
                <p:oleObj name="Equation" r:id="rId10" imgW="825500" imgH="241300" progId="Equation.DSMT4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7049" y="6000772"/>
                        <a:ext cx="1944687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dẻo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phép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5.2.3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phụ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967335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5786" y="3753153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6">
              <a:buFont typeface="Wingdings" pitchFamily="2" charset="2"/>
              <a:buChar char="§"/>
            </a:pP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l-GR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β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dẻo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00100" y="4312515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5.12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Qmax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4" name="Object 2"/>
          <p:cNvGraphicFramePr>
            <a:graphicFrameLocks noChangeAspect="1"/>
          </p:cNvGraphicFramePr>
          <p:nvPr/>
        </p:nvGraphicFramePr>
        <p:xfrm>
          <a:off x="3676650" y="3227502"/>
          <a:ext cx="1609730" cy="558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675" name="Equation" r:id="rId4" imgW="736280" imgH="253890" progId="Equation.DSMT4">
                  <p:embed/>
                </p:oleObj>
              </mc:Choice>
              <mc:Fallback>
                <p:oleObj name="Equation" r:id="rId4" imgW="736280" imgH="253890" progId="Equation.DSMT4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6650" y="3227502"/>
                        <a:ext cx="1609730" cy="558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"/>
          <p:cNvGraphicFramePr>
            <a:graphicFrameLocks noChangeAspect="1"/>
          </p:cNvGraphicFramePr>
          <p:nvPr/>
        </p:nvGraphicFramePr>
        <p:xfrm>
          <a:off x="3617920" y="5256229"/>
          <a:ext cx="202565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676" name="Equation" r:id="rId6" imgW="927100" imgH="241300" progId="Equation.DSMT4">
                  <p:embed/>
                </p:oleObj>
              </mc:Choice>
              <mc:Fallback>
                <p:oleObj name="Equation" r:id="rId6" imgW="927100" imgH="241300" progId="Equation.DSMT4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7920" y="5256229"/>
                        <a:ext cx="2025650" cy="530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6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14356"/>
            <a:ext cx="7446304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5.2.3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phụ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324393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dọc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-32" y="2786058"/>
            <a:ext cx="885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6">
              <a:buFont typeface="Wingdings" pitchFamily="2" charset="2"/>
              <a:buChar char="§"/>
            </a:pP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6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dp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xh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dp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6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a=4÷6cm.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00100" y="5143512"/>
            <a:ext cx="8143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max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071678"/>
            <a:ext cx="80724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khung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đứng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cứng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56706" name="Object 2"/>
          <p:cNvGraphicFramePr>
            <a:graphicFrameLocks noChangeAspect="1"/>
          </p:cNvGraphicFramePr>
          <p:nvPr/>
        </p:nvGraphicFramePr>
        <p:xfrm>
          <a:off x="3752850" y="5857892"/>
          <a:ext cx="1804988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6726" name="Equation" r:id="rId4" imgW="825500" imgH="457200" progId="Equation.DSMT4">
                  <p:embed/>
                </p:oleObj>
              </mc:Choice>
              <mc:Fallback>
                <p:oleObj name="Equation" r:id="rId4" imgW="825500" imgH="45720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2850" y="5857892"/>
                        <a:ext cx="1804988" cy="1001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1071538" y="2071678"/>
            <a:ext cx="8072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577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3190875"/>
            <a:ext cx="7675563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714348" y="2132950"/>
            <a:ext cx="84296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an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qui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G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0:</a:t>
            </a:r>
          </a:p>
        </p:txBody>
      </p:sp>
      <p:graphicFrame>
        <p:nvGraphicFramePr>
          <p:cNvPr id="458754" name="Object 2"/>
          <p:cNvGraphicFramePr>
            <a:graphicFrameLocks noChangeAspect="1"/>
          </p:cNvGraphicFramePr>
          <p:nvPr/>
        </p:nvGraphicFramePr>
        <p:xfrm>
          <a:off x="3714744" y="4304917"/>
          <a:ext cx="1860550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8811" name="Equation" r:id="rId4" imgW="850900" imgH="228600" progId="Equation.DSMT4">
                  <p:embed/>
                </p:oleObj>
              </mc:Choice>
              <mc:Fallback>
                <p:oleObj name="Equation" r:id="rId4" imgW="850900" imgH="228600" progId="Equation.DSMT4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44" y="4304917"/>
                        <a:ext cx="1860550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/>
        </p:nvGraphicFramePr>
        <p:xfrm>
          <a:off x="4359295" y="4786313"/>
          <a:ext cx="2998787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8812" name="Equation" r:id="rId6" imgW="1371600" imgH="228600" progId="Equation.DSMT4">
                  <p:embed/>
                </p:oleObj>
              </mc:Choice>
              <mc:Fallback>
                <p:oleObj name="Equation" r:id="rId6" imgW="1371600" imgH="228600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295" y="4786313"/>
                        <a:ext cx="2998787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362200" y="3841109"/>
            <a:ext cx="8429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4348" y="4038905"/>
            <a:ext cx="8429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4348" y="5214950"/>
            <a:ext cx="8429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5" name="Object 2"/>
          <p:cNvGraphicFramePr>
            <a:graphicFrameLocks noChangeAspect="1"/>
          </p:cNvGraphicFramePr>
          <p:nvPr/>
        </p:nvGraphicFramePr>
        <p:xfrm>
          <a:off x="3976688" y="5715000"/>
          <a:ext cx="1193800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8813" name="Equation" r:id="rId8" imgW="545863" imgH="228501" progId="Equation.DSMT4">
                  <p:embed/>
                </p:oleObj>
              </mc:Choice>
              <mc:Fallback>
                <p:oleObj name="Equation" r:id="rId8" imgW="545863" imgH="228501" progId="Equation.DSMT4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5715000"/>
                        <a:ext cx="1193800" cy="500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pic>
        <p:nvPicPr>
          <p:cNvPr id="45978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714620"/>
            <a:ext cx="8550449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714348" y="2132950"/>
            <a:ext cx="8429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4348" y="3357562"/>
            <a:ext cx="8429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4348" y="3786190"/>
            <a:ext cx="8429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4348" y="2928934"/>
            <a:ext cx="8429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sắp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4348" y="4286256"/>
            <a:ext cx="84296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baseline="30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max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rồi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4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</a:t>
            </a: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max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rồi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4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</a:t>
            </a: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min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8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899814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28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098" y="1785926"/>
            <a:ext cx="902290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38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00240"/>
            <a:ext cx="9081206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714348" y="2132950"/>
            <a:ext cx="8429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trình</a:t>
            </a:r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4348" y="3429000"/>
            <a:ext cx="8429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1472" y="4000504"/>
            <a:ext cx="87868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ü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1 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trực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3">
              <a:buFont typeface="Wingdings" pitchFamily="2" charset="2"/>
              <a:buChar char="ü"/>
            </a:pP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phù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69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42918"/>
            <a:ext cx="6142532" cy="621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2181216"/>
            <a:ext cx="8272777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0247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515489" y="2153042"/>
            <a:ext cx="87868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ü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>
              <a:buFont typeface="Wingdings" pitchFamily="2" charset="2"/>
              <a:buChar char="ü"/>
            </a:pP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riêng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>
              <a:buFontTx/>
              <a:buChar char="-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Tx/>
              <a:buChar char="-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mỗi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524834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515489" y="2153042"/>
            <a:ext cx="8786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ü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649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2063" y="2714620"/>
            <a:ext cx="7891937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515489" y="2153042"/>
            <a:ext cx="8786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ü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659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31153" y="2786058"/>
            <a:ext cx="7612847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515489" y="2153042"/>
            <a:ext cx="87868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ü"/>
            </a:pP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dọc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hội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nhật,cốt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3">
              <a:buFont typeface="Wingdings" pitchFamily="2" charset="2"/>
              <a:buChar char="ü"/>
            </a:pP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lvl="4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3">
              <a:buFont typeface="Wingdings" pitchFamily="2" charset="2"/>
              <a:buChar char="ü"/>
            </a:pP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treo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 typeface="Wingdings" pitchFamily="2" charset="2"/>
              <a:buChar char="§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chỗ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Ta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3">
              <a:buFont typeface="Wingdings" pitchFamily="2" charset="2"/>
              <a:buChar char="ü"/>
            </a:pP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515489" y="2153042"/>
            <a:ext cx="87868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ü"/>
            </a:pP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treo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3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§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treo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679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3643314"/>
            <a:ext cx="700626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Vẽ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515489" y="2357992"/>
            <a:ext cx="87868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Ø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tỷ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3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>
              <a:buFont typeface="Wingdings" pitchFamily="2" charset="2"/>
              <a:buChar char="Ø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phía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phía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681451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f.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Vẽ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006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5.2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loại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endParaRPr lang="en-US" sz="2400" b="1" u="sng" dirty="0" smtClean="0"/>
          </a:p>
          <a:p>
            <a:r>
              <a:rPr lang="en-US" sz="2400" b="1" dirty="0" smtClean="0"/>
              <a:t>     5.2.4 </a:t>
            </a:r>
            <a:r>
              <a:rPr lang="en-US" sz="2400" b="1" dirty="0" err="1" smtClean="0"/>
              <a:t>Thiết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dầm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chính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428596" y="2357992"/>
            <a:ext cx="87868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Ø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3">
              <a:buFont typeface="Wingdings" pitchFamily="2" charset="2"/>
              <a:buChar char="Ø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§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nằm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trùm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>
              <a:buFont typeface="Wingdings" pitchFamily="2" charset="2"/>
              <a:buChar char="§"/>
            </a:pP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§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Chênh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lệch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tung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càng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ít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càng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§"/>
            </a:pP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§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dự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sẽ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>
              <a:buFont typeface="Wingdings" pitchFamily="2" charset="2"/>
              <a:buChar char="§"/>
            </a:pP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400" b="1" dirty="0" smtClean="0"/>
              <a:t>     5.3.1 </a:t>
            </a:r>
            <a:r>
              <a:rPr lang="en-US" sz="2400" b="1" dirty="0" err="1" smtClean="0"/>
              <a:t>Sơ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đồ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cấu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71406" y="2000240"/>
            <a:ext cx="87868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tỷ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§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1,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= (4÷6)m </a:t>
            </a:r>
          </a:p>
          <a:p>
            <a:pPr lvl="2">
              <a:buFont typeface="Wingdings" pitchFamily="2" charset="2"/>
              <a:buChar char="§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§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65922" name="Object 2"/>
          <p:cNvGraphicFramePr>
            <a:graphicFrameLocks noChangeAspect="1"/>
          </p:cNvGraphicFramePr>
          <p:nvPr/>
        </p:nvGraphicFramePr>
        <p:xfrm>
          <a:off x="7712103" y="1857364"/>
          <a:ext cx="860425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5998" name="Equation" r:id="rId4" imgW="393529" imgH="431613" progId="Equation.DSMT4">
                  <p:embed/>
                </p:oleObj>
              </mc:Choice>
              <mc:Fallback>
                <p:oleObj name="Equation" r:id="rId4" imgW="393529" imgH="431613" progId="Equation.DSMT4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12103" y="1857364"/>
                        <a:ext cx="860425" cy="944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2"/>
          <p:cNvGraphicFramePr>
            <a:graphicFrameLocks noChangeAspect="1"/>
          </p:cNvGraphicFramePr>
          <p:nvPr/>
        </p:nvGraphicFramePr>
        <p:xfrm>
          <a:off x="4071934" y="3214686"/>
          <a:ext cx="3192463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5999" name="Equation" r:id="rId6" imgW="1459866" imgH="431613" progId="Equation.DSMT4">
                  <p:embed/>
                </p:oleObj>
              </mc:Choice>
              <mc:Fallback>
                <p:oleObj name="Equation" r:id="rId6" imgW="1459866" imgH="431613" progId="Equation.DSMT4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1934" y="3214686"/>
                        <a:ext cx="3192463" cy="944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/>
        </p:nvGraphicFramePr>
        <p:xfrm>
          <a:off x="4068763" y="4429132"/>
          <a:ext cx="2054225" cy="94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6000" name="Equation" r:id="rId8" imgW="939392" imgH="431613" progId="Equation.DSMT4">
                  <p:embed/>
                </p:oleObj>
              </mc:Choice>
              <mc:Fallback>
                <p:oleObj name="Equation" r:id="rId8" imgW="939392" imgH="431613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8763" y="4429132"/>
                        <a:ext cx="2054225" cy="944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2"/>
          <p:cNvGraphicFramePr>
            <a:graphicFrameLocks noChangeAspect="1"/>
          </p:cNvGraphicFramePr>
          <p:nvPr/>
        </p:nvGraphicFramePr>
        <p:xfrm>
          <a:off x="4183063" y="5572125"/>
          <a:ext cx="1831975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6001" name="Equation" r:id="rId10" imgW="837836" imgH="431613" progId="Equation.DSMT4">
                  <p:embed/>
                </p:oleObj>
              </mc:Choice>
              <mc:Fallback>
                <p:oleObj name="Equation" r:id="rId10" imgW="837836" imgH="431613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3063" y="5572125"/>
                        <a:ext cx="1831975" cy="944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400" b="1" dirty="0" smtClean="0"/>
              <a:t>     5.3.1 </a:t>
            </a:r>
            <a:r>
              <a:rPr lang="en-US" sz="2400" b="1" dirty="0" err="1" smtClean="0"/>
              <a:t>Sơ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đồ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cấu</a:t>
            </a:r>
            <a:endParaRPr lang="en-US" sz="2400" b="1" dirty="0" smtClean="0"/>
          </a:p>
        </p:txBody>
      </p:sp>
      <p:pic>
        <p:nvPicPr>
          <p:cNvPr id="46695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2071678"/>
            <a:ext cx="5357850" cy="457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400" b="1" dirty="0" smtClean="0"/>
              <a:t>     5.3.2 </a:t>
            </a:r>
            <a:r>
              <a:rPr lang="en-US" sz="2400" b="1" dirty="0" err="1" smtClean="0"/>
              <a:t>Sự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làm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việc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của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kê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bốn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cạnh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71406" y="2000240"/>
            <a:ext cx="90725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Ở </a:t>
            </a:r>
            <a:r>
              <a:rPr lang="en-US" sz="240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trên,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vòng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vênh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khỏi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pic>
        <p:nvPicPr>
          <p:cNvPr id="46797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4357694"/>
            <a:ext cx="5000612" cy="25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400" b="1" dirty="0" smtClean="0"/>
              <a:t>     5.3.2 </a:t>
            </a:r>
            <a:r>
              <a:rPr lang="en-US" sz="2400" b="1" dirty="0" err="1" smtClean="0"/>
              <a:t>Sự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làm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việc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của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bản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kê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bốn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cạnh</a:t>
            </a:r>
            <a:endParaRPr lang="en-US" sz="24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71406" y="2000240"/>
            <a:ext cx="9072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vuông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song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dễ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4689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3770696"/>
            <a:ext cx="5786478" cy="2796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91438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5.3.3 </a:t>
            </a:r>
            <a:r>
              <a:rPr lang="en-US" sz="2300" b="1" dirty="0" err="1" smtClean="0"/>
              <a:t>Phân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tích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nội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lực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bản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kê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bốn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cạnh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theo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sơ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đồ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đàn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hồi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đơn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52864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ô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>
              <a:buFont typeface="Wingdings" pitchFamily="2" charset="2"/>
              <a:buChar char="§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minh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700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928801"/>
            <a:ext cx="4071934" cy="3519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470019" name="Object 3"/>
          <p:cNvGraphicFramePr>
            <a:graphicFrameLocks noChangeAspect="1"/>
          </p:cNvGraphicFramePr>
          <p:nvPr/>
        </p:nvGraphicFramePr>
        <p:xfrm>
          <a:off x="2470151" y="3973513"/>
          <a:ext cx="1673222" cy="9565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057" name="Equation" r:id="rId5" imgW="800100" imgH="457200" progId="Equation.DSMT4">
                  <p:embed/>
                </p:oleObj>
              </mc:Choice>
              <mc:Fallback>
                <p:oleObj name="Equation" r:id="rId5" imgW="800100" imgH="457200" progId="Equation.DSMT4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0151" y="3973513"/>
                        <a:ext cx="1673222" cy="95656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3"/>
          <p:cNvGraphicFramePr>
            <a:graphicFrameLocks noChangeAspect="1"/>
          </p:cNvGraphicFramePr>
          <p:nvPr/>
        </p:nvGraphicFramePr>
        <p:xfrm>
          <a:off x="2473325" y="5286375"/>
          <a:ext cx="1741485" cy="964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058" name="Equation" r:id="rId7" imgW="825500" imgH="457200" progId="Equation.DSMT4">
                  <p:embed/>
                </p:oleObj>
              </mc:Choice>
              <mc:Fallback>
                <p:oleObj name="Equation" r:id="rId7" imgW="825500" imgH="457200" progId="Equation.DSMT4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3325" y="5286375"/>
                        <a:ext cx="1741485" cy="9649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91438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5.3.3 </a:t>
            </a:r>
            <a:r>
              <a:rPr lang="en-US" sz="2300" b="1" dirty="0" err="1" smtClean="0"/>
              <a:t>Phân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tích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nội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lực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bản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kê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bốn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cạnh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theo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sơ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đồ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đàn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hồi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đơn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2910" y="2285992"/>
            <a:ext cx="85010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mỗi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 typeface="Wingdings" pitchFamily="2" charset="2"/>
              <a:buChar char="§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lvl="4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v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ảnh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hưởng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	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xoắn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	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xét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§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§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70019" name="Object 3"/>
          <p:cNvGraphicFramePr>
            <a:graphicFrameLocks noChangeAspect="1"/>
          </p:cNvGraphicFramePr>
          <p:nvPr/>
        </p:nvGraphicFramePr>
        <p:xfrm>
          <a:off x="4929190" y="2857496"/>
          <a:ext cx="1541463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81" name="Equation" r:id="rId4" imgW="736600" imgH="419100" progId="Equation.DSMT4">
                  <p:embed/>
                </p:oleObj>
              </mc:Choice>
              <mc:Fallback>
                <p:oleObj name="Equation" r:id="rId4" imgW="736600" imgH="419100" progId="Equation.DSMT4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190" y="2857496"/>
                        <a:ext cx="1541463" cy="877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3"/>
          <p:cNvGraphicFramePr>
            <a:graphicFrameLocks noChangeAspect="1"/>
          </p:cNvGraphicFramePr>
          <p:nvPr/>
        </p:nvGraphicFramePr>
        <p:xfrm>
          <a:off x="4932363" y="3895725"/>
          <a:ext cx="1620837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82" name="Equation" r:id="rId6" imgW="774364" imgH="418918" progId="Equation.DSMT4">
                  <p:embed/>
                </p:oleObj>
              </mc:Choice>
              <mc:Fallback>
                <p:oleObj name="Equation" r:id="rId6" imgW="774364" imgH="418918" progId="Equation.DSMT4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3895725"/>
                        <a:ext cx="1620837" cy="877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91438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5.3.3 </a:t>
            </a:r>
            <a:r>
              <a:rPr lang="en-US" sz="2300" b="1" dirty="0" err="1" smtClean="0"/>
              <a:t>Phân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tích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nội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lực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bản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kê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bốn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cạnh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theo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sơ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đồ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đàn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hồi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đơn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2910" y="228599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vi :</a:t>
            </a:r>
          </a:p>
        </p:txBody>
      </p:sp>
      <p:graphicFrame>
        <p:nvGraphicFramePr>
          <p:cNvPr id="22" name="Object 3"/>
          <p:cNvGraphicFramePr>
            <a:graphicFrameLocks noChangeAspect="1"/>
          </p:cNvGraphicFramePr>
          <p:nvPr/>
        </p:nvGraphicFramePr>
        <p:xfrm>
          <a:off x="3565525" y="2757489"/>
          <a:ext cx="2206625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181" name="Equation" r:id="rId4" imgW="1054100" imgH="457200" progId="Equation.DSMT4">
                  <p:embed/>
                </p:oleObj>
              </mc:Choice>
              <mc:Fallback>
                <p:oleObj name="Equation" r:id="rId4" imgW="1054100" imgH="457200" progId="Equation.DSMT4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5525" y="2757489"/>
                        <a:ext cx="2206625" cy="957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642910" y="400050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                       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0" name="Object 3"/>
          <p:cNvGraphicFramePr>
            <a:graphicFrameLocks noChangeAspect="1"/>
          </p:cNvGraphicFramePr>
          <p:nvPr/>
        </p:nvGraphicFramePr>
        <p:xfrm>
          <a:off x="2571736" y="3760788"/>
          <a:ext cx="4333875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182" name="Equation" r:id="rId6" imgW="2070100" imgH="482600" progId="Equation.DSMT4">
                  <p:embed/>
                </p:oleObj>
              </mc:Choice>
              <mc:Fallback>
                <p:oleObj name="Equation" r:id="rId6" imgW="2070100" imgH="482600" progId="Equation.DSMT4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3760788"/>
                        <a:ext cx="4333875" cy="100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3"/>
          <p:cNvGraphicFramePr>
            <a:graphicFrameLocks noChangeAspect="1"/>
          </p:cNvGraphicFramePr>
          <p:nvPr/>
        </p:nvGraphicFramePr>
        <p:xfrm>
          <a:off x="7877198" y="3843340"/>
          <a:ext cx="877888" cy="903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183" name="Equation" r:id="rId8" imgW="418918" imgH="431613" progId="Equation.DSMT4">
                  <p:embed/>
                </p:oleObj>
              </mc:Choice>
              <mc:Fallback>
                <p:oleObj name="Equation" r:id="rId8" imgW="418918" imgH="431613" progId="Equation.DSMT4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7198" y="3843340"/>
                        <a:ext cx="877888" cy="903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42910" y="492919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6" name="Object 3"/>
          <p:cNvGraphicFramePr>
            <a:graphicFrameLocks noChangeAspect="1"/>
          </p:cNvGraphicFramePr>
          <p:nvPr/>
        </p:nvGraphicFramePr>
        <p:xfrm>
          <a:off x="2786050" y="4929198"/>
          <a:ext cx="14097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184" name="Equation" r:id="rId10" imgW="672808" imgH="228501" progId="Equation.DSMT4">
                  <p:embed/>
                </p:oleObj>
              </mc:Choice>
              <mc:Fallback>
                <p:oleObj name="Equation" r:id="rId10" imgW="672808" imgH="228501" progId="Equation.DSMT4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50" y="4929198"/>
                        <a:ext cx="140970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642910" y="550070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</a:t>
            </a:r>
          </a:p>
        </p:txBody>
      </p:sp>
      <p:graphicFrame>
        <p:nvGraphicFramePr>
          <p:cNvPr id="28" name="Object 3"/>
          <p:cNvGraphicFramePr>
            <a:graphicFrameLocks noChangeAspect="1"/>
          </p:cNvGraphicFramePr>
          <p:nvPr/>
        </p:nvGraphicFramePr>
        <p:xfrm>
          <a:off x="5484813" y="5534025"/>
          <a:ext cx="1462087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185" name="Equation" r:id="rId12" imgW="698500" imgH="228600" progId="Equation.DSMT4">
                  <p:embed/>
                </p:oleObj>
              </mc:Choice>
              <mc:Fallback>
                <p:oleObj name="Equation" r:id="rId12" imgW="698500" imgH="228600" progId="Equation.DSMT4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4813" y="5534025"/>
                        <a:ext cx="1462087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642910" y="600076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		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30" name="Object 3"/>
          <p:cNvGraphicFramePr>
            <a:graphicFrameLocks noChangeAspect="1"/>
          </p:cNvGraphicFramePr>
          <p:nvPr/>
        </p:nvGraphicFramePr>
        <p:xfrm>
          <a:off x="5659438" y="5981700"/>
          <a:ext cx="11430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186" name="Equation" r:id="rId14" imgW="545863" imgH="228501" progId="Equation.DSMT4">
                  <p:embed/>
                </p:oleObj>
              </mc:Choice>
              <mc:Fallback>
                <p:oleObj name="Equation" r:id="rId14" imgW="545863" imgH="228501" progId="Equation.DSMT4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9438" y="5981700"/>
                        <a:ext cx="114300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91438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5.3.3 </a:t>
            </a:r>
            <a:r>
              <a:rPr lang="en-US" sz="2300" b="1" dirty="0" err="1" smtClean="0"/>
              <a:t>Phân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tích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nội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lực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bản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kê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bốn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cạnh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theo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sơ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đồ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đàn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hồi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đơn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2910" y="2285992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kèm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11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gặp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47309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8837" y="3786190"/>
            <a:ext cx="8285163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91438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5.3.3 </a:t>
            </a:r>
            <a:r>
              <a:rPr lang="en-US" sz="2300" b="1" dirty="0" err="1" smtClean="0"/>
              <a:t>Phân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tích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nội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lực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bản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kê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bốn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cạnh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theo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sơ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đồ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đàn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hồi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đơn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2910" y="2285992"/>
            <a:ext cx="850109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3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>
              <a:buFontTx/>
              <a:buChar char="-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>
              <a:buFontTx/>
              <a:buChar char="-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:</a:t>
            </a:r>
          </a:p>
          <a:p>
            <a:pPr lvl="3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- 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- 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lvl="5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i1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,m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i2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,k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i1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,k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i2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tỷ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            </a:t>
            </a:r>
          </a:p>
          <a:p>
            <a:pPr lvl="5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graphicFrame>
        <p:nvGraphicFramePr>
          <p:cNvPr id="474114" name="Object 2"/>
          <p:cNvGraphicFramePr>
            <a:graphicFrameLocks noChangeAspect="1"/>
          </p:cNvGraphicFramePr>
          <p:nvPr/>
        </p:nvGraphicFramePr>
        <p:xfrm>
          <a:off x="6107113" y="3071813"/>
          <a:ext cx="1235075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209" name="Equation" r:id="rId4" imgW="660400" imgH="228600" progId="Equation.DSMT4">
                  <p:embed/>
                </p:oleObj>
              </mc:Choice>
              <mc:Fallback>
                <p:oleObj name="Equation" r:id="rId4" imgW="660400" imgH="228600" progId="Equation.DSMT4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7113" y="3071813"/>
                        <a:ext cx="1235075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/>
        </p:nvGraphicFramePr>
        <p:xfrm>
          <a:off x="6262688" y="4162425"/>
          <a:ext cx="1211262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210" name="Equation" r:id="rId6" imgW="647700" imgH="228600" progId="Equation.DSMT4">
                  <p:embed/>
                </p:oleObj>
              </mc:Choice>
              <mc:Fallback>
                <p:oleObj name="Equation" r:id="rId6" imgW="647700" imgH="228600" progId="Equation.DSMT4">
                  <p:embed/>
                  <p:pic>
                    <p:nvPicPr>
                      <p:cNvPr id="0" name="Picture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2688" y="4162425"/>
                        <a:ext cx="1211262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2"/>
          <p:cNvGraphicFramePr>
            <a:graphicFrameLocks noChangeAspect="1"/>
          </p:cNvGraphicFramePr>
          <p:nvPr/>
        </p:nvGraphicFramePr>
        <p:xfrm>
          <a:off x="6180138" y="4500563"/>
          <a:ext cx="12827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211" name="Equation" r:id="rId8" imgW="685800" imgH="228600" progId="Equation.DSMT4">
                  <p:embed/>
                </p:oleObj>
              </mc:Choice>
              <mc:Fallback>
                <p:oleObj name="Equation" r:id="rId8" imgW="685800" imgH="228600" progId="Equation.DSMT4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0138" y="4500563"/>
                        <a:ext cx="128270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"/>
          <p:cNvGraphicFramePr>
            <a:graphicFrameLocks noChangeAspect="1"/>
          </p:cNvGraphicFramePr>
          <p:nvPr/>
        </p:nvGraphicFramePr>
        <p:xfrm>
          <a:off x="6108700" y="3429000"/>
          <a:ext cx="1306513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212" name="Equation" r:id="rId10" imgW="698500" imgH="228600" progId="Equation.DSMT4">
                  <p:embed/>
                </p:oleObj>
              </mc:Choice>
              <mc:Fallback>
                <p:oleObj name="Equation" r:id="rId10" imgW="698500" imgH="228600" progId="Equation.DSMT4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8700" y="3429000"/>
                        <a:ext cx="1306513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"/>
          <p:cNvGraphicFramePr>
            <a:graphicFrameLocks noChangeAspect="1"/>
          </p:cNvGraphicFramePr>
          <p:nvPr/>
        </p:nvGraphicFramePr>
        <p:xfrm>
          <a:off x="5845175" y="5986463"/>
          <a:ext cx="1020763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213" name="Equation" r:id="rId12" imgW="545863" imgH="228501" progId="Equation.DSMT4">
                  <p:embed/>
                </p:oleObj>
              </mc:Choice>
              <mc:Fallback>
                <p:oleObj name="Equation" r:id="rId12" imgW="545863" imgH="228501" progId="Equation.DSMT4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5175" y="5986463"/>
                        <a:ext cx="1020763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91438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5.3.3 </a:t>
            </a:r>
            <a:r>
              <a:rPr lang="en-US" sz="2300" b="1" dirty="0" err="1" smtClean="0"/>
              <a:t>Phân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tích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nội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lực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bản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kê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bốn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cạnh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theo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sơ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đồ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đàn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hồi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tục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90011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ô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siêu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bậc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sắp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gây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>
              <a:buFont typeface="Wingdings" pitchFamily="2" charset="2"/>
              <a:buChar char="§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ô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cờ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minh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475140" name="Object 4"/>
          <p:cNvGraphicFramePr>
            <a:graphicFrameLocks noChangeAspect="1"/>
          </p:cNvGraphicFramePr>
          <p:nvPr/>
        </p:nvGraphicFramePr>
        <p:xfrm>
          <a:off x="5410221" y="5248275"/>
          <a:ext cx="2162175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197" name="Equation" r:id="rId4" imgW="1155700" imgH="228600" progId="Equation.DSMT4">
                  <p:embed/>
                </p:oleObj>
              </mc:Choice>
              <mc:Fallback>
                <p:oleObj name="Equation" r:id="rId4" imgW="1155700" imgH="228600" progId="Equation.DSMT4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21" y="5248275"/>
                        <a:ext cx="2162175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4"/>
          <p:cNvGraphicFramePr>
            <a:graphicFrameLocks noChangeAspect="1"/>
          </p:cNvGraphicFramePr>
          <p:nvPr/>
        </p:nvGraphicFramePr>
        <p:xfrm>
          <a:off x="5381625" y="5605463"/>
          <a:ext cx="2257425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198" name="Equation" r:id="rId6" imgW="1206500" imgH="228600" progId="Equation.DSMT4">
                  <p:embed/>
                </p:oleObj>
              </mc:Choice>
              <mc:Fallback>
                <p:oleObj name="Equation" r:id="rId6" imgW="1206500" imgH="228600" progId="Equation.DSMT4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1625" y="5605463"/>
                        <a:ext cx="2257425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3508391" y="6048399"/>
          <a:ext cx="3349625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199" name="Equation" r:id="rId8" imgW="1790700" imgH="393700" progId="Equation.DSMT4">
                  <p:embed/>
                </p:oleObj>
              </mc:Choice>
              <mc:Fallback>
                <p:oleObj name="Equation" r:id="rId8" imgW="1790700" imgH="393700" progId="Equation.DSMT4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8391" y="6048399"/>
                        <a:ext cx="3349625" cy="738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91438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5.3.3 </a:t>
            </a:r>
            <a:r>
              <a:rPr lang="en-US" sz="2300" b="1" dirty="0" err="1" smtClean="0"/>
              <a:t>Phân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tích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nội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lực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bản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kê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bốn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cạnh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theo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sơ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đồ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đàn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hồi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tục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7616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2143116"/>
            <a:ext cx="5995988" cy="471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91438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5.3.3 </a:t>
            </a:r>
            <a:r>
              <a:rPr lang="en-US" sz="2300" b="1" dirty="0" err="1" smtClean="0"/>
              <a:t>Phân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tích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nội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lực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bản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kê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bốn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cạnh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theo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sơ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đồ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đàn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hồi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tục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90011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ô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5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graphicFrame>
        <p:nvGraphicFramePr>
          <p:cNvPr id="477189" name="Object 5"/>
          <p:cNvGraphicFramePr>
            <a:graphicFrameLocks noChangeAspect="1"/>
          </p:cNvGraphicFramePr>
          <p:nvPr/>
        </p:nvGraphicFramePr>
        <p:xfrm>
          <a:off x="3665538" y="4533900"/>
          <a:ext cx="1687512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7246" name="Equation" r:id="rId4" imgW="901309" imgH="228501" progId="Equation.DSMT4">
                  <p:embed/>
                </p:oleObj>
              </mc:Choice>
              <mc:Fallback>
                <p:oleObj name="Equation" r:id="rId4" imgW="901309" imgH="228501" progId="Equation.DSMT4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4533900"/>
                        <a:ext cx="1687512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5"/>
          <p:cNvGraphicFramePr>
            <a:graphicFrameLocks noChangeAspect="1"/>
          </p:cNvGraphicFramePr>
          <p:nvPr/>
        </p:nvGraphicFramePr>
        <p:xfrm>
          <a:off x="5046663" y="3786188"/>
          <a:ext cx="121285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7247" name="Equation" r:id="rId6" imgW="647700" imgH="228600" progId="Equation.DSMT4">
                  <p:embed/>
                </p:oleObj>
              </mc:Choice>
              <mc:Fallback>
                <p:oleObj name="Equation" r:id="rId6" imgW="647700" imgH="228600" progId="Equation.DSMT4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6663" y="3786188"/>
                        <a:ext cx="121285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5"/>
          <p:cNvGraphicFramePr>
            <a:graphicFrameLocks noChangeAspect="1"/>
          </p:cNvGraphicFramePr>
          <p:nvPr/>
        </p:nvGraphicFramePr>
        <p:xfrm>
          <a:off x="5018088" y="4140200"/>
          <a:ext cx="1281112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7248" name="Equation" r:id="rId8" imgW="685800" imgH="228600" progId="Equation.DSMT4">
                  <p:embed/>
                </p:oleObj>
              </mc:Choice>
              <mc:Fallback>
                <p:oleObj name="Equation" r:id="rId8" imgW="685800" imgH="228600" progId="Equation.DSMT4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8088" y="4140200"/>
                        <a:ext cx="1281112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5.3.4 </a:t>
            </a:r>
            <a:r>
              <a:rPr lang="en-US" sz="2300" b="1" dirty="0" err="1" smtClean="0"/>
              <a:t>Tính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toán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dầm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9001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71470" y="2285992"/>
            <a:ext cx="90011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Căn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cạnh,ta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pic>
        <p:nvPicPr>
          <p:cNvPr id="5079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3" y="3481505"/>
            <a:ext cx="3571899" cy="2943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5.3.4 </a:t>
            </a:r>
            <a:r>
              <a:rPr lang="en-US" sz="2300" b="1" dirty="0" err="1" smtClean="0"/>
              <a:t>Tính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toán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dầm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9001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71470" y="2285992"/>
            <a:ext cx="90011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5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tam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giác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5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tam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q=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*l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5">
              <a:buFont typeface="Wingdings" pitchFamily="2" charset="2"/>
              <a:buChar char="ü"/>
            </a:pP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xuống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xây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5.3.4 </a:t>
            </a:r>
            <a:r>
              <a:rPr lang="en-US" sz="2300" b="1" dirty="0" err="1" smtClean="0"/>
              <a:t>Tính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toán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dầm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9001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-71470" y="2285992"/>
            <a:ext cx="90011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đoạn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mềm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sẵn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dẻo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5.3.4 </a:t>
            </a:r>
            <a:r>
              <a:rPr lang="en-US" sz="2300" b="1" dirty="0" err="1" smtClean="0"/>
              <a:t>Tính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toán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dầm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9001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-428660" y="2214554"/>
            <a:ext cx="9572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dẻo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 typeface="Wingdings" pitchFamily="2" charset="2"/>
              <a:buChar char="v"/>
            </a:pP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pic>
        <p:nvPicPr>
          <p:cNvPr id="5232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014666"/>
            <a:ext cx="506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71406" y="4071942"/>
            <a:ext cx="82153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Tx/>
              <a:buChar char="-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Tx/>
              <a:buChar char="-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Tx/>
              <a:buChar char="-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Tx/>
              <a:buChar char="-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 </a:t>
            </a:r>
          </a:p>
        </p:txBody>
      </p:sp>
      <p:graphicFrame>
        <p:nvGraphicFramePr>
          <p:cNvPr id="523268" name="Object 4"/>
          <p:cNvGraphicFramePr>
            <a:graphicFrameLocks noChangeAspect="1"/>
          </p:cNvGraphicFramePr>
          <p:nvPr/>
        </p:nvGraphicFramePr>
        <p:xfrm>
          <a:off x="6481793" y="3944938"/>
          <a:ext cx="2447925" cy="78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44" name="Equation" r:id="rId5" imgW="1308100" imgH="419100" progId="Equation.DSMT4">
                  <p:embed/>
                </p:oleObj>
              </mc:Choice>
              <mc:Fallback>
                <p:oleObj name="Equation" r:id="rId5" imgW="1308100" imgH="419100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1793" y="3944938"/>
                        <a:ext cx="2447925" cy="785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4"/>
          <p:cNvGraphicFramePr>
            <a:graphicFrameLocks noChangeAspect="1"/>
          </p:cNvGraphicFramePr>
          <p:nvPr/>
        </p:nvGraphicFramePr>
        <p:xfrm>
          <a:off x="6143636" y="4584700"/>
          <a:ext cx="2946400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45" name="Equation" r:id="rId7" imgW="1574800" imgH="482600" progId="Equation.DSMT4">
                  <p:embed/>
                </p:oleObj>
              </mc:Choice>
              <mc:Fallback>
                <p:oleObj name="Equation" r:id="rId7" imgW="1574800" imgH="48260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3636" y="4584700"/>
                        <a:ext cx="2946400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6529419" y="5357813"/>
          <a:ext cx="2471737" cy="78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46" name="Equation" r:id="rId9" imgW="1320227" imgH="418918" progId="Equation.DSMT4">
                  <p:embed/>
                </p:oleObj>
              </mc:Choice>
              <mc:Fallback>
                <p:oleObj name="Equation" r:id="rId9" imgW="1320227" imgH="418918" progId="Equation.DSMT4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9419" y="5357813"/>
                        <a:ext cx="2471737" cy="785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4"/>
          <p:cNvGraphicFramePr>
            <a:graphicFrameLocks noChangeAspect="1"/>
          </p:cNvGraphicFramePr>
          <p:nvPr/>
        </p:nvGraphicFramePr>
        <p:xfrm>
          <a:off x="5786446" y="6096025"/>
          <a:ext cx="3517900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47" name="Equation" r:id="rId11" imgW="1879600" imgH="482600" progId="Equation.DSMT4">
                  <p:embed/>
                </p:oleObj>
              </mc:Choice>
              <mc:Fallback>
                <p:oleObj name="Equation" r:id="rId11" imgW="1879600" imgH="482600" progId="Equation.DSMT4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6446" y="6096025"/>
                        <a:ext cx="3517900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5.3.4 </a:t>
            </a:r>
            <a:r>
              <a:rPr lang="en-US" sz="2300" b="1" dirty="0" err="1" smtClean="0"/>
              <a:t>Tính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toán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dầm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9001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0" y="214311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lvl="5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g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2429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3643314"/>
            <a:ext cx="3857652" cy="229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TextBox 26"/>
          <p:cNvSpPr txBox="1"/>
          <p:nvPr/>
        </p:nvSpPr>
        <p:spPr>
          <a:xfrm>
            <a:off x="0" y="58841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6"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l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; q=q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l-GR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β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/2l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53397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5.3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khối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bản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kê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bốn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cạnh</a:t>
            </a:r>
            <a:endParaRPr lang="en-US" sz="2400" b="1" u="sng" dirty="0" smtClean="0"/>
          </a:p>
          <a:p>
            <a:r>
              <a:rPr lang="en-US" sz="2300" b="1" dirty="0" smtClean="0"/>
              <a:t>     5.3.4 </a:t>
            </a:r>
            <a:r>
              <a:rPr lang="en-US" sz="2300" b="1" dirty="0" err="1" smtClean="0"/>
              <a:t>Tính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toán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dầm</a:t>
            </a:r>
            <a:endParaRPr lang="en-US" sz="2300" b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-142908" y="175288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9001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0" y="2143116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graphicFrame>
        <p:nvGraphicFramePr>
          <p:cNvPr id="525314" name="Object 2"/>
          <p:cNvGraphicFramePr>
            <a:graphicFrameLocks noChangeAspect="1"/>
          </p:cNvGraphicFramePr>
          <p:nvPr/>
        </p:nvGraphicFramePr>
        <p:xfrm>
          <a:off x="4786314" y="2381779"/>
          <a:ext cx="1711325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371" name="Equation" r:id="rId4" imgW="914400" imgH="393700" progId="Equation.DSMT4">
                  <p:embed/>
                </p:oleObj>
              </mc:Choice>
              <mc:Fallback>
                <p:oleObj name="Equation" r:id="rId4" imgW="914400" imgH="393700" progId="Equation.DSMT4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314" y="2381779"/>
                        <a:ext cx="1711325" cy="738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"/>
          <p:cNvGraphicFramePr>
            <a:graphicFrameLocks noChangeAspect="1"/>
          </p:cNvGraphicFramePr>
          <p:nvPr/>
        </p:nvGraphicFramePr>
        <p:xfrm>
          <a:off x="6908829" y="3125788"/>
          <a:ext cx="1878013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372" name="Equation" r:id="rId6" imgW="1002865" imgH="393529" progId="Equation.DSMT4">
                  <p:embed/>
                </p:oleObj>
              </mc:Choice>
              <mc:Fallback>
                <p:oleObj name="Equation" r:id="rId6" imgW="1002865" imgH="393529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29" y="3125788"/>
                        <a:ext cx="1878013" cy="738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"/>
          <p:cNvGraphicFramePr>
            <a:graphicFrameLocks noChangeAspect="1"/>
          </p:cNvGraphicFramePr>
          <p:nvPr/>
        </p:nvGraphicFramePr>
        <p:xfrm>
          <a:off x="5316564" y="4000500"/>
          <a:ext cx="3113088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373" name="Equation" r:id="rId8" imgW="1663700" imgH="241300" progId="Equation.DSMT4">
                  <p:embed/>
                </p:oleObj>
              </mc:Choice>
              <mc:Fallback>
                <p:oleObj name="Equation" r:id="rId8" imgW="1663700" imgH="241300" progId="Equation.DSMT4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6564" y="4000500"/>
                        <a:ext cx="3113088" cy="452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357158" y="471488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5957080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5.4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lắp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ghép</a:t>
            </a:r>
            <a:r>
              <a:rPr lang="en-US" sz="2400" b="1" u="sng" dirty="0" smtClean="0"/>
              <a:t> (</a:t>
            </a:r>
            <a:r>
              <a:rPr lang="en-US" sz="2400" b="1" u="sng" dirty="0" err="1" smtClean="0"/>
              <a:t>Panen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đúc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sẵn</a:t>
            </a:r>
            <a:r>
              <a:rPr lang="en-US" sz="2400" b="1" u="sng" dirty="0" smtClean="0"/>
              <a:t>)</a:t>
            </a:r>
          </a:p>
          <a:p>
            <a:r>
              <a:rPr lang="en-US" sz="2300" b="1" dirty="0" smtClean="0"/>
              <a:t>     5.4.1 </a:t>
            </a:r>
            <a:r>
              <a:rPr lang="en-US" sz="2300" b="1" dirty="0" err="1" smtClean="0"/>
              <a:t>Khái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quát</a:t>
            </a:r>
            <a:r>
              <a:rPr lang="en-US" sz="2300" b="1" dirty="0" smtClean="0"/>
              <a:t>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-71470" y="2285992"/>
            <a:ext cx="9001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0" y="1705468"/>
            <a:ext cx="90011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tấm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BTCT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đúc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sẵn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(panel).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tấm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sẵn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3">
              <a:buFont typeface="Wingdings" pitchFamily="2" charset="2"/>
              <a:buChar char="Ø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giằng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đúc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lúc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ổn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panel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ø6, ø8,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kiềng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cẩu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panel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2634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054464"/>
            <a:ext cx="4462474" cy="280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5957080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5.4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lắp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ghép</a:t>
            </a:r>
            <a:r>
              <a:rPr lang="en-US" sz="2400" b="1" u="sng" dirty="0" smtClean="0"/>
              <a:t> (</a:t>
            </a:r>
            <a:r>
              <a:rPr lang="en-US" sz="2400" b="1" u="sng" dirty="0" err="1" smtClean="0"/>
              <a:t>Panen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đúc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sẵn</a:t>
            </a:r>
            <a:r>
              <a:rPr lang="en-US" sz="2400" b="1" u="sng" dirty="0" smtClean="0"/>
              <a:t>)</a:t>
            </a:r>
          </a:p>
          <a:p>
            <a:r>
              <a:rPr lang="en-US" sz="2300" b="1" dirty="0" smtClean="0"/>
              <a:t>     5.4.2 </a:t>
            </a:r>
            <a:r>
              <a:rPr lang="en-US" sz="2300" b="1" dirty="0" err="1" smtClean="0"/>
              <a:t>Các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loại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panen</a:t>
            </a:r>
            <a:r>
              <a:rPr lang="en-US" sz="2300" b="1" dirty="0" smtClean="0"/>
              <a:t>: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-68325" y="1705468"/>
            <a:ext cx="9001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panen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tấm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panen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lỗ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panen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sườn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7918" y="2132856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Tấm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1520" y="2599025"/>
            <a:ext cx="85690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8÷15cm,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nhỏ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dễ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thấp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26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647" y="4653136"/>
            <a:ext cx="5063705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43838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5957080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5.4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lắp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ghép</a:t>
            </a:r>
            <a:r>
              <a:rPr lang="en-US" sz="2400" b="1" u="sng" dirty="0" smtClean="0"/>
              <a:t> (</a:t>
            </a:r>
            <a:r>
              <a:rPr lang="en-US" sz="2400" b="1" u="sng" dirty="0" err="1" smtClean="0"/>
              <a:t>Panen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đúc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sẵn</a:t>
            </a:r>
            <a:r>
              <a:rPr lang="en-US" sz="2400" b="1" u="sng" dirty="0" smtClean="0"/>
              <a:t>)</a:t>
            </a:r>
          </a:p>
          <a:p>
            <a:r>
              <a:rPr lang="en-US" sz="2300" b="1" dirty="0" smtClean="0"/>
              <a:t>     5.4.2 </a:t>
            </a:r>
            <a:r>
              <a:rPr lang="en-US" sz="2300" b="1" dirty="0" err="1" smtClean="0"/>
              <a:t>Các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loại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panen</a:t>
            </a:r>
            <a:r>
              <a:rPr lang="en-US" sz="2300" b="1" dirty="0" smtClean="0"/>
              <a:t>: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7918" y="1844824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Panen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lỗ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1520" y="2276872"/>
            <a:ext cx="85690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Panen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lỗ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lỗ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hay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lỗ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phẳng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khăn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527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2" y="4292324"/>
            <a:ext cx="2807370" cy="256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05878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5957080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5.4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lắp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ghép</a:t>
            </a:r>
            <a:r>
              <a:rPr lang="en-US" sz="2400" b="1" u="sng" dirty="0" smtClean="0"/>
              <a:t> (</a:t>
            </a:r>
            <a:r>
              <a:rPr lang="en-US" sz="2400" b="1" u="sng" dirty="0" err="1" smtClean="0"/>
              <a:t>Panen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đúc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sẵn</a:t>
            </a:r>
            <a:r>
              <a:rPr lang="en-US" sz="2400" b="1" u="sng" dirty="0" smtClean="0"/>
              <a:t>)</a:t>
            </a:r>
          </a:p>
          <a:p>
            <a:r>
              <a:rPr lang="en-US" sz="2300" b="1" dirty="0" smtClean="0"/>
              <a:t>     5.4.2 </a:t>
            </a:r>
            <a:r>
              <a:rPr lang="en-US" sz="2300" b="1" dirty="0" err="1" smtClean="0"/>
              <a:t>Các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loại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panen</a:t>
            </a:r>
            <a:r>
              <a:rPr lang="en-US" sz="2300" b="1" dirty="0" smtClean="0"/>
              <a:t>: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7918" y="1772816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Panen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lỗ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pic>
        <p:nvPicPr>
          <p:cNvPr id="527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014" y="2333038"/>
            <a:ext cx="5493798" cy="4408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2406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5957080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5.4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sườn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lắp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ghép</a:t>
            </a:r>
            <a:r>
              <a:rPr lang="en-US" sz="2400" b="1" u="sng" dirty="0" smtClean="0"/>
              <a:t> (</a:t>
            </a:r>
            <a:r>
              <a:rPr lang="en-US" sz="2400" b="1" u="sng" dirty="0" err="1" smtClean="0"/>
              <a:t>Panen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đúc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sẵn</a:t>
            </a:r>
            <a:r>
              <a:rPr lang="en-US" sz="2400" b="1" u="sng" dirty="0" smtClean="0"/>
              <a:t>)</a:t>
            </a:r>
          </a:p>
          <a:p>
            <a:r>
              <a:rPr lang="en-US" sz="2300" b="1" dirty="0" smtClean="0"/>
              <a:t>     5.4.2 </a:t>
            </a:r>
            <a:r>
              <a:rPr lang="en-US" sz="2300" b="1" dirty="0" err="1" smtClean="0"/>
              <a:t>Các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loại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panen</a:t>
            </a:r>
            <a:r>
              <a:rPr lang="en-US" sz="2300" b="1" dirty="0" smtClean="0"/>
              <a:t>: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7918" y="1743199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Panen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sườn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1520" y="2276872"/>
            <a:ext cx="85690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nghiệp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đòi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hỏi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mỹ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1714500" lvl="3" indent="-342900">
              <a:buFont typeface="Wingdings" pitchFamily="2" charset="2"/>
              <a:buChar char="§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sườn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dọc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sườn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dọc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sườn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1,5 ÷ 2,5m</a:t>
            </a:r>
          </a:p>
        </p:txBody>
      </p:sp>
      <p:pic>
        <p:nvPicPr>
          <p:cNvPr id="528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475" y="4797152"/>
            <a:ext cx="3970747" cy="1751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94577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4814138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5.4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không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r>
              <a:rPr lang="en-US" sz="2400" b="1" u="sng" dirty="0" smtClean="0"/>
              <a:t> (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phẳng</a:t>
            </a:r>
            <a:r>
              <a:rPr lang="en-US" sz="2400" b="1" u="sng" dirty="0" smtClean="0"/>
              <a:t>)</a:t>
            </a:r>
          </a:p>
          <a:p>
            <a:r>
              <a:rPr lang="en-US" sz="2300" b="1" dirty="0" smtClean="0"/>
              <a:t>    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1520" y="1628800"/>
            <a:ext cx="85690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1714500" lvl="3" indent="-342900">
              <a:buFont typeface="Wingdings" pitchFamily="2" charset="2"/>
              <a:buChar char="§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quanh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loe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29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3783837"/>
            <a:ext cx="8692004" cy="274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30940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4814138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5.4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không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r>
              <a:rPr lang="en-US" sz="2400" b="1" u="sng" dirty="0" smtClean="0"/>
              <a:t> (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phẳng</a:t>
            </a:r>
            <a:r>
              <a:rPr lang="en-US" sz="2400" b="1" u="sng" dirty="0" smtClean="0"/>
              <a:t>)</a:t>
            </a:r>
          </a:p>
          <a:p>
            <a:r>
              <a:rPr lang="en-US" sz="2300" b="1" dirty="0" smtClean="0"/>
              <a:t>     </a:t>
            </a:r>
          </a:p>
        </p:txBody>
      </p:sp>
      <p:pic>
        <p:nvPicPr>
          <p:cNvPr id="530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1573"/>
            <a:ext cx="3935877" cy="241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0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00808"/>
            <a:ext cx="3024336" cy="2492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043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88" y="4293096"/>
            <a:ext cx="3989115" cy="2676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043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412" y="4334347"/>
            <a:ext cx="3289349" cy="2479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59331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4814138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5.4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không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r>
              <a:rPr lang="en-US" sz="2400" b="1" u="sng" dirty="0" smtClean="0"/>
              <a:t> (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phẳng</a:t>
            </a:r>
            <a:r>
              <a:rPr lang="en-US" sz="2400" b="1" u="sng" dirty="0" smtClean="0"/>
              <a:t>)</a:t>
            </a:r>
          </a:p>
          <a:p>
            <a:r>
              <a:rPr lang="en-US" sz="2300" b="1" dirty="0" smtClean="0"/>
              <a:t>    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504" y="1484784"/>
            <a:ext cx="85690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phẳng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mũ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3"/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6÷7,5m,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300÷500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/m2</a:t>
            </a:r>
          </a:p>
          <a:p>
            <a:pPr lvl="3"/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chi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khuôn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3"/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thủng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3"/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cửa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BTCT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hay BTCT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trước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6577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5: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sàn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4814138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5.4 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không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dầm</a:t>
            </a:r>
            <a:r>
              <a:rPr lang="en-US" sz="2400" b="1" u="sng" dirty="0" smtClean="0"/>
              <a:t> (</a:t>
            </a:r>
            <a:r>
              <a:rPr lang="en-US" sz="2400" b="1" u="sng" dirty="0" err="1" smtClean="0"/>
              <a:t>sàn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phẳng</a:t>
            </a:r>
            <a:r>
              <a:rPr lang="en-US" sz="2400" b="1" u="sng" dirty="0" smtClean="0"/>
              <a:t>)</a:t>
            </a:r>
          </a:p>
          <a:p>
            <a:r>
              <a:rPr lang="en-US" sz="2300" b="1" dirty="0" smtClean="0"/>
              <a:t>    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503" y="1484784"/>
            <a:ext cx="88253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4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b./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phẳng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mũ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3"/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6÷9m,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400÷750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/m2</a:t>
            </a:r>
          </a:p>
          <a:p>
            <a:pPr lvl="3"/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khuôn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biệt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/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drop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panen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31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3212976"/>
            <a:ext cx="86868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3144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564904"/>
            <a:ext cx="8712967" cy="1067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itchFamily="18" charset="0"/>
                <a:cs typeface="Times New Roman" pitchFamily="18" charset="0"/>
              </a:rPr>
              <a:t>Thank you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13398</TotalTime>
  <Words>4519</Words>
  <Application>Microsoft Office PowerPoint</Application>
  <PresentationFormat>On-screen Show (4:3)</PresentationFormat>
  <Paragraphs>663</Paragraphs>
  <Slides>77</Slides>
  <Notes>70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77</vt:i4>
      </vt:variant>
    </vt:vector>
  </HeadingPairs>
  <TitlesOfParts>
    <vt:vector size="85" baseType="lpstr">
      <vt:lpstr>Arial</vt:lpstr>
      <vt:lpstr>Calibri</vt:lpstr>
      <vt:lpstr>Constantia</vt:lpstr>
      <vt:lpstr>Times New Roman</vt:lpstr>
      <vt:lpstr>Wingdings</vt:lpstr>
      <vt:lpstr>Wingdings 2</vt:lpstr>
      <vt:lpstr>Flow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TIỂU LUẬN NHÓM 10</dc:title>
  <dc:creator>Humada</dc:creator>
  <cp:lastModifiedBy>User</cp:lastModifiedBy>
  <cp:revision>1584</cp:revision>
  <dcterms:created xsi:type="dcterms:W3CDTF">2011-12-23T17:11:33Z</dcterms:created>
  <dcterms:modified xsi:type="dcterms:W3CDTF">2021-03-16T15:29:01Z</dcterms:modified>
</cp:coreProperties>
</file>