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59" r:id="rId4"/>
    <p:sldId id="277" r:id="rId5"/>
    <p:sldId id="304" r:id="rId6"/>
    <p:sldId id="306" r:id="rId7"/>
    <p:sldId id="303" r:id="rId8"/>
    <p:sldId id="276" r:id="rId9"/>
    <p:sldId id="305" r:id="rId10"/>
    <p:sldId id="307" r:id="rId11"/>
    <p:sldId id="260" r:id="rId12"/>
    <p:sldId id="278" r:id="rId13"/>
    <p:sldId id="261" r:id="rId14"/>
    <p:sldId id="279" r:id="rId15"/>
    <p:sldId id="270" r:id="rId16"/>
    <p:sldId id="271" r:id="rId17"/>
    <p:sldId id="283" r:id="rId18"/>
    <p:sldId id="294" r:id="rId19"/>
    <p:sldId id="296" r:id="rId20"/>
    <p:sldId id="297" r:id="rId21"/>
    <p:sldId id="301" r:id="rId22"/>
    <p:sldId id="298" r:id="rId23"/>
    <p:sldId id="299" r:id="rId24"/>
    <p:sldId id="309" r:id="rId25"/>
    <p:sldId id="308" r:id="rId26"/>
    <p:sldId id="310" r:id="rId27"/>
    <p:sldId id="272" r:id="rId28"/>
    <p:sldId id="273" r:id="rId29"/>
    <p:sldId id="274" r:id="rId30"/>
    <p:sldId id="280" r:id="rId31"/>
    <p:sldId id="28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1ADE53-B6A0-42C3-94DE-357522ECA664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7C4810-45AE-470F-B912-AC5C6E47EA1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111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xmlns="" id="{98C15982-87A4-4B9D-B077-B35D075DE3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02C17BCC-0FAA-4849-B890-CB066D7332A1}" type="slidenum">
              <a:rPr lang="en-US" altLang="en-US" smtClean="0">
                <a:latin typeface="Times New Roman" panose="02020603050405020304" pitchFamily="18" charset="0"/>
              </a:rPr>
              <a:pPr/>
              <a:t>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xmlns="" id="{8B15E696-A54F-4DF4-ADD2-098908662A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xmlns="" id="{553DD585-D35A-4F8B-84E1-B37F9FAB8C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962805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xmlns="" id="{B21EE598-4DBB-40D7-86F5-274F2D4BE15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021F2FCD-B2E5-4659-8DF9-AD1C59BD180E}" type="slidenum">
              <a:rPr lang="en-US" altLang="en-US" smtClean="0">
                <a:latin typeface="Times New Roman" panose="02020603050405020304" pitchFamily="18" charset="0"/>
              </a:rPr>
              <a:pPr/>
              <a:t>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xmlns="" id="{5917A771-9708-48A4-9E74-CCDFD2666B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xmlns="" id="{68E6F887-4112-4BA0-AC2F-62231BAA19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622862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896449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625529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61169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79955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69260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882703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277900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xmlns="" id="{ACD5418A-0F50-4B79-8F26-E9CFDA8C52C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06A2CE7-1BB5-4B6E-8084-5ACA72F11BD3}" type="slidenum">
              <a:rPr lang="en-US" altLang="en-US" smtClean="0">
                <a:latin typeface="Times New Roman" panose="02020603050405020304" pitchFamily="18" charset="0"/>
              </a:rPr>
              <a:pPr/>
              <a:t>10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xmlns="" id="{3FC84197-6AEE-4D2E-82A1-E456B64A98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xmlns="" id="{7D92BC74-C8D5-437E-A22F-5AAE623B92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293314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8CE4C280-7C70-4503-8086-B9B078D98D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4437B2AA-874C-42BF-8484-0E46B416D64F}" type="slidenum">
              <a:rPr lang="en-US" altLang="en-US" smtClean="0">
                <a:latin typeface="Times New Roman" panose="02020603050405020304" pitchFamily="18" charset="0"/>
              </a:rPr>
              <a:pPr/>
              <a:t>11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415C2D6A-C621-466E-AA08-D1F858A2C4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F59AAB87-FE8D-4EBC-BA5A-E9FD94D141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5399954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xmlns="" id="{8CE4C280-7C70-4503-8086-B9B078D98D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4437B2AA-874C-42BF-8484-0E46B416D64F}" type="slidenum">
              <a:rPr lang="en-US" altLang="en-US" smtClean="0">
                <a:latin typeface="Times New Roman" panose="02020603050405020304" pitchFamily="18" charset="0"/>
              </a:rPr>
              <a:pPr/>
              <a:t>12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xmlns="" id="{415C2D6A-C621-466E-AA08-D1F858A2C4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xmlns="" id="{F59AAB87-FE8D-4EBC-BA5A-E9FD94D141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2369982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xmlns="" id="{EBD4E88F-518C-4C50-BFCD-9E4282B3AF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5DC3C33E-BDCE-480A-A003-264BBC3178AF}" type="slidenum">
              <a:rPr lang="en-US" altLang="en-US" smtClean="0">
                <a:latin typeface="Times New Roman" panose="02020603050405020304" pitchFamily="18" charset="0"/>
              </a:rPr>
              <a:pPr/>
              <a:t>13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xmlns="" id="{28E8AB45-1123-4028-AA9E-B757D9762C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xmlns="" id="{F08ABD63-536F-45FD-B20C-FB14AC5A2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057172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xmlns="" id="{F62D5337-BE54-4E96-A6F5-65BA137301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6CDD1FBF-B7FA-4951-91E2-9032AA9494C4}" type="slidenum">
              <a:rPr lang="en-US" altLang="en-US" smtClean="0">
                <a:latin typeface="Times New Roman" panose="02020603050405020304" pitchFamily="18" charset="0"/>
              </a:rPr>
              <a:pPr/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xmlns="" id="{F3F19FD5-BA34-41F4-A69F-E4EF7B9A05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xmlns="" id="{4D67346E-148E-46E0-B7C2-B26C56CA8DC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454367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xmlns="" id="{9E9322E5-CFDB-4903-86CC-11D12A9922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46A4BBB7-2A1D-4573-8171-D99F4D87A760}" type="slidenum">
              <a:rPr lang="en-US" altLang="en-US" smtClean="0">
                <a:latin typeface="Times New Roman" panose="02020603050405020304" pitchFamily="18" charset="0"/>
              </a:rPr>
              <a:pPr/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xmlns="" id="{116FCF79-CAF6-43E3-B12C-00739AF0E55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xmlns="" id="{B65F578C-744C-4374-B3EC-DC23B096DA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335069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xmlns="" id="{14A227CE-3B62-4743-856B-5DD9C0C73F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F2377B1C-AC24-4D0D-B1EC-DB7336E12EAA}" type="slidenum">
              <a:rPr lang="en-US" altLang="en-US" smtClean="0">
                <a:latin typeface="Times New Roman" panose="02020603050405020304" pitchFamily="18" charset="0"/>
              </a:rPr>
              <a:pPr/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xmlns="" id="{328E0B73-1284-49A7-8A2F-6F8E940AB09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xmlns="" id="{941B96FD-CA1F-4DE7-AA40-9CE01CDFC1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68858184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xmlns="" id="{04ED3839-CE0A-42D5-A087-BDCAAD5F587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C4B83B90-243D-4238-A1B2-7997E20F2AE7}" type="slidenum">
              <a:rPr lang="en-US" altLang="en-US" smtClean="0">
                <a:latin typeface="Times New Roman" panose="02020603050405020304" pitchFamily="18" charset="0"/>
              </a:rPr>
              <a:pPr/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xmlns="" id="{5F061FFD-2C4D-41B3-A7B2-541C1EED64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xmlns="" id="{831EF3F2-1386-425A-9738-EF48BB6940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3795664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xmlns="" id="{EF33DC70-761F-4447-B3A9-C2EC8BA0B0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VNI-Times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NI-Times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NI-Times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NI-Times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NI-Times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NI-Times" pitchFamily="2" charset="0"/>
              </a:defRPr>
            </a:lvl9pPr>
          </a:lstStyle>
          <a:p>
            <a:fld id="{3D5A5BE1-A3EF-4565-A78A-7E29F443DD3C}" type="slidenum">
              <a:rPr lang="en-US" altLang="en-US" smtClean="0">
                <a:latin typeface="Times New Roman" panose="02020603050405020304" pitchFamily="18" charset="0"/>
              </a:rPr>
              <a:pPr/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xmlns="" id="{D4DBCCB1-8400-4AFF-ACCE-AF045396EE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xmlns="" id="{CBCA3ECC-B035-41A3-98FD-3DD07EECBB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167952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7B78B0-F6CB-4A3F-AF56-97694316BB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FAD166D-215D-40E8-824D-09E72F9AF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512C4B4-8CB8-4C70-BE50-C32A9BCBF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1A20222-7E17-433B-8E1C-377D882FC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5E06EA-8503-48BC-8DE6-B330E7DD28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5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24E8096-37E3-4F4C-A007-29B606C87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E1F06E7-FC3E-46E9-A945-EA2B7C109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BF9970D-FF72-4077-B5C6-9251EAC2E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E93AB1A-8FD8-4742-B381-FD72F1375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74EC68-7816-41A3-A423-4F56BB995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012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27C8281-AF9F-4217-9C2F-F5F698B2D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56A470-0201-4206-A692-A04184FD4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E04CC31-B37D-4C47-A6C7-C05D6E3D1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13D0F50-AB0F-4827-9CD5-0670AA29A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81AE2B-2784-425D-BBD0-DE8567696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5736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B1C279-2E25-4DA5-A6A1-4F980A1FA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CCACD7D-3EE7-42DA-ACF8-D338BF0AF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A8796297-3267-4148-AABE-2848B5673F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3AF53EE-440B-4B1A-83A8-B898F92D3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D1A9F5C-9C4B-42DE-842F-345A1B6F9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C2813D0-EA9C-4932-9E0F-22AF26BB5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289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3779F18-0357-481E-A351-C6B38AA12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DBFC583-18A5-484A-A9EC-2A4670F675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426DAA7-8BE7-4FA3-9529-EFA997DEEC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BF376B2-CBD5-488C-8459-32C65370C1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9F3D616-9EC4-47F4-AB80-F73E069AD9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47E98A1-97F7-48C6-B2BF-4ADB8EB89A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96AFA3E-A4CC-417F-9A13-5D7EE496B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ACF49DA2-91D5-43B4-892C-6846009BCA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6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BB96B0-1B01-46F9-92B5-227CB8992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8A0EC96-F027-4F16-92C2-8CADA1EC3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17853A0-51F1-4079-BA77-96CE601AE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ED62073-355F-463F-A7D8-EDF4FAEE3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422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3CA2FB6D-7A53-4817-BE1F-818F48658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BD76A89-7F68-4DFC-BD8A-20FC843E8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761C80B0-E0AC-49DC-9BFC-255FD8738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66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23349B-984E-4E91-BACB-77B72B8DA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78BDBD0-D405-4909-AE75-FEF5CAC24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7128237A-2040-4A02-80CC-A16B6A1475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5E66CEB-EAEC-4D01-8F96-2DF8E93A54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5B42ED2-21AE-4B39-9F77-944F02975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AD8C5C5-6612-472B-BE71-846857955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9128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F4D52EE-3FB9-4A40-8E56-3357AD44B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D887015-9188-4995-99CE-D5F432F09B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9993A80-DE6B-4226-A0DC-6904788FBE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6D4A2CB-C904-4E11-A038-57D44A4FE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0691D0B-B9FC-41D6-876B-708940CCD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008BF04-94E7-47B7-9FFB-383ADAEE8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979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2349DD0-70AA-4A39-AA22-8CCE66FE10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F52FF49-6745-4744-BADF-49D4036AA1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0300D7-6457-438E-8A33-455C38166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BCE1C29-2CD1-4E21-B2F3-8D24E89C8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CED8FA2-77BB-4A47-A747-BEB321163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27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3B462D5-7FC4-48F6-801B-C32C035DA6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7B8C471-D536-442E-86DF-AE5C13774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11C700-6206-4CE8-9142-58737D652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BEF3260-E3D4-4686-BC30-F4AD36733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196C1F-17A5-425D-83D0-A55C3F6E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61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ADE80F67-8473-4C93-B692-0BD274AA8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1A31D78-17D3-44FD-B2D6-5820872A1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9FA4C66-108D-42E0-A86C-1A70270E79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57F25-E4BB-458C-A5A8-945D1F469718}" type="datetimeFigureOut">
              <a:rPr lang="en-US" smtClean="0"/>
              <a:t>31/08/20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A5EDB9B-0E2E-49E5-BDC2-ABF789FDB4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5262213-4A5B-475B-8C44-561FD366B4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0125D-539D-46DD-A198-D12A5E2161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698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hyperlink" Target="M&#225;y%20bi&#7871;n%20&#225;p%20l&#224;m%20vi&#7879;c%20nh&#432;%20th&#7871;%20n&#224;o-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&#225;y%20bi&#7871;n%20&#225;p%20l&#224;m%20vi&#7879;c%20nh&#432;%20th&#7871;%20n&#224;o-.mp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M&#225;y%20bi&#7871;n%20&#225;p%20l&#224;m%20vi&#7879;c%20nh&#432;%20th&#7871;%20n&#224;o-.mp4" TargetMode="External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6.wmf"/><Relationship Id="rId10" Type="http://schemas.openxmlformats.org/officeDocument/2006/relationships/image" Target="../media/image18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1.png"/><Relationship Id="rId5" Type="http://schemas.openxmlformats.org/officeDocument/2006/relationships/image" Target="../media/image19.wmf"/><Relationship Id="rId10" Type="http://schemas.openxmlformats.org/officeDocument/2006/relationships/hyperlink" Target="M&#225;y%20ph&#225;t%20&#273;i&#7879;n%20xoay%20chi&#7873;u%203%20pha.mp4" TargetMode="External"/><Relationship Id="rId4" Type="http://schemas.openxmlformats.org/officeDocument/2006/relationships/oleObject" Target="../embeddings/oleObject3.bin"/><Relationship Id="rId9" Type="http://schemas.openxmlformats.org/officeDocument/2006/relationships/image" Target="../media/image17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13" Type="http://schemas.openxmlformats.org/officeDocument/2006/relationships/image" Target="../media/image24.wmf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1.wmf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23.wmf"/><Relationship Id="rId5" Type="http://schemas.openxmlformats.org/officeDocument/2006/relationships/image" Target="../media/image20.wmf"/><Relationship Id="rId15" Type="http://schemas.openxmlformats.org/officeDocument/2006/relationships/image" Target="../media/image1.png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6.bin"/><Relationship Id="rId9" Type="http://schemas.openxmlformats.org/officeDocument/2006/relationships/image" Target="../media/image22.wmf"/><Relationship Id="rId14" Type="http://schemas.openxmlformats.org/officeDocument/2006/relationships/hyperlink" Target="M&#225;y%20ph&#225;t%20&#273;i&#7879;n%20xoay%20chi&#7873;u%203%20pha.mp4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13" Type="http://schemas.openxmlformats.org/officeDocument/2006/relationships/image" Target="../media/image29.wmf"/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15.bin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6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2.bin"/><Relationship Id="rId11" Type="http://schemas.openxmlformats.org/officeDocument/2006/relationships/image" Target="../media/image28.wmf"/><Relationship Id="rId5" Type="http://schemas.openxmlformats.org/officeDocument/2006/relationships/image" Target="../media/image25.wmf"/><Relationship Id="rId15" Type="http://schemas.openxmlformats.org/officeDocument/2006/relationships/image" Target="../media/image30.wmf"/><Relationship Id="rId10" Type="http://schemas.openxmlformats.org/officeDocument/2006/relationships/oleObject" Target="../embeddings/oleObject14.bin"/><Relationship Id="rId4" Type="http://schemas.openxmlformats.org/officeDocument/2006/relationships/oleObject" Target="../embeddings/oleObject11.bin"/><Relationship Id="rId9" Type="http://schemas.openxmlformats.org/officeDocument/2006/relationships/image" Target="../media/image27.wmf"/><Relationship Id="rId14" Type="http://schemas.openxmlformats.org/officeDocument/2006/relationships/oleObject" Target="../embeddings/oleObject1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M&#225;y%20ph&#225;t%20&#273;i&#7879;n%20xoay%20chi&#7873;u%203%20pha.mp4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ph&#225;t%20&#273;i&#7879;n%20xoay%20chi&#7873;u%203%20pha.mp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EBF6866B-7E8C-41EB-8FB9-077137090DB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2: MÁY ĐIỆN  ĐỒNG BỘ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87421BB4-1E43-4B85-B741-FFE787B6094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D19E43E0-1630-486C-B48F-17CDF6AE2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1">
            <a:extLst>
              <a:ext uri="{FF2B5EF4-FFF2-40B4-BE49-F238E27FC236}">
                <a16:creationId xmlns:a16="http://schemas.microsoft.com/office/drawing/2014/main" xmlns="" id="{DE77A35C-8F63-4D7D-AA3E-F1A5AE9E5992}"/>
              </a:ext>
            </a:extLst>
          </p:cNvPr>
          <p:cNvGrpSpPr>
            <a:grpSpLocks/>
          </p:cNvGrpSpPr>
          <p:nvPr/>
        </p:nvGrpSpPr>
        <p:grpSpPr bwMode="auto">
          <a:xfrm>
            <a:off x="3459563" y="1682152"/>
            <a:ext cx="5588743" cy="4420936"/>
            <a:chOff x="1984929" y="1091587"/>
            <a:chExt cx="4571968" cy="3540969"/>
          </a:xfrm>
          <a:solidFill>
            <a:srgbClr val="00B0F0"/>
          </a:solidFill>
        </p:grpSpPr>
        <p:sp>
          <p:nvSpPr>
            <p:cNvPr id="8" name="Rounded Rectangle 9">
              <a:extLst>
                <a:ext uri="{FF2B5EF4-FFF2-40B4-BE49-F238E27FC236}">
                  <a16:creationId xmlns:a16="http://schemas.microsoft.com/office/drawing/2014/main" xmlns="" id="{385DA695-7544-4295-B32D-6527F0232B0E}"/>
                </a:ext>
              </a:extLst>
            </p:cNvPr>
            <p:cNvSpPr/>
            <p:nvPr/>
          </p:nvSpPr>
          <p:spPr>
            <a:xfrm>
              <a:off x="3008177" y="1091587"/>
              <a:ext cx="2758526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KHÁI NIỆM MÁY ĐIỆN ĐB</a:t>
              </a:r>
            </a:p>
          </p:txBody>
        </p:sp>
        <p:sp>
          <p:nvSpPr>
            <p:cNvPr id="9" name="Rounded Rectangle 10">
              <a:extLst>
                <a:ext uri="{FF2B5EF4-FFF2-40B4-BE49-F238E27FC236}">
                  <a16:creationId xmlns:a16="http://schemas.microsoft.com/office/drawing/2014/main" xmlns="" id="{2022481A-3862-493D-A8AF-CCE4A52C61D1}"/>
                </a:ext>
              </a:extLst>
            </p:cNvPr>
            <p:cNvSpPr/>
            <p:nvPr/>
          </p:nvSpPr>
          <p:spPr>
            <a:xfrm>
              <a:off x="3001823" y="2116602"/>
              <a:ext cx="2764880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CẤU TẠO MÁY ĐIỆN ĐB</a:t>
              </a:r>
            </a:p>
          </p:txBody>
        </p:sp>
        <p:sp>
          <p:nvSpPr>
            <p:cNvPr id="10" name="Rounded Rectangle 11">
              <a:extLst>
                <a:ext uri="{FF2B5EF4-FFF2-40B4-BE49-F238E27FC236}">
                  <a16:creationId xmlns:a16="http://schemas.microsoft.com/office/drawing/2014/main" xmlns="" id="{09C239A0-409C-44C5-9D9D-A82BB9DB6FE1}"/>
                </a:ext>
              </a:extLst>
            </p:cNvPr>
            <p:cNvSpPr/>
            <p:nvPr/>
          </p:nvSpPr>
          <p:spPr>
            <a:xfrm>
              <a:off x="1984930" y="3141617"/>
              <a:ext cx="4571967" cy="453952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NGUYÊN LÝ HOẠT ĐỘNG MÁY ĐIỆN ĐB</a:t>
              </a:r>
            </a:p>
          </p:txBody>
        </p:sp>
        <p:sp>
          <p:nvSpPr>
            <p:cNvPr id="11" name="Rounded Rectangle 13">
              <a:extLst>
                <a:ext uri="{FF2B5EF4-FFF2-40B4-BE49-F238E27FC236}">
                  <a16:creationId xmlns:a16="http://schemas.microsoft.com/office/drawing/2014/main" xmlns="" id="{CB279B06-49CD-4D7D-82C7-D3699D1EEB66}"/>
                </a:ext>
              </a:extLst>
            </p:cNvPr>
            <p:cNvSpPr/>
            <p:nvPr/>
          </p:nvSpPr>
          <p:spPr>
            <a:xfrm>
              <a:off x="1984929" y="4178603"/>
              <a:ext cx="4571968" cy="453953"/>
            </a:xfrm>
            <a:prstGeom prst="roundRect">
              <a:avLst/>
            </a:prstGeom>
            <a:grpFill/>
          </p:spPr>
          <p:style>
            <a:lnRef idx="1">
              <a:schemeClr val="accent1"/>
            </a:lnRef>
            <a:fillRef idx="1003">
              <a:schemeClr val="lt2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marL="571500" indent="-571500" algn="ctr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b="1" dirty="0">
                  <a:solidFill>
                    <a:schemeClr val="tx1"/>
                  </a:solidFill>
                  <a:latin typeface="Cambria" panose="02040503050406030204" pitchFamily="18" charset="0"/>
                  <a:cs typeface="Times New Roman" pitchFamily="18" charset="0"/>
                </a:rPr>
                <a:t>CÁC PHƯƠNG TRÌNH, SƠ ĐỒ TƯƠNG ĐƯƠNG</a:t>
              </a:r>
            </a:p>
          </p:txBody>
        </p:sp>
      </p:grp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D5C97172-5E42-4992-B23D-025C6B41C1AD}"/>
              </a:ext>
            </a:extLst>
          </p:cNvPr>
          <p:cNvSpPr/>
          <p:nvPr/>
        </p:nvSpPr>
        <p:spPr>
          <a:xfrm>
            <a:off x="946298" y="1158875"/>
            <a:ext cx="10334846" cy="5624513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36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6" name="Rectangle 4">
            <a:extLst>
              <a:ext uri="{FF2B5EF4-FFF2-40B4-BE49-F238E27FC236}">
                <a16:creationId xmlns:a16="http://schemas.microsoft.com/office/drawing/2014/main" xmlns="" id="{0C0EF33E-3886-4DA4-B2C9-F16566321B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7" y="1426793"/>
            <a:ext cx="561399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Cambria" panose="02040503050406030204" pitchFamily="18" charset="0"/>
              </a:rPr>
              <a:t>Máy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đồng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loại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xoay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chiều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mà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quay rotor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bằng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tốc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độ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0070C0"/>
                </a:solidFill>
                <a:latin typeface="Cambria" panose="02040503050406030204" pitchFamily="18" charset="0"/>
              </a:rPr>
              <a:t>trường</a:t>
            </a:r>
            <a:r>
              <a:rPr lang="en-US" altLang="en-US" sz="2400" b="1" dirty="0">
                <a:solidFill>
                  <a:srgbClr val="0070C0"/>
                </a:solidFill>
                <a:latin typeface="Cambria" panose="02040503050406030204" pitchFamily="18" charset="0"/>
              </a:rPr>
              <a:t> quay. </a:t>
            </a:r>
          </a:p>
        </p:txBody>
      </p:sp>
      <p:sp>
        <p:nvSpPr>
          <p:cNvPr id="248837" name="Rectangle 5">
            <a:extLst>
              <a:ext uri="{FF2B5EF4-FFF2-40B4-BE49-F238E27FC236}">
                <a16:creationId xmlns:a16="http://schemas.microsoft.com/office/drawing/2014/main" xmlns="" id="{D04BEBCB-9AD3-48B3-8621-868689ECA8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7" y="4732975"/>
            <a:ext cx="571341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Cambria" panose="02040503050406030204" pitchFamily="18" charset="0"/>
              </a:rPr>
              <a:t>Được </a:t>
            </a:r>
            <a:r>
              <a:rPr lang="en-US" altLang="en-US" sz="2400" b="1" dirty="0" err="1">
                <a:latin typeface="Cambria" panose="02040503050406030204" pitchFamily="18" charset="0"/>
              </a:rPr>
              <a:t>dùng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động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cơ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đồng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bộ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>
                <a:latin typeface="Cambria" panose="02040503050406030204" pitchFamily="18" charset="0"/>
              </a:rPr>
              <a:t>, </a:t>
            </a:r>
            <a:r>
              <a:rPr lang="en-US" altLang="en-US" sz="2400" b="1" smtClean="0">
                <a:latin typeface="Cambria" panose="02040503050406030204" pitchFamily="18" charset="0"/>
              </a:rPr>
              <a:t>bù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phản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vào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lưới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nâng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hệ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số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lưới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.</a:t>
            </a:r>
          </a:p>
        </p:txBody>
      </p:sp>
      <p:sp>
        <p:nvSpPr>
          <p:cNvPr id="248838" name="Rectangle 6">
            <a:extLst>
              <a:ext uri="{FF2B5EF4-FFF2-40B4-BE49-F238E27FC236}">
                <a16:creationId xmlns:a16="http://schemas.microsoft.com/office/drawing/2014/main" xmlns="" id="{0C1CDAF1-BFFB-4353-95CC-65B365BFD4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5557" y="3039410"/>
            <a:ext cx="561399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Cambria" panose="02040503050406030204" pitchFamily="18" charset="0"/>
              </a:rPr>
              <a:t>Được </a:t>
            </a:r>
            <a:r>
              <a:rPr lang="en-US" altLang="en-US" sz="2400" b="1" dirty="0" err="1">
                <a:latin typeface="Cambria" panose="02040503050406030204" pitchFamily="18" charset="0"/>
              </a:rPr>
              <a:t>dùng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,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của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thường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từ</a:t>
            </a:r>
            <a:r>
              <a:rPr lang="en-US" altLang="en-US" sz="2400" b="1" dirty="0">
                <a:latin typeface="Cambria" panose="02040503050406030204" pitchFamily="18" charset="0"/>
              </a:rPr>
              <a:t> 13 </a:t>
            </a:r>
            <a:r>
              <a:rPr lang="en-US" altLang="en-US" sz="2400" b="1" dirty="0" err="1">
                <a:latin typeface="Cambria" panose="02040503050406030204" pitchFamily="18" charset="0"/>
              </a:rPr>
              <a:t>kv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đến</a:t>
            </a:r>
            <a:r>
              <a:rPr lang="en-US" altLang="en-US" sz="2400" b="1" dirty="0">
                <a:latin typeface="Cambria" panose="02040503050406030204" pitchFamily="18" charset="0"/>
              </a:rPr>
              <a:t> 28kv, </a:t>
            </a:r>
            <a:r>
              <a:rPr lang="en-US" altLang="en-US" sz="24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có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thể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đến</a:t>
            </a:r>
            <a:r>
              <a:rPr lang="en-US" altLang="en-US" sz="2400" b="1" dirty="0">
                <a:latin typeface="Cambria" panose="02040503050406030204" pitchFamily="18" charset="0"/>
              </a:rPr>
              <a:t> 1000 MVA 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8BC8797B-3EA8-41A7-834F-E5B23FBBF91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KHÁI NIỆM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64E72871-ACB0-4BE5-837B-1AA5A9330FBD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2D47BD15-28F4-4D45-A143-4BD2C6404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3742B5F-A0BA-4161-BE09-A258946022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4481" y="962222"/>
            <a:ext cx="3858871" cy="2931546"/>
          </a:xfrm>
          <a:prstGeom prst="rect">
            <a:avLst/>
          </a:prstGeom>
        </p:spPr>
      </p:pic>
      <p:pic>
        <p:nvPicPr>
          <p:cNvPr id="34822" name="Picture 6" descr="Kết quả hình ảnh cho MÁY DIỆN ĐỒNG BỘ">
            <a:extLst>
              <a:ext uri="{FF2B5EF4-FFF2-40B4-BE49-F238E27FC236}">
                <a16:creationId xmlns:a16="http://schemas.microsoft.com/office/drawing/2014/main" xmlns="" id="{636038ED-AE65-4D4A-AF7E-BC862DBCE4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16" t="10979" r="1716" b="14301"/>
          <a:stretch/>
        </p:blipFill>
        <p:spPr bwMode="auto">
          <a:xfrm>
            <a:off x="6126176" y="3893768"/>
            <a:ext cx="3357740" cy="25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 descr="Kết quả hình ảnh cho MÁY DIỆN ĐỒNG BỘ">
            <a:extLst>
              <a:ext uri="{FF2B5EF4-FFF2-40B4-BE49-F238E27FC236}">
                <a16:creationId xmlns:a16="http://schemas.microsoft.com/office/drawing/2014/main" xmlns="" id="{74886E46-CE56-4240-97EA-E8386D115B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287" y="4304764"/>
            <a:ext cx="2619396" cy="2164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3996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8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48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48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6" grpId="0" autoUpdateAnimBg="0"/>
      <p:bldP spid="248837" grpId="0" autoUpdateAnimBg="0"/>
      <p:bldP spid="24883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0DC4F96-9433-4F1E-8646-7BFCD5C68A1A}"/>
              </a:ext>
            </a:extLst>
          </p:cNvPr>
          <p:cNvSpPr txBox="1"/>
          <p:nvPr/>
        </p:nvSpPr>
        <p:spPr>
          <a:xfrm>
            <a:off x="1846440" y="1271880"/>
            <a:ext cx="46995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latin typeface="Cambria" panose="02040503050406030204" pitchFamily="18" charset="0"/>
              </a:rPr>
              <a:t>Gồm</a:t>
            </a:r>
            <a:r>
              <a:rPr lang="en-US" sz="3200" b="1" dirty="0">
                <a:latin typeface="Cambria" panose="02040503050406030204" pitchFamily="18" charset="0"/>
              </a:rPr>
              <a:t> 2 </a:t>
            </a:r>
            <a:r>
              <a:rPr lang="en-US" sz="3200" b="1" dirty="0" err="1">
                <a:latin typeface="Cambria" panose="02040503050406030204" pitchFamily="18" charset="0"/>
              </a:rPr>
              <a:t>phần</a:t>
            </a:r>
            <a:r>
              <a:rPr lang="en-US" sz="3200" b="1" dirty="0">
                <a:latin typeface="Cambria" panose="02040503050406030204" pitchFamily="18" charset="0"/>
              </a:rPr>
              <a:t> </a:t>
            </a:r>
            <a:r>
              <a:rPr lang="en-US" sz="3200" b="1" dirty="0" err="1">
                <a:latin typeface="Cambria" panose="02040503050406030204" pitchFamily="18" charset="0"/>
              </a:rPr>
              <a:t>chính</a:t>
            </a:r>
            <a:r>
              <a:rPr lang="en-US" sz="3200" b="1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B5DC6E2-C378-4FEC-88A5-3D54563857BB}"/>
              </a:ext>
            </a:extLst>
          </p:cNvPr>
          <p:cNvSpPr txBox="1"/>
          <p:nvPr/>
        </p:nvSpPr>
        <p:spPr>
          <a:xfrm>
            <a:off x="1313848" y="2549475"/>
            <a:ext cx="3770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mtClean="0">
                <a:solidFill>
                  <a:srgbClr val="0070C0"/>
                </a:solidFill>
                <a:latin typeface="Cambria" panose="02040503050406030204" pitchFamily="18" charset="0"/>
              </a:rPr>
              <a:t>Stator (phần ứng): </a:t>
            </a:r>
            <a:r>
              <a:rPr lang="en-US" sz="3200" smtClean="0">
                <a:latin typeface="Cambria" panose="02040503050406030204" pitchFamily="18" charset="0"/>
              </a:rPr>
              <a:t>tạo nguồn áp 3 pha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C02B01C9-D8CB-41D6-A3C0-A02054802969}"/>
              </a:ext>
            </a:extLst>
          </p:cNvPr>
          <p:cNvSpPr txBox="1"/>
          <p:nvPr/>
        </p:nvSpPr>
        <p:spPr>
          <a:xfrm>
            <a:off x="1313848" y="4780411"/>
            <a:ext cx="3587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1" smtClean="0">
                <a:solidFill>
                  <a:srgbClr val="0070C0"/>
                </a:solidFill>
                <a:latin typeface="Cambria" panose="02040503050406030204" pitchFamily="18" charset="0"/>
              </a:rPr>
              <a:t>Rotor (phần cảm): </a:t>
            </a:r>
            <a:r>
              <a:rPr lang="en-US" sz="3200" smtClean="0">
                <a:latin typeface="Cambria" panose="02040503050406030204" pitchFamily="18" charset="0"/>
              </a:rPr>
              <a:t>tạo ra từ trường DC trong máy</a:t>
            </a:r>
            <a:endParaRPr lang="en-US" sz="3200" dirty="0">
              <a:latin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BF092D5-890E-4E5C-8DA3-6D77DBAE24E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51272" y="1142942"/>
            <a:ext cx="6207420" cy="5837931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xmlns="" id="{02FE8FA5-35BC-41BC-A855-A73A7ACDCBB5}"/>
              </a:ext>
            </a:extLst>
          </p:cNvPr>
          <p:cNvSpPr/>
          <p:nvPr/>
        </p:nvSpPr>
        <p:spPr>
          <a:xfrm>
            <a:off x="5444963" y="2669116"/>
            <a:ext cx="794162" cy="1142084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xmlns="" id="{0FD79FEC-8EFB-438E-A6B0-0A223CD71F54}"/>
              </a:ext>
            </a:extLst>
          </p:cNvPr>
          <p:cNvSpPr/>
          <p:nvPr/>
        </p:nvSpPr>
        <p:spPr>
          <a:xfrm>
            <a:off x="5184392" y="5158735"/>
            <a:ext cx="817614" cy="1052296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43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6" grpId="0"/>
      <p:bldP spid="5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0DC4F96-9433-4F1E-8646-7BFCD5C68A1A}"/>
              </a:ext>
            </a:extLst>
          </p:cNvPr>
          <p:cNvSpPr txBox="1"/>
          <p:nvPr/>
        </p:nvSpPr>
        <p:spPr>
          <a:xfrm>
            <a:off x="1034902" y="1033606"/>
            <a:ext cx="101221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ambria" panose="02040503050406030204" pitchFamily="18" charset="0"/>
              </a:rPr>
              <a:t>Rotor: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nam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châm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nhỏ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rotor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nam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châm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vĩnh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cửu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kích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rừ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trường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</a:t>
            </a:r>
            <a:r>
              <a:rPr lang="vi-VN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ờng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32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32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E2F074-0A71-441A-A16A-CFD46E066C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96" y="2986391"/>
            <a:ext cx="4791075" cy="3162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CA5C2D0-D843-4678-815B-E36AB0FC89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7630" y="2946450"/>
            <a:ext cx="4791074" cy="317360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821D394A-30C5-4968-93BF-A5960D7E6D29}"/>
              </a:ext>
            </a:extLst>
          </p:cNvPr>
          <p:cNvSpPr/>
          <p:nvPr/>
        </p:nvSpPr>
        <p:spPr>
          <a:xfrm>
            <a:off x="2045206" y="6232408"/>
            <a:ext cx="1936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i="1" dirty="0">
                <a:latin typeface="Cambria" panose="02040503050406030204" pitchFamily="18" charset="0"/>
              </a:rPr>
              <a:t>Rotor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cực</a:t>
            </a:r>
            <a:r>
              <a:rPr lang="en-US" altLang="en-US" sz="2400" b="1" i="1" dirty="0">
                <a:latin typeface="Cambria" panose="02040503050406030204" pitchFamily="18" charset="0"/>
              </a:rPr>
              <a:t>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lồi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D182AFCA-8F00-4348-891D-9A1586A578C4}"/>
              </a:ext>
            </a:extLst>
          </p:cNvPr>
          <p:cNvSpPr/>
          <p:nvPr/>
        </p:nvSpPr>
        <p:spPr>
          <a:xfrm>
            <a:off x="7901143" y="6232408"/>
            <a:ext cx="19393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b="1" i="1" dirty="0">
                <a:latin typeface="Cambria" panose="02040503050406030204" pitchFamily="18" charset="0"/>
              </a:rPr>
              <a:t>Rotor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cực</a:t>
            </a:r>
            <a:r>
              <a:rPr lang="en-US" altLang="en-US" sz="2400" b="1" i="1" dirty="0">
                <a:latin typeface="Cambria" panose="02040503050406030204" pitchFamily="18" charset="0"/>
              </a:rPr>
              <a:t> </a:t>
            </a:r>
            <a:r>
              <a:rPr lang="en-US" altLang="en-US" sz="2400" b="1" i="1" dirty="0" err="1">
                <a:latin typeface="Cambria" panose="02040503050406030204" pitchFamily="18" charset="0"/>
              </a:rPr>
              <a:t>ẩn</a:t>
            </a:r>
            <a:endParaRPr lang="en-US" sz="24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432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2227"/>
          <a:stretch/>
        </p:blipFill>
        <p:spPr>
          <a:xfrm>
            <a:off x="5521792" y="1227949"/>
            <a:ext cx="6510687" cy="51371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4402" y="1227949"/>
            <a:ext cx="4909902" cy="255434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50426" y="4343059"/>
            <a:ext cx="49353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Rotor </a:t>
            </a:r>
            <a:r>
              <a:rPr lang="vi-VN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máy phát </a:t>
            </a:r>
            <a:r>
              <a:rPr lang="vi-VN" sz="2800" b="1">
                <a:solidFill>
                  <a:srgbClr val="0070C0"/>
                </a:solidFill>
                <a:latin typeface="Cambria" panose="02040503050406030204" pitchFamily="18" charset="0"/>
              </a:rPr>
              <a:t>điện kích từ trực </a:t>
            </a:r>
            <a:r>
              <a:rPr lang="vi-VN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tiếp</a:t>
            </a:r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: </a:t>
            </a:r>
            <a:r>
              <a:rPr lang="en-US" sz="2800" smtClean="0">
                <a:latin typeface="Cambria" panose="02040503050406030204" pitchFamily="18" charset="0"/>
              </a:rPr>
              <a:t>có hệ thống chổi than và vành trượt</a:t>
            </a:r>
            <a:r>
              <a:rPr lang="vi-VN" sz="2800" smtClean="0">
                <a:latin typeface="Cambria" panose="02040503050406030204" pitchFamily="18" charset="0"/>
              </a:rPr>
              <a:t> </a:t>
            </a:r>
            <a:r>
              <a:rPr lang="en-US" sz="2800" smtClean="0">
                <a:latin typeface="Cambria" panose="02040503050406030204" pitchFamily="18" charset="0"/>
              </a:rPr>
              <a:t>để cấp nguồn cho phần cảm</a:t>
            </a:r>
            <a:endParaRPr lang="en-US" sz="280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33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4461" y="1318843"/>
            <a:ext cx="7879496" cy="513470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4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5143" y="1190571"/>
            <a:ext cx="336227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Rotor </a:t>
            </a:r>
            <a:r>
              <a:rPr lang="vi-VN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máy phát </a:t>
            </a:r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</a:rPr>
              <a:t>kích từ đầu trục: </a:t>
            </a:r>
            <a:r>
              <a:rPr lang="vi-VN" sz="2800">
                <a:latin typeface="Cambria" panose="02040503050406030204" pitchFamily="18" charset="0"/>
              </a:rPr>
              <a:t>Điện </a:t>
            </a:r>
            <a:r>
              <a:rPr lang="vi-VN" sz="2800" smtClean="0">
                <a:latin typeface="Cambria" panose="02040503050406030204" pitchFamily="18" charset="0"/>
              </a:rPr>
              <a:t>áp </a:t>
            </a:r>
            <a:r>
              <a:rPr lang="vi-VN" sz="2800">
                <a:latin typeface="Cambria" panose="02040503050406030204" pitchFamily="18" charset="0"/>
              </a:rPr>
              <a:t>3 pha </a:t>
            </a:r>
            <a:r>
              <a:rPr lang="vi-VN" sz="2800" smtClean="0">
                <a:latin typeface="Cambria" panose="02040503050406030204" pitchFamily="18" charset="0"/>
              </a:rPr>
              <a:t>phát </a:t>
            </a:r>
            <a:r>
              <a:rPr lang="vi-VN" sz="2800">
                <a:latin typeface="Cambria" panose="02040503050406030204" pitchFamily="18" charset="0"/>
              </a:rPr>
              <a:t>ra từ </a:t>
            </a:r>
            <a:r>
              <a:rPr lang="vi-VN" sz="2800" smtClean="0">
                <a:latin typeface="Cambria" panose="02040503050406030204" pitchFamily="18" charset="0"/>
              </a:rPr>
              <a:t>phần ứng của máy phát đầu </a:t>
            </a:r>
            <a:r>
              <a:rPr lang="vi-VN" sz="2800">
                <a:latin typeface="Cambria" panose="02040503050406030204" pitchFamily="18" charset="0"/>
              </a:rPr>
              <a:t>trục được chỉnh </a:t>
            </a:r>
            <a:r>
              <a:rPr lang="vi-VN" sz="2800" smtClean="0">
                <a:latin typeface="Cambria" panose="02040503050406030204" pitchFamily="18" charset="0"/>
              </a:rPr>
              <a:t>lưu</a:t>
            </a:r>
            <a:r>
              <a:rPr lang="en-US" sz="2800" smtClean="0">
                <a:latin typeface="Cambria" panose="02040503050406030204" pitchFamily="18" charset="0"/>
              </a:rPr>
              <a:t> </a:t>
            </a:r>
            <a:r>
              <a:rPr lang="vi-VN" sz="2800" smtClean="0">
                <a:latin typeface="Cambria" panose="02040503050406030204" pitchFamily="18" charset="0"/>
              </a:rPr>
              <a:t>bằng</a:t>
            </a:r>
            <a:r>
              <a:rPr lang="en-US" sz="2800" smtClean="0">
                <a:latin typeface="Cambria" panose="02040503050406030204" pitchFamily="18" charset="0"/>
              </a:rPr>
              <a:t> </a:t>
            </a:r>
            <a:r>
              <a:rPr lang="vi-VN" sz="2800" smtClean="0">
                <a:latin typeface="Cambria" panose="02040503050406030204" pitchFamily="18" charset="0"/>
              </a:rPr>
              <a:t>mạch cầu</a:t>
            </a:r>
            <a:r>
              <a:rPr lang="en-US" sz="2800" smtClean="0">
                <a:latin typeface="Cambria" panose="02040503050406030204" pitchFamily="18" charset="0"/>
              </a:rPr>
              <a:t> </a:t>
            </a:r>
            <a:r>
              <a:rPr lang="vi-VN" sz="2800" smtClean="0">
                <a:latin typeface="Cambria" panose="02040503050406030204" pitchFamily="18" charset="0"/>
              </a:rPr>
              <a:t>diode bán </a:t>
            </a:r>
            <a:r>
              <a:rPr lang="vi-VN" sz="2800">
                <a:latin typeface="Cambria" panose="02040503050406030204" pitchFamily="18" charset="0"/>
              </a:rPr>
              <a:t>dẫn để trở </a:t>
            </a:r>
            <a:r>
              <a:rPr lang="vi-VN" sz="2800" smtClean="0">
                <a:latin typeface="Cambria" panose="02040503050406030204" pitchFamily="18" charset="0"/>
              </a:rPr>
              <a:t>thành nguồn</a:t>
            </a:r>
            <a:r>
              <a:rPr lang="en-US" sz="2800" smtClean="0">
                <a:latin typeface="Cambria" panose="02040503050406030204" pitchFamily="18" charset="0"/>
              </a:rPr>
              <a:t> </a:t>
            </a:r>
            <a:r>
              <a:rPr lang="vi-VN" sz="2800" smtClean="0">
                <a:latin typeface="Cambria" panose="02040503050406030204" pitchFamily="18" charset="0"/>
              </a:rPr>
              <a:t>một chiều cấp vào </a:t>
            </a:r>
            <a:r>
              <a:rPr lang="vi-VN" sz="2800">
                <a:latin typeface="Cambria" panose="02040503050406030204" pitchFamily="18" charset="0"/>
              </a:rPr>
              <a:t>dây </a:t>
            </a:r>
            <a:r>
              <a:rPr lang="vi-VN" sz="2800" smtClean="0">
                <a:latin typeface="Cambria" panose="02040503050406030204" pitchFamily="18" charset="0"/>
              </a:rPr>
              <a:t>quấn của phần</a:t>
            </a:r>
            <a:r>
              <a:rPr lang="en-US" sz="2800">
                <a:latin typeface="Cambria" panose="02040503050406030204" pitchFamily="18" charset="0"/>
              </a:rPr>
              <a:t> </a:t>
            </a:r>
            <a:r>
              <a:rPr lang="vi-VN" sz="2800" smtClean="0">
                <a:latin typeface="Cambria" panose="02040503050406030204" pitchFamily="18" charset="0"/>
              </a:rPr>
              <a:t>cảm</a:t>
            </a:r>
            <a:r>
              <a:rPr lang="en-US" sz="2800">
                <a:latin typeface="Cambria" panose="02040503050406030204" pitchFamily="18" charset="0"/>
              </a:rPr>
              <a:t> </a:t>
            </a:r>
            <a:r>
              <a:rPr lang="vi-VN" sz="2800" smtClean="0">
                <a:latin typeface="Cambria" panose="02040503050406030204" pitchFamily="18" charset="0"/>
              </a:rPr>
              <a:t>máy phá</a:t>
            </a:r>
            <a:r>
              <a:rPr lang="en-US" sz="2800" smtClean="0">
                <a:latin typeface="Cambria" panose="02040503050406030204" pitchFamily="18" charset="0"/>
              </a:rPr>
              <a:t>t </a:t>
            </a:r>
            <a:r>
              <a:rPr lang="vi-VN" sz="2800" smtClean="0">
                <a:latin typeface="Cambria" panose="02040503050406030204" pitchFamily="18" charset="0"/>
              </a:rPr>
              <a:t>chính</a:t>
            </a:r>
            <a:r>
              <a:rPr lang="vi-VN" sz="2800">
                <a:latin typeface="Cambria" panose="02040503050406030204" pitchFamily="18" charset="0"/>
              </a:rPr>
              <a:t>. </a:t>
            </a:r>
            <a:endParaRPr lang="en-US" sz="320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0DC4F96-9433-4F1E-8646-7BFCD5C68A1A}"/>
              </a:ext>
            </a:extLst>
          </p:cNvPr>
          <p:cNvSpPr txBox="1"/>
          <p:nvPr/>
        </p:nvSpPr>
        <p:spPr>
          <a:xfrm>
            <a:off x="689813" y="1082596"/>
            <a:ext cx="109634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smtClean="0">
                <a:latin typeface="Cambria" panose="02040503050406030204" pitchFamily="18" charset="0"/>
              </a:rPr>
              <a:t>Trên </a:t>
            </a:r>
            <a:r>
              <a:rPr lang="en-US" sz="3600">
                <a:latin typeface="Cambria" panose="02040503050406030204" pitchFamily="18" charset="0"/>
              </a:rPr>
              <a:t>Stator lắp 3 bộ dây quấn độc lập, </a:t>
            </a:r>
            <a:r>
              <a:rPr lang="en-US" sz="3600">
                <a:solidFill>
                  <a:srgbClr val="0070C0"/>
                </a:solidFill>
                <a:latin typeface="Cambria" panose="02040503050406030204" pitchFamily="18" charset="0"/>
              </a:rPr>
              <a:t>lệch </a:t>
            </a:r>
            <a:r>
              <a:rPr lang="en-US" sz="3600" smtClean="0">
                <a:solidFill>
                  <a:srgbClr val="0070C0"/>
                </a:solidFill>
                <a:latin typeface="Cambria" panose="02040503050406030204" pitchFamily="18" charset="0"/>
              </a:rPr>
              <a:t>nhau 120 độ</a:t>
            </a:r>
            <a:r>
              <a:rPr lang="en-US" sz="360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600" smtClean="0">
                <a:latin typeface="Cambria" panose="02040503050406030204" pitchFamily="18" charset="0"/>
              </a:rPr>
              <a:t>trong không gian</a:t>
            </a:r>
            <a:endParaRPr lang="en-US" sz="3600" dirty="0">
              <a:latin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F291F2D5-D4FC-49CC-9194-97192CDEF2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7264" y="2356413"/>
            <a:ext cx="5799592" cy="43853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812C3C2-3279-499B-9450-02072BE73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954" y="2428049"/>
            <a:ext cx="4157330" cy="407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0439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6144" y="1113013"/>
            <a:ext cx="7791316" cy="55552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91911" y="1915820"/>
            <a:ext cx="278023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b="1">
                <a:solidFill>
                  <a:srgbClr val="0070C0"/>
                </a:solidFill>
                <a:latin typeface="Cambria" panose="02040503050406030204" pitchFamily="18" charset="0"/>
              </a:rPr>
              <a:t>Số cực của phần cảm và phần ứng </a:t>
            </a:r>
            <a:r>
              <a:rPr lang="en-US" sz="3600" b="1" smtClean="0">
                <a:solidFill>
                  <a:srgbClr val="0070C0"/>
                </a:solidFill>
                <a:latin typeface="Cambria" panose="02040503050406030204" pitchFamily="18" charset="0"/>
              </a:rPr>
              <a:t>giống nhau</a:t>
            </a:r>
            <a:r>
              <a:rPr lang="en-US" sz="3600" b="1">
                <a:solidFill>
                  <a:srgbClr val="0070C0"/>
                </a:solidFill>
                <a:latin typeface="Cambria" panose="02040503050406030204" pitchFamily="18" charset="0"/>
              </a:rPr>
              <a:t>.</a:t>
            </a:r>
            <a:r>
              <a:rPr lang="en-US" sz="3600">
                <a:solidFill>
                  <a:srgbClr val="0070C0"/>
                </a:solidFill>
                <a:latin typeface="Cambria" panose="02040503050406030204" pitchFamily="18" charset="0"/>
              </a:rPr>
              <a:t> </a:t>
            </a:r>
            <a:r>
              <a:rPr lang="en-US" sz="3200"/>
              <a:t/>
            </a:r>
            <a:br>
              <a:rPr lang="en-US" sz="3200"/>
            </a:b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284829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06467" y="1091874"/>
            <a:ext cx="9314368" cy="55652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8444" y="1901736"/>
            <a:ext cx="204114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smtClean="0">
                <a:solidFill>
                  <a:srgbClr val="0070C0"/>
                </a:solidFill>
                <a:latin typeface="Cambria" panose="02040503050406030204" pitchFamily="18" charset="0"/>
              </a:rPr>
              <a:t>Máy phát nhà máy thủy điện có nhiều cực từ</a:t>
            </a:r>
            <a:endParaRPr lang="en-US" sz="3200" b="1">
              <a:solidFill>
                <a:srgbClr val="0070C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7873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xmlns="" id="{D0B858D8-8D3A-4290-A5C4-47881ABFA54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CẤU TẠO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7EC020C4-1796-49DA-9985-6474261BC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8CDD0E7-0669-4E91-BEF5-140AE0028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311" y="-1218399"/>
            <a:ext cx="8101860" cy="752793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3526" y="1038944"/>
            <a:ext cx="51132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400" b="1">
                <a:latin typeface="Cambria" panose="02040503050406030204" pitchFamily="18" charset="0"/>
              </a:rPr>
              <a:t>Máy phát điện đồng bộ xoay chiều 3 pha </a:t>
            </a:r>
            <a:r>
              <a:rPr lang="vi-VN" sz="2400" b="1" smtClean="0">
                <a:latin typeface="Cambria" panose="02040503050406030204" pitchFamily="18" charset="0"/>
              </a:rPr>
              <a:t>gồm</a:t>
            </a:r>
            <a:r>
              <a:rPr lang="en-US" sz="2400" b="1" smtClean="0">
                <a:latin typeface="Cambria" panose="02040503050406030204" pitchFamily="18" charset="0"/>
              </a:rPr>
              <a:t> </a:t>
            </a:r>
            <a:r>
              <a:rPr lang="vi-VN" sz="2400" b="1" smtClean="0">
                <a:latin typeface="Cambria" panose="02040503050406030204" pitchFamily="18" charset="0"/>
              </a:rPr>
              <a:t>hai </a:t>
            </a:r>
            <a:r>
              <a:rPr lang="vi-VN" sz="2400" b="1">
                <a:latin typeface="Cambria" panose="02040503050406030204" pitchFamily="18" charset="0"/>
              </a:rPr>
              <a:t>thành phần chính </a:t>
            </a:r>
            <a:r>
              <a:rPr lang="vi-VN" sz="2400" b="1" smtClean="0">
                <a:latin typeface="Cambria" panose="02040503050406030204" pitchFamily="18" charset="0"/>
              </a:rPr>
              <a:t>:</a:t>
            </a:r>
            <a:endParaRPr lang="en-US" sz="2400" b="1" smtClean="0">
              <a:latin typeface="Cambria" panose="02040503050406030204" pitchFamily="18" charset="0"/>
            </a:endParaRPr>
          </a:p>
          <a:p>
            <a:pPr algn="just"/>
            <a:r>
              <a:rPr lang="vi-VN" sz="2400" b="1">
                <a:latin typeface="Cambria" panose="02040503050406030204" pitchFamily="18" charset="0"/>
              </a:rPr>
              <a:t/>
            </a:r>
            <a:br>
              <a:rPr lang="vi-VN" sz="2400" b="1">
                <a:latin typeface="Cambria" panose="02040503050406030204" pitchFamily="18" charset="0"/>
              </a:rPr>
            </a:br>
            <a:r>
              <a:rPr lang="vi-VN" sz="2400" b="1">
                <a:solidFill>
                  <a:schemeClr val="accent1"/>
                </a:solidFill>
                <a:latin typeface="Cambria" panose="02040503050406030204" pitchFamily="18" charset="0"/>
              </a:rPr>
              <a:t>ROTOR (PHẦN CẢM</a:t>
            </a:r>
            <a:r>
              <a:rPr lang="vi-VN" sz="2400" b="1" smtClean="0">
                <a:solidFill>
                  <a:schemeClr val="accent1"/>
                </a:solidFill>
                <a:latin typeface="Cambria" panose="02040503050406030204" pitchFamily="18" charset="0"/>
              </a:rPr>
              <a:t>)</a:t>
            </a:r>
            <a:r>
              <a:rPr lang="vi-VN" sz="2400" b="1" smtClean="0">
                <a:latin typeface="Cambria" panose="02040503050406030204" pitchFamily="18" charset="0"/>
              </a:rPr>
              <a:t>: </a:t>
            </a:r>
            <a:r>
              <a:rPr lang="vi-VN" sz="2400">
                <a:latin typeface="Cambria" panose="02040503050406030204" pitchFamily="18" charset="0"/>
              </a:rPr>
              <a:t>tạo từ trường kích thích DC</a:t>
            </a:r>
            <a:r>
              <a:rPr lang="vi-VN" sz="2400" smtClean="0">
                <a:latin typeface="Cambria" panose="02040503050406030204" pitchFamily="18" charset="0"/>
              </a:rPr>
              <a:t>.</a:t>
            </a:r>
            <a:endParaRPr lang="en-US" sz="2400" smtClean="0">
              <a:latin typeface="Cambria" panose="02040503050406030204" pitchFamily="18" charset="0"/>
            </a:endParaRPr>
          </a:p>
          <a:p>
            <a:pPr algn="just"/>
            <a:r>
              <a:rPr lang="vi-VN" sz="2400" b="1">
                <a:latin typeface="Cambria" panose="02040503050406030204" pitchFamily="18" charset="0"/>
              </a:rPr>
              <a:t/>
            </a:r>
            <a:br>
              <a:rPr lang="vi-VN" sz="2400" b="1">
                <a:latin typeface="Cambria" panose="02040503050406030204" pitchFamily="18" charset="0"/>
              </a:rPr>
            </a:br>
            <a:r>
              <a:rPr lang="vi-VN" sz="2400" b="1">
                <a:solidFill>
                  <a:schemeClr val="accent1"/>
                </a:solidFill>
                <a:latin typeface="Cambria" panose="02040503050406030204" pitchFamily="18" charset="0"/>
              </a:rPr>
              <a:t>STATOR (PHẦN ỨNG</a:t>
            </a:r>
            <a:r>
              <a:rPr lang="vi-VN" sz="2400" b="1" smtClean="0">
                <a:solidFill>
                  <a:schemeClr val="accent1"/>
                </a:solidFill>
                <a:latin typeface="Cambria" panose="02040503050406030204" pitchFamily="18" charset="0"/>
              </a:rPr>
              <a:t>)</a:t>
            </a:r>
            <a:r>
              <a:rPr lang="vi-VN" sz="2400" b="1" smtClean="0">
                <a:latin typeface="Cambria" panose="02040503050406030204" pitchFamily="18" charset="0"/>
              </a:rPr>
              <a:t>:</a:t>
            </a:r>
            <a:r>
              <a:rPr lang="en-US" sz="2400" smtClean="0">
                <a:latin typeface="Cambria" panose="02040503050406030204" pitchFamily="18" charset="0"/>
              </a:rPr>
              <a:t> </a:t>
            </a:r>
            <a:r>
              <a:rPr lang="vi-VN" sz="2400" smtClean="0">
                <a:latin typeface="Cambria" panose="02040503050406030204" pitchFamily="18" charset="0"/>
              </a:rPr>
              <a:t>tạo </a:t>
            </a:r>
            <a:r>
              <a:rPr lang="vi-VN" sz="2400">
                <a:latin typeface="Cambria" panose="02040503050406030204" pitchFamily="18" charset="0"/>
              </a:rPr>
              <a:t>thành nguồn áp 3 pha khi động </a:t>
            </a:r>
            <a:r>
              <a:rPr lang="vi-VN" sz="2400" smtClean="0">
                <a:latin typeface="Cambria" panose="02040503050406030204" pitchFamily="18" charset="0"/>
              </a:rPr>
              <a:t>cơ</a:t>
            </a:r>
            <a:r>
              <a:rPr lang="en-US" sz="2400" smtClean="0">
                <a:latin typeface="Cambria" panose="02040503050406030204" pitchFamily="18" charset="0"/>
              </a:rPr>
              <a:t> </a:t>
            </a:r>
            <a:r>
              <a:rPr lang="vi-VN" sz="2400" smtClean="0">
                <a:latin typeface="Cambria" panose="02040503050406030204" pitchFamily="18" charset="0"/>
              </a:rPr>
              <a:t>sơ </a:t>
            </a:r>
            <a:r>
              <a:rPr lang="vi-VN" sz="2400">
                <a:latin typeface="Cambria" panose="02040503050406030204" pitchFamily="18" charset="0"/>
              </a:rPr>
              <a:t>cấp quay tròn đều phần cảm trong phần </a:t>
            </a:r>
            <a:r>
              <a:rPr lang="vi-VN" sz="2400" smtClean="0">
                <a:latin typeface="Cambria" panose="02040503050406030204" pitchFamily="18" charset="0"/>
              </a:rPr>
              <a:t>ứng.</a:t>
            </a:r>
            <a:r>
              <a:rPr lang="en-US" sz="2400" smtClean="0">
                <a:latin typeface="Cambria" panose="02040503050406030204" pitchFamily="18" charset="0"/>
              </a:rPr>
              <a:t> </a:t>
            </a:r>
            <a:r>
              <a:rPr lang="vi-VN" sz="2400" smtClean="0">
                <a:latin typeface="Cambria" panose="02040503050406030204" pitchFamily="18" charset="0"/>
              </a:rPr>
              <a:t>Trên </a:t>
            </a:r>
            <a:r>
              <a:rPr lang="vi-VN" sz="2400">
                <a:latin typeface="Cambria" panose="02040503050406030204" pitchFamily="18" charset="0"/>
              </a:rPr>
              <a:t>Stator lắp 3 bộ dây quấn độc lập, </a:t>
            </a:r>
            <a:r>
              <a:rPr lang="vi-VN" sz="2400" smtClean="0">
                <a:latin typeface="Cambria" panose="02040503050406030204" pitchFamily="18" charset="0"/>
              </a:rPr>
              <a:t>lệch</a:t>
            </a:r>
            <a:r>
              <a:rPr lang="en-US" sz="2400" smtClean="0">
                <a:latin typeface="Cambria" panose="02040503050406030204" pitchFamily="18" charset="0"/>
              </a:rPr>
              <a:t> nhau 120 độ điện trong</a:t>
            </a:r>
            <a:r>
              <a:rPr lang="vi-VN" sz="2400" smtClean="0">
                <a:latin typeface="Cambria" panose="02040503050406030204" pitchFamily="18" charset="0"/>
              </a:rPr>
              <a:t> không</a:t>
            </a:r>
            <a:r>
              <a:rPr lang="en-US" sz="2400" smtClean="0">
                <a:latin typeface="Cambria" panose="02040503050406030204" pitchFamily="18" charset="0"/>
              </a:rPr>
              <a:t> </a:t>
            </a:r>
            <a:r>
              <a:rPr lang="vi-VN" sz="2400" smtClean="0">
                <a:latin typeface="Cambria" panose="02040503050406030204" pitchFamily="18" charset="0"/>
              </a:rPr>
              <a:t>gian.</a:t>
            </a:r>
            <a:endParaRPr lang="en-US" sz="2400" smtClean="0">
              <a:latin typeface="Cambria" panose="02040503050406030204" pitchFamily="18" charset="0"/>
            </a:endParaRPr>
          </a:p>
          <a:p>
            <a:r>
              <a:rPr lang="vi-VN" sz="2400" b="1">
                <a:latin typeface="Cambria" panose="02040503050406030204" pitchFamily="18" charset="0"/>
              </a:rPr>
              <a:t/>
            </a:r>
            <a:br>
              <a:rPr lang="vi-VN" sz="2400" b="1">
                <a:latin typeface="Cambria" panose="02040503050406030204" pitchFamily="18" charset="0"/>
              </a:rPr>
            </a:br>
            <a:r>
              <a:rPr lang="vi-VN" sz="2400" b="1">
                <a:solidFill>
                  <a:schemeClr val="accent1"/>
                </a:solidFill>
                <a:latin typeface="Cambria" panose="02040503050406030204" pitchFamily="18" charset="0"/>
              </a:rPr>
              <a:t>Số cực của phần cảm và phần ứng giống nhau.</a:t>
            </a:r>
            <a:r>
              <a:rPr lang="vi-VN" sz="2400">
                <a:solidFill>
                  <a:schemeClr val="accent1"/>
                </a:solidFill>
                <a:latin typeface="Cambria" panose="02040503050406030204" pitchFamily="18" charset="0"/>
              </a:rPr>
              <a:t> </a:t>
            </a:r>
            <a:endParaRPr lang="en-US" sz="200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46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007" name="Rectangle 31">
            <a:extLst>
              <a:ext uri="{FF2B5EF4-FFF2-40B4-BE49-F238E27FC236}">
                <a16:creationId xmlns:a16="http://schemas.microsoft.com/office/drawing/2014/main" xmlns="" id="{D2785B7B-3EA0-46D9-9F3E-C19E7C9DA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105" y="1544671"/>
            <a:ext cx="102710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3 </a:t>
            </a:r>
            <a:r>
              <a:rPr lang="en-US" altLang="en-US" sz="2400" dirty="0" err="1">
                <a:latin typeface="Cambria" panose="020405030504060302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</a:rPr>
              <a:t> stator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lệch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nhau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gian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góc</a:t>
            </a:r>
            <a:r>
              <a:rPr lang="en-US" altLang="en-US" sz="2400" dirty="0">
                <a:latin typeface="Cambria" panose="02040503050406030204" pitchFamily="18" charset="0"/>
              </a:rPr>
              <a:t> 120</a:t>
            </a:r>
            <a:r>
              <a:rPr lang="en-US" altLang="en-US" sz="2400" baseline="30000" dirty="0">
                <a:latin typeface="Cambria" panose="02040503050406030204" pitchFamily="18" charset="0"/>
              </a:rPr>
              <a:t>0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</a:p>
        </p:txBody>
      </p:sp>
      <p:graphicFrame>
        <p:nvGraphicFramePr>
          <p:cNvPr id="255008" name="Object 32">
            <a:extLst>
              <a:ext uri="{FF2B5EF4-FFF2-40B4-BE49-F238E27FC236}">
                <a16:creationId xmlns:a16="http://schemas.microsoft.com/office/drawing/2014/main" xmlns="" id="{8C511698-78BD-4AE5-8B68-84B4536A28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9205596"/>
              </p:ext>
            </p:extLst>
          </p:nvPr>
        </p:nvGraphicFramePr>
        <p:xfrm>
          <a:off x="1036082" y="2273327"/>
          <a:ext cx="2912260" cy="1475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5" name="Equation" r:id="rId4" imgW="1511300" imgH="774700" progId="Equation.3">
                  <p:embed/>
                </p:oleObj>
              </mc:Choice>
              <mc:Fallback>
                <p:oleObj name="Equation" r:id="rId4" imgW="1511300" imgH="774700" progId="Equation.3">
                  <p:embed/>
                  <p:pic>
                    <p:nvPicPr>
                      <p:cNvPr id="255008" name="Object 32">
                        <a:extLst>
                          <a:ext uri="{FF2B5EF4-FFF2-40B4-BE49-F238E27FC236}">
                            <a16:creationId xmlns:a16="http://schemas.microsoft.com/office/drawing/2014/main" xmlns="" id="{8C511698-78BD-4AE5-8B68-84B4536A28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6082" y="2273327"/>
                        <a:ext cx="2912260" cy="14752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5011" name="Object 35">
            <a:extLst>
              <a:ext uri="{FF2B5EF4-FFF2-40B4-BE49-F238E27FC236}">
                <a16:creationId xmlns:a16="http://schemas.microsoft.com/office/drawing/2014/main" xmlns="" id="{B2E82B19-8BB4-4C16-8A7A-5CCA2C70E6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2286877"/>
              </p:ext>
            </p:extLst>
          </p:nvPr>
        </p:nvGraphicFramePr>
        <p:xfrm>
          <a:off x="6564135" y="3131540"/>
          <a:ext cx="1687643" cy="864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6" name="Equation" r:id="rId6" imgW="812447" imgH="418918" progId="Equation.3">
                  <p:embed/>
                </p:oleObj>
              </mc:Choice>
              <mc:Fallback>
                <p:oleObj name="Equation" r:id="rId6" imgW="812447" imgH="418918" progId="Equation.3">
                  <p:embed/>
                  <p:pic>
                    <p:nvPicPr>
                      <p:cNvPr id="255011" name="Object 35">
                        <a:extLst>
                          <a:ext uri="{FF2B5EF4-FFF2-40B4-BE49-F238E27FC236}">
                            <a16:creationId xmlns:a16="http://schemas.microsoft.com/office/drawing/2014/main" xmlns="" id="{B2E82B19-8BB4-4C16-8A7A-5CCA2C70E6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4135" y="3131540"/>
                        <a:ext cx="1687643" cy="8642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5013" name="Rectangle 37">
            <a:extLst>
              <a:ext uri="{FF2B5EF4-FFF2-40B4-BE49-F238E27FC236}">
                <a16:creationId xmlns:a16="http://schemas.microsoft.com/office/drawing/2014/main" xmlns="" id="{3FFEA03D-69CF-4B75-915D-F0771E800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4044" y="2329983"/>
            <a:ext cx="5257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de-DE" altLang="en-US" sz="2000" dirty="0">
                <a:latin typeface="Cambria" panose="02040503050406030204" pitchFamily="18" charset="0"/>
              </a:rPr>
              <a:t>D</a:t>
            </a:r>
            <a:r>
              <a:rPr lang="de-DE" altLang="en-US" sz="2000" smtClean="0">
                <a:latin typeface="Cambria" panose="02040503050406030204" pitchFamily="18" charset="0"/>
              </a:rPr>
              <a:t>òng </a:t>
            </a:r>
            <a:r>
              <a:rPr lang="de-DE" altLang="en-US" sz="2000" dirty="0">
                <a:latin typeface="Cambria" panose="02040503050406030204" pitchFamily="18" charset="0"/>
              </a:rPr>
              <a:t>điện 3 pha chạy trong dây quấn phần ứng sẽ sinh ra từ trường quay với tốc 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FC36C125-01A3-4F0E-829E-81BFCA6B10A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5DFD5838-BC7C-47D2-B45D-078C2714238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Kết quả hình ảnh cho LOGO CAO DANG LY TU TRONG">
            <a:hlinkClick r:id="rId8" action="ppaction://hlinkfile"/>
            <a:extLst>
              <a:ext uri="{FF2B5EF4-FFF2-40B4-BE49-F238E27FC236}">
                <a16:creationId xmlns:a16="http://schemas.microsoft.com/office/drawing/2014/main" xmlns="" id="{FDFEA25F-67D3-40B2-AC31-4D66A2CD6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B663B64-1B26-49BF-A03F-19211146567A}"/>
              </a:ext>
            </a:extLst>
          </p:cNvPr>
          <p:cNvSpPr txBox="1"/>
          <p:nvPr/>
        </p:nvSpPr>
        <p:spPr>
          <a:xfrm>
            <a:off x="695105" y="974497"/>
            <a:ext cx="2964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Cambria" panose="02040503050406030204" pitchFamily="18" charset="0"/>
              </a:rPr>
              <a:t>Chế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độ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động</a:t>
            </a:r>
            <a:r>
              <a:rPr lang="en-US" sz="2800" b="1" dirty="0">
                <a:latin typeface="Cambria" panose="02040503050406030204" pitchFamily="18" charset="0"/>
              </a:rPr>
              <a:t> c</a:t>
            </a:r>
            <a:r>
              <a:rPr lang="vi-VN" sz="2800" b="1" dirty="0">
                <a:latin typeface="Cambria" panose="02040503050406030204" pitchFamily="18" charset="0"/>
              </a:rPr>
              <a:t>ơ</a:t>
            </a:r>
            <a:endParaRPr lang="en-US" sz="2800" b="1" dirty="0">
              <a:latin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900F029-31A5-41F5-94BE-856AC7769A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73665" y="3748618"/>
            <a:ext cx="3772209" cy="307445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A4ABADF-0CFA-4856-B4E1-B3D1EAF64119}"/>
              </a:ext>
            </a:extLst>
          </p:cNvPr>
          <p:cNvSpPr/>
          <p:nvPr/>
        </p:nvSpPr>
        <p:spPr>
          <a:xfrm>
            <a:off x="1140392" y="4328572"/>
            <a:ext cx="563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Clr>
                <a:srgbClr val="FF0000"/>
              </a:buClr>
            </a:pP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Khi cho dòng điện một chiều vào dây quấn rotor, rotor biến thành một nam châm điện.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A2F85A83-62A6-4B00-BE2D-17664C29AE8A}"/>
              </a:ext>
            </a:extLst>
          </p:cNvPr>
          <p:cNvSpPr/>
          <p:nvPr/>
        </p:nvSpPr>
        <p:spPr>
          <a:xfrm>
            <a:off x="1140392" y="5194226"/>
            <a:ext cx="563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Clr>
                <a:srgbClr val="FF0000"/>
              </a:buClr>
            </a:pPr>
            <a:r>
              <a:rPr lang="pt-BR" altLang="en-US" sz="2000">
                <a:latin typeface="Cambria" panose="02040503050406030204" pitchFamily="18" charset="0"/>
                <a:cs typeface="Times New Roman" panose="02020603050405020304" pitchFamily="18" charset="0"/>
              </a:rPr>
              <a:t>Tác dụng tương hỗ giữa từ trường rotor và stator sẽ có lực tác dụng lên rotor. </a:t>
            </a:r>
            <a:endParaRPr lang="pt-BR" altLang="en-US" sz="2000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69366A6-E1BF-44B7-94AA-8C2303A146DD}"/>
              </a:ext>
            </a:extLst>
          </p:cNvPr>
          <p:cNvSpPr/>
          <p:nvPr/>
        </p:nvSpPr>
        <p:spPr>
          <a:xfrm>
            <a:off x="1140392" y="5954712"/>
            <a:ext cx="563352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buClr>
                <a:srgbClr val="FF0000"/>
              </a:buClr>
            </a:pP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Khi từ trường stator quay với tốc độ n</a:t>
            </a:r>
            <a:r>
              <a:rPr lang="pt-BR" altLang="en-US" sz="20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, lực tác dụng ấy sẽ kéo rotor quay với tốc độ n = n</a:t>
            </a:r>
            <a:r>
              <a:rPr lang="pt-BR" altLang="en-US" sz="20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pt-BR" altLang="en-US" sz="2000" dirty="0">
                <a:latin typeface="Cambria" panose="020405030504060302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85058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5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5007" grpId="0"/>
      <p:bldP spid="2550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003" name="Rectangle 27">
            <a:extLst>
              <a:ext uri="{FF2B5EF4-FFF2-40B4-BE49-F238E27FC236}">
                <a16:creationId xmlns:a16="http://schemas.microsoft.com/office/drawing/2014/main" xmlns="" id="{E335F898-FE1B-4888-8366-19FEC39A8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257" y="1517160"/>
            <a:ext cx="936661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Khi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quay, </a:t>
            </a:r>
            <a:r>
              <a:rPr lang="en-US" altLang="en-US" sz="2400" dirty="0" err="1">
                <a:latin typeface="Cambria" panose="02040503050406030204" pitchFamily="18" charset="0"/>
              </a:rPr>
              <a:t>kéo</a:t>
            </a:r>
            <a:r>
              <a:rPr lang="en-US" altLang="en-US" sz="2400" dirty="0">
                <a:latin typeface="Cambria" panose="02040503050406030204" pitchFamily="18" charset="0"/>
              </a:rPr>
              <a:t> rotor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chiều</a:t>
            </a:r>
            <a:r>
              <a:rPr lang="en-US" altLang="en-US" sz="2400" dirty="0">
                <a:latin typeface="Cambria" panose="02040503050406030204" pitchFamily="18" charset="0"/>
              </a:rPr>
              <a:t> quay </a:t>
            </a:r>
            <a:r>
              <a:rPr lang="en-US" altLang="en-US" sz="2400" dirty="0" err="1">
                <a:latin typeface="Cambria" panose="02040503050406030204" pitchFamily="18" charset="0"/>
              </a:rPr>
              <a:t>theo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tới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tốc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phát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thích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thành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lập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cung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chiều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vào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máy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bộ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thành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nam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châm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do rotor (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) quay </a:t>
            </a:r>
            <a:r>
              <a:rPr lang="en-US" altLang="en-US" sz="2400" dirty="0" err="1">
                <a:latin typeface="Cambria" panose="02040503050406030204" pitchFamily="18" charset="0"/>
              </a:rPr>
              <a:t>nên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trường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cắt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các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thanh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dẫn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 (stator) </a:t>
            </a:r>
            <a:r>
              <a:rPr lang="en-US" altLang="en-US" sz="2400" dirty="0" err="1">
                <a:latin typeface="Cambria" panose="02040503050406030204" pitchFamily="18" charset="0"/>
              </a:rPr>
              <a:t>làm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cảm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ứng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sức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hình</a:t>
            </a:r>
            <a:r>
              <a:rPr lang="en-US" altLang="en-US" sz="2400" dirty="0">
                <a:latin typeface="Cambria" panose="02040503050406030204" pitchFamily="18" charset="0"/>
              </a:rPr>
              <a:t> sin. </a:t>
            </a:r>
          </a:p>
        </p:txBody>
      </p:sp>
      <p:graphicFrame>
        <p:nvGraphicFramePr>
          <p:cNvPr id="255004" name="Object 28">
            <a:extLst>
              <a:ext uri="{FF2B5EF4-FFF2-40B4-BE49-F238E27FC236}">
                <a16:creationId xmlns:a16="http://schemas.microsoft.com/office/drawing/2014/main" xmlns="" id="{C45DBF75-827E-40CA-8524-33B60C06FB1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61906" y="3773678"/>
          <a:ext cx="866314" cy="75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50" name="Equation" r:id="rId4" imgW="457002" imgH="393529" progId="Equation.3">
                  <p:embed/>
                </p:oleObj>
              </mc:Choice>
              <mc:Fallback>
                <p:oleObj name="Equation" r:id="rId4" imgW="457002" imgH="393529" progId="Equation.3">
                  <p:embed/>
                  <p:pic>
                    <p:nvPicPr>
                      <p:cNvPr id="255004" name="Object 28">
                        <a:extLst>
                          <a:ext uri="{FF2B5EF4-FFF2-40B4-BE49-F238E27FC236}">
                            <a16:creationId xmlns:a16="http://schemas.microsoft.com/office/drawing/2014/main" xmlns="" id="{C45DBF75-827E-40CA-8524-33B60C06FB1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1906" y="3773678"/>
                        <a:ext cx="866314" cy="751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5006" name="Rectangle 30">
            <a:extLst>
              <a:ext uri="{FF2B5EF4-FFF2-40B4-BE49-F238E27FC236}">
                <a16:creationId xmlns:a16="http://schemas.microsoft.com/office/drawing/2014/main" xmlns="" id="{8C89F285-E1F6-440B-8803-9C05342A44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3186" y="3939335"/>
            <a:ext cx="27281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E = 4,44.f.k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dq</a:t>
            </a:r>
            <a:r>
              <a:rPr lang="en-US" altLang="en-US" sz="2400" dirty="0">
                <a:latin typeface="Cambria" panose="02040503050406030204" pitchFamily="18" charset="0"/>
              </a:rPr>
              <a:t>.w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.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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0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.</a:t>
            </a:r>
          </a:p>
        </p:txBody>
      </p:sp>
      <p:sp>
        <p:nvSpPr>
          <p:cNvPr id="255007" name="Rectangle 31">
            <a:extLst>
              <a:ext uri="{FF2B5EF4-FFF2-40B4-BE49-F238E27FC236}">
                <a16:creationId xmlns:a16="http://schemas.microsoft.com/office/drawing/2014/main" xmlns="" id="{D2785B7B-3EA0-46D9-9F3E-C19E7C9DA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110" y="4550037"/>
            <a:ext cx="102710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</a:rPr>
              <a:t> 3 </a:t>
            </a:r>
            <a:r>
              <a:rPr lang="en-US" altLang="en-US" sz="2400" dirty="0" err="1">
                <a:latin typeface="Cambria" panose="02040503050406030204" pitchFamily="18" charset="0"/>
              </a:rPr>
              <a:t>pha</a:t>
            </a:r>
            <a:r>
              <a:rPr lang="en-US" altLang="en-US" sz="2400" dirty="0">
                <a:latin typeface="Cambria" panose="02040503050406030204" pitchFamily="18" charset="0"/>
              </a:rPr>
              <a:t> stator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trục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lệch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nhau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gian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góc</a:t>
            </a:r>
            <a:r>
              <a:rPr lang="en-US" altLang="en-US" sz="2400" dirty="0">
                <a:latin typeface="Cambria" panose="02040503050406030204" pitchFamily="18" charset="0"/>
              </a:rPr>
              <a:t> 120</a:t>
            </a:r>
            <a:r>
              <a:rPr lang="en-US" altLang="en-US" sz="2400" baseline="30000" dirty="0">
                <a:latin typeface="Cambria" panose="02040503050406030204" pitchFamily="18" charset="0"/>
              </a:rPr>
              <a:t>0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</a:p>
        </p:txBody>
      </p:sp>
      <p:graphicFrame>
        <p:nvGraphicFramePr>
          <p:cNvPr id="255008" name="Object 32">
            <a:extLst>
              <a:ext uri="{FF2B5EF4-FFF2-40B4-BE49-F238E27FC236}">
                <a16:creationId xmlns:a16="http://schemas.microsoft.com/office/drawing/2014/main" xmlns="" id="{8C511698-78BD-4AE5-8B68-84B4536A28B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340763" y="5151729"/>
          <a:ext cx="2912260" cy="14752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51" name="Equation" r:id="rId6" imgW="1511300" imgH="774700" progId="Equation.3">
                  <p:embed/>
                </p:oleObj>
              </mc:Choice>
              <mc:Fallback>
                <p:oleObj name="Equation" r:id="rId6" imgW="1511300" imgH="774700" progId="Equation.3">
                  <p:embed/>
                  <p:pic>
                    <p:nvPicPr>
                      <p:cNvPr id="255008" name="Object 32">
                        <a:extLst>
                          <a:ext uri="{FF2B5EF4-FFF2-40B4-BE49-F238E27FC236}">
                            <a16:creationId xmlns:a16="http://schemas.microsoft.com/office/drawing/2014/main" xmlns="" id="{8C511698-78BD-4AE5-8B68-84B4536A28B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40763" y="5151729"/>
                        <a:ext cx="2912260" cy="14752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6" name="Rectangle 36">
            <a:extLst>
              <a:ext uri="{FF2B5EF4-FFF2-40B4-BE49-F238E27FC236}">
                <a16:creationId xmlns:a16="http://schemas.microsoft.com/office/drawing/2014/main" xmlns="" id="{76F0C877-71F3-4204-B97D-8AAE0A75CB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635" y="3010972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aphicFrame>
        <p:nvGraphicFramePr>
          <p:cNvPr id="255011" name="Object 35">
            <a:extLst>
              <a:ext uri="{FF2B5EF4-FFF2-40B4-BE49-F238E27FC236}">
                <a16:creationId xmlns:a16="http://schemas.microsoft.com/office/drawing/2014/main" xmlns="" id="{B2E82B19-8BB4-4C16-8A7A-5CCA2C70E65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746566" y="5900668"/>
          <a:ext cx="1687643" cy="8642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52" name="Equation" r:id="rId8" imgW="812447" imgH="418918" progId="Equation.3">
                  <p:embed/>
                </p:oleObj>
              </mc:Choice>
              <mc:Fallback>
                <p:oleObj name="Equation" r:id="rId8" imgW="812447" imgH="418918" progId="Equation.3">
                  <p:embed/>
                  <p:pic>
                    <p:nvPicPr>
                      <p:cNvPr id="255011" name="Object 35">
                        <a:extLst>
                          <a:ext uri="{FF2B5EF4-FFF2-40B4-BE49-F238E27FC236}">
                            <a16:creationId xmlns:a16="http://schemas.microsoft.com/office/drawing/2014/main" xmlns="" id="{B2E82B19-8BB4-4C16-8A7A-5CCA2C70E65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6566" y="5900668"/>
                        <a:ext cx="1687643" cy="8642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5013" name="Rectangle 37">
            <a:extLst>
              <a:ext uri="{FF2B5EF4-FFF2-40B4-BE49-F238E27FC236}">
                <a16:creationId xmlns:a16="http://schemas.microsoft.com/office/drawing/2014/main" xmlns="" id="{3FFEA03D-69CF-4B75-915D-F0771E800E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5192782"/>
            <a:ext cx="5257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de-DE" altLang="en-US" sz="2000" dirty="0">
                <a:latin typeface="Cambria" panose="02040503050406030204" pitchFamily="18" charset="0"/>
              </a:rPr>
              <a:t>D</a:t>
            </a:r>
            <a:r>
              <a:rPr lang="de-DE" altLang="en-US" sz="2000" smtClean="0">
                <a:latin typeface="Cambria" panose="02040503050406030204" pitchFamily="18" charset="0"/>
              </a:rPr>
              <a:t>òng </a:t>
            </a:r>
            <a:r>
              <a:rPr lang="de-DE" altLang="en-US" sz="2000" dirty="0">
                <a:latin typeface="Cambria" panose="02040503050406030204" pitchFamily="18" charset="0"/>
              </a:rPr>
              <a:t>điện 3 pha chạy trong dây quấn phần ứng sẽ sinh ra từ trường quay với tốc độ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55014" name="Line 38">
            <a:extLst>
              <a:ext uri="{FF2B5EF4-FFF2-40B4-BE49-F238E27FC236}">
                <a16:creationId xmlns:a16="http://schemas.microsoft.com/office/drawing/2014/main" xmlns="" id="{71EE03A3-4570-4FD9-9D04-0291689C6B1C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3806" y="6316283"/>
            <a:ext cx="523394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55015" name="Rectangle 39">
            <a:extLst>
              <a:ext uri="{FF2B5EF4-FFF2-40B4-BE49-F238E27FC236}">
                <a16:creationId xmlns:a16="http://schemas.microsoft.com/office/drawing/2014/main" xmlns="" id="{2A1758A5-AD0A-4431-B446-EE7F848B28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6081748"/>
            <a:ext cx="212250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dirty="0" err="1">
                <a:latin typeface="Cambria" panose="02040503050406030204" pitchFamily="18" charset="0"/>
              </a:rPr>
              <a:t>máy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bộ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xmlns="" id="{FC36C125-01A3-4F0E-829E-81BFCA6B10A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MÁY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5DFD5838-BC7C-47D2-B45D-078C2714238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Kết quả hình ảnh cho LOGO CAO DANG LY TU TRONG">
            <a:hlinkClick r:id="rId10" action="ppaction://hlinkfile"/>
            <a:extLst>
              <a:ext uri="{FF2B5EF4-FFF2-40B4-BE49-F238E27FC236}">
                <a16:creationId xmlns:a16="http://schemas.microsoft.com/office/drawing/2014/main" xmlns="" id="{FDFEA25F-67D3-40B2-AC31-4D66A2CD62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B663B64-1B26-49BF-A03F-19211146567A}"/>
              </a:ext>
            </a:extLst>
          </p:cNvPr>
          <p:cNvSpPr txBox="1"/>
          <p:nvPr/>
        </p:nvSpPr>
        <p:spPr>
          <a:xfrm>
            <a:off x="1063257" y="948614"/>
            <a:ext cx="2964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Cambria" panose="02040503050406030204" pitchFamily="18" charset="0"/>
              </a:rPr>
              <a:t>Chế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độ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máy</a:t>
            </a:r>
            <a:r>
              <a:rPr lang="en-US" sz="2800" b="1" dirty="0">
                <a:latin typeface="Cambria" panose="02040503050406030204" pitchFamily="18" charset="0"/>
              </a:rPr>
              <a:t> </a:t>
            </a:r>
            <a:r>
              <a:rPr lang="en-US" sz="2800" b="1" dirty="0" err="1">
                <a:latin typeface="Cambria" panose="02040503050406030204" pitchFamily="18" charset="0"/>
              </a:rPr>
              <a:t>phát</a:t>
            </a:r>
            <a:endParaRPr lang="en-US" sz="28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276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5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5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5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55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55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55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55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55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55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5003" grpId="0"/>
      <p:bldP spid="255006" grpId="0"/>
      <p:bldP spid="255007" grpId="0"/>
      <p:bldP spid="255013" grpId="0"/>
      <p:bldP spid="2550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335" name="Rectangle 71">
            <a:extLst>
              <a:ext uri="{FF2B5EF4-FFF2-40B4-BE49-F238E27FC236}">
                <a16:creationId xmlns:a16="http://schemas.microsoft.com/office/drawing/2014/main" xmlns="" id="{521CF8E5-A6D7-4276-8726-995173304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6500" y="14478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Tải thuần trở</a:t>
            </a:r>
          </a:p>
        </p:txBody>
      </p:sp>
      <p:grpSp>
        <p:nvGrpSpPr>
          <p:cNvPr id="267342" name="Group 78">
            <a:extLst>
              <a:ext uri="{FF2B5EF4-FFF2-40B4-BE49-F238E27FC236}">
                <a16:creationId xmlns:a16="http://schemas.microsoft.com/office/drawing/2014/main" xmlns="" id="{E505633B-431B-4366-B88B-35B1DC5E139D}"/>
              </a:ext>
            </a:extLst>
          </p:cNvPr>
          <p:cNvGrpSpPr>
            <a:grpSpLocks/>
          </p:cNvGrpSpPr>
          <p:nvPr/>
        </p:nvGrpSpPr>
        <p:grpSpPr bwMode="auto">
          <a:xfrm>
            <a:off x="2209800" y="2209800"/>
            <a:ext cx="1981200" cy="838200"/>
            <a:chOff x="432" y="1328"/>
            <a:chExt cx="1248" cy="450"/>
          </a:xfrm>
        </p:grpSpPr>
        <p:sp>
          <p:nvSpPr>
            <p:cNvPr id="13423" name="Rectangle 72">
              <a:extLst>
                <a:ext uri="{FF2B5EF4-FFF2-40B4-BE49-F238E27FC236}">
                  <a16:creationId xmlns:a16="http://schemas.microsoft.com/office/drawing/2014/main" xmlns="" id="{BE63A6D7-22A4-484F-9EA4-DCCF2179C3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4" name="AutoShape 75">
              <a:extLst>
                <a:ext uri="{FF2B5EF4-FFF2-40B4-BE49-F238E27FC236}">
                  <a16:creationId xmlns:a16="http://schemas.microsoft.com/office/drawing/2014/main" xmlns="" id="{394E2B39-1E36-444B-BD3F-2547219D98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5" name="AutoShape 76">
              <a:extLst>
                <a:ext uri="{FF2B5EF4-FFF2-40B4-BE49-F238E27FC236}">
                  <a16:creationId xmlns:a16="http://schemas.microsoft.com/office/drawing/2014/main" xmlns="" id="{84A41EF4-28B9-497A-BD4B-C1E2909A9E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6" name="Rectangle 77">
              <a:extLst>
                <a:ext uri="{FF2B5EF4-FFF2-40B4-BE49-F238E27FC236}">
                  <a16:creationId xmlns:a16="http://schemas.microsoft.com/office/drawing/2014/main" xmlns="" id="{5E9C6D46-F4FE-4C8B-A2B7-C61B135F33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</p:grpSp>
      <p:sp>
        <p:nvSpPr>
          <p:cNvPr id="267343" name="Text Box 79">
            <a:extLst>
              <a:ext uri="{FF2B5EF4-FFF2-40B4-BE49-F238E27FC236}">
                <a16:creationId xmlns:a16="http://schemas.microsoft.com/office/drawing/2014/main" xmlns="" id="{60BAB9DA-EF35-4844-92AA-032667E55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345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S</a:t>
            </a:r>
          </a:p>
        </p:txBody>
      </p:sp>
      <p:sp>
        <p:nvSpPr>
          <p:cNvPr id="267344" name="Text Box 80">
            <a:extLst>
              <a:ext uri="{FF2B5EF4-FFF2-40B4-BE49-F238E27FC236}">
                <a16:creationId xmlns:a16="http://schemas.microsoft.com/office/drawing/2014/main" xmlns="" id="{8FDD4E13-EE11-4424-AC75-7CF066C45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N</a:t>
            </a:r>
          </a:p>
        </p:txBody>
      </p:sp>
      <p:sp>
        <p:nvSpPr>
          <p:cNvPr id="267345" name="Line 81">
            <a:extLst>
              <a:ext uri="{FF2B5EF4-FFF2-40B4-BE49-F238E27FC236}">
                <a16:creationId xmlns:a16="http://schemas.microsoft.com/office/drawing/2014/main" xmlns="" id="{40A245DD-950D-492C-99D9-C824210A17A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67000" y="26162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46" name="Text Box 82">
            <a:extLst>
              <a:ext uri="{FF2B5EF4-FFF2-40B4-BE49-F238E27FC236}">
                <a16:creationId xmlns:a16="http://schemas.microsoft.com/office/drawing/2014/main" xmlns="" id="{37CB70ED-371C-48A6-9CD8-829C81B5A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25146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347" name="Line 83">
            <a:extLst>
              <a:ext uri="{FF2B5EF4-FFF2-40B4-BE49-F238E27FC236}">
                <a16:creationId xmlns:a16="http://schemas.microsoft.com/office/drawing/2014/main" xmlns="" id="{29E9B30D-545E-49AB-9C54-D62E4562EDD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0400" y="19240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48" name="Text Box 84">
            <a:extLst>
              <a:ext uri="{FF2B5EF4-FFF2-40B4-BE49-F238E27FC236}">
                <a16:creationId xmlns:a16="http://schemas.microsoft.com/office/drawing/2014/main" xmlns="" id="{5F217B0D-30FC-406E-A03F-92F3799F2D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1676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49" name="Line 85">
            <a:extLst>
              <a:ext uri="{FF2B5EF4-FFF2-40B4-BE49-F238E27FC236}">
                <a16:creationId xmlns:a16="http://schemas.microsoft.com/office/drawing/2014/main" xmlns="" id="{A068B904-1C44-4999-A295-BA6C96B15EA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0400" y="2057400"/>
            <a:ext cx="0" cy="53340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0" name="Text Box 86">
            <a:extLst>
              <a:ext uri="{FF2B5EF4-FFF2-40B4-BE49-F238E27FC236}">
                <a16:creationId xmlns:a16="http://schemas.microsoft.com/office/drawing/2014/main" xmlns="" id="{04DD489A-610D-487F-8631-5DFB82AB2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2300" y="18923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latin typeface="VNI-Times" pitchFamily="2" charset="0"/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51" name="Line 87">
            <a:extLst>
              <a:ext uri="{FF2B5EF4-FFF2-40B4-BE49-F238E27FC236}">
                <a16:creationId xmlns:a16="http://schemas.microsoft.com/office/drawing/2014/main" xmlns="" id="{5E998A42-1261-4F82-83E4-5E76222861C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00400" y="2286000"/>
            <a:ext cx="0" cy="30480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2" name="Text Box 88">
            <a:extLst>
              <a:ext uri="{FF2B5EF4-FFF2-40B4-BE49-F238E27FC236}">
                <a16:creationId xmlns:a16="http://schemas.microsoft.com/office/drawing/2014/main" xmlns="" id="{E6E9793F-4DC8-4B6F-A76B-3EA0A6F0C2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2300" y="2057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54" name="Line 90">
            <a:extLst>
              <a:ext uri="{FF2B5EF4-FFF2-40B4-BE49-F238E27FC236}">
                <a16:creationId xmlns:a16="http://schemas.microsoft.com/office/drawing/2014/main" xmlns="" id="{F67B3C8B-BA42-4EEC-B73B-FF7DF0E16AA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43200" y="2311400"/>
            <a:ext cx="4572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5" name="Line 91">
            <a:extLst>
              <a:ext uri="{FF2B5EF4-FFF2-40B4-BE49-F238E27FC236}">
                <a16:creationId xmlns:a16="http://schemas.microsoft.com/office/drawing/2014/main" xmlns="" id="{FFBD32E4-B466-4E50-8610-0FE98EDEA15E}"/>
              </a:ext>
            </a:extLst>
          </p:cNvPr>
          <p:cNvSpPr>
            <a:spLocks noChangeShapeType="1"/>
          </p:cNvSpPr>
          <p:nvPr/>
        </p:nvSpPr>
        <p:spPr bwMode="auto">
          <a:xfrm>
            <a:off x="2673350" y="2298700"/>
            <a:ext cx="0" cy="3111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6" name="Line 92">
            <a:extLst>
              <a:ext uri="{FF2B5EF4-FFF2-40B4-BE49-F238E27FC236}">
                <a16:creationId xmlns:a16="http://schemas.microsoft.com/office/drawing/2014/main" xmlns="" id="{53BFF436-7550-4B43-8D4C-26614CB62CC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660650" y="2298700"/>
            <a:ext cx="533400" cy="3048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57" name="Text Box 93">
            <a:extLst>
              <a:ext uri="{FF2B5EF4-FFF2-40B4-BE49-F238E27FC236}">
                <a16:creationId xmlns:a16="http://schemas.microsoft.com/office/drawing/2014/main" xmlns="" id="{37B8757D-2331-415B-988F-7AA763746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9558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</a:t>
            </a:r>
            <a:endParaRPr lang="en-US" altLang="en-US" sz="180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58" name="Rectangle 94">
            <a:extLst>
              <a:ext uri="{FF2B5EF4-FFF2-40B4-BE49-F238E27FC236}">
                <a16:creationId xmlns:a16="http://schemas.microsoft.com/office/drawing/2014/main" xmlns="" id="{E0073C9D-776D-4334-9D71-2CC485EA64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78100" y="3092450"/>
            <a:ext cx="12319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>
                <a:latin typeface="Times New Roman" panose="02020603050405020304" pitchFamily="18" charset="0"/>
              </a:rPr>
              <a:t>Do </a:t>
            </a:r>
            <a:r>
              <a:rPr lang="en-US" altLang="en-US" sz="16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6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  <a:r>
              <a:rPr lang="en-US" altLang="en-US" sz="1600">
                <a:latin typeface="VNI-Times" pitchFamily="2" charset="0"/>
                <a:sym typeface="Symbol" panose="05050102010706020507" pitchFamily="18" charset="2"/>
              </a:rPr>
              <a:t>  </a:t>
            </a:r>
          </a:p>
        </p:txBody>
      </p:sp>
      <p:sp>
        <p:nvSpPr>
          <p:cNvPr id="267359" name="Rectangle 95">
            <a:extLst>
              <a:ext uri="{FF2B5EF4-FFF2-40B4-BE49-F238E27FC236}">
                <a16:creationId xmlns:a16="http://schemas.microsoft.com/office/drawing/2014/main" xmlns="" id="{34EE25AA-F785-4ADC-A97D-CBC22BAE38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9500" y="3581400"/>
            <a:ext cx="18669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sụt</a:t>
            </a:r>
            <a:r>
              <a:rPr lang="vi-VN" altLang="en-US" sz="1600" dirty="0" smtClean="0">
                <a:sym typeface="Symbol" panose="05050102010706020507" pitchFamily="18" charset="2"/>
              </a:rPr>
              <a:t> áp</a:t>
            </a:r>
            <a:r>
              <a:rPr lang="en-US" altLang="en-US" sz="1600" dirty="0" smtClean="0">
                <a:sym typeface="Symbol" panose="05050102010706020507" pitchFamily="18" charset="2"/>
              </a:rPr>
              <a:t> 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60" name="Rectangle 96">
            <a:extLst>
              <a:ext uri="{FF2B5EF4-FFF2-40B4-BE49-F238E27FC236}">
                <a16:creationId xmlns:a16="http://schemas.microsoft.com/office/drawing/2014/main" xmlns="" id="{CB4A28D2-2898-4973-B957-3D8C45ED74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6850" y="14478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Tải thuần cảm</a:t>
            </a:r>
          </a:p>
        </p:txBody>
      </p:sp>
      <p:grpSp>
        <p:nvGrpSpPr>
          <p:cNvPr id="267361" name="Group 97">
            <a:extLst>
              <a:ext uri="{FF2B5EF4-FFF2-40B4-BE49-F238E27FC236}">
                <a16:creationId xmlns:a16="http://schemas.microsoft.com/office/drawing/2014/main" xmlns="" id="{731E5188-BB01-4A81-A50F-20D1C6624B92}"/>
              </a:ext>
            </a:extLst>
          </p:cNvPr>
          <p:cNvGrpSpPr>
            <a:grpSpLocks/>
          </p:cNvGrpSpPr>
          <p:nvPr/>
        </p:nvGrpSpPr>
        <p:grpSpPr bwMode="auto">
          <a:xfrm>
            <a:off x="5054600" y="2209800"/>
            <a:ext cx="1981200" cy="838200"/>
            <a:chOff x="432" y="1328"/>
            <a:chExt cx="1248" cy="450"/>
          </a:xfrm>
        </p:grpSpPr>
        <p:sp>
          <p:nvSpPr>
            <p:cNvPr id="13419" name="Rectangle 98">
              <a:extLst>
                <a:ext uri="{FF2B5EF4-FFF2-40B4-BE49-F238E27FC236}">
                  <a16:creationId xmlns:a16="http://schemas.microsoft.com/office/drawing/2014/main" xmlns="" id="{CA1F7D35-A897-448B-8159-3583FA543C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0" name="AutoShape 99">
              <a:extLst>
                <a:ext uri="{FF2B5EF4-FFF2-40B4-BE49-F238E27FC236}">
                  <a16:creationId xmlns:a16="http://schemas.microsoft.com/office/drawing/2014/main" xmlns="" id="{9B2314FC-0EDC-4525-8250-989D891A8E1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1" name="AutoShape 100">
              <a:extLst>
                <a:ext uri="{FF2B5EF4-FFF2-40B4-BE49-F238E27FC236}">
                  <a16:creationId xmlns:a16="http://schemas.microsoft.com/office/drawing/2014/main" xmlns="" id="{90F569A8-6810-4D0E-B7E9-979B8396FC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22" name="Rectangle 101">
              <a:extLst>
                <a:ext uri="{FF2B5EF4-FFF2-40B4-BE49-F238E27FC236}">
                  <a16:creationId xmlns:a16="http://schemas.microsoft.com/office/drawing/2014/main" xmlns="" id="{687B635A-BAC6-4EE9-A7AD-7E8775DB1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</p:grpSp>
      <p:sp>
        <p:nvSpPr>
          <p:cNvPr id="267366" name="Text Box 102">
            <a:extLst>
              <a:ext uri="{FF2B5EF4-FFF2-40B4-BE49-F238E27FC236}">
                <a16:creationId xmlns:a16="http://schemas.microsoft.com/office/drawing/2014/main" xmlns="" id="{868F6156-8780-4956-A59A-9C8AF32BA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25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S</a:t>
            </a:r>
          </a:p>
        </p:txBody>
      </p:sp>
      <p:sp>
        <p:nvSpPr>
          <p:cNvPr id="267367" name="Text Box 103">
            <a:extLst>
              <a:ext uri="{FF2B5EF4-FFF2-40B4-BE49-F238E27FC236}">
                <a16:creationId xmlns:a16="http://schemas.microsoft.com/office/drawing/2014/main" xmlns="" id="{FD702358-359A-4150-81D4-0D3C08363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100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N</a:t>
            </a:r>
          </a:p>
        </p:txBody>
      </p:sp>
      <p:sp>
        <p:nvSpPr>
          <p:cNvPr id="267368" name="Line 104">
            <a:extLst>
              <a:ext uri="{FF2B5EF4-FFF2-40B4-BE49-F238E27FC236}">
                <a16:creationId xmlns:a16="http://schemas.microsoft.com/office/drawing/2014/main" xmlns="" id="{0FA1B391-6803-4C84-8E00-D00BA01CA71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511800" y="26162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69" name="Text Box 105">
            <a:extLst>
              <a:ext uri="{FF2B5EF4-FFF2-40B4-BE49-F238E27FC236}">
                <a16:creationId xmlns:a16="http://schemas.microsoft.com/office/drawing/2014/main" xmlns="" id="{7499E57D-A01A-4724-95ED-0A3B3F2D0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8000" y="25146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370" name="Line 106">
            <a:extLst>
              <a:ext uri="{FF2B5EF4-FFF2-40B4-BE49-F238E27FC236}">
                <a16:creationId xmlns:a16="http://schemas.microsoft.com/office/drawing/2014/main" xmlns="" id="{2B948139-DDF7-40DF-81F6-F1976F5924B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19240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71" name="Text Box 107">
            <a:extLst>
              <a:ext uri="{FF2B5EF4-FFF2-40B4-BE49-F238E27FC236}">
                <a16:creationId xmlns:a16="http://schemas.microsoft.com/office/drawing/2014/main" xmlns="" id="{8FD365AC-679F-4A61-8001-12D689240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9000" y="1676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72" name="Line 108">
            <a:extLst>
              <a:ext uri="{FF2B5EF4-FFF2-40B4-BE49-F238E27FC236}">
                <a16:creationId xmlns:a16="http://schemas.microsoft.com/office/drawing/2014/main" xmlns="" id="{EFF91ECB-E485-4898-B5D0-08B35B19098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2603500"/>
            <a:ext cx="457200" cy="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73" name="Text Box 109">
            <a:extLst>
              <a:ext uri="{FF2B5EF4-FFF2-40B4-BE49-F238E27FC236}">
                <a16:creationId xmlns:a16="http://schemas.microsoft.com/office/drawing/2014/main" xmlns="" id="{95FBE443-348D-4E42-BEBA-5FF44447F7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2400" y="2362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latin typeface="VNI-Times" pitchFamily="2" charset="0"/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74" name="Line 110">
            <a:extLst>
              <a:ext uri="{FF2B5EF4-FFF2-40B4-BE49-F238E27FC236}">
                <a16:creationId xmlns:a16="http://schemas.microsoft.com/office/drawing/2014/main" xmlns="" id="{1F0B17F0-2932-4C24-95FD-7DA5A63326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45200" y="2616200"/>
            <a:ext cx="228600" cy="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75" name="Text Box 111">
            <a:extLst>
              <a:ext uri="{FF2B5EF4-FFF2-40B4-BE49-F238E27FC236}">
                <a16:creationId xmlns:a16="http://schemas.microsoft.com/office/drawing/2014/main" xmlns="" id="{F8A42201-340A-4868-8176-8F9A1B17C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3150" y="250825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79" name="Text Box 115">
            <a:extLst>
              <a:ext uri="{FF2B5EF4-FFF2-40B4-BE49-F238E27FC236}">
                <a16:creationId xmlns:a16="http://schemas.microsoft.com/office/drawing/2014/main" xmlns="" id="{EF67C78C-43C9-479D-83D2-247E903EE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0400" y="25019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</a:t>
            </a:r>
            <a:endParaRPr lang="en-US" altLang="en-US" sz="180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81" name="Line 117">
            <a:extLst>
              <a:ext uri="{FF2B5EF4-FFF2-40B4-BE49-F238E27FC236}">
                <a16:creationId xmlns:a16="http://schemas.microsoft.com/office/drawing/2014/main" xmlns="" id="{F1942B85-9558-45A6-88E4-4D364C35801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740400" y="2609850"/>
            <a:ext cx="3048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82" name="Rectangle 118">
            <a:extLst>
              <a:ext uri="{FF2B5EF4-FFF2-40B4-BE49-F238E27FC236}">
                <a16:creationId xmlns:a16="http://schemas.microsoft.com/office/drawing/2014/main" xmlns="" id="{E8359223-9186-4B69-945D-3664DC8919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333750"/>
            <a:ext cx="26225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ngang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trục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khử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83" name="Rectangle 119">
            <a:extLst>
              <a:ext uri="{FF2B5EF4-FFF2-40B4-BE49-F238E27FC236}">
                <a16:creationId xmlns:a16="http://schemas.microsoft.com/office/drawing/2014/main" xmlns="" id="{BA6E24BE-D6BC-4A38-8667-B7A1ABA55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1100" y="3092450"/>
            <a:ext cx="2438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Times New Roman" panose="02020603050405020304" pitchFamily="18" charset="0"/>
              </a:rPr>
              <a:t>Do 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latin typeface="VNI-Times" pitchFamily="2" charset="0"/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latin typeface="VNI-Times" pitchFamily="2" charset="0"/>
                <a:sym typeface="Symbol" panose="05050102010706020507" pitchFamily="18" charset="2"/>
              </a:rPr>
              <a:t>ngược chiều với </a:t>
            </a:r>
            <a:r>
              <a:rPr lang="en-US" altLang="en-US" sz="1600" dirty="0" smtClean="0">
                <a:latin typeface="VNI-Times" pitchFamily="2" charset="0"/>
                <a:sym typeface="Symbol" panose="05050102010706020507" pitchFamily="18" charset="2"/>
              </a:rPr>
              <a:t></a:t>
            </a:r>
            <a:endParaRPr lang="en-US" altLang="en-US" sz="1600" dirty="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384" name="Rectangle 120">
            <a:extLst>
              <a:ext uri="{FF2B5EF4-FFF2-40B4-BE49-F238E27FC236}">
                <a16:creationId xmlns:a16="http://schemas.microsoft.com/office/drawing/2014/main" xmlns="" id="{B4F65731-9511-49B6-8D59-EAD68EAF2F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7000" y="3581400"/>
            <a:ext cx="18288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sụt</a:t>
            </a:r>
            <a:r>
              <a:rPr lang="vi-VN" altLang="en-US" sz="1600" dirty="0" smtClean="0">
                <a:sym typeface="Symbol" panose="05050102010706020507" pitchFamily="18" charset="2"/>
              </a:rPr>
              <a:t>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85" name="Rectangle 121">
            <a:extLst>
              <a:ext uri="{FF2B5EF4-FFF2-40B4-BE49-F238E27FC236}">
                <a16:creationId xmlns:a16="http://schemas.microsoft.com/office/drawing/2014/main" xmlns="" id="{C337D031-B855-463F-B8D4-A10028C485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03800" y="3333750"/>
            <a:ext cx="252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sym typeface="Symbol" panose="05050102010706020507" pitchFamily="18" charset="2"/>
              </a:rPr>
              <a:t>dọc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trục</a:t>
            </a:r>
            <a:r>
              <a:rPr lang="en-US" altLang="en-US" sz="1600" dirty="0" smtClean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khử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386" name="Rectangle 122">
            <a:extLst>
              <a:ext uri="{FF2B5EF4-FFF2-40B4-BE49-F238E27FC236}">
                <a16:creationId xmlns:a16="http://schemas.microsoft.com/office/drawing/2014/main" xmlns="" id="{6794CE05-40FE-4CE4-9DF6-34E4F885A4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26400" y="14478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b="1">
                <a:latin typeface="Times New Roman" panose="02020603050405020304" pitchFamily="18" charset="0"/>
              </a:rPr>
              <a:t>Tải thuần dung</a:t>
            </a:r>
          </a:p>
        </p:txBody>
      </p:sp>
      <p:grpSp>
        <p:nvGrpSpPr>
          <p:cNvPr id="267387" name="Group 123">
            <a:extLst>
              <a:ext uri="{FF2B5EF4-FFF2-40B4-BE49-F238E27FC236}">
                <a16:creationId xmlns:a16="http://schemas.microsoft.com/office/drawing/2014/main" xmlns="" id="{C7928349-E856-4DD1-B580-075EF7EC443A}"/>
              </a:ext>
            </a:extLst>
          </p:cNvPr>
          <p:cNvGrpSpPr>
            <a:grpSpLocks/>
          </p:cNvGrpSpPr>
          <p:nvPr/>
        </p:nvGrpSpPr>
        <p:grpSpPr bwMode="auto">
          <a:xfrm>
            <a:off x="7804150" y="2209800"/>
            <a:ext cx="1981200" cy="838200"/>
            <a:chOff x="432" y="1328"/>
            <a:chExt cx="1248" cy="450"/>
          </a:xfrm>
        </p:grpSpPr>
        <p:sp>
          <p:nvSpPr>
            <p:cNvPr id="13415" name="Rectangle 124">
              <a:extLst>
                <a:ext uri="{FF2B5EF4-FFF2-40B4-BE49-F238E27FC236}">
                  <a16:creationId xmlns:a16="http://schemas.microsoft.com/office/drawing/2014/main" xmlns="" id="{463A45DA-7B46-495B-B54D-AB6E601B27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16" name="AutoShape 125">
              <a:extLst>
                <a:ext uri="{FF2B5EF4-FFF2-40B4-BE49-F238E27FC236}">
                  <a16:creationId xmlns:a16="http://schemas.microsoft.com/office/drawing/2014/main" xmlns="" id="{791D25DA-0D28-4EA1-A51D-64BB6A1B7A3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17" name="AutoShape 126">
              <a:extLst>
                <a:ext uri="{FF2B5EF4-FFF2-40B4-BE49-F238E27FC236}">
                  <a16:creationId xmlns:a16="http://schemas.microsoft.com/office/drawing/2014/main" xmlns="" id="{66DA0CC1-E871-40A4-A6CA-7EFDF20218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13418" name="Rectangle 127">
              <a:extLst>
                <a:ext uri="{FF2B5EF4-FFF2-40B4-BE49-F238E27FC236}">
                  <a16:creationId xmlns:a16="http://schemas.microsoft.com/office/drawing/2014/main" xmlns="" id="{E177480D-6E52-4944-8A46-9302BAC5E8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</p:grpSp>
      <p:sp>
        <p:nvSpPr>
          <p:cNvPr id="267392" name="Text Box 128">
            <a:extLst>
              <a:ext uri="{FF2B5EF4-FFF2-40B4-BE49-F238E27FC236}">
                <a16:creationId xmlns:a16="http://schemas.microsoft.com/office/drawing/2014/main" xmlns="" id="{C656516B-F7A2-4ACA-A3BA-5FDCDBAA99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780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S</a:t>
            </a:r>
          </a:p>
        </p:txBody>
      </p:sp>
      <p:sp>
        <p:nvSpPr>
          <p:cNvPr id="267393" name="Text Box 129">
            <a:extLst>
              <a:ext uri="{FF2B5EF4-FFF2-40B4-BE49-F238E27FC236}">
                <a16:creationId xmlns:a16="http://schemas.microsoft.com/office/drawing/2014/main" xmlns="" id="{673D284B-957F-4D7C-941A-F886737F9D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0550" y="24511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</a:rPr>
              <a:t>N</a:t>
            </a:r>
          </a:p>
        </p:txBody>
      </p:sp>
      <p:sp>
        <p:nvSpPr>
          <p:cNvPr id="267394" name="Line 130">
            <a:extLst>
              <a:ext uri="{FF2B5EF4-FFF2-40B4-BE49-F238E27FC236}">
                <a16:creationId xmlns:a16="http://schemas.microsoft.com/office/drawing/2014/main" xmlns="" id="{C8DC5633-C23F-46DB-828E-1DD33BD98DF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261350" y="26162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95" name="Text Box 131">
            <a:extLst>
              <a:ext uri="{FF2B5EF4-FFF2-40B4-BE49-F238E27FC236}">
                <a16:creationId xmlns:a16="http://schemas.microsoft.com/office/drawing/2014/main" xmlns="" id="{F3ADA740-3D8D-4636-93DA-AC77BE3A2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1350" y="25273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396" name="Line 132">
            <a:extLst>
              <a:ext uri="{FF2B5EF4-FFF2-40B4-BE49-F238E27FC236}">
                <a16:creationId xmlns:a16="http://schemas.microsoft.com/office/drawing/2014/main" xmlns="" id="{BE0DAB3E-030B-495E-8415-047D925EDD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794750" y="19240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97" name="Text Box 133">
            <a:extLst>
              <a:ext uri="{FF2B5EF4-FFF2-40B4-BE49-F238E27FC236}">
                <a16:creationId xmlns:a16="http://schemas.microsoft.com/office/drawing/2014/main" xmlns="" id="{12150263-AA2B-4773-BB96-2D8391542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8550" y="16764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398" name="Line 134">
            <a:extLst>
              <a:ext uri="{FF2B5EF4-FFF2-40B4-BE49-F238E27FC236}">
                <a16:creationId xmlns:a16="http://schemas.microsoft.com/office/drawing/2014/main" xmlns="" id="{CD26B139-75D3-4A46-ABAE-39E6BD52D03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82000" y="2603500"/>
            <a:ext cx="412750" cy="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399" name="Text Box 135">
            <a:extLst>
              <a:ext uri="{FF2B5EF4-FFF2-40B4-BE49-F238E27FC236}">
                <a16:creationId xmlns:a16="http://schemas.microsoft.com/office/drawing/2014/main" xmlns="" id="{91300E33-4CC2-427C-B436-682DE8965C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latin typeface="VNI-Times" pitchFamily="2" charset="0"/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400" name="Line 136">
            <a:extLst>
              <a:ext uri="{FF2B5EF4-FFF2-40B4-BE49-F238E27FC236}">
                <a16:creationId xmlns:a16="http://schemas.microsoft.com/office/drawing/2014/main" xmlns="" id="{541B0458-E744-46A5-AD5C-989FF1A5114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10600" y="2616200"/>
            <a:ext cx="184150" cy="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401" name="Text Box 137">
            <a:extLst>
              <a:ext uri="{FF2B5EF4-FFF2-40B4-BE49-F238E27FC236}">
                <a16:creationId xmlns:a16="http://schemas.microsoft.com/office/drawing/2014/main" xmlns="" id="{19B47FCA-4124-476B-92FD-F3DE452D6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15350" y="25273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latin typeface="VNI-Times" pitchFamily="2" charset="0"/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02" name="Text Box 138">
            <a:extLst>
              <a:ext uri="{FF2B5EF4-FFF2-40B4-BE49-F238E27FC236}">
                <a16:creationId xmlns:a16="http://schemas.microsoft.com/office/drawing/2014/main" xmlns="" id="{FFC80AED-D6CE-4ACA-8FC2-1168DD21B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5146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latin typeface="VNI-Times" pitchFamily="2" charset="0"/>
                <a:sym typeface="Symbol" panose="05050102010706020507" pitchFamily="18" charset="2"/>
              </a:rPr>
              <a:t></a:t>
            </a:r>
            <a:endParaRPr lang="en-US" altLang="en-US" sz="1800">
              <a:latin typeface="VNI-Times" pitchFamily="2" charset="0"/>
              <a:sym typeface="Symbol" panose="05050102010706020507" pitchFamily="18" charset="2"/>
            </a:endParaRPr>
          </a:p>
        </p:txBody>
      </p:sp>
      <p:sp>
        <p:nvSpPr>
          <p:cNvPr id="267403" name="Line 139">
            <a:extLst>
              <a:ext uri="{FF2B5EF4-FFF2-40B4-BE49-F238E27FC236}">
                <a16:creationId xmlns:a16="http://schemas.microsoft.com/office/drawing/2014/main" xmlns="" id="{08CCE18A-7B3C-4193-843D-E887236DFE6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01000" y="2647950"/>
            <a:ext cx="793750" cy="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67404" name="Rectangle 140">
            <a:extLst>
              <a:ext uri="{FF2B5EF4-FFF2-40B4-BE49-F238E27FC236}">
                <a16:creationId xmlns:a16="http://schemas.microsoft.com/office/drawing/2014/main" xmlns="" id="{1FD7E75F-F7F8-4AF3-86AD-07380E60E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9550" y="3092450"/>
            <a:ext cx="2286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Times New Roman" panose="02020603050405020304" pitchFamily="18" charset="0"/>
              </a:rPr>
              <a:t>Do 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latin typeface="VNI-Times" pitchFamily="2" charset="0"/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latin typeface="VNI-Times" pitchFamily="2" charset="0"/>
                <a:sym typeface="Symbol" panose="05050102010706020507" pitchFamily="18" charset="2"/>
              </a:rPr>
              <a:t>cùng chiều với</a:t>
            </a:r>
            <a:r>
              <a:rPr lang="en-US" altLang="en-US" sz="1600" dirty="0" smtClean="0">
                <a:latin typeface="VNI-Times" pitchFamily="2" charset="0"/>
                <a:sym typeface="Symbol" panose="05050102010706020507" pitchFamily="18" charset="2"/>
              </a:rPr>
              <a:t> </a:t>
            </a:r>
            <a:r>
              <a:rPr lang="en-US" altLang="en-US" sz="1600" dirty="0">
                <a:latin typeface="VNI-Times" pitchFamily="2" charset="0"/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405" name="Rectangle 141">
            <a:extLst>
              <a:ext uri="{FF2B5EF4-FFF2-40B4-BE49-F238E27FC236}">
                <a16:creationId xmlns:a16="http://schemas.microsoft.com/office/drawing/2014/main" xmlns="" id="{52CC7CCD-2B86-4D79-8681-FFBC87EF01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56549" y="3581400"/>
            <a:ext cx="207521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smtClean="0">
                <a:sym typeface="Symbol" panose="05050102010706020507" pitchFamily="18" charset="2"/>
              </a:rPr>
              <a:t>t</a:t>
            </a:r>
            <a:r>
              <a:rPr lang="vi-VN" altLang="en-US" sz="1600" dirty="0" smtClean="0">
                <a:sym typeface="Symbol" panose="05050102010706020507" pitchFamily="18" charset="2"/>
              </a:rPr>
              <a:t>ăng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06" name="Rectangle 142">
            <a:extLst>
              <a:ext uri="{FF2B5EF4-FFF2-40B4-BE49-F238E27FC236}">
                <a16:creationId xmlns:a16="http://schemas.microsoft.com/office/drawing/2014/main" xmlns="" id="{8B08E155-63A2-4ACE-B282-E7D25A51A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9550" y="3333750"/>
            <a:ext cx="25273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smtClean="0">
                <a:sym typeface="Symbol" panose="05050102010706020507" pitchFamily="18" charset="2"/>
              </a:rPr>
              <a:t>d</a:t>
            </a:r>
            <a:r>
              <a:rPr lang="vi-VN" altLang="en-US" sz="1600" dirty="0" smtClean="0">
                <a:sym typeface="Symbol" panose="05050102010706020507" pitchFamily="18" charset="2"/>
              </a:rPr>
              <a:t>ọc trục trợ 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07" name="Rectangle 143">
            <a:extLst>
              <a:ext uri="{FF2B5EF4-FFF2-40B4-BE49-F238E27FC236}">
                <a16:creationId xmlns:a16="http://schemas.microsoft.com/office/drawing/2014/main" xmlns="" id="{197F8780-6F0C-49F1-8B80-F6F46EB7B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7050" y="40259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Tải cảm</a:t>
            </a:r>
          </a:p>
        </p:txBody>
      </p:sp>
      <p:grpSp>
        <p:nvGrpSpPr>
          <p:cNvPr id="267408" name="Group 144">
            <a:extLst>
              <a:ext uri="{FF2B5EF4-FFF2-40B4-BE49-F238E27FC236}">
                <a16:creationId xmlns:a16="http://schemas.microsoft.com/office/drawing/2014/main" xmlns="" id="{71B07D3B-2708-4BEC-A5DB-F9EB18FEEAB4}"/>
              </a:ext>
            </a:extLst>
          </p:cNvPr>
          <p:cNvGrpSpPr>
            <a:grpSpLocks/>
          </p:cNvGrpSpPr>
          <p:nvPr/>
        </p:nvGrpSpPr>
        <p:grpSpPr bwMode="auto">
          <a:xfrm>
            <a:off x="2844800" y="4787900"/>
            <a:ext cx="1981200" cy="838200"/>
            <a:chOff x="432" y="1328"/>
            <a:chExt cx="1248" cy="450"/>
          </a:xfrm>
        </p:grpSpPr>
        <p:sp>
          <p:nvSpPr>
            <p:cNvPr id="13411" name="Rectangle 145">
              <a:extLst>
                <a:ext uri="{FF2B5EF4-FFF2-40B4-BE49-F238E27FC236}">
                  <a16:creationId xmlns:a16="http://schemas.microsoft.com/office/drawing/2014/main" xmlns="" id="{1732B496-93B9-493C-805F-B41A1EE20A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2" name="AutoShape 146">
              <a:extLst>
                <a:ext uri="{FF2B5EF4-FFF2-40B4-BE49-F238E27FC236}">
                  <a16:creationId xmlns:a16="http://schemas.microsoft.com/office/drawing/2014/main" xmlns="" id="{77B5CE62-964E-45F0-A3A0-15A2A0ED62D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3" name="AutoShape 147">
              <a:extLst>
                <a:ext uri="{FF2B5EF4-FFF2-40B4-BE49-F238E27FC236}">
                  <a16:creationId xmlns:a16="http://schemas.microsoft.com/office/drawing/2014/main" xmlns="" id="{11C2081E-0B7C-448C-838E-A2B0FFD0CC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4" name="Rectangle 148">
              <a:extLst>
                <a:ext uri="{FF2B5EF4-FFF2-40B4-BE49-F238E27FC236}">
                  <a16:creationId xmlns:a16="http://schemas.microsoft.com/office/drawing/2014/main" xmlns="" id="{31095A49-BFBB-4C30-A47F-A488877D8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sp>
        <p:nvSpPr>
          <p:cNvPr id="267413" name="Text Box 149">
            <a:extLst>
              <a:ext uri="{FF2B5EF4-FFF2-40B4-BE49-F238E27FC236}">
                <a16:creationId xmlns:a16="http://schemas.microsoft.com/office/drawing/2014/main" xmlns="" id="{FEFF8F94-D4FE-4406-97ED-3EC3648D0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845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S</a:t>
            </a:r>
          </a:p>
        </p:txBody>
      </p:sp>
      <p:sp>
        <p:nvSpPr>
          <p:cNvPr id="267414" name="Text Box 150">
            <a:extLst>
              <a:ext uri="{FF2B5EF4-FFF2-40B4-BE49-F238E27FC236}">
                <a16:creationId xmlns:a16="http://schemas.microsoft.com/office/drawing/2014/main" xmlns="" id="{62C8A7A9-F2F8-4E32-BA0E-EF86CF876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2120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N</a:t>
            </a:r>
          </a:p>
        </p:txBody>
      </p:sp>
      <p:sp>
        <p:nvSpPr>
          <p:cNvPr id="267415" name="Line 151">
            <a:extLst>
              <a:ext uri="{FF2B5EF4-FFF2-40B4-BE49-F238E27FC236}">
                <a16:creationId xmlns:a16="http://schemas.microsoft.com/office/drawing/2014/main" xmlns="" id="{65350560-F122-4332-8D47-DF5449A4051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302000" y="51943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16" name="Text Box 152">
            <a:extLst>
              <a:ext uri="{FF2B5EF4-FFF2-40B4-BE49-F238E27FC236}">
                <a16:creationId xmlns:a16="http://schemas.microsoft.com/office/drawing/2014/main" xmlns="" id="{33AC1744-84BC-4714-8A2D-CC6D8E156A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78200" y="50927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417" name="Line 153">
            <a:extLst>
              <a:ext uri="{FF2B5EF4-FFF2-40B4-BE49-F238E27FC236}">
                <a16:creationId xmlns:a16="http://schemas.microsoft.com/office/drawing/2014/main" xmlns="" id="{E9A5479F-A40A-4185-88AA-32C915302AF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45021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18" name="Text Box 154">
            <a:extLst>
              <a:ext uri="{FF2B5EF4-FFF2-40B4-BE49-F238E27FC236}">
                <a16:creationId xmlns:a16="http://schemas.microsoft.com/office/drawing/2014/main" xmlns="" id="{0FECC5A6-3005-4D81-BA99-760C0E124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9200" y="42545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19" name="Line 155">
            <a:extLst>
              <a:ext uri="{FF2B5EF4-FFF2-40B4-BE49-F238E27FC236}">
                <a16:creationId xmlns:a16="http://schemas.microsoft.com/office/drawing/2014/main" xmlns="" id="{B0464057-AE70-4B4D-A011-BEA00BB24B9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4876800"/>
            <a:ext cx="431800" cy="30480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0" name="Text Box 156">
            <a:extLst>
              <a:ext uri="{FF2B5EF4-FFF2-40B4-BE49-F238E27FC236}">
                <a16:creationId xmlns:a16="http://schemas.microsoft.com/office/drawing/2014/main" xmlns="" id="{C8625431-9DDB-47C0-ACE0-A3CDA956C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4648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sym typeface="Symbol" panose="05050102010706020507" pitchFamily="18" charset="2"/>
            </a:endParaRPr>
          </a:p>
        </p:txBody>
      </p:sp>
      <p:sp>
        <p:nvSpPr>
          <p:cNvPr id="267421" name="Line 157">
            <a:extLst>
              <a:ext uri="{FF2B5EF4-FFF2-40B4-BE49-F238E27FC236}">
                <a16:creationId xmlns:a16="http://schemas.microsoft.com/office/drawing/2014/main" xmlns="" id="{571A2F11-052B-4423-B124-280126E8E83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35400" y="5029200"/>
            <a:ext cx="203200" cy="165100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2" name="Text Box 158">
            <a:extLst>
              <a:ext uri="{FF2B5EF4-FFF2-40B4-BE49-F238E27FC236}">
                <a16:creationId xmlns:a16="http://schemas.microsoft.com/office/drawing/2014/main" xmlns="" id="{B0051386-1A40-494D-AF23-FD67825BF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48768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23" name="Text Box 159">
            <a:extLst>
              <a:ext uri="{FF2B5EF4-FFF2-40B4-BE49-F238E27FC236}">
                <a16:creationId xmlns:a16="http://schemas.microsoft.com/office/drawing/2014/main" xmlns="" id="{AD968526-C7AB-4431-8AC8-15B167FDAB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50800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ym typeface="Symbol" panose="05050102010706020507" pitchFamily="18" charset="2"/>
              </a:rPr>
              <a:t></a:t>
            </a:r>
            <a:endParaRPr lang="en-US" altLang="en-US" sz="1800">
              <a:sym typeface="Symbol" panose="05050102010706020507" pitchFamily="18" charset="2"/>
            </a:endParaRPr>
          </a:p>
        </p:txBody>
      </p:sp>
      <p:sp>
        <p:nvSpPr>
          <p:cNvPr id="267424" name="Line 160">
            <a:extLst>
              <a:ext uri="{FF2B5EF4-FFF2-40B4-BE49-F238E27FC236}">
                <a16:creationId xmlns:a16="http://schemas.microsoft.com/office/drawing/2014/main" xmlns="" id="{473FB884-CFB1-418D-B206-F4AA8896566F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505200" y="5105400"/>
            <a:ext cx="330200" cy="825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5" name="Rectangle 161">
            <a:extLst>
              <a:ext uri="{FF2B5EF4-FFF2-40B4-BE49-F238E27FC236}">
                <a16:creationId xmlns:a16="http://schemas.microsoft.com/office/drawing/2014/main" xmlns="" id="{CBDB751C-E2E4-4CF7-8784-EFF11D3D1E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5700" y="5670550"/>
            <a:ext cx="34671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/>
              <a:t>Do </a:t>
            </a:r>
            <a:r>
              <a:rPr lang="en-US" altLang="en-US" sz="1600" dirty="0"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sym typeface="Symbol" panose="05050102010706020507" pitchFamily="18" charset="2"/>
              </a:rPr>
              <a:t>hợp với </a:t>
            </a:r>
            <a:r>
              <a:rPr lang="en-US" altLang="en-US" sz="1600" dirty="0" smtClean="0">
                <a:sym typeface="Symbol" panose="05050102010706020507" pitchFamily="18" charset="2"/>
              </a:rPr>
              <a:t>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26" name="Rectangle 162">
            <a:extLst>
              <a:ext uri="{FF2B5EF4-FFF2-40B4-BE49-F238E27FC236}">
                <a16:creationId xmlns:a16="http://schemas.microsoft.com/office/drawing/2014/main" xmlns="" id="{45C017FB-3E4D-43CD-BB74-B840006880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6159500"/>
            <a:ext cx="20193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en-US" altLang="en-US" sz="1600" dirty="0" err="1" smtClean="0">
                <a:sym typeface="Symbol" panose="05050102010706020507" pitchFamily="18" charset="2"/>
              </a:rPr>
              <a:t>sụt</a:t>
            </a:r>
            <a:r>
              <a:rPr lang="vi-VN" altLang="en-US" sz="1600" dirty="0" smtClean="0">
                <a:sym typeface="Symbol" panose="05050102010706020507" pitchFamily="18" charset="2"/>
              </a:rPr>
              <a:t>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27" name="Rectangle 163">
            <a:extLst>
              <a:ext uri="{FF2B5EF4-FFF2-40B4-BE49-F238E27FC236}">
                <a16:creationId xmlns:a16="http://schemas.microsoft.com/office/drawing/2014/main" xmlns="" id="{BA2192D9-2CC7-4114-9042-D74DB07D02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4311" y="5883905"/>
            <a:ext cx="43596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smtClean="0">
                <a:sym typeface="Symbol" panose="05050102010706020507" pitchFamily="18" charset="2"/>
              </a:rPr>
              <a:t>n</a:t>
            </a:r>
            <a:r>
              <a:rPr lang="vi-VN" altLang="en-US" sz="1600" dirty="0" smtClean="0">
                <a:sym typeface="Symbol" panose="05050102010706020507" pitchFamily="18" charset="2"/>
              </a:rPr>
              <a:t>gang trục khử từ và dọc trục khử 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28" name="Line 164">
            <a:extLst>
              <a:ext uri="{FF2B5EF4-FFF2-40B4-BE49-F238E27FC236}">
                <a16:creationId xmlns:a16="http://schemas.microsoft.com/office/drawing/2014/main" xmlns="" id="{72980D80-8BD0-486F-8C66-4D2783430F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29050" y="5029200"/>
            <a:ext cx="0" cy="15240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29" name="Line 165">
            <a:extLst>
              <a:ext uri="{FF2B5EF4-FFF2-40B4-BE49-F238E27FC236}">
                <a16:creationId xmlns:a16="http://schemas.microsoft.com/office/drawing/2014/main" xmlns="" id="{C4A0414B-75E1-4FD6-944D-92AAF501F30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16350" y="5187950"/>
            <a:ext cx="2286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30" name="Rectangle 166">
            <a:extLst>
              <a:ext uri="{FF2B5EF4-FFF2-40B4-BE49-F238E27FC236}">
                <a16:creationId xmlns:a16="http://schemas.microsoft.com/office/drawing/2014/main" xmlns="" id="{ADACEAB9-BD8B-49D0-A0FE-CEC514B4DE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3150" y="4025901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800" b="1"/>
              <a:t>Tải dung</a:t>
            </a:r>
          </a:p>
        </p:txBody>
      </p:sp>
      <p:grpSp>
        <p:nvGrpSpPr>
          <p:cNvPr id="267431" name="Group 167">
            <a:extLst>
              <a:ext uri="{FF2B5EF4-FFF2-40B4-BE49-F238E27FC236}">
                <a16:creationId xmlns:a16="http://schemas.microsoft.com/office/drawing/2014/main" xmlns="" id="{7BE768A6-4CD2-42C3-9858-5974C4C23A4F}"/>
              </a:ext>
            </a:extLst>
          </p:cNvPr>
          <p:cNvGrpSpPr>
            <a:grpSpLocks/>
          </p:cNvGrpSpPr>
          <p:nvPr/>
        </p:nvGrpSpPr>
        <p:grpSpPr bwMode="auto">
          <a:xfrm>
            <a:off x="7200900" y="4787900"/>
            <a:ext cx="1981200" cy="838200"/>
            <a:chOff x="432" y="1328"/>
            <a:chExt cx="1248" cy="450"/>
          </a:xfrm>
        </p:grpSpPr>
        <p:sp>
          <p:nvSpPr>
            <p:cNvPr id="13407" name="Rectangle 168">
              <a:extLst>
                <a:ext uri="{FF2B5EF4-FFF2-40B4-BE49-F238E27FC236}">
                  <a16:creationId xmlns:a16="http://schemas.microsoft.com/office/drawing/2014/main" xmlns="" id="{74DCBCEA-1D41-4BEA-96AB-380F6874BD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" y="1440"/>
              <a:ext cx="864" cy="240"/>
            </a:xfrm>
            <a:prstGeom prst="rect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08" name="AutoShape 169">
              <a:extLst>
                <a:ext uri="{FF2B5EF4-FFF2-40B4-BE49-F238E27FC236}">
                  <a16:creationId xmlns:a16="http://schemas.microsoft.com/office/drawing/2014/main" xmlns="" id="{8870A4D7-EC75-4BF2-95C4-0DD88E1D406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432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09" name="AutoShape 170">
              <a:extLst>
                <a:ext uri="{FF2B5EF4-FFF2-40B4-BE49-F238E27FC236}">
                  <a16:creationId xmlns:a16="http://schemas.microsoft.com/office/drawing/2014/main" xmlns="" id="{BAE33AD3-7DA4-4CA5-8525-B085468CE2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328"/>
              <a:ext cx="240" cy="450"/>
            </a:xfrm>
            <a:prstGeom prst="flowChartDelay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  <p:sp>
          <p:nvSpPr>
            <p:cNvPr id="13410" name="Rectangle 171">
              <a:extLst>
                <a:ext uri="{FF2B5EF4-FFF2-40B4-BE49-F238E27FC236}">
                  <a16:creationId xmlns:a16="http://schemas.microsoft.com/office/drawing/2014/main" xmlns="" id="{2E3BC2BA-116F-4E0C-8AD5-65963AC79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446"/>
              <a:ext cx="864" cy="2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/>
            </a:p>
          </p:txBody>
        </p:sp>
      </p:grpSp>
      <p:sp>
        <p:nvSpPr>
          <p:cNvPr id="267436" name="Text Box 172">
            <a:extLst>
              <a:ext uri="{FF2B5EF4-FFF2-40B4-BE49-F238E27FC236}">
                <a16:creationId xmlns:a16="http://schemas.microsoft.com/office/drawing/2014/main" xmlns="" id="{44C7924F-1451-49F0-827C-6A74025DD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455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S</a:t>
            </a:r>
          </a:p>
        </p:txBody>
      </p:sp>
      <p:sp>
        <p:nvSpPr>
          <p:cNvPr id="267437" name="Text Box 173">
            <a:extLst>
              <a:ext uri="{FF2B5EF4-FFF2-40B4-BE49-F238E27FC236}">
                <a16:creationId xmlns:a16="http://schemas.microsoft.com/office/drawing/2014/main" xmlns="" id="{41446EEA-4F8D-498D-A7FD-93987EA4B4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77300" y="50292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/>
              <a:t>N</a:t>
            </a:r>
          </a:p>
        </p:txBody>
      </p:sp>
      <p:sp>
        <p:nvSpPr>
          <p:cNvPr id="267438" name="Line 174">
            <a:extLst>
              <a:ext uri="{FF2B5EF4-FFF2-40B4-BE49-F238E27FC236}">
                <a16:creationId xmlns:a16="http://schemas.microsoft.com/office/drawing/2014/main" xmlns="" id="{1B788012-7590-4E45-89A0-83D0BEB5ECD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58100" y="5194300"/>
            <a:ext cx="533400" cy="0"/>
          </a:xfrm>
          <a:prstGeom prst="line">
            <a:avLst/>
          </a:prstGeom>
          <a:noFill/>
          <a:ln w="1905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39" name="Text Box 175">
            <a:extLst>
              <a:ext uri="{FF2B5EF4-FFF2-40B4-BE49-F238E27FC236}">
                <a16:creationId xmlns:a16="http://schemas.microsoft.com/office/drawing/2014/main" xmlns="" id="{ED159B7A-3476-4D8B-9E09-DE5DB00A86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34300" y="5092701"/>
            <a:ext cx="30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0C0CF4"/>
                </a:solidFill>
                <a:sym typeface="Symbol" panose="05050102010706020507" pitchFamily="18" charset="2"/>
              </a:rPr>
              <a:t></a:t>
            </a:r>
          </a:p>
        </p:txBody>
      </p:sp>
      <p:sp>
        <p:nvSpPr>
          <p:cNvPr id="267440" name="Line 176">
            <a:extLst>
              <a:ext uri="{FF2B5EF4-FFF2-40B4-BE49-F238E27FC236}">
                <a16:creationId xmlns:a16="http://schemas.microsoft.com/office/drawing/2014/main" xmlns="" id="{6CBECDF9-5D13-449E-89E5-8E45AF0FA4E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91500" y="4502150"/>
            <a:ext cx="0" cy="685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1" name="Text Box 177">
            <a:extLst>
              <a:ext uri="{FF2B5EF4-FFF2-40B4-BE49-F238E27FC236}">
                <a16:creationId xmlns:a16="http://schemas.microsoft.com/office/drawing/2014/main" xmlns="" id="{CF92D64F-B5C8-475E-8877-02E509CF70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5300" y="42545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E</a:t>
            </a:r>
            <a:r>
              <a:rPr lang="en-US" altLang="en-US" sz="1800" baseline="-25000"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42" name="Line 178">
            <a:extLst>
              <a:ext uri="{FF2B5EF4-FFF2-40B4-BE49-F238E27FC236}">
                <a16:creationId xmlns:a16="http://schemas.microsoft.com/office/drawing/2014/main" xmlns="" id="{CBC37FC2-C1F0-49C0-8E14-85E24CAE45B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72400" y="4953000"/>
            <a:ext cx="419100" cy="228600"/>
          </a:xfrm>
          <a:prstGeom prst="line">
            <a:avLst/>
          </a:prstGeom>
          <a:noFill/>
          <a:ln w="19050" cap="sq">
            <a:solidFill>
              <a:srgbClr val="1DE326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3" name="Text Box 179">
            <a:extLst>
              <a:ext uri="{FF2B5EF4-FFF2-40B4-BE49-F238E27FC236}">
                <a16:creationId xmlns:a16="http://schemas.microsoft.com/office/drawing/2014/main" xmlns="" id="{FB3E7E89-E9C3-493D-8756-30664D013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46482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1DE326"/>
                </a:solidFill>
                <a:sym typeface="Symbol" panose="05050102010706020507" pitchFamily="18" charset="2"/>
              </a:rPr>
              <a:t>I</a:t>
            </a:r>
            <a:endParaRPr lang="en-US" altLang="en-US" sz="1800" baseline="-25000">
              <a:solidFill>
                <a:srgbClr val="1DE326"/>
              </a:solidFill>
              <a:sym typeface="Symbol" panose="05050102010706020507" pitchFamily="18" charset="2"/>
            </a:endParaRPr>
          </a:p>
        </p:txBody>
      </p:sp>
      <p:sp>
        <p:nvSpPr>
          <p:cNvPr id="267444" name="Line 180">
            <a:extLst>
              <a:ext uri="{FF2B5EF4-FFF2-40B4-BE49-F238E27FC236}">
                <a16:creationId xmlns:a16="http://schemas.microsoft.com/office/drawing/2014/main" xmlns="" id="{10E6F027-AC46-4774-8614-C2D81556EC4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01000" y="5076826"/>
            <a:ext cx="190500" cy="117475"/>
          </a:xfrm>
          <a:prstGeom prst="line">
            <a:avLst/>
          </a:prstGeom>
          <a:noFill/>
          <a:ln w="19050" cap="sq">
            <a:solidFill>
              <a:srgbClr val="F5210B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5" name="Text Box 181">
            <a:extLst>
              <a:ext uri="{FF2B5EF4-FFF2-40B4-BE49-F238E27FC236}">
                <a16:creationId xmlns:a16="http://schemas.microsoft.com/office/drawing/2014/main" xmlns="" id="{385F7389-07C9-4E0D-94F7-AD0E0835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6700" y="4635501"/>
            <a:ext cx="45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olidFill>
                  <a:srgbClr val="FF0000"/>
                </a:solidFill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olidFill>
                  <a:srgbClr val="FF0000"/>
                </a:solidFill>
                <a:sym typeface="Symbol" panose="05050102010706020507" pitchFamily="18" charset="2"/>
              </a:rPr>
              <a:t>ư</a:t>
            </a:r>
          </a:p>
        </p:txBody>
      </p:sp>
      <p:sp>
        <p:nvSpPr>
          <p:cNvPr id="267446" name="Text Box 182">
            <a:extLst>
              <a:ext uri="{FF2B5EF4-FFF2-40B4-BE49-F238E27FC236}">
                <a16:creationId xmlns:a16="http://schemas.microsoft.com/office/drawing/2014/main" xmlns="" id="{57AAC325-09CA-4972-BF56-7EDEC8ADF2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9950" y="4724401"/>
            <a:ext cx="533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1800">
                <a:sym typeface="Symbol" panose="05050102010706020507" pitchFamily="18" charset="2"/>
              </a:rPr>
              <a:t></a:t>
            </a:r>
            <a:r>
              <a:rPr lang="en-US" altLang="en-US" sz="1800" baseline="-25000">
                <a:sym typeface="Symbol" panose="05050102010706020507" pitchFamily="18" charset="2"/>
              </a:rPr>
              <a:t></a:t>
            </a:r>
            <a:endParaRPr lang="en-US" altLang="en-US" sz="1800">
              <a:sym typeface="Symbol" panose="05050102010706020507" pitchFamily="18" charset="2"/>
            </a:endParaRPr>
          </a:p>
        </p:txBody>
      </p:sp>
      <p:sp>
        <p:nvSpPr>
          <p:cNvPr id="267447" name="Line 183">
            <a:extLst>
              <a:ext uri="{FF2B5EF4-FFF2-40B4-BE49-F238E27FC236}">
                <a16:creationId xmlns:a16="http://schemas.microsoft.com/office/drawing/2014/main" xmlns="" id="{968DFEAB-E037-4887-9BBA-82A6F84C62E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67600" y="5105400"/>
            <a:ext cx="723900" cy="825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48" name="Rectangle 184">
            <a:extLst>
              <a:ext uri="{FF2B5EF4-FFF2-40B4-BE49-F238E27FC236}">
                <a16:creationId xmlns:a16="http://schemas.microsoft.com/office/drawing/2014/main" xmlns="" id="{1861F3DE-64DC-4FAB-9F57-9BCD6F4577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75984" y="5590286"/>
            <a:ext cx="175642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/>
              <a:t>Do </a:t>
            </a:r>
            <a:r>
              <a:rPr lang="en-US" altLang="en-US" sz="1600" dirty="0">
                <a:sym typeface="Symbol" panose="05050102010706020507" pitchFamily="18" charset="2"/>
              </a:rPr>
              <a:t></a:t>
            </a:r>
            <a:r>
              <a:rPr lang="en-US" altLang="en-US" sz="1600" baseline="-25000" dirty="0">
                <a:sym typeface="Symbol" panose="05050102010706020507" pitchFamily="18" charset="2"/>
              </a:rPr>
              <a:t>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vi-VN" altLang="en-US" sz="1600" dirty="0" smtClean="0">
                <a:sym typeface="Symbol" panose="05050102010706020507" pitchFamily="18" charset="2"/>
              </a:rPr>
              <a:t>hợp với </a:t>
            </a:r>
            <a:r>
              <a:rPr lang="en-US" altLang="en-US" sz="1600" dirty="0" smtClean="0">
                <a:sym typeface="Symbol" panose="05050102010706020507" pitchFamily="18" charset="2"/>
              </a:rPr>
              <a:t>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49" name="Rectangle 185">
            <a:extLst>
              <a:ext uri="{FF2B5EF4-FFF2-40B4-BE49-F238E27FC236}">
                <a16:creationId xmlns:a16="http://schemas.microsoft.com/office/drawing/2014/main" xmlns="" id="{9D386ECD-EC82-4A16-B272-1FC6CA227B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9000" y="6172200"/>
            <a:ext cx="20701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 err="1"/>
              <a:t>Đóng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tải</a:t>
            </a:r>
            <a:r>
              <a:rPr lang="en-US" altLang="en-US" sz="1600" dirty="0"/>
              <a:t> </a:t>
            </a:r>
            <a:r>
              <a:rPr lang="en-US" altLang="en-US" sz="1600" dirty="0">
                <a:sym typeface="Symbol" panose="05050102010706020507" pitchFamily="18" charset="2"/>
              </a:rPr>
              <a:t> </a:t>
            </a:r>
            <a:r>
              <a:rPr lang="vi-VN" altLang="en-US" sz="1600" dirty="0" smtClean="0">
                <a:sym typeface="Symbol" panose="05050102010706020507" pitchFamily="18" charset="2"/>
              </a:rPr>
              <a:t>tăng áp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50" name="Rectangle 186">
            <a:extLst>
              <a:ext uri="{FF2B5EF4-FFF2-40B4-BE49-F238E27FC236}">
                <a16:creationId xmlns:a16="http://schemas.microsoft.com/office/drawing/2014/main" xmlns="" id="{F9F31001-1678-479E-884F-EFAB1E90DE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3174" y="5845895"/>
            <a:ext cx="42236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dirty="0">
                <a:sym typeface="Symbol" panose="05050102010706020507" pitchFamily="18" charset="2"/>
              </a:rPr>
              <a:t></a:t>
            </a:r>
            <a:r>
              <a:rPr lang="en-US" altLang="en-US" sz="1600" dirty="0" err="1">
                <a:sym typeface="Symbol" panose="05050102010706020507" pitchFamily="18" charset="2"/>
              </a:rPr>
              <a:t>pưpư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err="1">
                <a:sym typeface="Symbol" panose="05050102010706020507" pitchFamily="18" charset="2"/>
              </a:rPr>
              <a:t>ngang</a:t>
            </a:r>
            <a:r>
              <a:rPr lang="en-US" altLang="en-US" sz="1600" dirty="0">
                <a:sym typeface="Symbol" panose="05050102010706020507" pitchFamily="18" charset="2"/>
              </a:rPr>
              <a:t> </a:t>
            </a:r>
            <a:r>
              <a:rPr lang="en-US" altLang="en-US" sz="1600" dirty="0" smtClean="0">
                <a:sym typeface="Symbol" panose="05050102010706020507" pitchFamily="18" charset="2"/>
              </a:rPr>
              <a:t>t</a:t>
            </a:r>
            <a:r>
              <a:rPr lang="vi-VN" altLang="en-US" sz="1600" dirty="0" smtClean="0">
                <a:sym typeface="Symbol" panose="05050102010706020507" pitchFamily="18" charset="2"/>
              </a:rPr>
              <a:t>rục khủ từ và dọc trục trợ từ</a:t>
            </a:r>
            <a:endParaRPr lang="en-US" altLang="en-US" sz="1600" dirty="0">
              <a:sym typeface="Symbol" panose="05050102010706020507" pitchFamily="18" charset="2"/>
            </a:endParaRPr>
          </a:p>
        </p:txBody>
      </p:sp>
      <p:sp>
        <p:nvSpPr>
          <p:cNvPr id="267451" name="Line 187">
            <a:extLst>
              <a:ext uri="{FF2B5EF4-FFF2-40B4-BE49-F238E27FC236}">
                <a16:creationId xmlns:a16="http://schemas.microsoft.com/office/drawing/2014/main" xmlns="" id="{2553061C-D262-4AE1-8CD3-2B2A4B2121A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197850" y="5057776"/>
            <a:ext cx="0" cy="136525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452" name="Line 188">
            <a:extLst>
              <a:ext uri="{FF2B5EF4-FFF2-40B4-BE49-F238E27FC236}">
                <a16:creationId xmlns:a16="http://schemas.microsoft.com/office/drawing/2014/main" xmlns="" id="{4F1578D0-E26F-4682-BF82-1305DF32B09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001000" y="5183188"/>
            <a:ext cx="171450" cy="4762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5" name="Title 1">
            <a:extLst>
              <a:ext uri="{FF2B5EF4-FFF2-40B4-BE49-F238E27FC236}">
                <a16:creationId xmlns:a16="http://schemas.microsoft.com/office/drawing/2014/main" xmlns="" id="{40BB56DF-A5A0-46E5-84CA-0590FFC28FD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PHẢN ỨNG PHẦN ỨNG CỦA MÁY PHÁT ĐIỆN ĐỒNG BỘ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xmlns="" id="{A8CB6C3C-692D-44DC-A241-5937295A3DC7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9F2130C9-57B9-437F-A5C6-0E2851D7D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3432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7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267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7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67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267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6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6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6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"/>
                                        <p:tgtEl>
                                          <p:spTgt spid="26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6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6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26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26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26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5" dur="500"/>
                                        <p:tgtEl>
                                          <p:spTgt spid="26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6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26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267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6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0" dur="500"/>
                                        <p:tgtEl>
                                          <p:spTgt spid="26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5" dur="2000"/>
                                        <p:tgtEl>
                                          <p:spTgt spid="26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"/>
                                        <p:tgtEl>
                                          <p:spTgt spid="26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26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3000"/>
                                        <p:tgtEl>
                                          <p:spTgt spid="26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6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8" dur="500"/>
                                        <p:tgtEl>
                                          <p:spTgt spid="26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6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8" dur="500"/>
                                        <p:tgtEl>
                                          <p:spTgt spid="26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6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8" dur="500"/>
                                        <p:tgtEl>
                                          <p:spTgt spid="26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6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8" dur="500"/>
                                        <p:tgtEl>
                                          <p:spTgt spid="267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267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267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500"/>
                                        <p:tgtEl>
                                          <p:spTgt spid="267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267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267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8" dur="2000"/>
                                        <p:tgtEl>
                                          <p:spTgt spid="267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267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500"/>
                                        <p:tgtEl>
                                          <p:spTgt spid="267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 nodeType="clickPar">
                      <p:stCondLst>
                        <p:cond delay="indefinite"/>
                      </p:stCondLst>
                      <p:childTnLst>
                        <p:par>
                          <p:cTn id="1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1" dur="3000"/>
                                        <p:tgtEl>
                                          <p:spTgt spid="267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 nodeType="clickPar">
                      <p:stCondLst>
                        <p:cond delay="indefinite"/>
                      </p:stCondLst>
                      <p:childTnLst>
                        <p:par>
                          <p:cTn id="2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6" dur="500"/>
                                        <p:tgtEl>
                                          <p:spTgt spid="26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 nodeType="clickPar">
                      <p:stCondLst>
                        <p:cond delay="indefinite"/>
                      </p:stCondLst>
                      <p:childTnLst>
                        <p:par>
                          <p:cTn id="2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1" dur="500"/>
                                        <p:tgtEl>
                                          <p:spTgt spid="267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 nodeType="clickPar">
                      <p:stCondLst>
                        <p:cond delay="indefinite"/>
                      </p:stCondLst>
                      <p:childTnLst>
                        <p:par>
                          <p:cTn id="2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500"/>
                                        <p:tgtEl>
                                          <p:spTgt spid="267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 nodeType="clickPar">
                      <p:stCondLst>
                        <p:cond delay="indefinite"/>
                      </p:stCondLst>
                      <p:childTnLst>
                        <p:par>
                          <p:cTn id="2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1" dur="500"/>
                                        <p:tgtEl>
                                          <p:spTgt spid="267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 nodeType="clickPar">
                      <p:stCondLst>
                        <p:cond delay="indefinite"/>
                      </p:stCondLst>
                      <p:childTnLst>
                        <p:par>
                          <p:cTn id="2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500"/>
                                        <p:tgtEl>
                                          <p:spTgt spid="267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1" dur="500"/>
                                        <p:tgtEl>
                                          <p:spTgt spid="267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6" dur="500"/>
                                        <p:tgtEl>
                                          <p:spTgt spid="267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 nodeType="clickPar">
                      <p:stCondLst>
                        <p:cond delay="indefinite"/>
                      </p:stCondLst>
                      <p:childTnLst>
                        <p:par>
                          <p:cTn id="2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1" dur="500"/>
                                        <p:tgtEl>
                                          <p:spTgt spid="267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 nodeType="clickPar">
                      <p:stCondLst>
                        <p:cond delay="indefinite"/>
                      </p:stCondLst>
                      <p:childTnLst>
                        <p:par>
                          <p:cTn id="2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500"/>
                                        <p:tgtEl>
                                          <p:spTgt spid="267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 nodeType="clickPar">
                      <p:stCondLst>
                        <p:cond delay="indefinite"/>
                      </p:stCondLst>
                      <p:childTnLst>
                        <p:par>
                          <p:cTn id="2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1" dur="500"/>
                                        <p:tgtEl>
                                          <p:spTgt spid="267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 nodeType="clickPar">
                      <p:stCondLst>
                        <p:cond delay="indefinite"/>
                      </p:stCondLst>
                      <p:childTnLst>
                        <p:par>
                          <p:cTn id="2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500"/>
                                        <p:tgtEl>
                                          <p:spTgt spid="267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 nodeType="clickPar">
                      <p:stCondLst>
                        <p:cond delay="indefinite"/>
                      </p:stCondLst>
                      <p:childTnLst>
                        <p:par>
                          <p:cTn id="2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500"/>
                                        <p:tgtEl>
                                          <p:spTgt spid="267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 nodeType="clickPar">
                      <p:stCondLst>
                        <p:cond delay="indefinite"/>
                      </p:stCondLst>
                      <p:childTnLst>
                        <p:par>
                          <p:cTn id="2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6" dur="500"/>
                                        <p:tgtEl>
                                          <p:spTgt spid="267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 nodeType="clickPar">
                      <p:stCondLst>
                        <p:cond delay="indefinite"/>
                      </p:stCondLst>
                      <p:childTnLst>
                        <p:par>
                          <p:cTn id="2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1" dur="2000"/>
                                        <p:tgtEl>
                                          <p:spTgt spid="26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 nodeType="clickPar">
                      <p:stCondLst>
                        <p:cond delay="indefinite"/>
                      </p:stCondLst>
                      <p:childTnLst>
                        <p:par>
                          <p:cTn id="2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"/>
                                        <p:tgtEl>
                                          <p:spTgt spid="26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"/>
                                        <p:tgtEl>
                                          <p:spTgt spid="26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 nodeType="clickPar">
                      <p:stCondLst>
                        <p:cond delay="indefinite"/>
                      </p:stCondLst>
                      <p:childTnLst>
                        <p:par>
                          <p:cTn id="2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26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 nodeType="clickPar">
                      <p:stCondLst>
                        <p:cond delay="indefinite"/>
                      </p:stCondLst>
                      <p:childTnLst>
                        <p:par>
                          <p:cTn id="2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9" dur="500"/>
                                        <p:tgtEl>
                                          <p:spTgt spid="26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0" fill="hold" nodeType="clickPar">
                      <p:stCondLst>
                        <p:cond delay="indefinite"/>
                      </p:stCondLst>
                      <p:childTnLst>
                        <p:par>
                          <p:cTn id="2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4" dur="500"/>
                                        <p:tgtEl>
                                          <p:spTgt spid="26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 nodeType="clickPar">
                      <p:stCondLst>
                        <p:cond delay="indefinite"/>
                      </p:stCondLst>
                      <p:childTnLst>
                        <p:par>
                          <p:cTn id="2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9" dur="500"/>
                                        <p:tgtEl>
                                          <p:spTgt spid="26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 nodeType="clickPar">
                      <p:stCondLst>
                        <p:cond delay="indefinite"/>
                      </p:stCondLst>
                      <p:childTnLst>
                        <p:par>
                          <p:cTn id="3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4" dur="500"/>
                                        <p:tgtEl>
                                          <p:spTgt spid="26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5" fill="hold" nodeType="clickPar">
                      <p:stCondLst>
                        <p:cond delay="indefinite"/>
                      </p:stCondLst>
                      <p:childTnLst>
                        <p:par>
                          <p:cTn id="3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9" dur="500"/>
                                        <p:tgtEl>
                                          <p:spTgt spid="26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 nodeType="clickPar">
                      <p:stCondLst>
                        <p:cond delay="indefinite"/>
                      </p:stCondLst>
                      <p:childTnLst>
                        <p:par>
                          <p:cTn id="3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4" dur="500"/>
                                        <p:tgtEl>
                                          <p:spTgt spid="26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 nodeType="clickPar">
                      <p:stCondLst>
                        <p:cond delay="indefinite"/>
                      </p:stCondLst>
                      <p:childTnLst>
                        <p:par>
                          <p:cTn id="3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9" dur="500"/>
                                        <p:tgtEl>
                                          <p:spTgt spid="26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 nodeType="clickPar">
                      <p:stCondLst>
                        <p:cond delay="indefinite"/>
                      </p:stCondLst>
                      <p:childTnLst>
                        <p:par>
                          <p:cTn id="3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4" dur="5000"/>
                                        <p:tgtEl>
                                          <p:spTgt spid="26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 nodeType="clickPar">
                      <p:stCondLst>
                        <p:cond delay="indefinite"/>
                      </p:stCondLst>
                      <p:childTnLst>
                        <p:par>
                          <p:cTn id="3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9" dur="5000"/>
                                        <p:tgtEl>
                                          <p:spTgt spid="26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 nodeType="clickPar">
                      <p:stCondLst>
                        <p:cond delay="indefinite"/>
                      </p:stCondLst>
                      <p:childTnLst>
                        <p:par>
                          <p:cTn id="3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4" dur="500"/>
                                        <p:tgtEl>
                                          <p:spTgt spid="26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 nodeType="clickPar">
                      <p:stCondLst>
                        <p:cond delay="indefinite"/>
                      </p:stCondLst>
                      <p:childTnLst>
                        <p:par>
                          <p:cTn id="3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9" dur="500"/>
                                        <p:tgtEl>
                                          <p:spTgt spid="26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 nodeType="clickPar">
                      <p:stCondLst>
                        <p:cond delay="indefinite"/>
                      </p:stCondLst>
                      <p:childTnLst>
                        <p:par>
                          <p:cTn id="3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4" dur="500"/>
                                        <p:tgtEl>
                                          <p:spTgt spid="26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 nodeType="clickPar">
                      <p:stCondLst>
                        <p:cond delay="indefinite"/>
                      </p:stCondLst>
                      <p:childTnLst>
                        <p:par>
                          <p:cTn id="3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9" dur="500"/>
                                        <p:tgtEl>
                                          <p:spTgt spid="26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0" fill="hold" nodeType="clickPar">
                      <p:stCondLst>
                        <p:cond delay="indefinite"/>
                      </p:stCondLst>
                      <p:childTnLst>
                        <p:par>
                          <p:cTn id="3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4" dur="500"/>
                                        <p:tgtEl>
                                          <p:spTgt spid="26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 nodeType="clickPar">
                      <p:stCondLst>
                        <p:cond delay="indefinite"/>
                      </p:stCondLst>
                      <p:childTnLst>
                        <p:par>
                          <p:cTn id="3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9" dur="500"/>
                                        <p:tgtEl>
                                          <p:spTgt spid="26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0" fill="hold" nodeType="clickPar">
                      <p:stCondLst>
                        <p:cond delay="indefinite"/>
                      </p:stCondLst>
                      <p:childTnLst>
                        <p:par>
                          <p:cTn id="3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4" dur="2000"/>
                                        <p:tgtEl>
                                          <p:spTgt spid="26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5" fill="hold" nodeType="clickPar">
                      <p:stCondLst>
                        <p:cond delay="indefinite"/>
                      </p:stCondLst>
                      <p:childTnLst>
                        <p:par>
                          <p:cTn id="3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9" dur="500"/>
                                        <p:tgtEl>
                                          <p:spTgt spid="26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2" dur="500"/>
                                        <p:tgtEl>
                                          <p:spTgt spid="26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 nodeType="clickPar">
                      <p:stCondLst>
                        <p:cond delay="indefinite"/>
                      </p:stCondLst>
                      <p:childTnLst>
                        <p:par>
                          <p:cTn id="3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7" dur="3000"/>
                                        <p:tgtEl>
                                          <p:spTgt spid="26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 nodeType="clickPar">
                      <p:stCondLst>
                        <p:cond delay="indefinite"/>
                      </p:stCondLst>
                      <p:childTnLst>
                        <p:par>
                          <p:cTn id="3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2" dur="500"/>
                                        <p:tgtEl>
                                          <p:spTgt spid="26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 nodeType="clickPar">
                      <p:stCondLst>
                        <p:cond delay="indefinite"/>
                      </p:stCondLst>
                      <p:childTnLst>
                        <p:par>
                          <p:cTn id="3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7" dur="500"/>
                                        <p:tgtEl>
                                          <p:spTgt spid="26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 nodeType="clickPar">
                      <p:stCondLst>
                        <p:cond delay="indefinite"/>
                      </p:stCondLst>
                      <p:childTnLst>
                        <p:par>
                          <p:cTn id="3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2" dur="500"/>
                                        <p:tgtEl>
                                          <p:spTgt spid="26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 nodeType="clickPar">
                      <p:stCondLst>
                        <p:cond delay="indefinite"/>
                      </p:stCondLst>
                      <p:childTnLst>
                        <p:par>
                          <p:cTn id="3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7" dur="500"/>
                                        <p:tgtEl>
                                          <p:spTgt spid="26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 nodeType="clickPar">
                      <p:stCondLst>
                        <p:cond delay="indefinite"/>
                      </p:stCondLst>
                      <p:childTnLst>
                        <p:par>
                          <p:cTn id="3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2" dur="500"/>
                                        <p:tgtEl>
                                          <p:spTgt spid="26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 nodeType="clickPar">
                      <p:stCondLst>
                        <p:cond delay="indefinite"/>
                      </p:stCondLst>
                      <p:childTnLst>
                        <p:par>
                          <p:cTn id="4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7" dur="500"/>
                                        <p:tgtEl>
                                          <p:spTgt spid="26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 nodeType="clickPar">
                      <p:stCondLst>
                        <p:cond delay="indefinite"/>
                      </p:stCondLst>
                      <p:childTnLst>
                        <p:par>
                          <p:cTn id="4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2" dur="500"/>
                                        <p:tgtEl>
                                          <p:spTgt spid="26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 nodeType="clickPar">
                      <p:stCondLst>
                        <p:cond delay="indefinite"/>
                      </p:stCondLst>
                      <p:childTnLst>
                        <p:par>
                          <p:cTn id="4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7" dur="5000"/>
                                        <p:tgtEl>
                                          <p:spTgt spid="267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 nodeType="clickPar">
                      <p:stCondLst>
                        <p:cond delay="indefinite"/>
                      </p:stCondLst>
                      <p:childTnLst>
                        <p:par>
                          <p:cTn id="4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2" dur="5000"/>
                                        <p:tgtEl>
                                          <p:spTgt spid="26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 nodeType="clickPar">
                      <p:stCondLst>
                        <p:cond delay="indefinite"/>
                      </p:stCondLst>
                      <p:childTnLst>
                        <p:par>
                          <p:cTn id="4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7" dur="500"/>
                                        <p:tgtEl>
                                          <p:spTgt spid="26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 nodeType="clickPar">
                      <p:stCondLst>
                        <p:cond delay="indefinite"/>
                      </p:stCondLst>
                      <p:childTnLst>
                        <p:par>
                          <p:cTn id="4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2" dur="500"/>
                                        <p:tgtEl>
                                          <p:spTgt spid="26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 nodeType="clickPar">
                      <p:stCondLst>
                        <p:cond delay="indefinite"/>
                      </p:stCondLst>
                      <p:childTnLst>
                        <p:par>
                          <p:cTn id="4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7" dur="500"/>
                                        <p:tgtEl>
                                          <p:spTgt spid="26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 nodeType="clickPar">
                      <p:stCondLst>
                        <p:cond delay="indefinite"/>
                      </p:stCondLst>
                      <p:childTnLst>
                        <p:par>
                          <p:cTn id="4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2" dur="500"/>
                                        <p:tgtEl>
                                          <p:spTgt spid="26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3" fill="hold" nodeType="clickPar">
                      <p:stCondLst>
                        <p:cond delay="indefinite"/>
                      </p:stCondLst>
                      <p:childTnLst>
                        <p:par>
                          <p:cTn id="4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7" dur="500"/>
                                        <p:tgtEl>
                                          <p:spTgt spid="267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335" grpId="0"/>
      <p:bldP spid="267343" grpId="0"/>
      <p:bldP spid="267344" grpId="0"/>
      <p:bldP spid="267346" grpId="0"/>
      <p:bldP spid="267348" grpId="0"/>
      <p:bldP spid="267350" grpId="0"/>
      <p:bldP spid="267352" grpId="0"/>
      <p:bldP spid="267357" grpId="0"/>
      <p:bldP spid="267358" grpId="0"/>
      <p:bldP spid="267359" grpId="0"/>
      <p:bldP spid="267360" grpId="0"/>
      <p:bldP spid="267366" grpId="0"/>
      <p:bldP spid="267367" grpId="0"/>
      <p:bldP spid="267369" grpId="0"/>
      <p:bldP spid="267371" grpId="0"/>
      <p:bldP spid="267373" grpId="0"/>
      <p:bldP spid="267375" grpId="0"/>
      <p:bldP spid="267379" grpId="0"/>
      <p:bldP spid="267382" grpId="0"/>
      <p:bldP spid="267383" grpId="0"/>
      <p:bldP spid="267384" grpId="0"/>
      <p:bldP spid="267385" grpId="0"/>
      <p:bldP spid="267386" grpId="0"/>
      <p:bldP spid="267392" grpId="0"/>
      <p:bldP spid="267393" grpId="0"/>
      <p:bldP spid="267395" grpId="0"/>
      <p:bldP spid="267397" grpId="0"/>
      <p:bldP spid="267399" grpId="0"/>
      <p:bldP spid="267401" grpId="0"/>
      <p:bldP spid="267402" grpId="0"/>
      <p:bldP spid="267404" grpId="0"/>
      <p:bldP spid="267405" grpId="0"/>
      <p:bldP spid="267406" grpId="0"/>
      <p:bldP spid="267407" grpId="0"/>
      <p:bldP spid="267413" grpId="0"/>
      <p:bldP spid="267414" grpId="0"/>
      <p:bldP spid="267416" grpId="0"/>
      <p:bldP spid="267418" grpId="0"/>
      <p:bldP spid="267420" grpId="0"/>
      <p:bldP spid="267422" grpId="0"/>
      <p:bldP spid="267423" grpId="0"/>
      <p:bldP spid="267425" grpId="0"/>
      <p:bldP spid="267426" grpId="0"/>
      <p:bldP spid="267427" grpId="0"/>
      <p:bldP spid="267430" grpId="0"/>
      <p:bldP spid="267436" grpId="0"/>
      <p:bldP spid="267437" grpId="0"/>
      <p:bldP spid="267439" grpId="0"/>
      <p:bldP spid="267441" grpId="0"/>
      <p:bldP spid="267443" grpId="0"/>
      <p:bldP spid="267445" grpId="0"/>
      <p:bldP spid="267446" grpId="0"/>
      <p:bldP spid="267448" grpId="0"/>
      <p:bldP spid="267449" grpId="0"/>
      <p:bldP spid="2674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2">
            <a:extLst>
              <a:ext uri="{FF2B5EF4-FFF2-40B4-BE49-F238E27FC236}">
                <a16:creationId xmlns:a16="http://schemas.microsoft.com/office/drawing/2014/main" xmlns="" id="{F5407348-5ABE-466C-9E14-246017438D46}"/>
              </a:ext>
            </a:extLst>
          </p:cNvPr>
          <p:cNvGrpSpPr>
            <a:grpSpLocks/>
          </p:cNvGrpSpPr>
          <p:nvPr/>
        </p:nvGrpSpPr>
        <p:grpSpPr bwMode="auto">
          <a:xfrm>
            <a:off x="2069702" y="1724534"/>
            <a:ext cx="7799486" cy="4351227"/>
            <a:chOff x="282160" y="1333500"/>
            <a:chExt cx="7139529" cy="3793377"/>
          </a:xfrm>
        </p:grpSpPr>
        <p:sp>
          <p:nvSpPr>
            <p:cNvPr id="13315" name="Rectangle 11">
              <a:extLst>
                <a:ext uri="{FF2B5EF4-FFF2-40B4-BE49-F238E27FC236}">
                  <a16:creationId xmlns:a16="http://schemas.microsoft.com/office/drawing/2014/main" xmlns="" id="{061BA3D6-263E-46AB-9045-D29C6FDA2A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12485" y="1333500"/>
              <a:ext cx="3621748" cy="40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b="1" dirty="0" err="1"/>
                <a:t>Sơ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đồ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tương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đương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một</a:t>
              </a:r>
              <a:r>
                <a:rPr lang="en-US" altLang="en-US" b="1" dirty="0"/>
                <a:t> </a:t>
              </a:r>
              <a:r>
                <a:rPr lang="en-US" altLang="en-US" b="1" dirty="0" err="1"/>
                <a:t>pha</a:t>
              </a:r>
              <a:r>
                <a:rPr lang="en-US" altLang="en-US" dirty="0"/>
                <a:t>.</a:t>
              </a:r>
            </a:p>
          </p:txBody>
        </p:sp>
        <p:sp>
          <p:nvSpPr>
            <p:cNvPr id="13316" name="Rectangle 86">
              <a:extLst>
                <a:ext uri="{FF2B5EF4-FFF2-40B4-BE49-F238E27FC236}">
                  <a16:creationId xmlns:a16="http://schemas.microsoft.com/office/drawing/2014/main" xmlns="" id="{9DE8C36B-753A-4239-812D-684D1A8F4A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65335" y="3870325"/>
              <a:ext cx="1100817" cy="34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vi-VN" altLang="en-US" sz="2000" b="1" dirty="0" smtClean="0">
                  <a:latin typeface="VNI-Times" pitchFamily="2" charset="0"/>
                </a:rPr>
                <a:t>Động cơ</a:t>
              </a:r>
              <a:endParaRPr lang="en-US" altLang="en-US" sz="2000" b="1" dirty="0">
                <a:latin typeface="VNI-Times" pitchFamily="2" charset="0"/>
              </a:endParaRPr>
            </a:p>
          </p:txBody>
        </p:sp>
        <p:sp>
          <p:nvSpPr>
            <p:cNvPr id="13317" name="Rectangle 85">
              <a:extLst>
                <a:ext uri="{FF2B5EF4-FFF2-40B4-BE49-F238E27FC236}">
                  <a16:creationId xmlns:a16="http://schemas.microsoft.com/office/drawing/2014/main" xmlns="" id="{0C68E428-B889-415C-8E5C-5269E2ACF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68010" y="3892550"/>
              <a:ext cx="1213804" cy="3488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000" b="1" dirty="0" smtClean="0">
                  <a:latin typeface="VNI-Times" pitchFamily="2" charset="0"/>
                </a:rPr>
                <a:t>M</a:t>
              </a:r>
              <a:r>
                <a:rPr lang="vi-VN" altLang="en-US" sz="2000" b="1" dirty="0" smtClean="0">
                  <a:latin typeface="VNI-Times" pitchFamily="2" charset="0"/>
                </a:rPr>
                <a:t>áy phát</a:t>
              </a:r>
              <a:endParaRPr lang="en-US" altLang="en-US" sz="2000" b="1" dirty="0">
                <a:latin typeface="VNI-Times" pitchFamily="2" charset="0"/>
              </a:endParaRPr>
            </a:p>
          </p:txBody>
        </p:sp>
        <p:sp>
          <p:nvSpPr>
            <p:cNvPr id="13318" name="Arc 148">
              <a:extLst>
                <a:ext uri="{FF2B5EF4-FFF2-40B4-BE49-F238E27FC236}">
                  <a16:creationId xmlns:a16="http://schemas.microsoft.com/office/drawing/2014/main" xmlns="" id="{FA56730E-228E-45CA-A79F-23526C770725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1552160" y="2792413"/>
              <a:ext cx="1066800" cy="573087"/>
            </a:xfrm>
            <a:custGeom>
              <a:avLst/>
              <a:gdLst>
                <a:gd name="T0" fmla="*/ 31764 w 43200"/>
                <a:gd name="T1" fmla="*/ 0 h 40659"/>
                <a:gd name="T2" fmla="*/ 43200 w 43200"/>
                <a:gd name="T3" fmla="*/ 19059 h 40659"/>
                <a:gd name="T4" fmla="*/ 21600 w 43200"/>
                <a:gd name="T5" fmla="*/ 40659 h 40659"/>
                <a:gd name="T6" fmla="*/ 0 w 43200"/>
                <a:gd name="T7" fmla="*/ 19059 h 40659"/>
                <a:gd name="T8" fmla="*/ 232 w 43200"/>
                <a:gd name="T9" fmla="*/ 15898 h 40659"/>
                <a:gd name="T10" fmla="*/ 31764 w 43200"/>
                <a:gd name="T11" fmla="*/ 0 h 40659"/>
                <a:gd name="T12" fmla="*/ 43200 w 43200"/>
                <a:gd name="T13" fmla="*/ 19059 h 40659"/>
                <a:gd name="T14" fmla="*/ 21600 w 43200"/>
                <a:gd name="T15" fmla="*/ 40659 h 40659"/>
                <a:gd name="T16" fmla="*/ 0 w 43200"/>
                <a:gd name="T17" fmla="*/ 19059 h 40659"/>
                <a:gd name="T18" fmla="*/ 232 w 43200"/>
                <a:gd name="T19" fmla="*/ 15898 h 40659"/>
                <a:gd name="T20" fmla="*/ 21600 w 43200"/>
                <a:gd name="T21" fmla="*/ 19059 h 40659"/>
                <a:gd name="T22" fmla="*/ 31764 w 43200"/>
                <a:gd name="T23" fmla="*/ 0 h 40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200" h="40659" fill="none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</a:path>
                <a:path w="43200" h="40659" stroke="0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  <a:lnTo>
                    <a:pt x="21600" y="19059"/>
                  </a:lnTo>
                  <a:lnTo>
                    <a:pt x="31764" y="0"/>
                  </a:lnTo>
                  <a:close/>
                </a:path>
              </a:pathLst>
            </a:custGeom>
            <a:noFill/>
            <a:ln w="12700" cap="sq" cmpd="sng">
              <a:solidFill>
                <a:schemeClr val="tx1"/>
              </a:solidFill>
              <a:bevel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19" name="Arc 149">
              <a:extLst>
                <a:ext uri="{FF2B5EF4-FFF2-40B4-BE49-F238E27FC236}">
                  <a16:creationId xmlns:a16="http://schemas.microsoft.com/office/drawing/2014/main" xmlns="" id="{6AE46324-4B86-4FD7-9AE0-D63A20A5DD4F}"/>
                </a:ext>
              </a:extLst>
            </p:cNvPr>
            <p:cNvSpPr>
              <a:spLocks/>
            </p:cNvSpPr>
            <p:nvPr/>
          </p:nvSpPr>
          <p:spPr bwMode="auto">
            <a:xfrm flipH="1" flipV="1">
              <a:off x="5441535" y="2770188"/>
              <a:ext cx="1143000" cy="573087"/>
            </a:xfrm>
            <a:custGeom>
              <a:avLst/>
              <a:gdLst>
                <a:gd name="T0" fmla="*/ 31764 w 43200"/>
                <a:gd name="T1" fmla="*/ 0 h 40659"/>
                <a:gd name="T2" fmla="*/ 43200 w 43200"/>
                <a:gd name="T3" fmla="*/ 19059 h 40659"/>
                <a:gd name="T4" fmla="*/ 21600 w 43200"/>
                <a:gd name="T5" fmla="*/ 40659 h 40659"/>
                <a:gd name="T6" fmla="*/ 0 w 43200"/>
                <a:gd name="T7" fmla="*/ 19059 h 40659"/>
                <a:gd name="T8" fmla="*/ 232 w 43200"/>
                <a:gd name="T9" fmla="*/ 15898 h 40659"/>
                <a:gd name="T10" fmla="*/ 31764 w 43200"/>
                <a:gd name="T11" fmla="*/ 0 h 40659"/>
                <a:gd name="T12" fmla="*/ 43200 w 43200"/>
                <a:gd name="T13" fmla="*/ 19059 h 40659"/>
                <a:gd name="T14" fmla="*/ 21600 w 43200"/>
                <a:gd name="T15" fmla="*/ 40659 h 40659"/>
                <a:gd name="T16" fmla="*/ 0 w 43200"/>
                <a:gd name="T17" fmla="*/ 19059 h 40659"/>
                <a:gd name="T18" fmla="*/ 232 w 43200"/>
                <a:gd name="T19" fmla="*/ 15898 h 40659"/>
                <a:gd name="T20" fmla="*/ 21600 w 43200"/>
                <a:gd name="T21" fmla="*/ 19059 h 40659"/>
                <a:gd name="T22" fmla="*/ 31764 w 43200"/>
                <a:gd name="T23" fmla="*/ 0 h 40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200" h="40659" fill="none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</a:path>
                <a:path w="43200" h="40659" stroke="0" extrusionOk="0">
                  <a:moveTo>
                    <a:pt x="31764" y="0"/>
                  </a:moveTo>
                  <a:cubicBezTo>
                    <a:pt x="38803" y="3754"/>
                    <a:pt x="43200" y="11081"/>
                    <a:pt x="43200" y="19059"/>
                  </a:cubicBezTo>
                  <a:cubicBezTo>
                    <a:pt x="43200" y="30988"/>
                    <a:pt x="33529" y="40659"/>
                    <a:pt x="21600" y="40659"/>
                  </a:cubicBezTo>
                  <a:cubicBezTo>
                    <a:pt x="9670" y="40659"/>
                    <a:pt x="0" y="30988"/>
                    <a:pt x="0" y="19059"/>
                  </a:cubicBezTo>
                  <a:cubicBezTo>
                    <a:pt x="-1" y="18001"/>
                    <a:pt x="77" y="16944"/>
                    <a:pt x="232" y="15898"/>
                  </a:cubicBezTo>
                  <a:lnTo>
                    <a:pt x="21600" y="19059"/>
                  </a:lnTo>
                  <a:lnTo>
                    <a:pt x="31764" y="0"/>
                  </a:lnTo>
                  <a:close/>
                </a:path>
              </a:pathLst>
            </a:custGeom>
            <a:noFill/>
            <a:ln w="12700" cap="sq" cmpd="sng">
              <a:solidFill>
                <a:schemeClr val="tx1"/>
              </a:solidFill>
              <a:bevel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3320" name="Group 8">
              <a:extLst>
                <a:ext uri="{FF2B5EF4-FFF2-40B4-BE49-F238E27FC236}">
                  <a16:creationId xmlns:a16="http://schemas.microsoft.com/office/drawing/2014/main" xmlns="" id="{E3F5419A-39A2-4C4F-B7C3-624E38D9B39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2160" y="2173288"/>
              <a:ext cx="3244682" cy="1371600"/>
              <a:chOff x="0" y="0"/>
              <a:chExt cx="1840" cy="864"/>
            </a:xfrm>
          </p:grpSpPr>
          <p:grpSp>
            <p:nvGrpSpPr>
              <p:cNvPr id="13321" name="Group 9">
                <a:extLst>
                  <a:ext uri="{FF2B5EF4-FFF2-40B4-BE49-F238E27FC236}">
                    <a16:creationId xmlns:a16="http://schemas.microsoft.com/office/drawing/2014/main" xmlns="" id="{C917D4E9-3F13-4210-B6B6-A892330F75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695" cy="864"/>
                <a:chOff x="0" y="0"/>
                <a:chExt cx="1695" cy="864"/>
              </a:xfrm>
            </p:grpSpPr>
            <p:sp>
              <p:nvSpPr>
                <p:cNvPr id="13322" name="Line 28">
                  <a:extLst>
                    <a:ext uri="{FF2B5EF4-FFF2-40B4-BE49-F238E27FC236}">
                      <a16:creationId xmlns:a16="http://schemas.microsoft.com/office/drawing/2014/main" xmlns="" id="{DB6F07DA-6111-4681-9454-28C81D7C68E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47" y="288"/>
                  <a:ext cx="0" cy="528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grpSp>
              <p:nvGrpSpPr>
                <p:cNvPr id="13323" name="Group 11">
                  <a:extLst>
                    <a:ext uri="{FF2B5EF4-FFF2-40B4-BE49-F238E27FC236}">
                      <a16:creationId xmlns:a16="http://schemas.microsoft.com/office/drawing/2014/main" xmlns="" id="{62A665E5-E493-4AAD-AA70-E5945BDD658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0800000">
                  <a:off x="395" y="464"/>
                  <a:ext cx="220" cy="234"/>
                  <a:chOff x="0" y="0"/>
                  <a:chExt cx="198" cy="234"/>
                </a:xfrm>
              </p:grpSpPr>
              <p:grpSp>
                <p:nvGrpSpPr>
                  <p:cNvPr id="13324" name="Group 12">
                    <a:extLst>
                      <a:ext uri="{FF2B5EF4-FFF2-40B4-BE49-F238E27FC236}">
                        <a16:creationId xmlns:a16="http://schemas.microsoft.com/office/drawing/2014/main" xmlns="" id="{E5577117-1439-4D49-8B2D-E846C99AFF9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25" name="Oval 31">
                      <a:extLst>
                        <a:ext uri="{FF2B5EF4-FFF2-40B4-BE49-F238E27FC236}">
                          <a16:creationId xmlns:a16="http://schemas.microsoft.com/office/drawing/2014/main" xmlns="" id="{B9412F9C-10B8-4249-892A-05559200FD3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26" name="Rectangle 32">
                      <a:extLst>
                        <a:ext uri="{FF2B5EF4-FFF2-40B4-BE49-F238E27FC236}">
                          <a16:creationId xmlns:a16="http://schemas.microsoft.com/office/drawing/2014/main" xmlns="" id="{05FC1AB5-A050-4349-AB77-20CDCCE7DF5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27" name="Group 15">
                    <a:extLst>
                      <a:ext uri="{FF2B5EF4-FFF2-40B4-BE49-F238E27FC236}">
                        <a16:creationId xmlns:a16="http://schemas.microsoft.com/office/drawing/2014/main" xmlns="" id="{15DA9EFA-67AA-4858-BB6F-00E49FF42C8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28" name="Oval 34">
                      <a:extLst>
                        <a:ext uri="{FF2B5EF4-FFF2-40B4-BE49-F238E27FC236}">
                          <a16:creationId xmlns:a16="http://schemas.microsoft.com/office/drawing/2014/main" xmlns="" id="{FD08195A-8E6B-4764-8983-DFCE7A9BE94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29" name="Rectangle 35">
                      <a:extLst>
                        <a:ext uri="{FF2B5EF4-FFF2-40B4-BE49-F238E27FC236}">
                          <a16:creationId xmlns:a16="http://schemas.microsoft.com/office/drawing/2014/main" xmlns="" id="{A7C3B87C-2C84-40D3-B868-0CBFF3D73E4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30" name="Group 18">
                    <a:extLst>
                      <a:ext uri="{FF2B5EF4-FFF2-40B4-BE49-F238E27FC236}">
                        <a16:creationId xmlns:a16="http://schemas.microsoft.com/office/drawing/2014/main" xmlns="" id="{A8ED6E1D-A36B-4E47-B258-0EDF0DFC35A8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31" name="Oval 37">
                      <a:extLst>
                        <a:ext uri="{FF2B5EF4-FFF2-40B4-BE49-F238E27FC236}">
                          <a16:creationId xmlns:a16="http://schemas.microsoft.com/office/drawing/2014/main" xmlns="" id="{EBDD6F8E-40F3-4193-B96B-4A4D19A7AC8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32" name="Rectangle 38">
                      <a:extLst>
                        <a:ext uri="{FF2B5EF4-FFF2-40B4-BE49-F238E27FC236}">
                          <a16:creationId xmlns:a16="http://schemas.microsoft.com/office/drawing/2014/main" xmlns="" id="{30F98D76-1172-4A65-88A3-4B2B4773D72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33" name="Group 21">
                    <a:extLst>
                      <a:ext uri="{FF2B5EF4-FFF2-40B4-BE49-F238E27FC236}">
                        <a16:creationId xmlns:a16="http://schemas.microsoft.com/office/drawing/2014/main" xmlns="" id="{549BA8E2-3454-4CD2-8590-1ED8F7DCF313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34" name="Oval 40">
                      <a:extLst>
                        <a:ext uri="{FF2B5EF4-FFF2-40B4-BE49-F238E27FC236}">
                          <a16:creationId xmlns:a16="http://schemas.microsoft.com/office/drawing/2014/main" xmlns="" id="{1FED393A-3877-4E4B-95A8-1C6DCB3B8D6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35" name="Rectangle 41">
                      <a:extLst>
                        <a:ext uri="{FF2B5EF4-FFF2-40B4-BE49-F238E27FC236}">
                          <a16:creationId xmlns:a16="http://schemas.microsoft.com/office/drawing/2014/main" xmlns="" id="{F2BE4A2E-CB5E-4F08-B881-3E36168BB34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336" name="Line 42">
                  <a:extLst>
                    <a:ext uri="{FF2B5EF4-FFF2-40B4-BE49-F238E27FC236}">
                      <a16:creationId xmlns:a16="http://schemas.microsoft.com/office/drawing/2014/main" xmlns="" id="{A162AB20-82DC-414A-85A8-6592EF386B5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47" y="288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37" name="Line 43">
                  <a:extLst>
                    <a:ext uri="{FF2B5EF4-FFF2-40B4-BE49-F238E27FC236}">
                      <a16:creationId xmlns:a16="http://schemas.microsoft.com/office/drawing/2014/main" xmlns="" id="{C10D389E-F43A-4456-8237-B9C364E5E91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47" y="816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38" name="Rectangle 44">
                  <a:extLst>
                    <a:ext uri="{FF2B5EF4-FFF2-40B4-BE49-F238E27FC236}">
                      <a16:creationId xmlns:a16="http://schemas.microsoft.com/office/drawing/2014/main" xmlns="" id="{F3D0D7F7-30C8-4075-86B1-F48E707DA7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5" y="240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 w="12700" cap="sq" cmpd="sng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39" name="Oval 45">
                  <a:extLst>
                    <a:ext uri="{FF2B5EF4-FFF2-40B4-BE49-F238E27FC236}">
                      <a16:creationId xmlns:a16="http://schemas.microsoft.com/office/drawing/2014/main" xmlns="" id="{DDF0AD81-2209-4219-8304-1FC4252F17D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3" y="452"/>
                  <a:ext cx="144" cy="240"/>
                </a:xfrm>
                <a:prstGeom prst="ellips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40" name="Line 46">
                  <a:extLst>
                    <a:ext uri="{FF2B5EF4-FFF2-40B4-BE49-F238E27FC236}">
                      <a16:creationId xmlns:a16="http://schemas.microsoft.com/office/drawing/2014/main" xmlns="" id="{8D3F9A94-CA3E-4CB9-AB37-86E108D01CB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339" y="476"/>
                  <a:ext cx="0" cy="192"/>
                </a:xfrm>
                <a:prstGeom prst="lin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 type="triangl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41" name="Text Box 47">
                  <a:extLst>
                    <a:ext uri="{FF2B5EF4-FFF2-40B4-BE49-F238E27FC236}">
                      <a16:creationId xmlns:a16="http://schemas.microsoft.com/office/drawing/2014/main" xmlns="" id="{3B610107-7C45-432B-B07A-8B03B36BD0B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464"/>
                  <a:ext cx="403" cy="20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1800" b="1" dirty="0" err="1" smtClean="0">
                      <a:latin typeface="VNI-Times" pitchFamily="2" charset="0"/>
                    </a:rPr>
                    <a:t>E</a:t>
                  </a:r>
                  <a:r>
                    <a:rPr lang="en-US" altLang="en-US" sz="1800" b="1" baseline="-25000" dirty="0" err="1" smtClean="0">
                      <a:latin typeface="VNI-Times" pitchFamily="2" charset="0"/>
                    </a:rPr>
                    <a:t>p</a:t>
                  </a:r>
                  <a:endParaRPr lang="en-US" altLang="en-US" sz="1800" b="1" dirty="0">
                    <a:latin typeface="VNI-Times" pitchFamily="2" charset="0"/>
                  </a:endParaRPr>
                </a:p>
              </p:txBody>
            </p:sp>
            <p:sp>
              <p:nvSpPr>
                <p:cNvPr id="13342" name="Text Box 48">
                  <a:extLst>
                    <a:ext uri="{FF2B5EF4-FFF2-40B4-BE49-F238E27FC236}">
                      <a16:creationId xmlns:a16="http://schemas.microsoft.com/office/drawing/2014/main" xmlns="" id="{0A87007F-DE97-48DE-9474-B873B496BB0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87" y="0"/>
                  <a:ext cx="288" cy="2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 dirty="0" err="1">
                      <a:latin typeface="VNI-Times" pitchFamily="2" charset="0"/>
                    </a:rPr>
                    <a:t>R</a:t>
                  </a:r>
                  <a:r>
                    <a:rPr lang="en-US" altLang="en-US" sz="2000" b="1" baseline="-25000" dirty="0" err="1">
                      <a:latin typeface="VNI-Times" pitchFamily="2" charset="0"/>
                    </a:rPr>
                    <a:t>ö</a:t>
                  </a:r>
                  <a:endParaRPr lang="en-US" altLang="en-US" sz="2000" b="1" dirty="0">
                    <a:latin typeface="VNI-Times" pitchFamily="2" charset="0"/>
                  </a:endParaRPr>
                </a:p>
              </p:txBody>
            </p:sp>
            <p:sp>
              <p:nvSpPr>
                <p:cNvPr id="13343" name="Line 49">
                  <a:extLst>
                    <a:ext uri="{FF2B5EF4-FFF2-40B4-BE49-F238E27FC236}">
                      <a16:creationId xmlns:a16="http://schemas.microsoft.com/office/drawing/2014/main" xmlns="" id="{7C6C391F-8818-4D98-A775-C7432285B73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311" y="288"/>
                  <a:ext cx="192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 type="triangl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44" name="Text Box 50">
                  <a:extLst>
                    <a:ext uri="{FF2B5EF4-FFF2-40B4-BE49-F238E27FC236}">
                      <a16:creationId xmlns:a16="http://schemas.microsoft.com/office/drawing/2014/main" xmlns="" id="{88236629-4A78-4D96-A388-9AB1893EDB0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167" y="0"/>
                  <a:ext cx="480" cy="20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1800" b="1">
                      <a:latin typeface="VNI-Times" pitchFamily="2" charset="0"/>
                    </a:rPr>
                    <a:t>I</a:t>
                  </a:r>
                  <a:r>
                    <a:rPr lang="en-US" altLang="en-US" sz="1800" b="1" baseline="-25000">
                      <a:latin typeface="VNI-Times" pitchFamily="2" charset="0"/>
                    </a:rPr>
                    <a:t>ö </a:t>
                  </a:r>
                  <a:r>
                    <a:rPr lang="en-US" altLang="en-US" sz="1800" b="1">
                      <a:latin typeface="VNI-Times" pitchFamily="2" charset="0"/>
                    </a:rPr>
                    <a:t>= I</a:t>
                  </a:r>
                  <a:r>
                    <a:rPr lang="en-US" altLang="en-US" sz="1800" b="1" baseline="-25000">
                      <a:latin typeface="VNI-Times" pitchFamily="2" charset="0"/>
                    </a:rPr>
                    <a:t>p</a:t>
                  </a:r>
                  <a:endParaRPr lang="en-US" altLang="en-US" sz="1800" b="1">
                    <a:latin typeface="VNI-Times" pitchFamily="2" charset="0"/>
                  </a:endParaRPr>
                </a:p>
              </p:txBody>
            </p:sp>
            <p:sp>
              <p:nvSpPr>
                <p:cNvPr id="13345" name="Oval 51">
                  <a:extLst>
                    <a:ext uri="{FF2B5EF4-FFF2-40B4-BE49-F238E27FC236}">
                      <a16:creationId xmlns:a16="http://schemas.microsoft.com/office/drawing/2014/main" xmlns="" id="{29ADFB89-DD94-47CB-925D-CF34232F24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47" y="260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46" name="Line 52">
                  <a:extLst>
                    <a:ext uri="{FF2B5EF4-FFF2-40B4-BE49-F238E27FC236}">
                      <a16:creationId xmlns:a16="http://schemas.microsoft.com/office/drawing/2014/main" xmlns="" id="{D2AC6951-C98A-4E20-B941-957811B2928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647" y="240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47" name="Oval 53">
                  <a:extLst>
                    <a:ext uri="{FF2B5EF4-FFF2-40B4-BE49-F238E27FC236}">
                      <a16:creationId xmlns:a16="http://schemas.microsoft.com/office/drawing/2014/main" xmlns="" id="{01E2B5B5-3683-40C1-9CFB-9E503A2BC59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647" y="78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48" name="Line 54">
                  <a:extLst>
                    <a:ext uri="{FF2B5EF4-FFF2-40B4-BE49-F238E27FC236}">
                      <a16:creationId xmlns:a16="http://schemas.microsoft.com/office/drawing/2014/main" xmlns="" id="{96250227-8143-495B-8CA9-9814B015687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647" y="768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grpSp>
              <p:nvGrpSpPr>
                <p:cNvPr id="13349" name="Group 37">
                  <a:extLst>
                    <a:ext uri="{FF2B5EF4-FFF2-40B4-BE49-F238E27FC236}">
                      <a16:creationId xmlns:a16="http://schemas.microsoft.com/office/drawing/2014/main" xmlns="" id="{E3BBA380-5290-49B8-B8F9-A483532B17D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5400000">
                  <a:off x="591" y="232"/>
                  <a:ext cx="220" cy="234"/>
                  <a:chOff x="0" y="0"/>
                  <a:chExt cx="198" cy="234"/>
                </a:xfrm>
              </p:grpSpPr>
              <p:grpSp>
                <p:nvGrpSpPr>
                  <p:cNvPr id="13350" name="Group 38">
                    <a:extLst>
                      <a:ext uri="{FF2B5EF4-FFF2-40B4-BE49-F238E27FC236}">
                        <a16:creationId xmlns:a16="http://schemas.microsoft.com/office/drawing/2014/main" xmlns="" id="{A6DD3472-BDEC-4374-852B-7D61C6EDFA5B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51" name="Oval 90">
                      <a:extLst>
                        <a:ext uri="{FF2B5EF4-FFF2-40B4-BE49-F238E27FC236}">
                          <a16:creationId xmlns:a16="http://schemas.microsoft.com/office/drawing/2014/main" xmlns="" id="{026E83BA-C5EF-498F-AF54-894990C07E30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52" name="Rectangle 91">
                      <a:extLst>
                        <a:ext uri="{FF2B5EF4-FFF2-40B4-BE49-F238E27FC236}">
                          <a16:creationId xmlns:a16="http://schemas.microsoft.com/office/drawing/2014/main" xmlns="" id="{E14D8F23-8EA3-495B-8B2A-2645D39F05F6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53" name="Group 41">
                    <a:extLst>
                      <a:ext uri="{FF2B5EF4-FFF2-40B4-BE49-F238E27FC236}">
                        <a16:creationId xmlns:a16="http://schemas.microsoft.com/office/drawing/2014/main" xmlns="" id="{8FA9AE5E-ABB6-4E38-B38A-B47BC333058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54" name="Oval 93">
                      <a:extLst>
                        <a:ext uri="{FF2B5EF4-FFF2-40B4-BE49-F238E27FC236}">
                          <a16:creationId xmlns:a16="http://schemas.microsoft.com/office/drawing/2014/main" xmlns="" id="{4456A317-4787-4223-934D-C0D066D679A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55" name="Rectangle 94">
                      <a:extLst>
                        <a:ext uri="{FF2B5EF4-FFF2-40B4-BE49-F238E27FC236}">
                          <a16:creationId xmlns:a16="http://schemas.microsoft.com/office/drawing/2014/main" xmlns="" id="{C7FC0586-94D5-40A4-9453-1CC146F9493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56" name="Group 44">
                    <a:extLst>
                      <a:ext uri="{FF2B5EF4-FFF2-40B4-BE49-F238E27FC236}">
                        <a16:creationId xmlns:a16="http://schemas.microsoft.com/office/drawing/2014/main" xmlns="" id="{B928759D-50D9-4972-94AB-7C1DCD1B4D3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57" name="Oval 96">
                      <a:extLst>
                        <a:ext uri="{FF2B5EF4-FFF2-40B4-BE49-F238E27FC236}">
                          <a16:creationId xmlns:a16="http://schemas.microsoft.com/office/drawing/2014/main" xmlns="" id="{460A2EF8-0D55-404C-A280-891C8302A25B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58" name="Rectangle 97">
                      <a:extLst>
                        <a:ext uri="{FF2B5EF4-FFF2-40B4-BE49-F238E27FC236}">
                          <a16:creationId xmlns:a16="http://schemas.microsoft.com/office/drawing/2014/main" xmlns="" id="{91D89363-66E7-4631-9270-0658F2D0631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59" name="Group 47">
                    <a:extLst>
                      <a:ext uri="{FF2B5EF4-FFF2-40B4-BE49-F238E27FC236}">
                        <a16:creationId xmlns:a16="http://schemas.microsoft.com/office/drawing/2014/main" xmlns="" id="{DF2498BE-AB8B-4A48-8B80-27CD2397EFE6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60" name="Oval 99">
                      <a:extLst>
                        <a:ext uri="{FF2B5EF4-FFF2-40B4-BE49-F238E27FC236}">
                          <a16:creationId xmlns:a16="http://schemas.microsoft.com/office/drawing/2014/main" xmlns="" id="{30AD0772-9E3F-4ACA-9C77-547FDDCEFCB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61" name="Rectangle 100">
                      <a:extLst>
                        <a:ext uri="{FF2B5EF4-FFF2-40B4-BE49-F238E27FC236}">
                          <a16:creationId xmlns:a16="http://schemas.microsoft.com/office/drawing/2014/main" xmlns="" id="{2291E59A-8638-4AA2-BDA7-912F6EBC008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362" name="Text Box 101">
                  <a:extLst>
                    <a:ext uri="{FF2B5EF4-FFF2-40B4-BE49-F238E27FC236}">
                      <a16:creationId xmlns:a16="http://schemas.microsoft.com/office/drawing/2014/main" xmlns="" id="{4FCFD04C-639A-4CF1-9745-6CCB148A97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43" y="0"/>
                  <a:ext cx="288" cy="2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 dirty="0" err="1" smtClean="0">
                      <a:latin typeface="VNI-Times" pitchFamily="2" charset="0"/>
                    </a:rPr>
                    <a:t>x</a:t>
                  </a:r>
                  <a:r>
                    <a:rPr lang="en-US" altLang="en-US" sz="2000" b="1" baseline="-25000" dirty="0" err="1">
                      <a:latin typeface="VNI-Times" pitchFamily="2" charset="0"/>
                    </a:rPr>
                    <a:t>đ</a:t>
                  </a:r>
                  <a:r>
                    <a:rPr lang="en-US" altLang="en-US" sz="2000" b="1" baseline="-25000" dirty="0" err="1" smtClean="0">
                      <a:latin typeface="VNI-Times" pitchFamily="2" charset="0"/>
                    </a:rPr>
                    <a:t>b</a:t>
                  </a:r>
                  <a:endParaRPr lang="en-US" altLang="en-US" sz="2000" b="1" dirty="0">
                    <a:latin typeface="VNI-Times" pitchFamily="2" charset="0"/>
                  </a:endParaRPr>
                </a:p>
              </p:txBody>
            </p:sp>
          </p:grpSp>
          <p:sp>
            <p:nvSpPr>
              <p:cNvPr id="13363" name="Rectangle 150">
                <a:extLst>
                  <a:ext uri="{FF2B5EF4-FFF2-40B4-BE49-F238E27FC236}">
                    <a16:creationId xmlns:a16="http://schemas.microsoft.com/office/drawing/2014/main" xmlns="" id="{CD38014D-A4D3-4B8B-A926-BA71F1DBAE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9" y="400"/>
                <a:ext cx="241" cy="22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000" b="1" dirty="0" err="1">
                    <a:latin typeface="VNI-Times" pitchFamily="2" charset="0"/>
                  </a:rPr>
                  <a:t>V</a:t>
                </a:r>
                <a:r>
                  <a:rPr lang="en-US" altLang="en-US" sz="2000" b="1" baseline="-25000" dirty="0" err="1">
                    <a:latin typeface="VNI-Times" pitchFamily="2" charset="0"/>
                  </a:rPr>
                  <a:t>p</a:t>
                </a:r>
                <a:endParaRPr lang="en-US" altLang="en-US" sz="2000" b="1" dirty="0">
                  <a:latin typeface="VNI-Times" pitchFamily="2" charset="0"/>
                </a:endParaRPr>
              </a:p>
            </p:txBody>
          </p:sp>
        </p:grpSp>
        <p:grpSp>
          <p:nvGrpSpPr>
            <p:cNvPr id="13364" name="Group 52">
              <a:extLst>
                <a:ext uri="{FF2B5EF4-FFF2-40B4-BE49-F238E27FC236}">
                  <a16:creationId xmlns:a16="http://schemas.microsoft.com/office/drawing/2014/main" xmlns="" id="{CEAFB4C2-7C41-485D-ADA7-236200BA49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98522" y="2212975"/>
              <a:ext cx="3223167" cy="1685330"/>
              <a:chOff x="0" y="0"/>
              <a:chExt cx="1769" cy="1090"/>
            </a:xfrm>
          </p:grpSpPr>
          <p:grpSp>
            <p:nvGrpSpPr>
              <p:cNvPr id="13365" name="Group 53">
                <a:extLst>
                  <a:ext uri="{FF2B5EF4-FFF2-40B4-BE49-F238E27FC236}">
                    <a16:creationId xmlns:a16="http://schemas.microsoft.com/office/drawing/2014/main" xmlns="" id="{734430DD-FC41-4162-9EF5-AAD1ED40493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1580" cy="1090"/>
                <a:chOff x="0" y="0"/>
                <a:chExt cx="1580" cy="1090"/>
              </a:xfrm>
            </p:grpSpPr>
            <p:sp>
              <p:nvSpPr>
                <p:cNvPr id="13366" name="Line 104">
                  <a:extLst>
                    <a:ext uri="{FF2B5EF4-FFF2-40B4-BE49-F238E27FC236}">
                      <a16:creationId xmlns:a16="http://schemas.microsoft.com/office/drawing/2014/main" xmlns="" id="{E810D3C9-6B74-49C8-A9D4-E6E29B5C1F8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2" y="288"/>
                  <a:ext cx="0" cy="528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grpSp>
              <p:nvGrpSpPr>
                <p:cNvPr id="13367" name="Group 55">
                  <a:extLst>
                    <a:ext uri="{FF2B5EF4-FFF2-40B4-BE49-F238E27FC236}">
                      <a16:creationId xmlns:a16="http://schemas.microsoft.com/office/drawing/2014/main" xmlns="" id="{7CE2E011-B167-4393-8865-783D2FB0E51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0800000">
                  <a:off x="280" y="464"/>
                  <a:ext cx="220" cy="234"/>
                  <a:chOff x="0" y="0"/>
                  <a:chExt cx="198" cy="234"/>
                </a:xfrm>
              </p:grpSpPr>
              <p:grpSp>
                <p:nvGrpSpPr>
                  <p:cNvPr id="13368" name="Group 56">
                    <a:extLst>
                      <a:ext uri="{FF2B5EF4-FFF2-40B4-BE49-F238E27FC236}">
                        <a16:creationId xmlns:a16="http://schemas.microsoft.com/office/drawing/2014/main" xmlns="" id="{CFEA8E62-23BF-4792-8E6D-B073DDEC25D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69" name="Oval 107">
                      <a:extLst>
                        <a:ext uri="{FF2B5EF4-FFF2-40B4-BE49-F238E27FC236}">
                          <a16:creationId xmlns:a16="http://schemas.microsoft.com/office/drawing/2014/main" xmlns="" id="{262A0C3D-697C-41F5-8B69-A7FCA54E81B1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0" name="Rectangle 108">
                      <a:extLst>
                        <a:ext uri="{FF2B5EF4-FFF2-40B4-BE49-F238E27FC236}">
                          <a16:creationId xmlns:a16="http://schemas.microsoft.com/office/drawing/2014/main" xmlns="" id="{85C27C63-6D69-43EF-BB97-1263EEA75CB7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71" name="Group 59">
                    <a:extLst>
                      <a:ext uri="{FF2B5EF4-FFF2-40B4-BE49-F238E27FC236}">
                        <a16:creationId xmlns:a16="http://schemas.microsoft.com/office/drawing/2014/main" xmlns="" id="{2878DE1E-0687-4545-8ADF-CE54F72CC905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72" name="Oval 110">
                      <a:extLst>
                        <a:ext uri="{FF2B5EF4-FFF2-40B4-BE49-F238E27FC236}">
                          <a16:creationId xmlns:a16="http://schemas.microsoft.com/office/drawing/2014/main" xmlns="" id="{BAC0B563-C907-4D7B-AF53-7FB4C336F48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3" name="Rectangle 111">
                      <a:extLst>
                        <a:ext uri="{FF2B5EF4-FFF2-40B4-BE49-F238E27FC236}">
                          <a16:creationId xmlns:a16="http://schemas.microsoft.com/office/drawing/2014/main" xmlns="" id="{0ACE6D36-BB5F-4E6C-9968-F0B2588DDAEA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74" name="Group 62">
                    <a:extLst>
                      <a:ext uri="{FF2B5EF4-FFF2-40B4-BE49-F238E27FC236}">
                        <a16:creationId xmlns:a16="http://schemas.microsoft.com/office/drawing/2014/main" xmlns="" id="{7333BFC2-759F-4391-8A75-F7F9F373641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75" name="Oval 113">
                      <a:extLst>
                        <a:ext uri="{FF2B5EF4-FFF2-40B4-BE49-F238E27FC236}">
                          <a16:creationId xmlns:a16="http://schemas.microsoft.com/office/drawing/2014/main" xmlns="" id="{AF605A1E-B097-4F8E-B408-40EF534B1AE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6" name="Rectangle 114">
                      <a:extLst>
                        <a:ext uri="{FF2B5EF4-FFF2-40B4-BE49-F238E27FC236}">
                          <a16:creationId xmlns:a16="http://schemas.microsoft.com/office/drawing/2014/main" xmlns="" id="{A3A6FB68-A1E9-41E8-A987-7F66E5828F53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77" name="Group 65">
                    <a:extLst>
                      <a:ext uri="{FF2B5EF4-FFF2-40B4-BE49-F238E27FC236}">
                        <a16:creationId xmlns:a16="http://schemas.microsoft.com/office/drawing/2014/main" xmlns="" id="{9CEB68C8-69CE-4593-B071-01D678B7B7F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78" name="Oval 116">
                      <a:extLst>
                        <a:ext uri="{FF2B5EF4-FFF2-40B4-BE49-F238E27FC236}">
                          <a16:creationId xmlns:a16="http://schemas.microsoft.com/office/drawing/2014/main" xmlns="" id="{F5C5BF64-0809-4508-B91E-C1C94AEE19A8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79" name="Rectangle 117">
                      <a:extLst>
                        <a:ext uri="{FF2B5EF4-FFF2-40B4-BE49-F238E27FC236}">
                          <a16:creationId xmlns:a16="http://schemas.microsoft.com/office/drawing/2014/main" xmlns="" id="{E0906585-055D-4D13-AC7C-7476133F3BB2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380" name="Line 118">
                  <a:extLst>
                    <a:ext uri="{FF2B5EF4-FFF2-40B4-BE49-F238E27FC236}">
                      <a16:creationId xmlns:a16="http://schemas.microsoft.com/office/drawing/2014/main" xmlns="" id="{94091867-5B99-45E1-9AF6-A1E289C0C4C9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2" y="288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1" name="Line 119">
                  <a:extLst>
                    <a:ext uri="{FF2B5EF4-FFF2-40B4-BE49-F238E27FC236}">
                      <a16:creationId xmlns:a16="http://schemas.microsoft.com/office/drawing/2014/main" xmlns="" id="{48C1FD01-105B-44BA-8D29-C60887A1FF62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332" y="816"/>
                  <a:ext cx="1248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2" name="Rectangle 120">
                  <a:extLst>
                    <a:ext uri="{FF2B5EF4-FFF2-40B4-BE49-F238E27FC236}">
                      <a16:creationId xmlns:a16="http://schemas.microsoft.com/office/drawing/2014/main" xmlns="" id="{CC0C698E-45DB-4256-9AB2-38905FF194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60" y="240"/>
                  <a:ext cx="144" cy="96"/>
                </a:xfrm>
                <a:prstGeom prst="rect">
                  <a:avLst/>
                </a:prstGeom>
                <a:solidFill>
                  <a:schemeClr val="bg1"/>
                </a:solidFill>
                <a:ln w="12700" cap="sq" cmpd="sng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83" name="Oval 121">
                  <a:extLst>
                    <a:ext uri="{FF2B5EF4-FFF2-40B4-BE49-F238E27FC236}">
                      <a16:creationId xmlns:a16="http://schemas.microsoft.com/office/drawing/2014/main" xmlns="" id="{7C20EC85-E6DD-4F92-A200-ACF422E5A9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" y="452"/>
                  <a:ext cx="144" cy="240"/>
                </a:xfrm>
                <a:prstGeom prst="ellips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84" name="Line 122">
                  <a:extLst>
                    <a:ext uri="{FF2B5EF4-FFF2-40B4-BE49-F238E27FC236}">
                      <a16:creationId xmlns:a16="http://schemas.microsoft.com/office/drawing/2014/main" xmlns="" id="{9531AA24-E847-41D0-ACAD-7525A7C3C86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224" y="476"/>
                  <a:ext cx="0" cy="192"/>
                </a:xfrm>
                <a:prstGeom prst="line">
                  <a:avLst/>
                </a:prstGeom>
                <a:noFill/>
                <a:ln w="12700" cap="sq" cmpd="sng">
                  <a:solidFill>
                    <a:schemeClr val="tx1"/>
                  </a:solidFill>
                  <a:round/>
                  <a:headEnd/>
                  <a:tailEnd type="triangle" w="sm" len="sm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5" name="Text Box 123">
                  <a:extLst>
                    <a:ext uri="{FF2B5EF4-FFF2-40B4-BE49-F238E27FC236}">
                      <a16:creationId xmlns:a16="http://schemas.microsoft.com/office/drawing/2014/main" xmlns="" id="{0543A4BC-5C8E-4C33-B1DF-AA4F42165AC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0" y="464"/>
                  <a:ext cx="288" cy="20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1800" b="1" dirty="0" err="1" smtClean="0">
                      <a:latin typeface="VNI-Times" pitchFamily="2" charset="0"/>
                    </a:rPr>
                    <a:t>E</a:t>
                  </a:r>
                  <a:r>
                    <a:rPr lang="en-US" altLang="en-US" sz="1800" b="1" baseline="-25000" dirty="0" err="1" smtClean="0">
                      <a:latin typeface="VNI-Times" pitchFamily="2" charset="0"/>
                    </a:rPr>
                    <a:t>p</a:t>
                  </a:r>
                  <a:endParaRPr lang="en-US" altLang="en-US" sz="1800" b="1" dirty="0">
                    <a:latin typeface="VNI-Times" pitchFamily="2" charset="0"/>
                  </a:endParaRPr>
                </a:p>
              </p:txBody>
            </p:sp>
            <p:sp>
              <p:nvSpPr>
                <p:cNvPr id="13386" name="Text Box 124">
                  <a:extLst>
                    <a:ext uri="{FF2B5EF4-FFF2-40B4-BE49-F238E27FC236}">
                      <a16:creationId xmlns:a16="http://schemas.microsoft.com/office/drawing/2014/main" xmlns="" id="{B3C2EE9C-DAAB-44A9-8A64-447DDB0AC5D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72" y="0"/>
                  <a:ext cx="288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>
                      <a:latin typeface="VNI-Times" pitchFamily="2" charset="0"/>
                    </a:rPr>
                    <a:t>R</a:t>
                  </a:r>
                  <a:r>
                    <a:rPr lang="en-US" altLang="en-US" sz="2000" b="1" baseline="-25000">
                      <a:latin typeface="VNI-Times" pitchFamily="2" charset="0"/>
                    </a:rPr>
                    <a:t>ö</a:t>
                  </a:r>
                  <a:endParaRPr lang="en-US" altLang="en-US" sz="2000" b="1">
                    <a:latin typeface="VNI-Times" pitchFamily="2" charset="0"/>
                  </a:endParaRPr>
                </a:p>
              </p:txBody>
            </p:sp>
            <p:sp>
              <p:nvSpPr>
                <p:cNvPr id="13387" name="Line 125">
                  <a:extLst>
                    <a:ext uri="{FF2B5EF4-FFF2-40B4-BE49-F238E27FC236}">
                      <a16:creationId xmlns:a16="http://schemas.microsoft.com/office/drawing/2014/main" xmlns="" id="{1010A147-F5B5-4617-9E9B-8DEE9FF6CCE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1196" y="288"/>
                  <a:ext cx="192" cy="0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 type="triangle" w="med" len="med"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88" name="Text Box 126">
                  <a:extLst>
                    <a:ext uri="{FF2B5EF4-FFF2-40B4-BE49-F238E27FC236}">
                      <a16:creationId xmlns:a16="http://schemas.microsoft.com/office/drawing/2014/main" xmlns="" id="{7DF6A24A-5188-4F24-A97C-7174E646859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52" y="0"/>
                  <a:ext cx="480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>
                      <a:latin typeface="VNI-Times" pitchFamily="2" charset="0"/>
                    </a:rPr>
                    <a:t>I</a:t>
                  </a:r>
                  <a:r>
                    <a:rPr lang="en-US" altLang="en-US" sz="2000" b="1" baseline="-25000">
                      <a:latin typeface="VNI-Times" pitchFamily="2" charset="0"/>
                    </a:rPr>
                    <a:t>ö </a:t>
                  </a:r>
                  <a:r>
                    <a:rPr lang="en-US" altLang="en-US" sz="2000" b="1">
                      <a:latin typeface="VNI-Times" pitchFamily="2" charset="0"/>
                    </a:rPr>
                    <a:t>= I</a:t>
                  </a:r>
                  <a:r>
                    <a:rPr lang="en-US" altLang="en-US" sz="2000" b="1" baseline="-25000">
                      <a:latin typeface="VNI-Times" pitchFamily="2" charset="0"/>
                    </a:rPr>
                    <a:t>p</a:t>
                  </a:r>
                  <a:endParaRPr lang="en-US" altLang="en-US" sz="2000" b="1">
                    <a:latin typeface="VNI-Times" pitchFamily="2" charset="0"/>
                  </a:endParaRPr>
                </a:p>
              </p:txBody>
            </p:sp>
            <p:sp>
              <p:nvSpPr>
                <p:cNvPr id="13389" name="Oval 127">
                  <a:extLst>
                    <a:ext uri="{FF2B5EF4-FFF2-40B4-BE49-F238E27FC236}">
                      <a16:creationId xmlns:a16="http://schemas.microsoft.com/office/drawing/2014/main" xmlns="" id="{98317581-97FC-4387-A97B-CA193A64DDC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2" y="260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90" name="Line 128">
                  <a:extLst>
                    <a:ext uri="{FF2B5EF4-FFF2-40B4-BE49-F238E27FC236}">
                      <a16:creationId xmlns:a16="http://schemas.microsoft.com/office/drawing/2014/main" xmlns="" id="{1390F78B-E140-406E-8FDC-1B77AF4F5168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32" y="240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91" name="Oval 129">
                  <a:extLst>
                    <a:ext uri="{FF2B5EF4-FFF2-40B4-BE49-F238E27FC236}">
                      <a16:creationId xmlns:a16="http://schemas.microsoft.com/office/drawing/2014/main" xmlns="" id="{587733B9-E4C5-45AE-B6FF-59A2D95146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532" y="78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US" altLang="en-US"/>
                </a:p>
              </p:txBody>
            </p:sp>
            <p:sp>
              <p:nvSpPr>
                <p:cNvPr id="13392" name="Line 130">
                  <a:extLst>
                    <a:ext uri="{FF2B5EF4-FFF2-40B4-BE49-F238E27FC236}">
                      <a16:creationId xmlns:a16="http://schemas.microsoft.com/office/drawing/2014/main" xmlns="" id="{C562F51C-7FB5-4CF6-96F9-12B108166625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1532" y="768"/>
                  <a:ext cx="48" cy="96"/>
                </a:xfrm>
                <a:prstGeom prst="line">
                  <a:avLst/>
                </a:prstGeom>
                <a:noFill/>
                <a:ln w="19050" cap="sq" cmpd="sng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13393" name="Rectangle 131">
                  <a:extLst>
                    <a:ext uri="{FF2B5EF4-FFF2-40B4-BE49-F238E27FC236}">
                      <a16:creationId xmlns:a16="http://schemas.microsoft.com/office/drawing/2014/main" xmlns="" id="{10AE1B25-6ECF-43CB-85FE-79D823A566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28" y="864"/>
                  <a:ext cx="93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en-GB" altLang="en-US" sz="2000">
                    <a:latin typeface="VNI-Times" pitchFamily="2" charset="0"/>
                  </a:endParaRPr>
                </a:p>
              </p:txBody>
            </p:sp>
            <p:grpSp>
              <p:nvGrpSpPr>
                <p:cNvPr id="13394" name="Group 82">
                  <a:extLst>
                    <a:ext uri="{FF2B5EF4-FFF2-40B4-BE49-F238E27FC236}">
                      <a16:creationId xmlns:a16="http://schemas.microsoft.com/office/drawing/2014/main" xmlns="" id="{EDAA94AF-3799-47B4-9DE7-DB96D0BE9DC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-5400000">
                  <a:off x="476" y="232"/>
                  <a:ext cx="220" cy="234"/>
                  <a:chOff x="0" y="0"/>
                  <a:chExt cx="198" cy="234"/>
                </a:xfrm>
              </p:grpSpPr>
              <p:grpSp>
                <p:nvGrpSpPr>
                  <p:cNvPr id="13395" name="Group 83">
                    <a:extLst>
                      <a:ext uri="{FF2B5EF4-FFF2-40B4-BE49-F238E27FC236}">
                        <a16:creationId xmlns:a16="http://schemas.microsoft.com/office/drawing/2014/main" xmlns="" id="{EA20A82C-5060-4E2E-9B62-32EFDAAACF57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0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96" name="Oval 134">
                      <a:extLst>
                        <a:ext uri="{FF2B5EF4-FFF2-40B4-BE49-F238E27FC236}">
                          <a16:creationId xmlns:a16="http://schemas.microsoft.com/office/drawing/2014/main" xmlns="" id="{D2C30C63-7F13-4EAB-AC49-640CE2B5188C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397" name="Rectangle 135">
                      <a:extLst>
                        <a:ext uri="{FF2B5EF4-FFF2-40B4-BE49-F238E27FC236}">
                          <a16:creationId xmlns:a16="http://schemas.microsoft.com/office/drawing/2014/main" xmlns="" id="{8312346C-8D8E-4236-A62F-ED55E5E9522F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398" name="Group 86">
                    <a:extLst>
                      <a:ext uri="{FF2B5EF4-FFF2-40B4-BE49-F238E27FC236}">
                        <a16:creationId xmlns:a16="http://schemas.microsoft.com/office/drawing/2014/main" xmlns="" id="{F7E60EE6-7DE0-48F0-8524-F4DCCC0BECD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46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399" name="Oval 137">
                      <a:extLst>
                        <a:ext uri="{FF2B5EF4-FFF2-40B4-BE49-F238E27FC236}">
                          <a16:creationId xmlns:a16="http://schemas.microsoft.com/office/drawing/2014/main" xmlns="" id="{ADD398D5-F95B-4C7D-89B6-6E34F3F2D4F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400" name="Rectangle 138">
                      <a:extLst>
                        <a:ext uri="{FF2B5EF4-FFF2-40B4-BE49-F238E27FC236}">
                          <a16:creationId xmlns:a16="http://schemas.microsoft.com/office/drawing/2014/main" xmlns="" id="{1CC298B7-F0CD-4268-B766-4843A7597745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401" name="Group 89">
                    <a:extLst>
                      <a:ext uri="{FF2B5EF4-FFF2-40B4-BE49-F238E27FC236}">
                        <a16:creationId xmlns:a16="http://schemas.microsoft.com/office/drawing/2014/main" xmlns="" id="{EF2FE921-1889-4F6B-AE09-34ACB010EB4F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92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402" name="Oval 140">
                      <a:extLst>
                        <a:ext uri="{FF2B5EF4-FFF2-40B4-BE49-F238E27FC236}">
                          <a16:creationId xmlns:a16="http://schemas.microsoft.com/office/drawing/2014/main" xmlns="" id="{2BFCFAA6-EAA1-4530-BD8E-6817A7CCEA49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403" name="Rectangle 141">
                      <a:extLst>
                        <a:ext uri="{FF2B5EF4-FFF2-40B4-BE49-F238E27FC236}">
                          <a16:creationId xmlns:a16="http://schemas.microsoft.com/office/drawing/2014/main" xmlns="" id="{8EBAC05E-270C-4442-8EA7-CC43AD744074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  <p:grpSp>
                <p:nvGrpSpPr>
                  <p:cNvPr id="13404" name="Group 92">
                    <a:extLst>
                      <a:ext uri="{FF2B5EF4-FFF2-40B4-BE49-F238E27FC236}">
                        <a16:creationId xmlns:a16="http://schemas.microsoft.com/office/drawing/2014/main" xmlns="" id="{5706AD85-BCF4-4DE0-8ADB-18516A7C73DD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0" y="138"/>
                    <a:ext cx="198" cy="96"/>
                    <a:chOff x="0" y="0"/>
                    <a:chExt cx="198" cy="96"/>
                  </a:xfrm>
                </p:grpSpPr>
                <p:sp>
                  <p:nvSpPr>
                    <p:cNvPr id="13405" name="Oval 143">
                      <a:extLst>
                        <a:ext uri="{FF2B5EF4-FFF2-40B4-BE49-F238E27FC236}">
                          <a16:creationId xmlns:a16="http://schemas.microsoft.com/office/drawing/2014/main" xmlns="" id="{355C8705-91CD-4204-8C54-AB8AA01ED6BD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2" y="30"/>
                      <a:ext cx="96" cy="48"/>
                    </a:xfrm>
                    <a:prstGeom prst="ellipse">
                      <a:avLst/>
                    </a:prstGeom>
                    <a:solidFill>
                      <a:schemeClr val="bg1"/>
                    </a:solidFill>
                    <a:ln w="19050" cap="sq" cmpd="sng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  <p:sp>
                  <p:nvSpPr>
                    <p:cNvPr id="13406" name="Rectangle 144">
                      <a:extLst>
                        <a:ext uri="{FF2B5EF4-FFF2-40B4-BE49-F238E27FC236}">
                          <a16:creationId xmlns:a16="http://schemas.microsoft.com/office/drawing/2014/main" xmlns="" id="{06BF292F-2803-48FF-8A2D-737614BF10FE}"/>
                        </a:ext>
                      </a:extLst>
                    </p:cNvPr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0"/>
                      <a:ext cx="144" cy="96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>
                      <a:lvl1pPr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1pPr>
                      <a:lvl2pPr marL="742950" indent="-28575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2pPr>
                      <a:lvl3pPr marL="11430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3pPr>
                      <a:lvl4pPr marL="16002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4pPr>
                      <a:lvl5pPr marL="2057400" indent="-228600"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</a:defRPr>
                      </a:lvl9pPr>
                    </a:lstStyle>
                    <a:p>
                      <a:endParaRPr lang="en-US" altLang="en-US"/>
                    </a:p>
                  </p:txBody>
                </p:sp>
              </p:grpSp>
            </p:grpSp>
            <p:sp>
              <p:nvSpPr>
                <p:cNvPr id="13407" name="Text Box 145">
                  <a:extLst>
                    <a:ext uri="{FF2B5EF4-FFF2-40B4-BE49-F238E27FC236}">
                      <a16:creationId xmlns:a16="http://schemas.microsoft.com/office/drawing/2014/main" xmlns="" id="{36398096-6FAB-4F6B-9FEE-41D14CC3648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28" y="0"/>
                  <a:ext cx="288" cy="22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pPr>
                    <a:spcBef>
                      <a:spcPct val="50000"/>
                    </a:spcBef>
                  </a:pPr>
                  <a:r>
                    <a:rPr lang="en-US" altLang="en-US" sz="2000" b="1" dirty="0" err="1" smtClean="0">
                      <a:latin typeface="VNI-Times" pitchFamily="2" charset="0"/>
                    </a:rPr>
                    <a:t>x</a:t>
                  </a:r>
                  <a:r>
                    <a:rPr lang="en-US" altLang="en-US" sz="2000" b="1" baseline="-25000" dirty="0" err="1">
                      <a:latin typeface="VNI-Times" pitchFamily="2" charset="0"/>
                    </a:rPr>
                    <a:t>đ</a:t>
                  </a:r>
                  <a:r>
                    <a:rPr lang="en-US" altLang="en-US" sz="2000" b="1" baseline="-25000" dirty="0" err="1" smtClean="0">
                      <a:latin typeface="VNI-Times" pitchFamily="2" charset="0"/>
                    </a:rPr>
                    <a:t>b</a:t>
                  </a:r>
                  <a:endParaRPr lang="en-US" altLang="en-US" sz="2000" b="1" dirty="0">
                    <a:latin typeface="VNI-Times" pitchFamily="2" charset="0"/>
                  </a:endParaRPr>
                </a:p>
              </p:txBody>
            </p:sp>
          </p:grpSp>
          <p:sp>
            <p:nvSpPr>
              <p:cNvPr id="13408" name="Rectangle 151">
                <a:extLst>
                  <a:ext uri="{FF2B5EF4-FFF2-40B4-BE49-F238E27FC236}">
                    <a16:creationId xmlns:a16="http://schemas.microsoft.com/office/drawing/2014/main" xmlns="" id="{0616032E-054C-4C07-977F-9991422DA9C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36" y="325"/>
                <a:ext cx="233" cy="2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n-US" sz="2000" b="1" dirty="0" err="1">
                    <a:latin typeface="VNI-Times" pitchFamily="2" charset="0"/>
                  </a:rPr>
                  <a:t>V</a:t>
                </a:r>
                <a:r>
                  <a:rPr lang="en-US" altLang="en-US" sz="2000" b="1" baseline="-25000" dirty="0" err="1">
                    <a:latin typeface="VNI-Times" pitchFamily="2" charset="0"/>
                  </a:rPr>
                  <a:t>p</a:t>
                </a:r>
                <a:endParaRPr lang="en-US" altLang="en-US" sz="2000" b="1" dirty="0">
                  <a:latin typeface="VNI-Times" pitchFamily="2" charset="0"/>
                </a:endParaRPr>
              </a:p>
            </p:txBody>
          </p:sp>
        </p:grpSp>
        <p:sp>
          <p:nvSpPr>
            <p:cNvPr id="13409" name="Rectangle 154">
              <a:extLst>
                <a:ext uri="{FF2B5EF4-FFF2-40B4-BE49-F238E27FC236}">
                  <a16:creationId xmlns:a16="http://schemas.microsoft.com/office/drawing/2014/main" xmlns="" id="{B5014ADE-2719-45D7-96CF-9C5B52C785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0597" y="4699000"/>
              <a:ext cx="2965837" cy="40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b="1" dirty="0" err="1" smtClean="0">
                  <a:solidFill>
                    <a:srgbClr val="FF0000"/>
                  </a:solidFill>
                  <a:latin typeface="VNI-Times" pitchFamily="2" charset="0"/>
                </a:rPr>
                <a:t>E</a:t>
              </a:r>
              <a:r>
                <a:rPr lang="en-US" altLang="en-US" b="1" baseline="-25000" dirty="0" err="1" smtClean="0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baseline="-25000" dirty="0" smtClean="0">
                  <a:solidFill>
                    <a:srgbClr val="FF0000"/>
                  </a:solidFill>
                  <a:latin typeface="VNI-Times" pitchFamily="2" charset="0"/>
                </a:rPr>
                <a:t> 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=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V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+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I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(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R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ö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+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jX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ñb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)</a:t>
              </a:r>
              <a:endParaRPr lang="en-US" altLang="en-US" b="1" baseline="-25000" dirty="0">
                <a:solidFill>
                  <a:srgbClr val="FF0000"/>
                </a:solidFill>
                <a:latin typeface="VNI-Times" pitchFamily="2" charset="0"/>
              </a:endParaRPr>
            </a:p>
          </p:txBody>
        </p:sp>
        <p:sp>
          <p:nvSpPr>
            <p:cNvPr id="13410" name="Rectangle 155">
              <a:extLst>
                <a:ext uri="{FF2B5EF4-FFF2-40B4-BE49-F238E27FC236}">
                  <a16:creationId xmlns:a16="http://schemas.microsoft.com/office/drawing/2014/main" xmlns="" id="{04E0875C-3319-45CF-9EAC-C7D2B77925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1060" y="4724400"/>
              <a:ext cx="2896871" cy="40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b="1" dirty="0" err="1" smtClean="0">
                  <a:solidFill>
                    <a:srgbClr val="FF0000"/>
                  </a:solidFill>
                  <a:latin typeface="VNI-Times" pitchFamily="2" charset="0"/>
                </a:rPr>
                <a:t>E</a:t>
              </a:r>
              <a:r>
                <a:rPr lang="en-US" altLang="en-US" b="1" baseline="-25000" dirty="0" err="1" smtClean="0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baseline="-25000" dirty="0" smtClean="0">
                  <a:solidFill>
                    <a:srgbClr val="FF0000"/>
                  </a:solidFill>
                  <a:latin typeface="VNI-Times" pitchFamily="2" charset="0"/>
                </a:rPr>
                <a:t> 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=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V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-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I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p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(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R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ö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 + </a:t>
              </a:r>
              <a:r>
                <a:rPr lang="en-US" altLang="en-US" b="1" dirty="0" err="1">
                  <a:solidFill>
                    <a:srgbClr val="FF0000"/>
                  </a:solidFill>
                  <a:latin typeface="VNI-Times" pitchFamily="2" charset="0"/>
                </a:rPr>
                <a:t>jX</a:t>
              </a:r>
              <a:r>
                <a:rPr lang="en-US" altLang="en-US" b="1" baseline="-25000" dirty="0" err="1">
                  <a:solidFill>
                    <a:srgbClr val="FF0000"/>
                  </a:solidFill>
                  <a:latin typeface="VNI-Times" pitchFamily="2" charset="0"/>
                </a:rPr>
                <a:t>ñb</a:t>
              </a:r>
              <a:r>
                <a:rPr lang="en-US" altLang="en-US" b="1" dirty="0">
                  <a:solidFill>
                    <a:srgbClr val="FF0000"/>
                  </a:solidFill>
                  <a:latin typeface="VNI-Times" pitchFamily="2" charset="0"/>
                </a:rPr>
                <a:t>)</a:t>
              </a:r>
              <a:endParaRPr lang="en-US" altLang="en-US" b="1" baseline="-25000" dirty="0">
                <a:solidFill>
                  <a:srgbClr val="FF0000"/>
                </a:solidFill>
                <a:latin typeface="VNI-Times" pitchFamily="2" charset="0"/>
              </a:endParaRPr>
            </a:p>
          </p:txBody>
        </p:sp>
      </p:grpSp>
      <p:sp>
        <p:nvSpPr>
          <p:cNvPr id="102" name="Title 1">
            <a:extLst>
              <a:ext uri="{FF2B5EF4-FFF2-40B4-BE49-F238E27FC236}">
                <a16:creationId xmlns:a16="http://schemas.microsoft.com/office/drawing/2014/main" xmlns="" id="{F6D499CD-F0B6-4217-9EA1-4E055E95C61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PT CÂN BẰNG ĐIỆN ÁP MÁY ĐIỆN 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xmlns="" id="{935FEC46-2A2D-48AD-88BF-74E3D14DD00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D4A88736-F332-468C-8673-D7AFFDDC6D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2300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48" name="Rectangle 48">
            <a:extLst>
              <a:ext uri="{FF2B5EF4-FFF2-40B4-BE49-F238E27FC236}">
                <a16:creationId xmlns:a16="http://schemas.microsoft.com/office/drawing/2014/main" xmlns="" id="{B19DBAC1-811D-4713-934A-C54EA2D182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014" y="2124741"/>
            <a:ext cx="7162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đồng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trên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cuộn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dây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kích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>
                <a:latin typeface="Cambria" panose="02040503050406030204" pitchFamily="18" charset="0"/>
              </a:rPr>
              <a:t> = </a:t>
            </a:r>
            <a:r>
              <a:rPr lang="en-US" altLang="en-US" sz="2000" dirty="0" err="1">
                <a:latin typeface="Cambria" panose="02040503050406030204" pitchFamily="18" charset="0"/>
              </a:rPr>
              <a:t>R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>
                <a:latin typeface="Cambria" panose="02040503050406030204" pitchFamily="18" charset="0"/>
              </a:rPr>
              <a:t>. I</a:t>
            </a:r>
            <a:r>
              <a:rPr lang="en-US" altLang="en-US" sz="2000" baseline="30000" dirty="0">
                <a:latin typeface="Cambria" panose="02040503050406030204" pitchFamily="18" charset="0"/>
              </a:rPr>
              <a:t>2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kt </a:t>
            </a:r>
            <a:r>
              <a:rPr lang="en-US" altLang="en-US" sz="2000" dirty="0">
                <a:latin typeface="Cambria" panose="02040503050406030204" pitchFamily="18" charset="0"/>
              </a:rPr>
              <a:t> = </a:t>
            </a:r>
            <a:r>
              <a:rPr lang="en-US" altLang="en-US" sz="2000" dirty="0" err="1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r>
              <a:rPr lang="en-US" altLang="en-US" sz="2000" dirty="0" err="1">
                <a:latin typeface="Cambria" panose="02040503050406030204" pitchFamily="18" charset="0"/>
              </a:rPr>
              <a:t>.I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kt</a:t>
            </a:r>
            <a:endParaRPr lang="en-US" altLang="en-US" sz="2000" baseline="-25000" dirty="0">
              <a:latin typeface="Cambria" panose="02040503050406030204" pitchFamily="18" charset="0"/>
            </a:endParaRPr>
          </a:p>
        </p:txBody>
      </p:sp>
      <p:sp>
        <p:nvSpPr>
          <p:cNvPr id="281649" name="Rectangle 49">
            <a:extLst>
              <a:ext uri="{FF2B5EF4-FFF2-40B4-BE49-F238E27FC236}">
                <a16:creationId xmlns:a16="http://schemas.microsoft.com/office/drawing/2014/main" xmlns="" id="{48262795-9156-4277-BFD1-60B152004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414" y="2489866"/>
            <a:ext cx="7162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+ Tổn hao đồng trên phần ứng </a:t>
            </a: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>
                <a:latin typeface="Cambria" panose="02040503050406030204" pitchFamily="18" charset="0"/>
              </a:rPr>
              <a:t> </a:t>
            </a:r>
            <a:r>
              <a:rPr lang="en-US" altLang="en-US" sz="2000">
                <a:latin typeface="Cambria" panose="02040503050406030204" pitchFamily="18" charset="0"/>
              </a:rPr>
              <a:t>P </a:t>
            </a:r>
            <a:r>
              <a:rPr lang="en-US" altLang="en-US" sz="2000" baseline="-25000">
                <a:latin typeface="Cambria" panose="02040503050406030204" pitchFamily="18" charset="0"/>
              </a:rPr>
              <a:t>Cu </a:t>
            </a:r>
            <a:r>
              <a:rPr lang="en-US" altLang="en-US" sz="2000">
                <a:latin typeface="Cambria" panose="02040503050406030204" pitchFamily="18" charset="0"/>
              </a:rPr>
              <a:t>= </a:t>
            </a:r>
            <a:r>
              <a:rPr lang="en-US" altLang="en-US" sz="1800">
                <a:latin typeface="Cambria" panose="02040503050406030204" pitchFamily="18" charset="0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Cu</a:t>
            </a:r>
            <a:r>
              <a:rPr lang="en-US" altLang="en-US" sz="1800">
                <a:latin typeface="Cambria" panose="02040503050406030204" pitchFamily="18" charset="0"/>
              </a:rPr>
              <a:t> =</a:t>
            </a:r>
            <a:r>
              <a:rPr lang="en-US" altLang="en-US" sz="1800" baseline="-25000">
                <a:latin typeface="Cambria" panose="02040503050406030204" pitchFamily="18" charset="0"/>
              </a:rPr>
              <a:t> </a:t>
            </a:r>
            <a:r>
              <a:rPr lang="en-US" altLang="en-US" sz="2000">
                <a:latin typeface="Cambria" panose="02040503050406030204" pitchFamily="18" charset="0"/>
              </a:rPr>
              <a:t>mR</a:t>
            </a:r>
            <a:r>
              <a:rPr lang="en-US" altLang="en-US" sz="2000" baseline="-25000">
                <a:latin typeface="Cambria" panose="02040503050406030204" pitchFamily="18" charset="0"/>
              </a:rPr>
              <a:t>ư</a:t>
            </a:r>
            <a:r>
              <a:rPr lang="en-US" altLang="en-US" sz="2000">
                <a:latin typeface="Cambria" panose="02040503050406030204" pitchFamily="18" charset="0"/>
              </a:rPr>
              <a:t>. I</a:t>
            </a:r>
            <a:r>
              <a:rPr lang="en-US" altLang="en-US" sz="2000" baseline="30000">
                <a:latin typeface="Cambria" panose="02040503050406030204" pitchFamily="18" charset="0"/>
              </a:rPr>
              <a:t>2</a:t>
            </a:r>
            <a:r>
              <a:rPr lang="en-US" altLang="en-US" sz="2000" baseline="-25000">
                <a:latin typeface="Cambria" panose="02040503050406030204" pitchFamily="18" charset="0"/>
              </a:rPr>
              <a:t>p</a:t>
            </a:r>
          </a:p>
        </p:txBody>
      </p:sp>
      <p:sp>
        <p:nvSpPr>
          <p:cNvPr id="281650" name="Rectangle 50">
            <a:extLst>
              <a:ext uri="{FF2B5EF4-FFF2-40B4-BE49-F238E27FC236}">
                <a16:creationId xmlns:a16="http://schemas.microsoft.com/office/drawing/2014/main" xmlns="" id="{F0085A28-0EEB-4770-BA4C-C15A66F674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8714" y="1499266"/>
            <a:ext cx="8293100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phụ</a:t>
            </a:r>
            <a:r>
              <a:rPr lang="en-US" altLang="en-US" sz="2000" dirty="0">
                <a:latin typeface="Cambria" panose="02040503050406030204" pitchFamily="18" charset="0"/>
              </a:rPr>
              <a:t> : 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  <a:sym typeface="Symbol" panose="05050102010706020507" pitchFamily="18" charset="2"/>
              </a:rPr>
              <a:t>f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 (p</a:t>
            </a:r>
            <a:r>
              <a:rPr lang="en-US" altLang="en-US" sz="20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f</a:t>
            </a:r>
            <a:r>
              <a:rPr lang="en-US" altLang="en-US" sz="2000" dirty="0">
                <a:latin typeface="Cambria" panose="02040503050406030204" pitchFamily="18" charset="0"/>
                <a:sym typeface="Symbol" panose="05050102010706020507" pitchFamily="18" charset="2"/>
              </a:rPr>
              <a:t>)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do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dòng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xoáy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trong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dây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dẫn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phần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ứng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&amp; do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tổn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hao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lõi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vì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từ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trường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bị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xoắn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 </a:t>
            </a:r>
            <a:r>
              <a:rPr lang="en-US" altLang="en-US" sz="1800" dirty="0" err="1">
                <a:latin typeface="Cambria" panose="02040503050406030204" pitchFamily="18" charset="0"/>
                <a:sym typeface="Symbol" panose="05050102010706020507" pitchFamily="18" charset="2"/>
              </a:rPr>
              <a:t>dạng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.</a:t>
            </a:r>
          </a:p>
        </p:txBody>
      </p:sp>
      <p:sp>
        <p:nvSpPr>
          <p:cNvPr id="281651" name="Rectangle 51">
            <a:extLst>
              <a:ext uri="{FF2B5EF4-FFF2-40B4-BE49-F238E27FC236}">
                <a16:creationId xmlns:a16="http://schemas.microsoft.com/office/drawing/2014/main" xmlns="" id="{52B0255B-23ED-4D10-BFAA-A4EA342182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014" y="1042065"/>
            <a:ext cx="882004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+ Tổn hao cơ : 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cơ 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(p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cơ</a:t>
            </a: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) </a:t>
            </a: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do ma sát, quạt gió, không phụ thuộc tải vì vận tốc không đổi.</a:t>
            </a:r>
          </a:p>
        </p:txBody>
      </p:sp>
      <p:sp>
        <p:nvSpPr>
          <p:cNvPr id="281654" name="Line 54">
            <a:extLst>
              <a:ext uri="{FF2B5EF4-FFF2-40B4-BE49-F238E27FC236}">
                <a16:creationId xmlns:a16="http://schemas.microsoft.com/office/drawing/2014/main" xmlns="" id="{4DA27D37-2C93-417A-9B28-EE1C35103B94}"/>
              </a:ext>
            </a:extLst>
          </p:cNvPr>
          <p:cNvSpPr>
            <a:spLocks noChangeShapeType="1"/>
          </p:cNvSpPr>
          <p:nvPr/>
        </p:nvSpPr>
        <p:spPr bwMode="auto">
          <a:xfrm>
            <a:off x="2399414" y="3797965"/>
            <a:ext cx="6324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5" name="Line 55">
            <a:extLst>
              <a:ext uri="{FF2B5EF4-FFF2-40B4-BE49-F238E27FC236}">
                <a16:creationId xmlns:a16="http://schemas.microsoft.com/office/drawing/2014/main" xmlns="" id="{E5A2A7F9-CD38-4D90-9EDE-C364324A046C}"/>
              </a:ext>
            </a:extLst>
          </p:cNvPr>
          <p:cNvSpPr>
            <a:spLocks noChangeShapeType="1"/>
          </p:cNvSpPr>
          <p:nvPr/>
        </p:nvSpPr>
        <p:spPr bwMode="auto">
          <a:xfrm>
            <a:off x="2323214" y="5321965"/>
            <a:ext cx="762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6" name="Arc 56">
            <a:extLst>
              <a:ext uri="{FF2B5EF4-FFF2-40B4-BE49-F238E27FC236}">
                <a16:creationId xmlns:a16="http://schemas.microsoft.com/office/drawing/2014/main" xmlns="" id="{D8EB7517-E767-468E-ABB8-BB7BF4FFABE6}"/>
              </a:ext>
            </a:extLst>
          </p:cNvPr>
          <p:cNvSpPr>
            <a:spLocks/>
          </p:cNvSpPr>
          <p:nvPr/>
        </p:nvSpPr>
        <p:spPr bwMode="auto">
          <a:xfrm>
            <a:off x="3059814" y="5321965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7" name="Arc 57">
            <a:extLst>
              <a:ext uri="{FF2B5EF4-FFF2-40B4-BE49-F238E27FC236}">
                <a16:creationId xmlns:a16="http://schemas.microsoft.com/office/drawing/2014/main" xmlns="" id="{5EACFFBF-0DB0-4A45-8DA9-8495A0B796D5}"/>
              </a:ext>
            </a:extLst>
          </p:cNvPr>
          <p:cNvSpPr>
            <a:spLocks/>
          </p:cNvSpPr>
          <p:nvPr/>
        </p:nvSpPr>
        <p:spPr bwMode="auto">
          <a:xfrm>
            <a:off x="3288415" y="5299741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8" name="Line 58">
            <a:extLst>
              <a:ext uri="{FF2B5EF4-FFF2-40B4-BE49-F238E27FC236}">
                <a16:creationId xmlns:a16="http://schemas.microsoft.com/office/drawing/2014/main" xmlns="" id="{872B928D-7D77-42AE-A262-DA64262398A6}"/>
              </a:ext>
            </a:extLst>
          </p:cNvPr>
          <p:cNvSpPr>
            <a:spLocks noChangeShapeType="1"/>
          </p:cNvSpPr>
          <p:nvPr/>
        </p:nvSpPr>
        <p:spPr bwMode="auto">
          <a:xfrm>
            <a:off x="3339214" y="5296565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59" name="Arc 59">
            <a:extLst>
              <a:ext uri="{FF2B5EF4-FFF2-40B4-BE49-F238E27FC236}">
                <a16:creationId xmlns:a16="http://schemas.microsoft.com/office/drawing/2014/main" xmlns="" id="{FFD13021-E8E3-4D2C-A1E6-D9D2D661CDFC}"/>
              </a:ext>
            </a:extLst>
          </p:cNvPr>
          <p:cNvSpPr>
            <a:spLocks/>
          </p:cNvSpPr>
          <p:nvPr/>
        </p:nvSpPr>
        <p:spPr bwMode="auto">
          <a:xfrm>
            <a:off x="4126614" y="52997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0" name="Arc 60">
            <a:extLst>
              <a:ext uri="{FF2B5EF4-FFF2-40B4-BE49-F238E27FC236}">
                <a16:creationId xmlns:a16="http://schemas.microsoft.com/office/drawing/2014/main" xmlns="" id="{70F76DAF-1A3D-432B-A9B6-11B8B213EB4A}"/>
              </a:ext>
            </a:extLst>
          </p:cNvPr>
          <p:cNvSpPr>
            <a:spLocks/>
          </p:cNvSpPr>
          <p:nvPr/>
        </p:nvSpPr>
        <p:spPr bwMode="auto">
          <a:xfrm>
            <a:off x="4393315" y="52648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1" name="Line 61">
            <a:extLst>
              <a:ext uri="{FF2B5EF4-FFF2-40B4-BE49-F238E27FC236}">
                <a16:creationId xmlns:a16="http://schemas.microsoft.com/office/drawing/2014/main" xmlns="" id="{02F68A51-C845-4DEA-9EEC-8277C30323E9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8714" y="52616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4" name="Rectangle 64">
            <a:extLst>
              <a:ext uri="{FF2B5EF4-FFF2-40B4-BE49-F238E27FC236}">
                <a16:creationId xmlns:a16="http://schemas.microsoft.com/office/drawing/2014/main" xmlns="" id="{40384066-176D-4B7D-A2E6-6ECA4ED1F2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9214" y="6023641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Máy phát</a:t>
            </a:r>
          </a:p>
        </p:txBody>
      </p:sp>
      <p:sp>
        <p:nvSpPr>
          <p:cNvPr id="281665" name="Line 65">
            <a:extLst>
              <a:ext uri="{FF2B5EF4-FFF2-40B4-BE49-F238E27FC236}">
                <a16:creationId xmlns:a16="http://schemas.microsoft.com/office/drawing/2014/main" xmlns="" id="{2D1FA459-5D62-48EF-9783-9DBDCD1E5958}"/>
              </a:ext>
            </a:extLst>
          </p:cNvPr>
          <p:cNvSpPr>
            <a:spLocks noChangeShapeType="1"/>
          </p:cNvSpPr>
          <p:nvPr/>
        </p:nvSpPr>
        <p:spPr bwMode="auto">
          <a:xfrm>
            <a:off x="2628014" y="3836065"/>
            <a:ext cx="0" cy="1447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6" name="Rectangle 66">
            <a:extLst>
              <a:ext uri="{FF2B5EF4-FFF2-40B4-BE49-F238E27FC236}">
                <a16:creationId xmlns:a16="http://schemas.microsoft.com/office/drawing/2014/main" xmlns="" id="{CF824F7B-580C-4EDF-AA2C-F518AB44E7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4614" y="4271041"/>
            <a:ext cx="76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</a:rPr>
              <a:t>1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Cambria" panose="02040503050406030204" pitchFamily="18" charset="0"/>
              </a:rPr>
              <a:t>(cơ)</a:t>
            </a:r>
            <a:endParaRPr lang="en-US" altLang="en-US" sz="2000">
              <a:latin typeface="Cambria" panose="02040503050406030204" pitchFamily="18" charset="0"/>
            </a:endParaRPr>
          </a:p>
        </p:txBody>
      </p:sp>
      <p:sp>
        <p:nvSpPr>
          <p:cNvPr id="281667" name="Line 67">
            <a:extLst>
              <a:ext uri="{FF2B5EF4-FFF2-40B4-BE49-F238E27FC236}">
                <a16:creationId xmlns:a16="http://schemas.microsoft.com/office/drawing/2014/main" xmlns="" id="{7959E0B0-3C7E-4ED5-B349-E53DAE248A3C}"/>
              </a:ext>
            </a:extLst>
          </p:cNvPr>
          <p:cNvSpPr>
            <a:spLocks noChangeShapeType="1"/>
          </p:cNvSpPr>
          <p:nvPr/>
        </p:nvSpPr>
        <p:spPr bwMode="auto">
          <a:xfrm>
            <a:off x="5980814" y="3890040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68" name="Rectangle 68">
            <a:extLst>
              <a:ext uri="{FF2B5EF4-FFF2-40B4-BE49-F238E27FC236}">
                <a16:creationId xmlns:a16="http://schemas.microsoft.com/office/drawing/2014/main" xmlns="" id="{A306F33F-EBA5-4B30-89CA-DFDC58369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7414" y="4271041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</a:rPr>
              <a:t>đt</a:t>
            </a:r>
          </a:p>
        </p:txBody>
      </p:sp>
      <p:sp>
        <p:nvSpPr>
          <p:cNvPr id="281670" name="Rectangle 70">
            <a:extLst>
              <a:ext uri="{FF2B5EF4-FFF2-40B4-BE49-F238E27FC236}">
                <a16:creationId xmlns:a16="http://schemas.microsoft.com/office/drawing/2014/main" xmlns="" id="{8239747C-C4E8-40FE-9E30-AF69D28E2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9214" y="4178965"/>
            <a:ext cx="762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P</a:t>
            </a:r>
            <a:r>
              <a:rPr lang="en-US" altLang="en-US" sz="2000" baseline="-25000">
                <a:latin typeface="Cambria" panose="02040503050406030204" pitchFamily="18" charset="0"/>
              </a:rPr>
              <a:t>2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Cambria" panose="02040503050406030204" pitchFamily="18" charset="0"/>
              </a:rPr>
              <a:t>(điện)</a:t>
            </a:r>
          </a:p>
        </p:txBody>
      </p:sp>
      <p:sp>
        <p:nvSpPr>
          <p:cNvPr id="281671" name="Rectangle 71">
            <a:extLst>
              <a:ext uri="{FF2B5EF4-FFF2-40B4-BE49-F238E27FC236}">
                <a16:creationId xmlns:a16="http://schemas.microsoft.com/office/drawing/2014/main" xmlns="" id="{ED20677B-03DE-4511-9766-F75051D02B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7514" y="4169441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(</a:t>
            </a:r>
            <a:r>
              <a:rPr lang="en-US" altLang="en-US" sz="2000" dirty="0" err="1">
                <a:latin typeface="Cambria" panose="02040503050406030204" pitchFamily="18" charset="0"/>
              </a:rPr>
              <a:t>P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281673" name="Rectangle 73">
            <a:extLst>
              <a:ext uri="{FF2B5EF4-FFF2-40B4-BE49-F238E27FC236}">
                <a16:creationId xmlns:a16="http://schemas.microsoft.com/office/drawing/2014/main" xmlns="" id="{BC517682-6D01-4941-A79B-6F19922708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7615" y="5479128"/>
            <a:ext cx="50687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cơ</a:t>
            </a:r>
          </a:p>
        </p:txBody>
      </p:sp>
      <p:sp>
        <p:nvSpPr>
          <p:cNvPr id="281675" name="Rectangle 75">
            <a:extLst>
              <a:ext uri="{FF2B5EF4-FFF2-40B4-BE49-F238E27FC236}">
                <a16:creationId xmlns:a16="http://schemas.microsoft.com/office/drawing/2014/main" xmlns="" id="{562F3E8D-802B-4C61-9413-5FA479D4E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47414" y="3356641"/>
            <a:ext cx="9906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000" dirty="0">
                <a:latin typeface="Cambria" panose="02040503050406030204" pitchFamily="18" charset="0"/>
              </a:rPr>
              <a:t>(</a:t>
            </a:r>
            <a:r>
              <a:rPr lang="en-US" altLang="en-US" sz="2000" dirty="0" err="1">
                <a:latin typeface="Cambria" panose="02040503050406030204" pitchFamily="18" charset="0"/>
              </a:rPr>
              <a:t>E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ư</a:t>
            </a:r>
            <a:r>
              <a:rPr lang="en-US" altLang="en-US" sz="2000" dirty="0">
                <a:latin typeface="Cambria" panose="02040503050406030204" pitchFamily="18" charset="0"/>
              </a:rPr>
              <a:t>)</a:t>
            </a:r>
            <a:endParaRPr lang="en-US" altLang="en-US" sz="2000" baseline="-25000" dirty="0">
              <a:latin typeface="Cambria" panose="02040503050406030204" pitchFamily="18" charset="0"/>
            </a:endParaRPr>
          </a:p>
        </p:txBody>
      </p:sp>
      <p:sp>
        <p:nvSpPr>
          <p:cNvPr id="281676" name="Rectangle 76">
            <a:extLst>
              <a:ext uri="{FF2B5EF4-FFF2-40B4-BE49-F238E27FC236}">
                <a16:creationId xmlns:a16="http://schemas.microsoft.com/office/drawing/2014/main" xmlns="" id="{61CD9843-6463-4350-941E-7562470F8C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62014" y="3343941"/>
            <a:ext cx="1371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V(</a:t>
            </a:r>
            <a:r>
              <a:rPr lang="en-US" altLang="en-US" sz="2000" dirty="0" err="1">
                <a:latin typeface="Cambria" panose="02040503050406030204" pitchFamily="18" charset="0"/>
              </a:rPr>
              <a:t>V</a:t>
            </a:r>
            <a:r>
              <a:rPr lang="en-US" altLang="en-US" sz="2000" baseline="-25000" dirty="0" err="1">
                <a:latin typeface="Cambria" panose="02040503050406030204" pitchFamily="18" charset="0"/>
              </a:rPr>
              <a:t>đm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281678" name="Rectangle 78">
            <a:extLst>
              <a:ext uri="{FF2B5EF4-FFF2-40B4-BE49-F238E27FC236}">
                <a16:creationId xmlns:a16="http://schemas.microsoft.com/office/drawing/2014/main" xmlns="" id="{64AA45E3-5CE7-4430-8D3A-11508B2CF2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414" y="2870866"/>
            <a:ext cx="83566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+ </a:t>
            </a:r>
            <a:r>
              <a:rPr lang="en-US" altLang="en-US" sz="2000" dirty="0" err="1">
                <a:latin typeface="Cambria" panose="02040503050406030204" pitchFamily="18" charset="0"/>
              </a:rPr>
              <a:t>Tổn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hao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mạch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từ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18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000" dirty="0">
                <a:latin typeface="Cambria" panose="02040503050406030204" pitchFamily="18" charset="0"/>
              </a:rPr>
              <a:t>P </a:t>
            </a:r>
            <a:r>
              <a:rPr lang="en-US" altLang="en-US" sz="2000" baseline="-25000" dirty="0">
                <a:latin typeface="Cambria" panose="02040503050406030204" pitchFamily="18" charset="0"/>
              </a:rPr>
              <a:t>Fe </a:t>
            </a:r>
            <a:r>
              <a:rPr lang="en-US" altLang="en-US" sz="2000" dirty="0">
                <a:latin typeface="Cambria" panose="02040503050406030204" pitchFamily="18" charset="0"/>
              </a:rPr>
              <a:t>= </a:t>
            </a:r>
            <a:r>
              <a:rPr lang="en-US" altLang="en-US" sz="1800" dirty="0" err="1">
                <a:latin typeface="Cambria" panose="02040503050406030204" pitchFamily="18" charset="0"/>
              </a:rPr>
              <a:t>p</a:t>
            </a:r>
            <a:r>
              <a:rPr lang="en-US" altLang="en-US" sz="1800" baseline="-25000" dirty="0" err="1">
                <a:latin typeface="Cambria" panose="02040503050406030204" pitchFamily="18" charset="0"/>
              </a:rPr>
              <a:t>Fe</a:t>
            </a:r>
            <a:r>
              <a:rPr lang="en-US" altLang="en-US" sz="1800" baseline="-25000" dirty="0">
                <a:latin typeface="Cambria" panose="02040503050406030204" pitchFamily="18" charset="0"/>
              </a:rPr>
              <a:t>    </a:t>
            </a:r>
            <a:r>
              <a:rPr lang="pl-PL" altLang="en-US" sz="1800" dirty="0">
                <a:latin typeface="Cambria" panose="02040503050406030204" pitchFamily="18" charset="0"/>
              </a:rPr>
              <a:t>tổn hao sắt từ do dòng xoáy &amp; từ trễ trong mạch từ.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281679" name="Rectangle 79">
            <a:extLst>
              <a:ext uri="{FF2B5EF4-FFF2-40B4-BE49-F238E27FC236}">
                <a16:creationId xmlns:a16="http://schemas.microsoft.com/office/drawing/2014/main" xmlns="" id="{4C882F66-0F84-48D3-A959-4BBA444567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4414" y="5479128"/>
            <a:ext cx="39305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f</a:t>
            </a:r>
          </a:p>
        </p:txBody>
      </p:sp>
      <p:sp>
        <p:nvSpPr>
          <p:cNvPr id="281680" name="Arc 80">
            <a:extLst>
              <a:ext uri="{FF2B5EF4-FFF2-40B4-BE49-F238E27FC236}">
                <a16:creationId xmlns:a16="http://schemas.microsoft.com/office/drawing/2014/main" xmlns="" id="{65A3FDCB-52D9-4A1B-BCED-52B7FEF62C5A}"/>
              </a:ext>
            </a:extLst>
          </p:cNvPr>
          <p:cNvSpPr>
            <a:spLocks/>
          </p:cNvSpPr>
          <p:nvPr/>
        </p:nvSpPr>
        <p:spPr bwMode="auto">
          <a:xfrm>
            <a:off x="5231514" y="52616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1" name="Arc 81">
            <a:extLst>
              <a:ext uri="{FF2B5EF4-FFF2-40B4-BE49-F238E27FC236}">
                <a16:creationId xmlns:a16="http://schemas.microsoft.com/office/drawing/2014/main" xmlns="" id="{574D2793-33F1-450B-BC9C-931FEAEAB871}"/>
              </a:ext>
            </a:extLst>
          </p:cNvPr>
          <p:cNvSpPr>
            <a:spLocks/>
          </p:cNvSpPr>
          <p:nvPr/>
        </p:nvSpPr>
        <p:spPr bwMode="auto">
          <a:xfrm>
            <a:off x="5498215" y="52267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2" name="Line 82">
            <a:extLst>
              <a:ext uri="{FF2B5EF4-FFF2-40B4-BE49-F238E27FC236}">
                <a16:creationId xmlns:a16="http://schemas.microsoft.com/office/drawing/2014/main" xmlns="" id="{522FB7CF-D210-43B0-9097-CA2423DAC1FF}"/>
              </a:ext>
            </a:extLst>
          </p:cNvPr>
          <p:cNvSpPr>
            <a:spLocks noChangeShapeType="1"/>
          </p:cNvSpPr>
          <p:nvPr/>
        </p:nvSpPr>
        <p:spPr bwMode="auto">
          <a:xfrm>
            <a:off x="5523614" y="52235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3" name="Rectangle 83">
            <a:extLst>
              <a:ext uri="{FF2B5EF4-FFF2-40B4-BE49-F238E27FC236}">
                <a16:creationId xmlns:a16="http://schemas.microsoft.com/office/drawing/2014/main" xmlns="" id="{AD3A2AAF-2E42-4B1C-A7FB-E7F193650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9315" y="5441028"/>
            <a:ext cx="4780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kt</a:t>
            </a:r>
          </a:p>
        </p:txBody>
      </p:sp>
      <p:sp>
        <p:nvSpPr>
          <p:cNvPr id="281684" name="Arc 84">
            <a:extLst>
              <a:ext uri="{FF2B5EF4-FFF2-40B4-BE49-F238E27FC236}">
                <a16:creationId xmlns:a16="http://schemas.microsoft.com/office/drawing/2014/main" xmlns="" id="{1C8E859A-DED8-48B1-8689-EC519FAA2EC2}"/>
              </a:ext>
            </a:extLst>
          </p:cNvPr>
          <p:cNvSpPr>
            <a:spLocks/>
          </p:cNvSpPr>
          <p:nvPr/>
        </p:nvSpPr>
        <p:spPr bwMode="auto">
          <a:xfrm>
            <a:off x="6336414" y="52235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5" name="Arc 85">
            <a:extLst>
              <a:ext uri="{FF2B5EF4-FFF2-40B4-BE49-F238E27FC236}">
                <a16:creationId xmlns:a16="http://schemas.microsoft.com/office/drawing/2014/main" xmlns="" id="{7202D2DC-C0EB-406C-99E6-D91709E77D2E}"/>
              </a:ext>
            </a:extLst>
          </p:cNvPr>
          <p:cNvSpPr>
            <a:spLocks/>
          </p:cNvSpPr>
          <p:nvPr/>
        </p:nvSpPr>
        <p:spPr bwMode="auto">
          <a:xfrm>
            <a:off x="6603115" y="51886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6" name="Line 86">
            <a:extLst>
              <a:ext uri="{FF2B5EF4-FFF2-40B4-BE49-F238E27FC236}">
                <a16:creationId xmlns:a16="http://schemas.microsoft.com/office/drawing/2014/main" xmlns="" id="{E41ECC3B-352E-42B3-8371-E526850409C2}"/>
              </a:ext>
            </a:extLst>
          </p:cNvPr>
          <p:cNvSpPr>
            <a:spLocks noChangeShapeType="1"/>
          </p:cNvSpPr>
          <p:nvPr/>
        </p:nvSpPr>
        <p:spPr bwMode="auto">
          <a:xfrm>
            <a:off x="6628514" y="51854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7" name="Rectangle 87">
            <a:extLst>
              <a:ext uri="{FF2B5EF4-FFF2-40B4-BE49-F238E27FC236}">
                <a16:creationId xmlns:a16="http://schemas.microsoft.com/office/drawing/2014/main" xmlns="" id="{68CAF7F5-B90E-4F3F-B12D-FBFDDEE9F5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4214" y="5402928"/>
            <a:ext cx="4992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Fe</a:t>
            </a:r>
          </a:p>
        </p:txBody>
      </p:sp>
      <p:sp>
        <p:nvSpPr>
          <p:cNvPr id="281688" name="Arc 88">
            <a:extLst>
              <a:ext uri="{FF2B5EF4-FFF2-40B4-BE49-F238E27FC236}">
                <a16:creationId xmlns:a16="http://schemas.microsoft.com/office/drawing/2014/main" xmlns="" id="{302C2290-ED2D-46A1-95B4-850F1826C388}"/>
              </a:ext>
            </a:extLst>
          </p:cNvPr>
          <p:cNvSpPr>
            <a:spLocks/>
          </p:cNvSpPr>
          <p:nvPr/>
        </p:nvSpPr>
        <p:spPr bwMode="auto">
          <a:xfrm>
            <a:off x="7403214" y="5172740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89" name="Arc 89">
            <a:extLst>
              <a:ext uri="{FF2B5EF4-FFF2-40B4-BE49-F238E27FC236}">
                <a16:creationId xmlns:a16="http://schemas.microsoft.com/office/drawing/2014/main" xmlns="" id="{4D884576-4D72-4C82-BA7D-DC47C0E35BD5}"/>
              </a:ext>
            </a:extLst>
          </p:cNvPr>
          <p:cNvSpPr>
            <a:spLocks/>
          </p:cNvSpPr>
          <p:nvPr/>
        </p:nvSpPr>
        <p:spPr bwMode="auto">
          <a:xfrm>
            <a:off x="7669915" y="5137816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90" name="Line 90">
            <a:extLst>
              <a:ext uri="{FF2B5EF4-FFF2-40B4-BE49-F238E27FC236}">
                <a16:creationId xmlns:a16="http://schemas.microsoft.com/office/drawing/2014/main" xmlns="" id="{12CBB38E-C1D1-48CF-A059-90DB48DF8269}"/>
              </a:ext>
            </a:extLst>
          </p:cNvPr>
          <p:cNvSpPr>
            <a:spLocks noChangeShapeType="1"/>
          </p:cNvSpPr>
          <p:nvPr/>
        </p:nvSpPr>
        <p:spPr bwMode="auto">
          <a:xfrm>
            <a:off x="7695314" y="5134640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281691" name="Rectangle 91">
            <a:extLst>
              <a:ext uri="{FF2B5EF4-FFF2-40B4-BE49-F238E27FC236}">
                <a16:creationId xmlns:a16="http://schemas.microsoft.com/office/drawing/2014/main" xmlns="" id="{337A027E-AEBB-4F9A-A63E-5FEDA7897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1014" y="5352128"/>
            <a:ext cx="514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Cambria" panose="020405030504060302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Cambria" panose="02040503050406030204" pitchFamily="18" charset="0"/>
              </a:rPr>
              <a:t> Cu</a:t>
            </a:r>
          </a:p>
        </p:txBody>
      </p:sp>
      <p:sp>
        <p:nvSpPr>
          <p:cNvPr id="281692" name="Line 92">
            <a:extLst>
              <a:ext uri="{FF2B5EF4-FFF2-40B4-BE49-F238E27FC236}">
                <a16:creationId xmlns:a16="http://schemas.microsoft.com/office/drawing/2014/main" xmlns="" id="{85951793-CBF9-491A-A926-018E569C5F11}"/>
              </a:ext>
            </a:extLst>
          </p:cNvPr>
          <p:cNvSpPr>
            <a:spLocks noChangeShapeType="1"/>
          </p:cNvSpPr>
          <p:nvPr/>
        </p:nvSpPr>
        <p:spPr bwMode="auto">
          <a:xfrm>
            <a:off x="8355714" y="3851940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graphicFrame>
        <p:nvGraphicFramePr>
          <p:cNvPr id="281693" name="Object 93">
            <a:extLst>
              <a:ext uri="{FF2B5EF4-FFF2-40B4-BE49-F238E27FC236}">
                <a16:creationId xmlns:a16="http://schemas.microsoft.com/office/drawing/2014/main" xmlns="" id="{8DDA6F7E-C074-416E-9412-A16851C00E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5084331"/>
              </p:ext>
            </p:extLst>
          </p:nvPr>
        </p:nvGraphicFramePr>
        <p:xfrm>
          <a:off x="8747828" y="5374353"/>
          <a:ext cx="1905000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" name="Equation" r:id="rId4" imgW="1066337" imgH="253890" progId="Equation.3">
                  <p:embed/>
                </p:oleObj>
              </mc:Choice>
              <mc:Fallback>
                <p:oleObj name="Equation" r:id="rId4" imgW="1066337" imgH="253890" progId="Equation.3">
                  <p:embed/>
                  <p:pic>
                    <p:nvPicPr>
                      <p:cNvPr id="281693" name="Object 93">
                        <a:extLst>
                          <a:ext uri="{FF2B5EF4-FFF2-40B4-BE49-F238E27FC236}">
                            <a16:creationId xmlns:a16="http://schemas.microsoft.com/office/drawing/2014/main" xmlns="" id="{8DDA6F7E-C074-416E-9412-A16851C00ED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47828" y="5374353"/>
                        <a:ext cx="1905000" cy="454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1694" name="Object 94">
            <a:extLst>
              <a:ext uri="{FF2B5EF4-FFF2-40B4-BE49-F238E27FC236}">
                <a16:creationId xmlns:a16="http://schemas.microsoft.com/office/drawing/2014/main" xmlns="" id="{0947067D-84D3-4D15-9AFF-BD14017BB86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3158125"/>
              </p:ext>
            </p:extLst>
          </p:nvPr>
        </p:nvGraphicFramePr>
        <p:xfrm>
          <a:off x="8816092" y="5929978"/>
          <a:ext cx="176847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4" name="Equation" r:id="rId6" imgW="990600" imgH="228600" progId="Equation.3">
                  <p:embed/>
                </p:oleObj>
              </mc:Choice>
              <mc:Fallback>
                <p:oleObj name="Equation" r:id="rId6" imgW="990600" imgH="228600" progId="Equation.3">
                  <p:embed/>
                  <p:pic>
                    <p:nvPicPr>
                      <p:cNvPr id="281694" name="Object 94">
                        <a:extLst>
                          <a:ext uri="{FF2B5EF4-FFF2-40B4-BE49-F238E27FC236}">
                            <a16:creationId xmlns:a16="http://schemas.microsoft.com/office/drawing/2014/main" xmlns="" id="{0947067D-84D3-4D15-9AFF-BD14017BB86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16092" y="5929978"/>
                        <a:ext cx="176847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1695" name="Object 95">
            <a:extLst>
              <a:ext uri="{FF2B5EF4-FFF2-40B4-BE49-F238E27FC236}">
                <a16:creationId xmlns:a16="http://schemas.microsoft.com/office/drawing/2014/main" xmlns="" id="{1BF8289D-0D71-4647-BBD1-831B17D6A75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3006996"/>
              </p:ext>
            </p:extLst>
          </p:nvPr>
        </p:nvGraphicFramePr>
        <p:xfrm>
          <a:off x="8804978" y="6364953"/>
          <a:ext cx="1790700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5" name="Equation" r:id="rId8" imgW="1002865" imgH="228501" progId="Equation.3">
                  <p:embed/>
                </p:oleObj>
              </mc:Choice>
              <mc:Fallback>
                <p:oleObj name="Equation" r:id="rId8" imgW="1002865" imgH="228501" progId="Equation.3">
                  <p:embed/>
                  <p:pic>
                    <p:nvPicPr>
                      <p:cNvPr id="281695" name="Object 95">
                        <a:extLst>
                          <a:ext uri="{FF2B5EF4-FFF2-40B4-BE49-F238E27FC236}">
                            <a16:creationId xmlns:a16="http://schemas.microsoft.com/office/drawing/2014/main" xmlns="" id="{1BF8289D-0D71-4647-BBD1-831B17D6A7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04978" y="6364953"/>
                        <a:ext cx="1790700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1696" name="Rectangle 96">
            <a:extLst>
              <a:ext uri="{FF2B5EF4-FFF2-40B4-BE49-F238E27FC236}">
                <a16:creationId xmlns:a16="http://schemas.microsoft.com/office/drawing/2014/main" xmlns="" id="{5637A815-1F0A-402E-9BF2-1637DE989F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3214" y="6315741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6302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302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302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pl-PL" altLang="en-US" sz="2000">
                <a:latin typeface="Cambria" panose="02040503050406030204" pitchFamily="18" charset="0"/>
              </a:rPr>
              <a:t>P =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cơ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f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en-US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k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t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Cu</a:t>
            </a:r>
            <a:r>
              <a:rPr lang="pl-PL" altLang="en-US" sz="2000">
                <a:latin typeface="Cambria" panose="02040503050406030204" pitchFamily="18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Cambria" panose="02040503050406030204" pitchFamily="18" charset="0"/>
                <a:sym typeface="Symbol" panose="05050102010706020507" pitchFamily="18" charset="2"/>
              </a:rPr>
              <a:t>Fe</a:t>
            </a:r>
          </a:p>
        </p:txBody>
      </p:sp>
      <p:grpSp>
        <p:nvGrpSpPr>
          <p:cNvPr id="281697" name="Group 97">
            <a:extLst>
              <a:ext uri="{FF2B5EF4-FFF2-40B4-BE49-F238E27FC236}">
                <a16:creationId xmlns:a16="http://schemas.microsoft.com/office/drawing/2014/main" xmlns="" id="{0A62BE67-D2A3-40E0-9D67-4BE113D0E466}"/>
              </a:ext>
            </a:extLst>
          </p:cNvPr>
          <p:cNvGrpSpPr>
            <a:grpSpLocks/>
          </p:cNvGrpSpPr>
          <p:nvPr/>
        </p:nvGrpSpPr>
        <p:grpSpPr bwMode="auto">
          <a:xfrm>
            <a:off x="2813753" y="4171029"/>
            <a:ext cx="1239837" cy="687387"/>
            <a:chOff x="672" y="908"/>
            <a:chExt cx="781" cy="433"/>
          </a:xfrm>
        </p:grpSpPr>
        <p:sp>
          <p:nvSpPr>
            <p:cNvPr id="31792" name="Rectangle 98">
              <a:extLst>
                <a:ext uri="{FF2B5EF4-FFF2-40B4-BE49-F238E27FC236}">
                  <a16:creationId xmlns:a16="http://schemas.microsoft.com/office/drawing/2014/main" xmlns="" id="{0CDD02C2-F1EA-4EC0-B8CF-235A162A68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Cambria" panose="02040503050406030204" pitchFamily="18" charset="0"/>
                  <a:cs typeface="Times New Roman" panose="02020603050405020304" pitchFamily="18" charset="0"/>
                </a:rPr>
                <a:t>1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aphicFrame>
          <p:nvGraphicFramePr>
            <p:cNvPr id="31793" name="Object 99">
              <a:extLst>
                <a:ext uri="{FF2B5EF4-FFF2-40B4-BE49-F238E27FC236}">
                  <a16:creationId xmlns:a16="http://schemas.microsoft.com/office/drawing/2014/main" xmlns="" id="{99EB8518-CA4F-4961-94B1-0899BB5DA25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54" y="908"/>
            <a:ext cx="299" cy="4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6" name="Equation" r:id="rId10" imgW="279279" imgH="406224" progId="Equation.3">
                    <p:embed/>
                  </p:oleObj>
                </mc:Choice>
                <mc:Fallback>
                  <p:oleObj name="Equation" r:id="rId10" imgW="279279" imgH="406224" progId="Equation.3">
                    <p:embed/>
                    <p:pic>
                      <p:nvPicPr>
                        <p:cNvPr id="31793" name="Object 99">
                          <a:extLst>
                            <a:ext uri="{FF2B5EF4-FFF2-40B4-BE49-F238E27FC236}">
                              <a16:creationId xmlns:a16="http://schemas.microsoft.com/office/drawing/2014/main" xmlns="" id="{99EB8518-CA4F-4961-94B1-0899BB5DA25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4" y="908"/>
                          <a:ext cx="299" cy="43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1700" name="Group 100">
            <a:extLst>
              <a:ext uri="{FF2B5EF4-FFF2-40B4-BE49-F238E27FC236}">
                <a16:creationId xmlns:a16="http://schemas.microsoft.com/office/drawing/2014/main" xmlns="" id="{F946A719-753E-477F-961A-89660F58D69F}"/>
              </a:ext>
            </a:extLst>
          </p:cNvPr>
          <p:cNvGrpSpPr>
            <a:grpSpLocks/>
          </p:cNvGrpSpPr>
          <p:nvPr/>
        </p:nvGrpSpPr>
        <p:grpSpPr bwMode="auto">
          <a:xfrm>
            <a:off x="6209414" y="4117053"/>
            <a:ext cx="1206500" cy="665162"/>
            <a:chOff x="672" y="874"/>
            <a:chExt cx="760" cy="419"/>
          </a:xfrm>
        </p:grpSpPr>
        <p:sp>
          <p:nvSpPr>
            <p:cNvPr id="31790" name="Rectangle 101">
              <a:extLst>
                <a:ext uri="{FF2B5EF4-FFF2-40B4-BE49-F238E27FC236}">
                  <a16:creationId xmlns:a16="http://schemas.microsoft.com/office/drawing/2014/main" xmlns="" id="{BFF8412C-5436-497E-AC55-0D8BF4365C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Cambria" panose="02040503050406030204" pitchFamily="18" charset="0"/>
                  <a:cs typeface="Times New Roman" panose="02020603050405020304" pitchFamily="18" charset="0"/>
                </a:rPr>
                <a:t>đt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aphicFrame>
          <p:nvGraphicFramePr>
            <p:cNvPr id="31791" name="Object 102">
              <a:extLst>
                <a:ext uri="{FF2B5EF4-FFF2-40B4-BE49-F238E27FC236}">
                  <a16:creationId xmlns:a16="http://schemas.microsoft.com/office/drawing/2014/main" xmlns="" id="{C20E3C2E-6260-47DB-8612-351876D846E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74" y="874"/>
            <a:ext cx="258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7" name="Equation" r:id="rId12" imgW="241195" imgH="393529" progId="Equation.3">
                    <p:embed/>
                  </p:oleObj>
                </mc:Choice>
                <mc:Fallback>
                  <p:oleObj name="Equation" r:id="rId12" imgW="241195" imgH="393529" progId="Equation.3">
                    <p:embed/>
                    <p:pic>
                      <p:nvPicPr>
                        <p:cNvPr id="31791" name="Object 102">
                          <a:extLst>
                            <a:ext uri="{FF2B5EF4-FFF2-40B4-BE49-F238E27FC236}">
                              <a16:creationId xmlns:a16="http://schemas.microsoft.com/office/drawing/2014/main" xmlns="" id="{C20E3C2E-6260-47DB-8612-351876D846E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4" y="874"/>
                          <a:ext cx="258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50" name="Title 1">
            <a:extLst>
              <a:ext uri="{FF2B5EF4-FFF2-40B4-BE49-F238E27FC236}">
                <a16:creationId xmlns:a16="http://schemas.microsoft.com/office/drawing/2014/main" xmlns="" id="{AE3648C3-34B6-4959-8209-9646347D130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MÁY ĐIỆN 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xmlns="" id="{B4B6AA9B-BE41-41B9-9174-C3D94468961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" name="Picture 2" descr="Kết quả hình ảnh cho LOGO CAO DANG LY TU TRONG">
            <a:hlinkClick r:id="rId14" action="ppaction://hlinkfile"/>
            <a:extLst>
              <a:ext uri="{FF2B5EF4-FFF2-40B4-BE49-F238E27FC236}">
                <a16:creationId xmlns:a16="http://schemas.microsoft.com/office/drawing/2014/main" xmlns="" id="{56C5E800-B903-4DC3-A0C9-287C24AA1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62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1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1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81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1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81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81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81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81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281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81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281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81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281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281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281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281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281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281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281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81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28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28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500"/>
                                        <p:tgtEl>
                                          <p:spTgt spid="28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28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28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28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28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0" dur="500"/>
                                        <p:tgtEl>
                                          <p:spTgt spid="28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8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28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81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81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81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28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81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281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281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8" dur="500"/>
                                        <p:tgtEl>
                                          <p:spTgt spid="28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500"/>
                                        <p:tgtEl>
                                          <p:spTgt spid="28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 nodeType="clickPar">
                      <p:stCondLst>
                        <p:cond delay="indefinite"/>
                      </p:stCondLst>
                      <p:childTnLst>
                        <p:par>
                          <p:cTn id="1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28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3" dur="500"/>
                                        <p:tgtEl>
                                          <p:spTgt spid="281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 nodeType="clickPar">
                      <p:stCondLst>
                        <p:cond delay="indefinite"/>
                      </p:stCondLst>
                      <p:childTnLst>
                        <p:par>
                          <p:cTn id="1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8" dur="500"/>
                                        <p:tgtEl>
                                          <p:spTgt spid="281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500"/>
                                        <p:tgtEl>
                                          <p:spTgt spid="281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48" grpId="0"/>
      <p:bldP spid="281649" grpId="0"/>
      <p:bldP spid="281650" grpId="0"/>
      <p:bldP spid="281651" grpId="0"/>
      <p:bldP spid="281664" grpId="0"/>
      <p:bldP spid="281666" grpId="0"/>
      <p:bldP spid="281668" grpId="0"/>
      <p:bldP spid="281670" grpId="0"/>
      <p:bldP spid="281671" grpId="0"/>
      <p:bldP spid="281673" grpId="0"/>
      <p:bldP spid="281675" grpId="0"/>
      <p:bldP spid="281676" grpId="0"/>
      <p:bldP spid="281678" grpId="0"/>
      <p:bldP spid="281679" grpId="0"/>
      <p:bldP spid="281683" grpId="0"/>
      <p:bldP spid="281687" grpId="0"/>
      <p:bldP spid="281691" grpId="0"/>
      <p:bldP spid="2816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655" name="Line 7">
            <a:extLst>
              <a:ext uri="{FF2B5EF4-FFF2-40B4-BE49-F238E27FC236}">
                <a16:creationId xmlns:a16="http://schemas.microsoft.com/office/drawing/2014/main" xmlns="" id="{6359B706-B9C4-48EF-B66F-8EE10F0F6CA2}"/>
              </a:ext>
            </a:extLst>
          </p:cNvPr>
          <p:cNvSpPr>
            <a:spLocks noChangeShapeType="1"/>
          </p:cNvSpPr>
          <p:nvPr/>
        </p:nvSpPr>
        <p:spPr bwMode="auto">
          <a:xfrm>
            <a:off x="2952307" y="1722474"/>
            <a:ext cx="6324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56" name="Line 8">
            <a:extLst>
              <a:ext uri="{FF2B5EF4-FFF2-40B4-BE49-F238E27FC236}">
                <a16:creationId xmlns:a16="http://schemas.microsoft.com/office/drawing/2014/main" xmlns="" id="{9AAD5235-2793-4744-AA25-581DC1C44B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76107" y="3246474"/>
            <a:ext cx="762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57" name="Arc 9">
            <a:extLst>
              <a:ext uri="{FF2B5EF4-FFF2-40B4-BE49-F238E27FC236}">
                <a16:creationId xmlns:a16="http://schemas.microsoft.com/office/drawing/2014/main" xmlns="" id="{54A97680-C265-4A4B-8B23-0CEF4270233C}"/>
              </a:ext>
            </a:extLst>
          </p:cNvPr>
          <p:cNvSpPr>
            <a:spLocks/>
          </p:cNvSpPr>
          <p:nvPr/>
        </p:nvSpPr>
        <p:spPr bwMode="auto">
          <a:xfrm>
            <a:off x="3612707" y="3246474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58" name="Arc 10">
            <a:extLst>
              <a:ext uri="{FF2B5EF4-FFF2-40B4-BE49-F238E27FC236}">
                <a16:creationId xmlns:a16="http://schemas.microsoft.com/office/drawing/2014/main" xmlns="" id="{451309F2-883F-4A79-87E9-DFAEE650F641}"/>
              </a:ext>
            </a:extLst>
          </p:cNvPr>
          <p:cNvSpPr>
            <a:spLocks/>
          </p:cNvSpPr>
          <p:nvPr/>
        </p:nvSpPr>
        <p:spPr bwMode="auto">
          <a:xfrm>
            <a:off x="3841308" y="3224250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59" name="Line 11">
            <a:extLst>
              <a:ext uri="{FF2B5EF4-FFF2-40B4-BE49-F238E27FC236}">
                <a16:creationId xmlns:a16="http://schemas.microsoft.com/office/drawing/2014/main" xmlns="" id="{55A693B4-8BFC-4758-8984-6B765C93F7F9}"/>
              </a:ext>
            </a:extLst>
          </p:cNvPr>
          <p:cNvSpPr>
            <a:spLocks noChangeShapeType="1"/>
          </p:cNvSpPr>
          <p:nvPr/>
        </p:nvSpPr>
        <p:spPr bwMode="auto">
          <a:xfrm>
            <a:off x="3892107" y="3221074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0" name="Arc 12">
            <a:extLst>
              <a:ext uri="{FF2B5EF4-FFF2-40B4-BE49-F238E27FC236}">
                <a16:creationId xmlns:a16="http://schemas.microsoft.com/office/drawing/2014/main" xmlns="" id="{534577EF-6D46-44FC-BB52-18A555B231B4}"/>
              </a:ext>
            </a:extLst>
          </p:cNvPr>
          <p:cNvSpPr>
            <a:spLocks/>
          </p:cNvSpPr>
          <p:nvPr/>
        </p:nvSpPr>
        <p:spPr bwMode="auto">
          <a:xfrm>
            <a:off x="4679507" y="32242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61" name="Arc 13">
            <a:extLst>
              <a:ext uri="{FF2B5EF4-FFF2-40B4-BE49-F238E27FC236}">
                <a16:creationId xmlns:a16="http://schemas.microsoft.com/office/drawing/2014/main" xmlns="" id="{DEFE32DD-E257-43AD-913C-5D57DE648163}"/>
              </a:ext>
            </a:extLst>
          </p:cNvPr>
          <p:cNvSpPr>
            <a:spLocks/>
          </p:cNvSpPr>
          <p:nvPr/>
        </p:nvSpPr>
        <p:spPr bwMode="auto">
          <a:xfrm>
            <a:off x="4946208" y="31893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62" name="Line 14">
            <a:extLst>
              <a:ext uri="{FF2B5EF4-FFF2-40B4-BE49-F238E27FC236}">
                <a16:creationId xmlns:a16="http://schemas.microsoft.com/office/drawing/2014/main" xmlns="" id="{AA11EE8C-EC05-403F-B0EF-2B3B3F3352B6}"/>
              </a:ext>
            </a:extLst>
          </p:cNvPr>
          <p:cNvSpPr>
            <a:spLocks noChangeShapeType="1"/>
          </p:cNvSpPr>
          <p:nvPr/>
        </p:nvSpPr>
        <p:spPr bwMode="auto">
          <a:xfrm>
            <a:off x="4971607" y="31861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3" name="Rectangle 15">
            <a:extLst>
              <a:ext uri="{FF2B5EF4-FFF2-40B4-BE49-F238E27FC236}">
                <a16:creationId xmlns:a16="http://schemas.microsoft.com/office/drawing/2014/main" xmlns="" id="{AD7267BF-7649-4FBD-82AF-F628B0E168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107" y="3779875"/>
            <a:ext cx="2362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Động  cơ</a:t>
            </a:r>
          </a:p>
        </p:txBody>
      </p:sp>
      <p:sp>
        <p:nvSpPr>
          <p:cNvPr id="283664" name="Line 16">
            <a:extLst>
              <a:ext uri="{FF2B5EF4-FFF2-40B4-BE49-F238E27FC236}">
                <a16:creationId xmlns:a16="http://schemas.microsoft.com/office/drawing/2014/main" xmlns="" id="{10196652-1A27-43A8-9F89-B1AD910A08BC}"/>
              </a:ext>
            </a:extLst>
          </p:cNvPr>
          <p:cNvSpPr>
            <a:spLocks noChangeShapeType="1"/>
          </p:cNvSpPr>
          <p:nvPr/>
        </p:nvSpPr>
        <p:spPr bwMode="auto">
          <a:xfrm>
            <a:off x="3180907" y="1760574"/>
            <a:ext cx="0" cy="14478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5" name="Rectangle 17">
            <a:extLst>
              <a:ext uri="{FF2B5EF4-FFF2-40B4-BE49-F238E27FC236}">
                <a16:creationId xmlns:a16="http://schemas.microsoft.com/office/drawing/2014/main" xmlns="" id="{7F1BA9C6-4048-4C75-B37F-63A24767D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7507" y="2195550"/>
            <a:ext cx="7620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1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Times New Roman" panose="02020603050405020304" pitchFamily="18" charset="0"/>
              </a:rPr>
              <a:t>(điện)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  <p:sp>
        <p:nvSpPr>
          <p:cNvPr id="283666" name="Line 18">
            <a:extLst>
              <a:ext uri="{FF2B5EF4-FFF2-40B4-BE49-F238E27FC236}">
                <a16:creationId xmlns:a16="http://schemas.microsoft.com/office/drawing/2014/main" xmlns="" id="{BBBA81AA-1BEA-4EB4-91C5-10C1CF2A7DEE}"/>
              </a:ext>
            </a:extLst>
          </p:cNvPr>
          <p:cNvSpPr>
            <a:spLocks noChangeShapeType="1"/>
          </p:cNvSpPr>
          <p:nvPr/>
        </p:nvSpPr>
        <p:spPr bwMode="auto">
          <a:xfrm>
            <a:off x="5479607" y="1814549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67" name="Rectangle 19">
            <a:extLst>
              <a:ext uri="{FF2B5EF4-FFF2-40B4-BE49-F238E27FC236}">
                <a16:creationId xmlns:a16="http://schemas.microsoft.com/office/drawing/2014/main" xmlns="" id="{B9F82706-6BB7-4723-9505-EEFBFD7233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6207" y="219555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đt</a:t>
            </a:r>
          </a:p>
        </p:txBody>
      </p:sp>
      <p:sp>
        <p:nvSpPr>
          <p:cNvPr id="283668" name="Rectangle 20">
            <a:extLst>
              <a:ext uri="{FF2B5EF4-FFF2-40B4-BE49-F238E27FC236}">
                <a16:creationId xmlns:a16="http://schemas.microsoft.com/office/drawing/2014/main" xmlns="" id="{E03EA3D2-510D-4FA9-869B-FE52BFC55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2107" y="2103474"/>
            <a:ext cx="7620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P</a:t>
            </a:r>
            <a:r>
              <a:rPr lang="en-US" altLang="en-US" sz="2000" baseline="-25000">
                <a:latin typeface="Times New Roman" panose="02020603050405020304" pitchFamily="18" charset="0"/>
              </a:rPr>
              <a:t>2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aseline="-25000">
                <a:latin typeface="Times New Roman" panose="02020603050405020304" pitchFamily="18" charset="0"/>
              </a:rPr>
              <a:t>(cơ)</a:t>
            </a:r>
          </a:p>
        </p:txBody>
      </p:sp>
      <p:sp>
        <p:nvSpPr>
          <p:cNvPr id="283669" name="Rectangle 21">
            <a:extLst>
              <a:ext uri="{FF2B5EF4-FFF2-40B4-BE49-F238E27FC236}">
                <a16:creationId xmlns:a16="http://schemas.microsoft.com/office/drawing/2014/main" xmlns="" id="{3060BB77-33E3-499E-AB09-81AABAE64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0407" y="209395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Times New Roman" panose="02020603050405020304" pitchFamily="18" charset="0"/>
              </a:rPr>
              <a:t>(P</a:t>
            </a:r>
            <a:r>
              <a:rPr lang="en-US" altLang="en-US" sz="2000" baseline="-25000">
                <a:latin typeface="Times New Roman" panose="02020603050405020304" pitchFamily="18" charset="0"/>
              </a:rPr>
              <a:t>đm</a:t>
            </a:r>
            <a:r>
              <a:rPr lang="en-US" altLang="en-US" sz="2000">
                <a:latin typeface="Times New Roman" panose="02020603050405020304" pitchFamily="18" charset="0"/>
              </a:rPr>
              <a:t>)</a:t>
            </a:r>
          </a:p>
        </p:txBody>
      </p:sp>
      <p:sp>
        <p:nvSpPr>
          <p:cNvPr id="283670" name="Rectangle 22">
            <a:extLst>
              <a:ext uri="{FF2B5EF4-FFF2-40B4-BE49-F238E27FC236}">
                <a16:creationId xmlns:a16="http://schemas.microsoft.com/office/drawing/2014/main" xmlns="" id="{A1FDD2D2-CE82-4455-9D4C-D90311C1C1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507" y="3403637"/>
            <a:ext cx="514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Cu</a:t>
            </a:r>
          </a:p>
        </p:txBody>
      </p:sp>
      <p:sp>
        <p:nvSpPr>
          <p:cNvPr id="283674" name="Rectangle 26">
            <a:extLst>
              <a:ext uri="{FF2B5EF4-FFF2-40B4-BE49-F238E27FC236}">
                <a16:creationId xmlns:a16="http://schemas.microsoft.com/office/drawing/2014/main" xmlns="" id="{A566BEA4-CE97-4B02-8575-7A34CF17D1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7307" y="3403637"/>
            <a:ext cx="488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Fe</a:t>
            </a:r>
          </a:p>
        </p:txBody>
      </p:sp>
      <p:sp>
        <p:nvSpPr>
          <p:cNvPr id="283675" name="Arc 27">
            <a:extLst>
              <a:ext uri="{FF2B5EF4-FFF2-40B4-BE49-F238E27FC236}">
                <a16:creationId xmlns:a16="http://schemas.microsoft.com/office/drawing/2014/main" xmlns="" id="{036004AD-CC1D-4147-9360-80E4DCBDC348}"/>
              </a:ext>
            </a:extLst>
          </p:cNvPr>
          <p:cNvSpPr>
            <a:spLocks/>
          </p:cNvSpPr>
          <p:nvPr/>
        </p:nvSpPr>
        <p:spPr bwMode="auto">
          <a:xfrm>
            <a:off x="5784407" y="31861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76" name="Arc 28">
            <a:extLst>
              <a:ext uri="{FF2B5EF4-FFF2-40B4-BE49-F238E27FC236}">
                <a16:creationId xmlns:a16="http://schemas.microsoft.com/office/drawing/2014/main" xmlns="" id="{490E20ED-F22C-4BF3-9A75-987040C5DB9F}"/>
              </a:ext>
            </a:extLst>
          </p:cNvPr>
          <p:cNvSpPr>
            <a:spLocks/>
          </p:cNvSpPr>
          <p:nvPr/>
        </p:nvSpPr>
        <p:spPr bwMode="auto">
          <a:xfrm>
            <a:off x="6051108" y="31512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77" name="Line 29">
            <a:extLst>
              <a:ext uri="{FF2B5EF4-FFF2-40B4-BE49-F238E27FC236}">
                <a16:creationId xmlns:a16="http://schemas.microsoft.com/office/drawing/2014/main" xmlns="" id="{CCE41DC5-6947-4FB0-B6E9-5A56C2B5332F}"/>
              </a:ext>
            </a:extLst>
          </p:cNvPr>
          <p:cNvSpPr>
            <a:spLocks noChangeShapeType="1"/>
          </p:cNvSpPr>
          <p:nvPr/>
        </p:nvSpPr>
        <p:spPr bwMode="auto">
          <a:xfrm>
            <a:off x="6076507" y="31480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78" name="Rectangle 30">
            <a:extLst>
              <a:ext uri="{FF2B5EF4-FFF2-40B4-BE49-F238E27FC236}">
                <a16:creationId xmlns:a16="http://schemas.microsoft.com/office/drawing/2014/main" xmlns="" id="{6FDD3EDB-9A17-45DC-A019-57D1A87CC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2208" y="3365537"/>
            <a:ext cx="4556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kt</a:t>
            </a:r>
          </a:p>
        </p:txBody>
      </p:sp>
      <p:sp>
        <p:nvSpPr>
          <p:cNvPr id="283679" name="Arc 31">
            <a:extLst>
              <a:ext uri="{FF2B5EF4-FFF2-40B4-BE49-F238E27FC236}">
                <a16:creationId xmlns:a16="http://schemas.microsoft.com/office/drawing/2014/main" xmlns="" id="{FFE2EF52-BED9-48AE-824E-B57453AF68C5}"/>
              </a:ext>
            </a:extLst>
          </p:cNvPr>
          <p:cNvSpPr>
            <a:spLocks/>
          </p:cNvSpPr>
          <p:nvPr/>
        </p:nvSpPr>
        <p:spPr bwMode="auto">
          <a:xfrm>
            <a:off x="6889307" y="31480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0" name="Arc 32">
            <a:extLst>
              <a:ext uri="{FF2B5EF4-FFF2-40B4-BE49-F238E27FC236}">
                <a16:creationId xmlns:a16="http://schemas.microsoft.com/office/drawing/2014/main" xmlns="" id="{08851042-8B7F-4A54-AAFA-57301E913BF3}"/>
              </a:ext>
            </a:extLst>
          </p:cNvPr>
          <p:cNvSpPr>
            <a:spLocks/>
          </p:cNvSpPr>
          <p:nvPr/>
        </p:nvSpPr>
        <p:spPr bwMode="auto">
          <a:xfrm>
            <a:off x="7156008" y="31131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1" name="Line 33">
            <a:extLst>
              <a:ext uri="{FF2B5EF4-FFF2-40B4-BE49-F238E27FC236}">
                <a16:creationId xmlns:a16="http://schemas.microsoft.com/office/drawing/2014/main" xmlns="" id="{6A8E0414-8D32-42BD-828A-1C6860424805}"/>
              </a:ext>
            </a:extLst>
          </p:cNvPr>
          <p:cNvSpPr>
            <a:spLocks noChangeShapeType="1"/>
          </p:cNvSpPr>
          <p:nvPr/>
        </p:nvSpPr>
        <p:spPr bwMode="auto">
          <a:xfrm>
            <a:off x="7181407" y="31099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82" name="Rectangle 34">
            <a:extLst>
              <a:ext uri="{FF2B5EF4-FFF2-40B4-BE49-F238E27FC236}">
                <a16:creationId xmlns:a16="http://schemas.microsoft.com/office/drawing/2014/main" xmlns="" id="{08315078-25F8-4110-97FA-EEE498426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67107" y="3327437"/>
            <a:ext cx="387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f</a:t>
            </a:r>
          </a:p>
        </p:txBody>
      </p:sp>
      <p:sp>
        <p:nvSpPr>
          <p:cNvPr id="283683" name="Arc 35">
            <a:extLst>
              <a:ext uri="{FF2B5EF4-FFF2-40B4-BE49-F238E27FC236}">
                <a16:creationId xmlns:a16="http://schemas.microsoft.com/office/drawing/2014/main" xmlns="" id="{DF6F1D16-FC27-438E-9DF6-EC1714CF9BBA}"/>
              </a:ext>
            </a:extLst>
          </p:cNvPr>
          <p:cNvSpPr>
            <a:spLocks/>
          </p:cNvSpPr>
          <p:nvPr/>
        </p:nvSpPr>
        <p:spPr bwMode="auto">
          <a:xfrm>
            <a:off x="7956107" y="3097249"/>
            <a:ext cx="228600" cy="304800"/>
          </a:xfrm>
          <a:custGeom>
            <a:avLst/>
            <a:gdLst>
              <a:gd name="T0" fmla="*/ 0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4" name="Arc 36">
            <a:extLst>
              <a:ext uri="{FF2B5EF4-FFF2-40B4-BE49-F238E27FC236}">
                <a16:creationId xmlns:a16="http://schemas.microsoft.com/office/drawing/2014/main" xmlns="" id="{23B794B2-6B59-4DDE-B8D9-3E18C371B70D}"/>
              </a:ext>
            </a:extLst>
          </p:cNvPr>
          <p:cNvSpPr>
            <a:spLocks/>
          </p:cNvSpPr>
          <p:nvPr/>
        </p:nvSpPr>
        <p:spPr bwMode="auto">
          <a:xfrm>
            <a:off x="8222808" y="3062325"/>
            <a:ext cx="227013" cy="301625"/>
          </a:xfrm>
          <a:custGeom>
            <a:avLst/>
            <a:gdLst>
              <a:gd name="T0" fmla="*/ 2147483646 w 21503"/>
              <a:gd name="T1" fmla="*/ 0 h 21418"/>
              <a:gd name="T2" fmla="*/ 2147483646 w 21503"/>
              <a:gd name="T3" fmla="*/ 2147483646 h 21418"/>
              <a:gd name="T4" fmla="*/ 0 w 21503"/>
              <a:gd name="T5" fmla="*/ 2147483646 h 214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503" h="21418" fill="none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</a:path>
              <a:path w="21503" h="21418" stroke="0" extrusionOk="0">
                <a:moveTo>
                  <a:pt x="2799" y="0"/>
                </a:moveTo>
                <a:cubicBezTo>
                  <a:pt x="12787" y="1305"/>
                  <a:pt x="20547" y="9341"/>
                  <a:pt x="21502" y="19369"/>
                </a:cubicBezTo>
                <a:lnTo>
                  <a:pt x="0" y="21418"/>
                </a:lnTo>
                <a:lnTo>
                  <a:pt x="2799" y="0"/>
                </a:lnTo>
                <a:close/>
              </a:path>
            </a:pathLst>
          </a:cu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3685" name="Line 37">
            <a:extLst>
              <a:ext uri="{FF2B5EF4-FFF2-40B4-BE49-F238E27FC236}">
                <a16:creationId xmlns:a16="http://schemas.microsoft.com/office/drawing/2014/main" xmlns="" id="{F37FC5F4-C7B2-4114-9A33-AF4F65ABA391}"/>
              </a:ext>
            </a:extLst>
          </p:cNvPr>
          <p:cNvSpPr>
            <a:spLocks noChangeShapeType="1"/>
          </p:cNvSpPr>
          <p:nvPr/>
        </p:nvSpPr>
        <p:spPr bwMode="auto">
          <a:xfrm>
            <a:off x="8248207" y="3059149"/>
            <a:ext cx="838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86" name="Rectangle 38">
            <a:extLst>
              <a:ext uri="{FF2B5EF4-FFF2-40B4-BE49-F238E27FC236}">
                <a16:creationId xmlns:a16="http://schemas.microsoft.com/office/drawing/2014/main" xmlns="" id="{BB75F59C-C18E-4CEF-B77D-737D5910A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3908" y="3276637"/>
            <a:ext cx="4857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>
                <a:latin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1800" baseline="-25000">
                <a:latin typeface="Times New Roman" panose="02020603050405020304" pitchFamily="18" charset="0"/>
              </a:rPr>
              <a:t> cơ</a:t>
            </a:r>
          </a:p>
        </p:txBody>
      </p:sp>
      <p:sp>
        <p:nvSpPr>
          <p:cNvPr id="283687" name="Line 39">
            <a:extLst>
              <a:ext uri="{FF2B5EF4-FFF2-40B4-BE49-F238E27FC236}">
                <a16:creationId xmlns:a16="http://schemas.microsoft.com/office/drawing/2014/main" xmlns="" id="{0B11A1F4-8253-49D5-A19C-3B28375CB7C4}"/>
              </a:ext>
            </a:extLst>
          </p:cNvPr>
          <p:cNvSpPr>
            <a:spLocks noChangeShapeType="1"/>
          </p:cNvSpPr>
          <p:nvPr/>
        </p:nvSpPr>
        <p:spPr bwMode="auto">
          <a:xfrm>
            <a:off x="8908607" y="1776449"/>
            <a:ext cx="0" cy="1257300"/>
          </a:xfrm>
          <a:prstGeom prst="line">
            <a:avLst/>
          </a:prstGeom>
          <a:noFill/>
          <a:ln w="19050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283689" name="Rectangle 41">
            <a:extLst>
              <a:ext uri="{FF2B5EF4-FFF2-40B4-BE49-F238E27FC236}">
                <a16:creationId xmlns:a16="http://schemas.microsoft.com/office/drawing/2014/main" xmlns="" id="{9CEB3F40-8745-4EC8-9677-5F534BAEB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9907" y="4770475"/>
            <a:ext cx="4495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630238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6302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6302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302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en-US" sz="2000">
                <a:latin typeface="VNI-Times" pitchFamily="2" charset="0"/>
                <a:sym typeface="Symbol" panose="05050102010706020507" pitchFamily="18" charset="2"/>
              </a:rPr>
              <a:t></a:t>
            </a:r>
            <a:r>
              <a:rPr lang="pl-PL" altLang="en-US" sz="2000">
                <a:latin typeface="VNI-Times" pitchFamily="2" charset="0"/>
              </a:rPr>
              <a:t>P =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cơ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f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en-US" altLang="en-US" sz="2000" baseline="-25000">
                <a:latin typeface="VNI-Times" pitchFamily="2" charset="0"/>
                <a:sym typeface="Symbol" panose="05050102010706020507" pitchFamily="18" charset="2"/>
              </a:rPr>
              <a:t>k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t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Cu</a:t>
            </a:r>
            <a:r>
              <a:rPr lang="pl-PL" altLang="en-US" sz="2000">
                <a:latin typeface="VNI-Times" pitchFamily="2" charset="0"/>
                <a:sym typeface="Symbol" panose="05050102010706020507" pitchFamily="18" charset="2"/>
              </a:rPr>
              <a:t> + p</a:t>
            </a:r>
            <a:r>
              <a:rPr lang="pl-PL" altLang="en-US" sz="2000" baseline="-25000">
                <a:latin typeface="VNI-Times" pitchFamily="2" charset="0"/>
                <a:sym typeface="Symbol" panose="05050102010706020507" pitchFamily="18" charset="2"/>
              </a:rPr>
              <a:t>Fe</a:t>
            </a:r>
          </a:p>
        </p:txBody>
      </p:sp>
      <p:graphicFrame>
        <p:nvGraphicFramePr>
          <p:cNvPr id="283692" name="Object 44">
            <a:extLst>
              <a:ext uri="{FF2B5EF4-FFF2-40B4-BE49-F238E27FC236}">
                <a16:creationId xmlns:a16="http://schemas.microsoft.com/office/drawing/2014/main" xmlns="" id="{0261E533-9FAE-4EA2-8D20-99C14989595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90272"/>
              </p:ext>
            </p:extLst>
          </p:nvPr>
        </p:nvGraphicFramePr>
        <p:xfrm>
          <a:off x="2876107" y="4314862"/>
          <a:ext cx="2357438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8" name="Equation" r:id="rId4" imgW="1320227" imgH="253890" progId="Equation.3">
                  <p:embed/>
                </p:oleObj>
              </mc:Choice>
              <mc:Fallback>
                <p:oleObj name="Equation" r:id="rId4" imgW="1320227" imgH="253890" progId="Equation.3">
                  <p:embed/>
                  <p:pic>
                    <p:nvPicPr>
                      <p:cNvPr id="283692" name="Object 44">
                        <a:extLst>
                          <a:ext uri="{FF2B5EF4-FFF2-40B4-BE49-F238E27FC236}">
                            <a16:creationId xmlns:a16="http://schemas.microsoft.com/office/drawing/2014/main" xmlns="" id="{0261E533-9FAE-4EA2-8D20-99C1498959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6107" y="4314862"/>
                        <a:ext cx="2357438" cy="45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3694" name="Object 46">
            <a:extLst>
              <a:ext uri="{FF2B5EF4-FFF2-40B4-BE49-F238E27FC236}">
                <a16:creationId xmlns:a16="http://schemas.microsoft.com/office/drawing/2014/main" xmlns="" id="{C46CFA8D-B210-434E-A20B-6D918DCB80A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8371165"/>
              </p:ext>
            </p:extLst>
          </p:nvPr>
        </p:nvGraphicFramePr>
        <p:xfrm>
          <a:off x="5924107" y="4314862"/>
          <a:ext cx="2381250" cy="45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9" name="Equation" r:id="rId6" imgW="1333500" imgH="254000" progId="Equation.3">
                  <p:embed/>
                </p:oleObj>
              </mc:Choice>
              <mc:Fallback>
                <p:oleObj name="Equation" r:id="rId6" imgW="1333500" imgH="254000" progId="Equation.3">
                  <p:embed/>
                  <p:pic>
                    <p:nvPicPr>
                      <p:cNvPr id="283694" name="Object 46">
                        <a:extLst>
                          <a:ext uri="{FF2B5EF4-FFF2-40B4-BE49-F238E27FC236}">
                            <a16:creationId xmlns:a16="http://schemas.microsoft.com/office/drawing/2014/main" xmlns="" id="{C46CFA8D-B210-434E-A20B-6D918DCB80A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4107" y="4314862"/>
                        <a:ext cx="2381250" cy="455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3695" name="Object 47">
            <a:extLst>
              <a:ext uri="{FF2B5EF4-FFF2-40B4-BE49-F238E27FC236}">
                <a16:creationId xmlns:a16="http://schemas.microsoft.com/office/drawing/2014/main" xmlns="" id="{A7C1E8D2-8152-4130-9ACD-04E47981AC3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2732229"/>
              </p:ext>
            </p:extLst>
          </p:nvPr>
        </p:nvGraphicFramePr>
        <p:xfrm>
          <a:off x="4552508" y="5303875"/>
          <a:ext cx="2765425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0" name="Equation" r:id="rId8" imgW="1548728" imgH="253890" progId="Equation.3">
                  <p:embed/>
                </p:oleObj>
              </mc:Choice>
              <mc:Fallback>
                <p:oleObj name="Equation" r:id="rId8" imgW="1548728" imgH="253890" progId="Equation.3">
                  <p:embed/>
                  <p:pic>
                    <p:nvPicPr>
                      <p:cNvPr id="283695" name="Object 47">
                        <a:extLst>
                          <a:ext uri="{FF2B5EF4-FFF2-40B4-BE49-F238E27FC236}">
                            <a16:creationId xmlns:a16="http://schemas.microsoft.com/office/drawing/2014/main" xmlns="" id="{A7C1E8D2-8152-4130-9ACD-04E47981AC3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2508" y="5303875"/>
                        <a:ext cx="2765425" cy="455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3696" name="Object 48">
            <a:extLst>
              <a:ext uri="{FF2B5EF4-FFF2-40B4-BE49-F238E27FC236}">
                <a16:creationId xmlns:a16="http://schemas.microsoft.com/office/drawing/2014/main" xmlns="" id="{B31A88D3-75AD-4FA3-A309-8D16C6BBFCE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2606751"/>
              </p:ext>
            </p:extLst>
          </p:nvPr>
        </p:nvGraphicFramePr>
        <p:xfrm>
          <a:off x="2876107" y="5227674"/>
          <a:ext cx="928688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1" name="Equation" r:id="rId10" imgW="520474" imgH="431613" progId="Equation.3">
                  <p:embed/>
                </p:oleObj>
              </mc:Choice>
              <mc:Fallback>
                <p:oleObj name="Equation" r:id="rId10" imgW="520474" imgH="431613" progId="Equation.3">
                  <p:embed/>
                  <p:pic>
                    <p:nvPicPr>
                      <p:cNvPr id="283696" name="Object 48">
                        <a:extLst>
                          <a:ext uri="{FF2B5EF4-FFF2-40B4-BE49-F238E27FC236}">
                            <a16:creationId xmlns:a16="http://schemas.microsoft.com/office/drawing/2014/main" xmlns="" id="{B31A88D3-75AD-4FA3-A309-8D16C6BBFC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6107" y="5227674"/>
                        <a:ext cx="928688" cy="774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3697" name="Group 49">
            <a:extLst>
              <a:ext uri="{FF2B5EF4-FFF2-40B4-BE49-F238E27FC236}">
                <a16:creationId xmlns:a16="http://schemas.microsoft.com/office/drawing/2014/main" xmlns="" id="{31DF8010-924B-427E-9D31-CAAFDAA99C84}"/>
              </a:ext>
            </a:extLst>
          </p:cNvPr>
          <p:cNvGrpSpPr>
            <a:grpSpLocks/>
          </p:cNvGrpSpPr>
          <p:nvPr/>
        </p:nvGrpSpPr>
        <p:grpSpPr bwMode="auto">
          <a:xfrm>
            <a:off x="2952308" y="6086512"/>
            <a:ext cx="1196975" cy="665162"/>
            <a:chOff x="672" y="915"/>
            <a:chExt cx="754" cy="419"/>
          </a:xfrm>
        </p:grpSpPr>
        <p:sp>
          <p:nvSpPr>
            <p:cNvPr id="33833" name="Rectangle 50">
              <a:extLst>
                <a:ext uri="{FF2B5EF4-FFF2-40B4-BE49-F238E27FC236}">
                  <a16:creationId xmlns:a16="http://schemas.microsoft.com/office/drawing/2014/main" xmlns="" id="{2C82BA9B-BD5E-45D5-B7F8-E705B7E7CF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3834" name="Object 51">
              <a:extLst>
                <a:ext uri="{FF2B5EF4-FFF2-40B4-BE49-F238E27FC236}">
                  <a16:creationId xmlns:a16="http://schemas.microsoft.com/office/drawing/2014/main" xmlns="" id="{C0C99C8A-6F00-4CE3-BFC9-F64C534B2DD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82" y="915"/>
            <a:ext cx="244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72" name="Equation" r:id="rId12" imgW="228501" imgH="393529" progId="Equation.3">
                    <p:embed/>
                  </p:oleObj>
                </mc:Choice>
                <mc:Fallback>
                  <p:oleObj name="Equation" r:id="rId12" imgW="228501" imgH="393529" progId="Equation.3">
                    <p:embed/>
                    <p:pic>
                      <p:nvPicPr>
                        <p:cNvPr id="33834" name="Object 51">
                          <a:extLst>
                            <a:ext uri="{FF2B5EF4-FFF2-40B4-BE49-F238E27FC236}">
                              <a16:creationId xmlns:a16="http://schemas.microsoft.com/office/drawing/2014/main" xmlns="" id="{C0C99C8A-6F00-4CE3-BFC9-F64C534B2DD3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82" y="915"/>
                          <a:ext cx="244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283700" name="Group 52">
            <a:extLst>
              <a:ext uri="{FF2B5EF4-FFF2-40B4-BE49-F238E27FC236}">
                <a16:creationId xmlns:a16="http://schemas.microsoft.com/office/drawing/2014/main" xmlns="" id="{865783E2-6B03-45E0-B84A-590787FFAE37}"/>
              </a:ext>
            </a:extLst>
          </p:cNvPr>
          <p:cNvGrpSpPr>
            <a:grpSpLocks/>
          </p:cNvGrpSpPr>
          <p:nvPr/>
        </p:nvGrpSpPr>
        <p:grpSpPr bwMode="auto">
          <a:xfrm>
            <a:off x="5085907" y="6086512"/>
            <a:ext cx="1208088" cy="665162"/>
            <a:chOff x="672" y="915"/>
            <a:chExt cx="761" cy="419"/>
          </a:xfrm>
        </p:grpSpPr>
        <p:sp>
          <p:nvSpPr>
            <p:cNvPr id="33831" name="Rectangle 53">
              <a:extLst>
                <a:ext uri="{FF2B5EF4-FFF2-40B4-BE49-F238E27FC236}">
                  <a16:creationId xmlns:a16="http://schemas.microsoft.com/office/drawing/2014/main" xmlns="" id="{21415673-8466-430B-A537-94D6675B9D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949"/>
              <a:ext cx="5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altLang="en-US" sz="2400" baseline="-30000">
                  <a:latin typeface="Times New Roman" panose="02020603050405020304" pitchFamily="18" charset="0"/>
                  <a:cs typeface="Times New Roman" panose="02020603050405020304" pitchFamily="18" charset="0"/>
                </a:rPr>
                <a:t>đt</a:t>
              </a:r>
              <a:r>
                <a:rPr lang="en-US" altLang="en-US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</a:t>
              </a: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33832" name="Object 54">
              <a:extLst>
                <a:ext uri="{FF2B5EF4-FFF2-40B4-BE49-F238E27FC236}">
                  <a16:creationId xmlns:a16="http://schemas.microsoft.com/office/drawing/2014/main" xmlns="" id="{03373B21-48AA-41AD-B838-695AC870E5A9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175" y="915"/>
            <a:ext cx="258" cy="4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373" name="Equation" r:id="rId14" imgW="241195" imgH="393529" progId="Equation.3">
                    <p:embed/>
                  </p:oleObj>
                </mc:Choice>
                <mc:Fallback>
                  <p:oleObj name="Equation" r:id="rId14" imgW="241195" imgH="393529" progId="Equation.3">
                    <p:embed/>
                    <p:pic>
                      <p:nvPicPr>
                        <p:cNvPr id="33832" name="Object 54">
                          <a:extLst>
                            <a:ext uri="{FF2B5EF4-FFF2-40B4-BE49-F238E27FC236}">
                              <a16:creationId xmlns:a16="http://schemas.microsoft.com/office/drawing/2014/main" xmlns="" id="{03373B21-48AA-41AD-B838-695AC870E5A9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5" y="915"/>
                          <a:ext cx="258" cy="41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3" name="Title 1">
            <a:extLst>
              <a:ext uri="{FF2B5EF4-FFF2-40B4-BE49-F238E27FC236}">
                <a16:creationId xmlns:a16="http://schemas.microsoft.com/office/drawing/2014/main" xmlns="" id="{02C0C5F5-F249-43A8-814A-4D953B62CE5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GIẢN ĐỒ NĂNG L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ỢNG MÁY ĐIỆN 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xmlns="" id="{36F1D00F-C751-4856-BFAC-3CD89724BCA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2" descr="Kết quả hình ảnh cho LOGO CAO DANG LY TU TRONG">
            <a:hlinkClick r:id="rId16" action="ppaction://hlinkfile"/>
            <a:extLst>
              <a:ext uri="{FF2B5EF4-FFF2-40B4-BE49-F238E27FC236}">
                <a16:creationId xmlns:a16="http://schemas.microsoft.com/office/drawing/2014/main" xmlns="" id="{8F7044D7-583D-41AF-AA89-07C0536F0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501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3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83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83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83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83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83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83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8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83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83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283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83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283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283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283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28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283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283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283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283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283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28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283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500"/>
                                        <p:tgtEl>
                                          <p:spTgt spid="283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3" dur="500"/>
                                        <p:tgtEl>
                                          <p:spTgt spid="283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28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"/>
                                        <p:tgtEl>
                                          <p:spTgt spid="28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500"/>
                                        <p:tgtEl>
                                          <p:spTgt spid="283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3" dur="500"/>
                                        <p:tgtEl>
                                          <p:spTgt spid="28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8" dur="500"/>
                                        <p:tgtEl>
                                          <p:spTgt spid="28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500"/>
                                        <p:tgtEl>
                                          <p:spTgt spid="283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 nodeType="clickPar">
                      <p:stCondLst>
                        <p:cond delay="indefinite"/>
                      </p:stCondLst>
                      <p:childTnLst>
                        <p:par>
                          <p:cTn id="1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"/>
                                        <p:tgtEl>
                                          <p:spTgt spid="283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3" dur="500"/>
                                        <p:tgtEl>
                                          <p:spTgt spid="283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500"/>
                                        <p:tgtEl>
                                          <p:spTgt spid="283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3" dur="500"/>
                                        <p:tgtEl>
                                          <p:spTgt spid="283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 nodeType="clickPar">
                      <p:stCondLst>
                        <p:cond delay="indefinite"/>
                      </p:stCondLst>
                      <p:childTnLst>
                        <p:par>
                          <p:cTn id="1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8" dur="500"/>
                                        <p:tgtEl>
                                          <p:spTgt spid="283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 nodeType="clickPar">
                      <p:stCondLst>
                        <p:cond delay="indefinite"/>
                      </p:stCondLst>
                      <p:childTnLst>
                        <p:par>
                          <p:cTn id="1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283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3663" grpId="0"/>
      <p:bldP spid="283665" grpId="0"/>
      <p:bldP spid="283667" grpId="0"/>
      <p:bldP spid="283668" grpId="0"/>
      <p:bldP spid="283669" grpId="0"/>
      <p:bldP spid="283670" grpId="0"/>
      <p:bldP spid="283674" grpId="0"/>
      <p:bldP spid="283678" grpId="0"/>
      <p:bldP spid="283682" grpId="0"/>
      <p:bldP spid="283686" grpId="0"/>
      <p:bldP spid="2836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71D4F0D-9B42-4799-B873-B2ABC20738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8282" y="426765"/>
            <a:ext cx="5662319" cy="18790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BDDD8E8-D062-4934-841E-F6F4ED74E7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849" y="2514202"/>
            <a:ext cx="9856073" cy="13141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36F3BDA-4CDE-4C5B-B1A6-4F9974C98557}"/>
              </a:ext>
            </a:extLst>
          </p:cNvPr>
          <p:cNvSpPr txBox="1"/>
          <p:nvPr/>
        </p:nvSpPr>
        <p:spPr>
          <a:xfrm>
            <a:off x="9696954" y="2865045"/>
            <a:ext cx="2683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CẢM (TRỄ PHA 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016B0CD1-50F5-4B30-BB91-011781DAE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032" y="4074409"/>
            <a:ext cx="9174880" cy="12950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891692D-9BEC-45D9-8076-8E94FE2E354B}"/>
              </a:ext>
            </a:extLst>
          </p:cNvPr>
          <p:cNvSpPr txBox="1"/>
          <p:nvPr/>
        </p:nvSpPr>
        <p:spPr>
          <a:xfrm>
            <a:off x="9567912" y="4407421"/>
            <a:ext cx="2941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DUNG (SỚM PHA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1942B52-52FF-46DF-80E8-570D0DA5C284}"/>
              </a:ext>
            </a:extLst>
          </p:cNvPr>
          <p:cNvSpPr txBox="1"/>
          <p:nvPr/>
        </p:nvSpPr>
        <p:spPr>
          <a:xfrm>
            <a:off x="1696065" y="5869858"/>
            <a:ext cx="85779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FF0000"/>
                </a:solidFill>
              </a:rPr>
              <a:t>CHÚ Ý XEM KỸ VÍ DỤ 3.3, 3.4, 3.5</a:t>
            </a:r>
          </a:p>
        </p:txBody>
      </p:sp>
    </p:spTree>
    <p:extLst>
      <p:ext uri="{BB962C8B-B14F-4D97-AF65-F5344CB8AC3E}">
        <p14:creationId xmlns:p14="http://schemas.microsoft.com/office/powerpoint/2010/main" val="153475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7D04BAE-3E19-4A69-8BF4-DCA77E6F8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233" y="276446"/>
            <a:ext cx="11462824" cy="25305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335552C-8756-4FF8-9D16-1BA006DCE5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570" y="3290849"/>
            <a:ext cx="11106434" cy="11533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2E5942D-6DE6-4824-9A67-762DA26425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70" y="5132403"/>
            <a:ext cx="10781226" cy="130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91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11DFEC9-2F4E-4730-8527-F5647C090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088" y="85357"/>
            <a:ext cx="9324754" cy="6550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23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5503F98-8C80-4BC3-8340-4D146F69C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148" y="1294835"/>
            <a:ext cx="6557457" cy="8743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3253536-2DED-45DD-8BB7-249F267C44D0}"/>
              </a:ext>
            </a:extLst>
          </p:cNvPr>
          <p:cNvSpPr txBox="1"/>
          <p:nvPr/>
        </p:nvSpPr>
        <p:spPr>
          <a:xfrm>
            <a:off x="557155" y="1501166"/>
            <a:ext cx="2683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CẢM (TRỄ PHA 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2BDB53E-2D63-4B0D-82D7-DFE71C9C1C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4811" y="2453029"/>
            <a:ext cx="6047653" cy="8536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44E5511-8123-4358-8563-72CE9B547D07}"/>
              </a:ext>
            </a:extLst>
          </p:cNvPr>
          <p:cNvSpPr txBox="1"/>
          <p:nvPr/>
        </p:nvSpPr>
        <p:spPr>
          <a:xfrm>
            <a:off x="495445" y="2588534"/>
            <a:ext cx="2941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TẢI DUNG (SỚM PHA</a:t>
            </a:r>
            <a:r>
              <a:rPr lang="en-US" sz="2400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273260EF-0859-4354-9F70-161D7D0111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2843" y="20157"/>
            <a:ext cx="3157216" cy="10477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BF1C9C14-C83E-4C0C-80D2-99F1531282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1783" y="3777251"/>
            <a:ext cx="9528434" cy="298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0459361-CC5A-4DA2-AA1A-12920AD99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3086" y="300781"/>
            <a:ext cx="10762728" cy="6256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1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31A53A9-9979-4F50-BCD8-C6F2E62D40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295" y="271338"/>
            <a:ext cx="10600723" cy="631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76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558D7B8-9B52-48B6-898E-428C443D4D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502" y="94816"/>
            <a:ext cx="8798996" cy="6763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0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98" y="429303"/>
            <a:ext cx="11284402" cy="6255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97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291" y="0"/>
            <a:ext cx="7266709" cy="65248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23257" y="2960914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mtClean="0"/>
              <a:t> </a:t>
            </a:r>
            <a:endParaRPr lang="en-US"/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43282" y="2099669"/>
            <a:ext cx="5095305" cy="476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en-US" sz="2400" smtClean="0">
                <a:latin typeface="Cambria" panose="02040503050406030204" pitchFamily="18" charset="0"/>
                <a:cs typeface="Arial" panose="020B0604020202020204" pitchFamily="34" charset="0"/>
              </a:rPr>
              <a:t>Để 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ổn định điện áp đầu ra máy phát ta sử dụng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bộ điều áp AVR 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điều chỉnh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dòng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kích </a:t>
            </a:r>
            <a:r>
              <a:rPr lang="en-US" sz="2400" b="1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từ 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để 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ổn </a:t>
            </a:r>
            <a:r>
              <a:rPr lang="en-US" sz="2400" smtClean="0">
                <a:latin typeface="Cambria" panose="02040503050406030204" pitchFamily="18" charset="0"/>
                <a:cs typeface="Arial" panose="020B0604020202020204" pitchFamily="34" charset="0"/>
              </a:rPr>
              <a:t>định 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điện áp máy phát trên phần ứng khi tải thay đổi:</a:t>
            </a:r>
          </a:p>
          <a:p>
            <a:pPr marL="278765" indent="-180340" algn="just">
              <a:lnSpc>
                <a:spcPct val="115000"/>
              </a:lnSpc>
              <a:spcAft>
                <a:spcPts val="0"/>
              </a:spcAft>
            </a:pP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+ </a:t>
            </a:r>
            <a:r>
              <a:rPr lang="en-US" sz="2400" smtClean="0">
                <a:latin typeface="Cambria" panose="02040503050406030204" pitchFamily="18" charset="0"/>
                <a:cs typeface="Arial" panose="020B0604020202020204" pitchFamily="34" charset="0"/>
              </a:rPr>
              <a:t>Khi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tải tăng làm sụt áp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, bộ AVR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tăng dòng điện kích từ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 làm tăng điện áp </a:t>
            </a:r>
            <a:r>
              <a:rPr lang="en-US" sz="2400">
                <a:latin typeface="Cambria" panose="02040503050406030204" pitchFamily="18" charset="0"/>
                <a:cs typeface="Arial" panose="020B0604020202020204" pitchFamily="34" charset="0"/>
              </a:rPr>
              <a:t>phát </a:t>
            </a:r>
            <a:r>
              <a:rPr lang="en-US" sz="2400" smtClean="0">
                <a:latin typeface="Cambria" panose="02040503050406030204" pitchFamily="18" charset="0"/>
                <a:cs typeface="Arial" panose="020B0604020202020204" pitchFamily="34" charset="0"/>
              </a:rPr>
              <a:t>ra</a:t>
            </a:r>
          </a:p>
          <a:p>
            <a:pPr marL="278765" indent="-180340" algn="just">
              <a:lnSpc>
                <a:spcPct val="115000"/>
              </a:lnSpc>
              <a:spcAft>
                <a:spcPts val="0"/>
              </a:spcAft>
            </a:pP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+ Khi </a:t>
            </a: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giảm tải làm tăng áp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bộ AVR </a:t>
            </a: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giảm dòng điện kích từ 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Arial" panose="020B0604020202020204" pitchFamily="34" charset="0"/>
              </a:rPr>
              <a:t>làm giảm điện áp phát ra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anose="020B0604020202020204" pitchFamily="34" charset="0"/>
              </a:rPr>
              <a:t> </a:t>
            </a: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9013" y="737754"/>
            <a:ext cx="3070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ỔN ĐỊNH ĐIỆN ÁP MÁY PHÁT</a:t>
            </a:r>
            <a:endParaRPr lang="en-US" sz="2800" b="1">
              <a:solidFill>
                <a:srgbClr val="0070C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28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1195"/>
          <a:stretch/>
        </p:blipFill>
        <p:spPr>
          <a:xfrm>
            <a:off x="6203373" y="112320"/>
            <a:ext cx="5988627" cy="6577337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77090" y="1309390"/>
            <a:ext cx="6117774" cy="533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>
              <a:lnSpc>
                <a:spcPct val="115000"/>
              </a:lnSpc>
              <a:spcAft>
                <a:spcPts val="0"/>
              </a:spcAft>
            </a:pPr>
            <a:r>
              <a:rPr lang="en-US" sz="2400">
                <a:latin typeface="Cambria" panose="02040503050406030204" pitchFamily="18" charset="0"/>
              </a:rPr>
              <a:t>Để ổn định tần số đầu ra máy phát ta sử dụng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</a:rPr>
              <a:t>bộ điều chỉnh cấp nhiên liệu </a:t>
            </a:r>
            <a:r>
              <a:rPr lang="en-US" sz="2400">
                <a:latin typeface="Cambria" panose="02040503050406030204" pitchFamily="18" charset="0"/>
              </a:rPr>
              <a:t>để ổn đinh tần số máy phát trên phần ứng khi tải thay </a:t>
            </a:r>
            <a:r>
              <a:rPr lang="en-US" sz="2400">
                <a:latin typeface="Cambria" panose="02040503050406030204" pitchFamily="18" charset="0"/>
              </a:rPr>
              <a:t>đổi</a:t>
            </a:r>
            <a:r>
              <a:rPr lang="en-US" sz="2400" smtClean="0">
                <a:latin typeface="Cambria" panose="02040503050406030204" pitchFamily="18" charset="0"/>
              </a:rPr>
              <a:t>:</a:t>
            </a:r>
          </a:p>
          <a:p>
            <a:pPr marL="98425" algn="just">
              <a:lnSpc>
                <a:spcPct val="115000"/>
              </a:lnSpc>
              <a:spcAft>
                <a:spcPts val="0"/>
              </a:spcAft>
            </a:pPr>
            <a:endParaRPr lang="en-US" sz="2400" smtClean="0">
              <a:latin typeface="Cambria" panose="02040503050406030204" pitchFamily="18" charset="0"/>
            </a:endParaRPr>
          </a:p>
          <a:p>
            <a:pPr marL="98425" algn="just">
              <a:lnSpc>
                <a:spcPct val="115000"/>
              </a:lnSpc>
              <a:spcAft>
                <a:spcPts val="0"/>
              </a:spcAft>
            </a:pPr>
            <a:r>
              <a:rPr lang="en-US" sz="2400" smtClean="0">
                <a:latin typeface="Cambria" panose="02040503050406030204" pitchFamily="18" charset="0"/>
              </a:rPr>
              <a:t>+ Khi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</a:rPr>
              <a:t>tải tăng làm tốc độ máy phát giảm</a:t>
            </a:r>
            <a:r>
              <a:rPr lang="en-US" sz="2400">
                <a:latin typeface="Cambria" panose="02040503050406030204" pitchFamily="18" charset="0"/>
              </a:rPr>
              <a:t>, bộ điều khiển </a:t>
            </a:r>
            <a:r>
              <a:rPr lang="en-US" sz="2400" b="1">
                <a:solidFill>
                  <a:srgbClr val="0070C0"/>
                </a:solidFill>
                <a:latin typeface="Cambria" panose="02040503050406030204" pitchFamily="18" charset="0"/>
              </a:rPr>
              <a:t>tăng lượng nhiêu liệu vào buồng đốt</a:t>
            </a:r>
            <a:r>
              <a:rPr lang="en-US" sz="2400">
                <a:latin typeface="Cambria" panose="02040503050406030204" pitchFamily="18" charset="0"/>
              </a:rPr>
              <a:t> làm tăng tốc độ máy phát lên tốc độ đồng bộ.</a:t>
            </a:r>
            <a:endParaRPr lang="en-US" sz="240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+ Khi </a:t>
            </a: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tải giảm làm tốc độ máy phát tăng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bộ điều khiển </a:t>
            </a:r>
            <a:r>
              <a:rPr kumimoji="0" lang="en-US" sz="2400" b="1" i="0" u="none" strike="noStrike" cap="none" normalizeH="0" baseline="0" smtClean="0">
                <a:ln>
                  <a:noFill/>
                </a:ln>
                <a:solidFill>
                  <a:srgbClr val="0070C0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giảm lượng nhiêu liệu vào buồng đốt 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làm giảm tốc độ máy phát về tốc độ đồng bộ.</a:t>
            </a:r>
            <a:r>
              <a: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904505" y="322117"/>
            <a:ext cx="3070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solidFill>
                  <a:srgbClr val="0070C0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ỔN ĐỊNH TẦN SỐ MÁY PHÁT</a:t>
            </a:r>
            <a:endParaRPr lang="en-US" sz="2800" b="1">
              <a:solidFill>
                <a:srgbClr val="0070C0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0081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699" name="Text Box 3">
            <a:extLst>
              <a:ext uri="{FF2B5EF4-FFF2-40B4-BE49-F238E27FC236}">
                <a16:creationId xmlns:a16="http://schemas.microsoft.com/office/drawing/2014/main" xmlns="" id="{805E551A-3F25-4A81-B36A-7C75C27FC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9191" y="990601"/>
            <a:ext cx="950550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       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làm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việc</a:t>
            </a:r>
            <a:r>
              <a:rPr lang="en-US" altLang="en-US" sz="2400" b="1" dirty="0">
                <a:latin typeface="Cambria" panose="02040503050406030204" pitchFamily="18" charset="0"/>
              </a:rPr>
              <a:t> song </a:t>
            </a:r>
            <a:r>
              <a:rPr lang="en-US" altLang="en-US" sz="2400" b="1" dirty="0" err="1">
                <a:latin typeface="Cambria" panose="02040503050406030204" pitchFamily="18" charset="0"/>
              </a:rPr>
              <a:t>song</a:t>
            </a:r>
            <a:r>
              <a:rPr lang="en-US" altLang="en-US" sz="2400" b="1" dirty="0">
                <a:latin typeface="Cambria" panose="02040503050406030204" pitchFamily="18" charset="0"/>
              </a:rPr>
              <a:t> (</a:t>
            </a:r>
            <a:r>
              <a:rPr lang="en-US" altLang="en-US" sz="2400" b="1" dirty="0" err="1">
                <a:latin typeface="Cambria" panose="02040503050406030204" pitchFamily="18" charset="0"/>
              </a:rPr>
              <a:t>ghép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vào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lưới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hoặc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ghép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máy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khác</a:t>
            </a:r>
            <a:r>
              <a:rPr lang="en-US" altLang="en-US" sz="2400" b="1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285719" name="Text Box 23">
            <a:extLst>
              <a:ext uri="{FF2B5EF4-FFF2-40B4-BE49-F238E27FC236}">
                <a16:creationId xmlns:a16="http://schemas.microsoft.com/office/drawing/2014/main" xmlns="" id="{38222E69-FA91-4C60-BC21-E60F5D1DA1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5026" y="18422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Cambria" panose="02040503050406030204" pitchFamily="18" charset="0"/>
              </a:rPr>
              <a:t>1. Mục đích: </a:t>
            </a:r>
          </a:p>
        </p:txBody>
      </p:sp>
      <p:sp>
        <p:nvSpPr>
          <p:cNvPr id="285720" name="Text Box 24">
            <a:extLst>
              <a:ext uri="{FF2B5EF4-FFF2-40B4-BE49-F238E27FC236}">
                <a16:creationId xmlns:a16="http://schemas.microsoft.com/office/drawing/2014/main" xmlns="" id="{6E5D39D8-3AFF-4A90-A408-5E4F5C0FA3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22994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Đảm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bảo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công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suất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cho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phụ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tải</a:t>
            </a:r>
            <a:r>
              <a:rPr lang="en-US" altLang="en-US" sz="2000" dirty="0">
                <a:latin typeface="Cambria" panose="02040503050406030204" pitchFamily="18" charset="0"/>
              </a:rPr>
              <a:t>. </a:t>
            </a:r>
          </a:p>
        </p:txBody>
      </p:sp>
      <p:sp>
        <p:nvSpPr>
          <p:cNvPr id="285721" name="Text Box 25">
            <a:extLst>
              <a:ext uri="{FF2B5EF4-FFF2-40B4-BE49-F238E27FC236}">
                <a16:creationId xmlns:a16="http://schemas.microsoft.com/office/drawing/2014/main" xmlns="" id="{29951319-6CE8-4892-8F74-A43661722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26804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- Giảm công suất nguồn dự phòng.</a:t>
            </a:r>
          </a:p>
        </p:txBody>
      </p:sp>
      <p:sp>
        <p:nvSpPr>
          <p:cNvPr id="285722" name="Text Box 26">
            <a:extLst>
              <a:ext uri="{FF2B5EF4-FFF2-40B4-BE49-F238E27FC236}">
                <a16:creationId xmlns:a16="http://schemas.microsoft.com/office/drawing/2014/main" xmlns="" id="{A06D6921-69DE-4F64-9C2F-EE281039A7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3045618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Tăng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độ</a:t>
            </a:r>
            <a:r>
              <a:rPr lang="en-US" altLang="en-US" sz="2000" dirty="0">
                <a:latin typeface="Cambria" panose="02040503050406030204" pitchFamily="18" charset="0"/>
              </a:rPr>
              <a:t> tin </a:t>
            </a:r>
            <a:r>
              <a:rPr lang="en-US" altLang="en-US" sz="2000" dirty="0" err="1">
                <a:latin typeface="Cambria" panose="02040503050406030204" pitchFamily="18" charset="0"/>
              </a:rPr>
              <a:t>cậy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cung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85723" name="Text Box 27">
            <a:extLst>
              <a:ext uri="{FF2B5EF4-FFF2-40B4-BE49-F238E27FC236}">
                <a16:creationId xmlns:a16="http://schemas.microsoft.com/office/drawing/2014/main" xmlns="" id="{B6367E82-B1BE-4154-8204-7B72A352A3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3426618"/>
            <a:ext cx="71628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Cho </a:t>
            </a:r>
            <a:r>
              <a:rPr lang="en-US" altLang="en-US" sz="2000" dirty="0" err="1">
                <a:latin typeface="Cambria" panose="02040503050406030204" pitchFamily="18" charset="0"/>
              </a:rPr>
              <a:t>phép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sử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dụng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nhiều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nguồn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năng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lượng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sơ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cấp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khác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nhau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85724" name="Text Box 28">
            <a:extLst>
              <a:ext uri="{FF2B5EF4-FFF2-40B4-BE49-F238E27FC236}">
                <a16:creationId xmlns:a16="http://schemas.microsoft.com/office/drawing/2014/main" xmlns="" id="{6FB02D9B-2753-488D-9706-8A5AFDD416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0926" y="382349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>
                <a:latin typeface="Cambria" panose="02040503050406030204" pitchFamily="18" charset="0"/>
              </a:rPr>
              <a:t>- Cho phép vận hành kinh tế nhất.</a:t>
            </a:r>
          </a:p>
        </p:txBody>
      </p:sp>
      <p:sp>
        <p:nvSpPr>
          <p:cNvPr id="285725" name="Text Box 29">
            <a:extLst>
              <a:ext uri="{FF2B5EF4-FFF2-40B4-BE49-F238E27FC236}">
                <a16:creationId xmlns:a16="http://schemas.microsoft.com/office/drawing/2014/main" xmlns="" id="{8B71C54B-38E4-4A23-B9BF-1D47AB20C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4403725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2.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Điều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kiện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máy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phát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điện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làm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việc</a:t>
            </a:r>
            <a:r>
              <a:rPr lang="en-US" altLang="en-US" sz="2000" b="1" dirty="0">
                <a:latin typeface="Cambria" panose="02040503050406030204" pitchFamily="18" charset="0"/>
              </a:rPr>
              <a:t> song </a:t>
            </a:r>
            <a:r>
              <a:rPr lang="en-US" altLang="en-US" sz="2000" b="1" dirty="0" err="1">
                <a:latin typeface="Cambria" panose="02040503050406030204" pitchFamily="18" charset="0"/>
              </a:rPr>
              <a:t>song</a:t>
            </a:r>
            <a:r>
              <a:rPr lang="en-US" altLang="en-US" sz="2000" b="1" dirty="0">
                <a:latin typeface="Cambria" panose="02040503050406030204" pitchFamily="18" charset="0"/>
              </a:rPr>
              <a:t>: </a:t>
            </a:r>
          </a:p>
        </p:txBody>
      </p:sp>
      <p:sp>
        <p:nvSpPr>
          <p:cNvPr id="285726" name="Text Box 30">
            <a:extLst>
              <a:ext uri="{FF2B5EF4-FFF2-40B4-BE49-F238E27FC236}">
                <a16:creationId xmlns:a16="http://schemas.microsoft.com/office/drawing/2014/main" xmlns="" id="{EB0E5755-D7B4-40FA-8B82-45B0788A25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5644806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điện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áp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85727" name="Text Box 31">
            <a:extLst>
              <a:ext uri="{FF2B5EF4-FFF2-40B4-BE49-F238E27FC236}">
                <a16:creationId xmlns:a16="http://schemas.microsoft.com/office/drawing/2014/main" xmlns="" id="{25D7B000-2398-41FC-93DD-B1B1ACA55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5273675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tần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số</a:t>
            </a:r>
            <a:endParaRPr lang="en-US" altLang="en-US" sz="2000" dirty="0">
              <a:latin typeface="Cambria" panose="02040503050406030204" pitchFamily="18" charset="0"/>
            </a:endParaRPr>
          </a:p>
        </p:txBody>
      </p:sp>
      <p:sp>
        <p:nvSpPr>
          <p:cNvPr id="285728" name="Text Box 32">
            <a:extLst>
              <a:ext uri="{FF2B5EF4-FFF2-40B4-BE49-F238E27FC236}">
                <a16:creationId xmlns:a16="http://schemas.microsoft.com/office/drawing/2014/main" xmlns="" id="{2009EDC8-232B-43FE-B70B-FE7F573D1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4909809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thứ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tự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pha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285729" name="Text Box 33">
            <a:extLst>
              <a:ext uri="{FF2B5EF4-FFF2-40B4-BE49-F238E27FC236}">
                <a16:creationId xmlns:a16="http://schemas.microsoft.com/office/drawing/2014/main" xmlns="" id="{594B24BB-8CC7-47A2-BE65-11E3401C3A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30500" y="6019800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dirty="0">
                <a:latin typeface="Cambria" panose="02040503050406030204" pitchFamily="18" charset="0"/>
              </a:rPr>
              <a:t>- </a:t>
            </a:r>
            <a:r>
              <a:rPr lang="en-US" altLang="en-US" sz="2000" dirty="0" err="1">
                <a:latin typeface="Cambria" panose="02040503050406030204" pitchFamily="18" charset="0"/>
              </a:rPr>
              <a:t>Cùng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góc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lệc</a:t>
            </a:r>
            <a:r>
              <a:rPr lang="en-US" altLang="en-US" sz="2000" dirty="0">
                <a:latin typeface="Cambria" panose="02040503050406030204" pitchFamily="18" charset="0"/>
              </a:rPr>
              <a:t> </a:t>
            </a:r>
            <a:r>
              <a:rPr lang="en-US" altLang="en-US" sz="2000" dirty="0" err="1">
                <a:latin typeface="Cambria" panose="02040503050406030204" pitchFamily="18" charset="0"/>
              </a:rPr>
              <a:t>pha</a:t>
            </a:r>
            <a:r>
              <a:rPr lang="en-US" altLang="en-US" sz="2000" dirty="0">
                <a:latin typeface="Cambria" panose="02040503050406030204" pitchFamily="18" charset="0"/>
              </a:rPr>
              <a:t>.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xmlns="" id="{62C93715-0515-40FA-B700-F29269968B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ĐỒNG BỘ LÀM VIỆC SONG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60055F45-E28F-4394-9ED0-055A135E2D1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8FE83534-95EF-4ECD-9958-728051EB0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585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5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57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57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57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5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85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857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85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5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85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857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857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5699" grpId="0" build="allAtOnce"/>
      <p:bldP spid="285719" grpId="0" build="allAtOnce"/>
      <p:bldP spid="285720" grpId="0" build="allAtOnce"/>
      <p:bldP spid="285721" grpId="0" build="allAtOnce"/>
      <p:bldP spid="285722" grpId="0" build="allAtOnce"/>
      <p:bldP spid="285723" grpId="0" build="allAtOnce"/>
      <p:bldP spid="285724" grpId="0" build="allAtOnce"/>
      <p:bldP spid="285725" grpId="0" build="allAtOnce"/>
      <p:bldP spid="285726" grpId="0" build="allAtOnce"/>
      <p:bldP spid="285727" grpId="0" build="allAtOnce"/>
      <p:bldP spid="285728" grpId="0" build="allAtOnce"/>
      <p:bldP spid="285729" grpId="0" build="allAtOnce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59" name="Text Box 15">
            <a:extLst>
              <a:ext uri="{FF2B5EF4-FFF2-40B4-BE49-F238E27FC236}">
                <a16:creationId xmlns:a16="http://schemas.microsoft.com/office/drawing/2014/main" xmlns="" id="{B107F7CB-9BAA-4758-A01B-6A4DA93AB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293" y="1581943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>
                <a:latin typeface="Cambria" panose="02040503050406030204" pitchFamily="18" charset="0"/>
              </a:rPr>
              <a:t>a. </a:t>
            </a:r>
            <a:r>
              <a:rPr lang="en-US" altLang="en-US" sz="2000" b="1" dirty="0" err="1">
                <a:latin typeface="Cambria" panose="02040503050406030204" pitchFamily="18" charset="0"/>
              </a:rPr>
              <a:t>Phương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pháp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hòa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đồng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bộ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dùng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ba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đèn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tối</a:t>
            </a:r>
            <a:r>
              <a:rPr lang="en-US" altLang="en-US" sz="2000" b="1" dirty="0">
                <a:latin typeface="Cambria" panose="02040503050406030204" pitchFamily="18" charset="0"/>
              </a:rPr>
              <a:t>:</a:t>
            </a:r>
          </a:p>
        </p:txBody>
      </p:sp>
      <p:grpSp>
        <p:nvGrpSpPr>
          <p:cNvPr id="37892" name="Group 67">
            <a:extLst>
              <a:ext uri="{FF2B5EF4-FFF2-40B4-BE49-F238E27FC236}">
                <a16:creationId xmlns:a16="http://schemas.microsoft.com/office/drawing/2014/main" xmlns="" id="{BB50F742-CAA2-4BF0-A8A8-5C0EA7A337AE}"/>
              </a:ext>
            </a:extLst>
          </p:cNvPr>
          <p:cNvGrpSpPr>
            <a:grpSpLocks/>
          </p:cNvGrpSpPr>
          <p:nvPr/>
        </p:nvGrpSpPr>
        <p:grpSpPr bwMode="auto">
          <a:xfrm>
            <a:off x="2470593" y="2648742"/>
            <a:ext cx="2616200" cy="3352800"/>
            <a:chOff x="536" y="1104"/>
            <a:chExt cx="1648" cy="2112"/>
          </a:xfrm>
        </p:grpSpPr>
        <p:grpSp>
          <p:nvGrpSpPr>
            <p:cNvPr id="37924" name="Group 22">
              <a:extLst>
                <a:ext uri="{FF2B5EF4-FFF2-40B4-BE49-F238E27FC236}">
                  <a16:creationId xmlns:a16="http://schemas.microsoft.com/office/drawing/2014/main" xmlns="" id="{422A55E6-563A-4C63-88CE-9864B96831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0" y="1104"/>
              <a:ext cx="156" cy="1632"/>
              <a:chOff x="720" y="1104"/>
              <a:chExt cx="156" cy="1632"/>
            </a:xfrm>
          </p:grpSpPr>
          <p:sp>
            <p:nvSpPr>
              <p:cNvPr id="37964" name="Line 17">
                <a:extLst>
                  <a:ext uri="{FF2B5EF4-FFF2-40B4-BE49-F238E27FC236}">
                    <a16:creationId xmlns:a16="http://schemas.microsoft.com/office/drawing/2014/main" xmlns="" id="{1C16E72D-44D3-4192-92A2-A60729C7EA7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5" name="Line 18">
                <a:extLst>
                  <a:ext uri="{FF2B5EF4-FFF2-40B4-BE49-F238E27FC236}">
                    <a16:creationId xmlns:a16="http://schemas.microsoft.com/office/drawing/2014/main" xmlns="" id="{1C23B58C-8134-4EDE-A461-B4B023C1CC2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6" name="Line 19">
                <a:extLst>
                  <a:ext uri="{FF2B5EF4-FFF2-40B4-BE49-F238E27FC236}">
                    <a16:creationId xmlns:a16="http://schemas.microsoft.com/office/drawing/2014/main" xmlns="" id="{00EE1E50-E581-4356-A44D-975198D9C5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7" name="Oval 20">
                <a:extLst>
                  <a:ext uri="{FF2B5EF4-FFF2-40B4-BE49-F238E27FC236}">
                    <a16:creationId xmlns:a16="http://schemas.microsoft.com/office/drawing/2014/main" xmlns="" id="{A502AF8C-2599-41BB-94D7-56AE04AA5C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68" name="Line 21">
                <a:extLst>
                  <a:ext uri="{FF2B5EF4-FFF2-40B4-BE49-F238E27FC236}">
                    <a16:creationId xmlns:a16="http://schemas.microsoft.com/office/drawing/2014/main" xmlns="" id="{F7F84935-646E-41DE-A54A-50DE3672661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7925" name="Group 23">
              <a:extLst>
                <a:ext uri="{FF2B5EF4-FFF2-40B4-BE49-F238E27FC236}">
                  <a16:creationId xmlns:a16="http://schemas.microsoft.com/office/drawing/2014/main" xmlns="" id="{18DD2E33-B9E3-4F83-A46A-E7DCE9F71E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0" y="1104"/>
              <a:ext cx="156" cy="1632"/>
              <a:chOff x="720" y="1104"/>
              <a:chExt cx="156" cy="1632"/>
            </a:xfrm>
          </p:grpSpPr>
          <p:sp>
            <p:nvSpPr>
              <p:cNvPr id="37959" name="Line 24">
                <a:extLst>
                  <a:ext uri="{FF2B5EF4-FFF2-40B4-BE49-F238E27FC236}">
                    <a16:creationId xmlns:a16="http://schemas.microsoft.com/office/drawing/2014/main" xmlns="" id="{A8006074-6473-40EC-AD98-EA39E879F38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0" name="Line 25">
                <a:extLst>
                  <a:ext uri="{FF2B5EF4-FFF2-40B4-BE49-F238E27FC236}">
                    <a16:creationId xmlns:a16="http://schemas.microsoft.com/office/drawing/2014/main" xmlns="" id="{45D2406B-5606-47D1-88EE-07863442481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1" name="Line 26">
                <a:extLst>
                  <a:ext uri="{FF2B5EF4-FFF2-40B4-BE49-F238E27FC236}">
                    <a16:creationId xmlns:a16="http://schemas.microsoft.com/office/drawing/2014/main" xmlns="" id="{8AF4F175-1DE4-4745-871A-C9B834CC12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62" name="Oval 27">
                <a:extLst>
                  <a:ext uri="{FF2B5EF4-FFF2-40B4-BE49-F238E27FC236}">
                    <a16:creationId xmlns:a16="http://schemas.microsoft.com/office/drawing/2014/main" xmlns="" id="{163D790F-0454-4EA9-97AF-B8057CB395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63" name="Line 28">
                <a:extLst>
                  <a:ext uri="{FF2B5EF4-FFF2-40B4-BE49-F238E27FC236}">
                    <a16:creationId xmlns:a16="http://schemas.microsoft.com/office/drawing/2014/main" xmlns="" id="{D1EAD7CF-A426-45B1-8AFC-EA992B0CC89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7926" name="Group 29">
              <a:extLst>
                <a:ext uri="{FF2B5EF4-FFF2-40B4-BE49-F238E27FC236}">
                  <a16:creationId xmlns:a16="http://schemas.microsoft.com/office/drawing/2014/main" xmlns="" id="{678B8AE8-714B-4F26-AE4C-D45CF04783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00" y="1104"/>
              <a:ext cx="156" cy="1632"/>
              <a:chOff x="720" y="1104"/>
              <a:chExt cx="156" cy="1632"/>
            </a:xfrm>
          </p:grpSpPr>
          <p:sp>
            <p:nvSpPr>
              <p:cNvPr id="37954" name="Line 30">
                <a:extLst>
                  <a:ext uri="{FF2B5EF4-FFF2-40B4-BE49-F238E27FC236}">
                    <a16:creationId xmlns:a16="http://schemas.microsoft.com/office/drawing/2014/main" xmlns="" id="{7250E44A-B206-4752-8C77-38506E032B1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5" name="Line 31">
                <a:extLst>
                  <a:ext uri="{FF2B5EF4-FFF2-40B4-BE49-F238E27FC236}">
                    <a16:creationId xmlns:a16="http://schemas.microsoft.com/office/drawing/2014/main" xmlns="" id="{29D18091-F815-454A-939A-A99D15B2947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6" name="Line 32">
                <a:extLst>
                  <a:ext uri="{FF2B5EF4-FFF2-40B4-BE49-F238E27FC236}">
                    <a16:creationId xmlns:a16="http://schemas.microsoft.com/office/drawing/2014/main" xmlns="" id="{CADAA3C2-2388-4D17-A357-F0503E13E9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7" name="Oval 33">
                <a:extLst>
                  <a:ext uri="{FF2B5EF4-FFF2-40B4-BE49-F238E27FC236}">
                    <a16:creationId xmlns:a16="http://schemas.microsoft.com/office/drawing/2014/main" xmlns="" id="{EE98902E-EB81-4B70-9E6D-A0BAB1D91C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58" name="Line 34">
                <a:extLst>
                  <a:ext uri="{FF2B5EF4-FFF2-40B4-BE49-F238E27FC236}">
                    <a16:creationId xmlns:a16="http://schemas.microsoft.com/office/drawing/2014/main" xmlns="" id="{EC05D63D-162D-42D1-B499-73B922AAA76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27" name="Line 35">
              <a:extLst>
                <a:ext uri="{FF2B5EF4-FFF2-40B4-BE49-F238E27FC236}">
                  <a16:creationId xmlns:a16="http://schemas.microsoft.com/office/drawing/2014/main" xmlns="" id="{8F8DEC50-2560-4D36-B148-44B12E03485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6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28" name="Line 36">
              <a:extLst>
                <a:ext uri="{FF2B5EF4-FFF2-40B4-BE49-F238E27FC236}">
                  <a16:creationId xmlns:a16="http://schemas.microsoft.com/office/drawing/2014/main" xmlns="" id="{D4B055A7-F9B0-4403-B1F4-FC3248C3BA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29" name="Oval 37">
              <a:extLst>
                <a:ext uri="{FF2B5EF4-FFF2-40B4-BE49-F238E27FC236}">
                  <a16:creationId xmlns:a16="http://schemas.microsoft.com/office/drawing/2014/main" xmlns="" id="{DCC8B86E-ACF9-470D-BC78-CD75B86B5B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2736"/>
              <a:ext cx="480" cy="480"/>
            </a:xfrm>
            <a:prstGeom prst="ellipse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Cambria" panose="02040503050406030204" pitchFamily="18" charset="0"/>
              </a:endParaRPr>
            </a:p>
          </p:txBody>
        </p:sp>
        <p:sp>
          <p:nvSpPr>
            <p:cNvPr id="37930" name="Text Box 38">
              <a:extLst>
                <a:ext uri="{FF2B5EF4-FFF2-40B4-BE49-F238E27FC236}">
                  <a16:creationId xmlns:a16="http://schemas.microsoft.com/office/drawing/2014/main" xmlns="" id="{A1C6AF77-8CB8-4952-9D1E-1683D95CA2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2844"/>
              <a:ext cx="48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G 3</a:t>
              </a:r>
              <a:r>
                <a:rPr lang="en-US" altLang="en-US" sz="1800">
                  <a:latin typeface="Cambria" panose="02040503050406030204" pitchFamily="18" charset="0"/>
                  <a:sym typeface="Symbol" panose="05050102010706020507" pitchFamily="18" charset="2"/>
                </a:rPr>
                <a:t></a:t>
              </a:r>
            </a:p>
          </p:txBody>
        </p:sp>
        <p:sp>
          <p:nvSpPr>
            <p:cNvPr id="37931" name="Line 39">
              <a:extLst>
                <a:ext uri="{FF2B5EF4-FFF2-40B4-BE49-F238E27FC236}">
                  <a16:creationId xmlns:a16="http://schemas.microsoft.com/office/drawing/2014/main" xmlns="" id="{5ED5F80D-210B-442F-BE17-16A1B0C40AC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1968"/>
              <a:ext cx="624" cy="0"/>
            </a:xfrm>
            <a:prstGeom prst="line">
              <a:avLst/>
            </a:prstGeom>
            <a:noFill/>
            <a:ln w="38100" cap="sq" cmpd="dbl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32" name="Text Box 40">
              <a:extLst>
                <a:ext uri="{FF2B5EF4-FFF2-40B4-BE49-F238E27FC236}">
                  <a16:creationId xmlns:a16="http://schemas.microsoft.com/office/drawing/2014/main" xmlns="" id="{9BE0CEAB-C92C-4C40-8993-510304E1F6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" y="1872"/>
              <a:ext cx="1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s</a:t>
              </a:r>
              <a:endParaRPr lang="en-US" altLang="en-US" sz="1800">
                <a:latin typeface="Cambria" panose="02040503050406030204" pitchFamily="18" charset="0"/>
                <a:sym typeface="Symbol" panose="05050102010706020507" pitchFamily="18" charset="2"/>
              </a:endParaRPr>
            </a:p>
          </p:txBody>
        </p:sp>
        <p:sp>
          <p:nvSpPr>
            <p:cNvPr id="37933" name="Line 46">
              <a:extLst>
                <a:ext uri="{FF2B5EF4-FFF2-40B4-BE49-F238E27FC236}">
                  <a16:creationId xmlns:a16="http://schemas.microsoft.com/office/drawing/2014/main" xmlns="" id="{D5CDA22F-88E5-484A-9931-64BACA38182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40" y="1776"/>
              <a:ext cx="0" cy="38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34" name="Group 47">
              <a:extLst>
                <a:ext uri="{FF2B5EF4-FFF2-40B4-BE49-F238E27FC236}">
                  <a16:creationId xmlns:a16="http://schemas.microsoft.com/office/drawing/2014/main" xmlns="" id="{A7A4B9B2-4456-45E3-80FC-3A1B331B7CA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8" y="1900"/>
              <a:ext cx="144" cy="144"/>
              <a:chOff x="1584" y="1872"/>
              <a:chExt cx="144" cy="144"/>
            </a:xfrm>
          </p:grpSpPr>
          <p:sp>
            <p:nvSpPr>
              <p:cNvPr id="37951" name="Oval 48">
                <a:extLst>
                  <a:ext uri="{FF2B5EF4-FFF2-40B4-BE49-F238E27FC236}">
                    <a16:creationId xmlns:a16="http://schemas.microsoft.com/office/drawing/2014/main" xmlns="" id="{334A2FFE-64FB-4C33-8202-45E770DBEF4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52" name="Line 49">
                <a:extLst>
                  <a:ext uri="{FF2B5EF4-FFF2-40B4-BE49-F238E27FC236}">
                    <a16:creationId xmlns:a16="http://schemas.microsoft.com/office/drawing/2014/main" xmlns="" id="{6A7D3AC3-CCC7-4415-AAC8-7F79917F47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3" name="Line 50">
                <a:extLst>
                  <a:ext uri="{FF2B5EF4-FFF2-40B4-BE49-F238E27FC236}">
                    <a16:creationId xmlns:a16="http://schemas.microsoft.com/office/drawing/2014/main" xmlns="" id="{5C16736A-07A5-45F7-89EB-2F636AB71E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35" name="Line 51">
              <a:extLst>
                <a:ext uri="{FF2B5EF4-FFF2-40B4-BE49-F238E27FC236}">
                  <a16:creationId xmlns:a16="http://schemas.microsoft.com/office/drawing/2014/main" xmlns="" id="{158BBDEA-3E15-4DA3-88F1-9D76D57B70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0" y="1680"/>
              <a:ext cx="0" cy="57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36" name="Group 52">
              <a:extLst>
                <a:ext uri="{FF2B5EF4-FFF2-40B4-BE49-F238E27FC236}">
                  <a16:creationId xmlns:a16="http://schemas.microsoft.com/office/drawing/2014/main" xmlns="" id="{E20B5765-49A5-4719-A08F-5024956F8A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08" y="1900"/>
              <a:ext cx="144" cy="144"/>
              <a:chOff x="1584" y="1872"/>
              <a:chExt cx="144" cy="144"/>
            </a:xfrm>
          </p:grpSpPr>
          <p:sp>
            <p:nvSpPr>
              <p:cNvPr id="37948" name="Oval 53">
                <a:extLst>
                  <a:ext uri="{FF2B5EF4-FFF2-40B4-BE49-F238E27FC236}">
                    <a16:creationId xmlns:a16="http://schemas.microsoft.com/office/drawing/2014/main" xmlns="" id="{04EC906C-8F74-45F3-83AD-3D6FCAD4D5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49" name="Line 54">
                <a:extLst>
                  <a:ext uri="{FF2B5EF4-FFF2-40B4-BE49-F238E27FC236}">
                    <a16:creationId xmlns:a16="http://schemas.microsoft.com/office/drawing/2014/main" xmlns="" id="{FF45F777-AF19-46E2-833D-63A8EEA5547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50" name="Line 55">
                <a:extLst>
                  <a:ext uri="{FF2B5EF4-FFF2-40B4-BE49-F238E27FC236}">
                    <a16:creationId xmlns:a16="http://schemas.microsoft.com/office/drawing/2014/main" xmlns="" id="{4347080A-A9BE-487A-B0B7-6740096D2DE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37" name="Line 56">
              <a:extLst>
                <a:ext uri="{FF2B5EF4-FFF2-40B4-BE49-F238E27FC236}">
                  <a16:creationId xmlns:a16="http://schemas.microsoft.com/office/drawing/2014/main" xmlns="" id="{19CA2E57-AB91-4811-8BE0-9E4F784B31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584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38" name="Group 57">
              <a:extLst>
                <a:ext uri="{FF2B5EF4-FFF2-40B4-BE49-F238E27FC236}">
                  <a16:creationId xmlns:a16="http://schemas.microsoft.com/office/drawing/2014/main" xmlns="" id="{27DC1854-F421-4EE9-AA2B-48821EDD14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1900"/>
              <a:ext cx="144" cy="144"/>
              <a:chOff x="1584" y="1872"/>
              <a:chExt cx="144" cy="144"/>
            </a:xfrm>
          </p:grpSpPr>
          <p:sp>
            <p:nvSpPr>
              <p:cNvPr id="37945" name="Oval 58">
                <a:extLst>
                  <a:ext uri="{FF2B5EF4-FFF2-40B4-BE49-F238E27FC236}">
                    <a16:creationId xmlns:a16="http://schemas.microsoft.com/office/drawing/2014/main" xmlns="" id="{35DD5151-2739-4090-84C2-E2F1958179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46" name="Line 59">
                <a:extLst>
                  <a:ext uri="{FF2B5EF4-FFF2-40B4-BE49-F238E27FC236}">
                    <a16:creationId xmlns:a16="http://schemas.microsoft.com/office/drawing/2014/main" xmlns="" id="{49928300-1445-4C6F-962D-EB3EDF4A1FF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47" name="Line 60">
                <a:extLst>
                  <a:ext uri="{FF2B5EF4-FFF2-40B4-BE49-F238E27FC236}">
                    <a16:creationId xmlns:a16="http://schemas.microsoft.com/office/drawing/2014/main" xmlns="" id="{1271C82F-3432-404C-84A8-B598542402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39" name="Line 61">
              <a:extLst>
                <a:ext uri="{FF2B5EF4-FFF2-40B4-BE49-F238E27FC236}">
                  <a16:creationId xmlns:a16="http://schemas.microsoft.com/office/drawing/2014/main" xmlns="" id="{3046C675-3DC6-49DF-AE47-35D09ABDD01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1776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0" name="Line 62">
              <a:extLst>
                <a:ext uri="{FF2B5EF4-FFF2-40B4-BE49-F238E27FC236}">
                  <a16:creationId xmlns:a16="http://schemas.microsoft.com/office/drawing/2014/main" xmlns="" id="{F86B2B4B-38C1-4D95-9AC7-965B3C32171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2160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1" name="Line 63">
              <a:extLst>
                <a:ext uri="{FF2B5EF4-FFF2-40B4-BE49-F238E27FC236}">
                  <a16:creationId xmlns:a16="http://schemas.microsoft.com/office/drawing/2014/main" xmlns="" id="{89D86694-4B03-4448-8327-9EDB57A2FB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1680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2" name="Line 64">
              <a:extLst>
                <a:ext uri="{FF2B5EF4-FFF2-40B4-BE49-F238E27FC236}">
                  <a16:creationId xmlns:a16="http://schemas.microsoft.com/office/drawing/2014/main" xmlns="" id="{B7FE04FB-79C7-48F0-9C9D-91E9B6D892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2256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3" name="Line 65">
              <a:extLst>
                <a:ext uri="{FF2B5EF4-FFF2-40B4-BE49-F238E27FC236}">
                  <a16:creationId xmlns:a16="http://schemas.microsoft.com/office/drawing/2014/main" xmlns="" id="{7E31D167-99D9-46BF-93F3-7834FBFCE79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1584"/>
              <a:ext cx="129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7944" name="Line 66">
              <a:extLst>
                <a:ext uri="{FF2B5EF4-FFF2-40B4-BE49-F238E27FC236}">
                  <a16:creationId xmlns:a16="http://schemas.microsoft.com/office/drawing/2014/main" xmlns="" id="{337EADAA-CD1B-4DFA-938C-08DF8B608C5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2352"/>
              <a:ext cx="129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grpSp>
        <p:nvGrpSpPr>
          <p:cNvPr id="37893" name="Group 102">
            <a:extLst>
              <a:ext uri="{FF2B5EF4-FFF2-40B4-BE49-F238E27FC236}">
                <a16:creationId xmlns:a16="http://schemas.microsoft.com/office/drawing/2014/main" xmlns="" id="{D98E36A0-2BD0-40FD-919E-56B1093FB850}"/>
              </a:ext>
            </a:extLst>
          </p:cNvPr>
          <p:cNvGrpSpPr>
            <a:grpSpLocks/>
          </p:cNvGrpSpPr>
          <p:nvPr/>
        </p:nvGrpSpPr>
        <p:grpSpPr bwMode="auto">
          <a:xfrm>
            <a:off x="7029893" y="2242343"/>
            <a:ext cx="2438400" cy="2373313"/>
            <a:chOff x="3408" y="848"/>
            <a:chExt cx="1536" cy="1495"/>
          </a:xfrm>
        </p:grpSpPr>
        <p:grpSp>
          <p:nvGrpSpPr>
            <p:cNvPr id="37895" name="Group 71">
              <a:extLst>
                <a:ext uri="{FF2B5EF4-FFF2-40B4-BE49-F238E27FC236}">
                  <a16:creationId xmlns:a16="http://schemas.microsoft.com/office/drawing/2014/main" xmlns="" id="{88B54B8C-91AA-4161-AF17-CB8F4909DF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0" y="960"/>
              <a:ext cx="1048" cy="1204"/>
              <a:chOff x="3600" y="960"/>
              <a:chExt cx="1048" cy="1204"/>
            </a:xfrm>
          </p:grpSpPr>
          <p:sp>
            <p:nvSpPr>
              <p:cNvPr id="37921" name="Line 68">
                <a:extLst>
                  <a:ext uri="{FF2B5EF4-FFF2-40B4-BE49-F238E27FC236}">
                    <a16:creationId xmlns:a16="http://schemas.microsoft.com/office/drawing/2014/main" xmlns="" id="{408AC6F6-56FC-4F9C-8C83-960328C787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22" name="Line 69">
                <a:extLst>
                  <a:ext uri="{FF2B5EF4-FFF2-40B4-BE49-F238E27FC236}">
                    <a16:creationId xmlns:a16="http://schemas.microsoft.com/office/drawing/2014/main" xmlns="" id="{44B5164C-0840-46C9-BDCE-032DA849105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23" name="Line 70">
                <a:extLst>
                  <a:ext uri="{FF2B5EF4-FFF2-40B4-BE49-F238E27FC236}">
                    <a16:creationId xmlns:a16="http://schemas.microsoft.com/office/drawing/2014/main" xmlns="" id="{044002EF-432F-43A9-972C-2F6DE9CDB1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7896" name="Group 72">
              <a:extLst>
                <a:ext uri="{FF2B5EF4-FFF2-40B4-BE49-F238E27FC236}">
                  <a16:creationId xmlns:a16="http://schemas.microsoft.com/office/drawing/2014/main" xmlns="" id="{6D66181A-586D-4B8D-B5E6-FCDF0580E7C3}"/>
                </a:ext>
              </a:extLst>
            </p:cNvPr>
            <p:cNvGrpSpPr>
              <a:grpSpLocks/>
            </p:cNvGrpSpPr>
            <p:nvPr/>
          </p:nvGrpSpPr>
          <p:grpSpPr bwMode="auto">
            <a:xfrm rot="2464870">
              <a:off x="3792" y="1100"/>
              <a:ext cx="839" cy="964"/>
              <a:chOff x="3600" y="960"/>
              <a:chExt cx="1048" cy="1204"/>
            </a:xfrm>
          </p:grpSpPr>
          <p:sp>
            <p:nvSpPr>
              <p:cNvPr id="37918" name="Line 73">
                <a:extLst>
                  <a:ext uri="{FF2B5EF4-FFF2-40B4-BE49-F238E27FC236}">
                    <a16:creationId xmlns:a16="http://schemas.microsoft.com/office/drawing/2014/main" xmlns="" id="{A9F9FB88-BF54-455B-B237-31E0ED8343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9" name="Line 74">
                <a:extLst>
                  <a:ext uri="{FF2B5EF4-FFF2-40B4-BE49-F238E27FC236}">
                    <a16:creationId xmlns:a16="http://schemas.microsoft.com/office/drawing/2014/main" xmlns="" id="{BC8B5F7C-CE52-4E4A-B73D-1B4899C34D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20" name="Line 75">
                <a:extLst>
                  <a:ext uri="{FF2B5EF4-FFF2-40B4-BE49-F238E27FC236}">
                    <a16:creationId xmlns:a16="http://schemas.microsoft.com/office/drawing/2014/main" xmlns="" id="{FC07BC7E-7370-4351-A0C8-F0716A14C8F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897" name="Text Box 77">
              <a:extLst>
                <a:ext uri="{FF2B5EF4-FFF2-40B4-BE49-F238E27FC236}">
                  <a16:creationId xmlns:a16="http://schemas.microsoft.com/office/drawing/2014/main" xmlns="" id="{5802356A-7700-4CE9-9C38-C5957015D3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2" y="84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A</a:t>
              </a:r>
            </a:p>
          </p:txBody>
        </p:sp>
        <p:sp>
          <p:nvSpPr>
            <p:cNvPr id="37898" name="Text Box 78">
              <a:extLst>
                <a:ext uri="{FF2B5EF4-FFF2-40B4-BE49-F238E27FC236}">
                  <a16:creationId xmlns:a16="http://schemas.microsoft.com/office/drawing/2014/main" xmlns="" id="{6DFBFE6C-E27E-4D5F-B10F-610EEE3D01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B</a:t>
              </a:r>
            </a:p>
          </p:txBody>
        </p:sp>
        <p:sp>
          <p:nvSpPr>
            <p:cNvPr id="37899" name="Text Box 79">
              <a:extLst>
                <a:ext uri="{FF2B5EF4-FFF2-40B4-BE49-F238E27FC236}">
                  <a16:creationId xmlns:a16="http://schemas.microsoft.com/office/drawing/2014/main" xmlns="" id="{2B51872F-8529-4314-8BFB-836DB7512E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C</a:t>
              </a:r>
            </a:p>
          </p:txBody>
        </p:sp>
        <p:sp>
          <p:nvSpPr>
            <p:cNvPr id="37900" name="Text Box 80">
              <a:extLst>
                <a:ext uri="{FF2B5EF4-FFF2-40B4-BE49-F238E27FC236}">
                  <a16:creationId xmlns:a16="http://schemas.microsoft.com/office/drawing/2014/main" xmlns="" id="{30B54D53-E111-4BD4-A529-8C6B31CDBB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0" y="115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a</a:t>
              </a:r>
            </a:p>
          </p:txBody>
        </p:sp>
        <p:sp>
          <p:nvSpPr>
            <p:cNvPr id="37901" name="Text Box 81">
              <a:extLst>
                <a:ext uri="{FF2B5EF4-FFF2-40B4-BE49-F238E27FC236}">
                  <a16:creationId xmlns:a16="http://schemas.microsoft.com/office/drawing/2014/main" xmlns="" id="{AEBC0665-7C88-4FCB-8C99-54528DD263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211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b</a:t>
              </a:r>
            </a:p>
          </p:txBody>
        </p:sp>
        <p:sp>
          <p:nvSpPr>
            <p:cNvPr id="37902" name="Text Box 82">
              <a:extLst>
                <a:ext uri="{FF2B5EF4-FFF2-40B4-BE49-F238E27FC236}">
                  <a16:creationId xmlns:a16="http://schemas.microsoft.com/office/drawing/2014/main" xmlns="" id="{344D3E1F-1E68-4683-BDFD-F42128435B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1440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Cambria" panose="02040503050406030204" pitchFamily="18" charset="0"/>
                </a:rPr>
                <a:t>c</a:t>
              </a:r>
            </a:p>
          </p:txBody>
        </p:sp>
        <p:sp>
          <p:nvSpPr>
            <p:cNvPr id="37903" name="Line 87">
              <a:extLst>
                <a:ext uri="{FF2B5EF4-FFF2-40B4-BE49-F238E27FC236}">
                  <a16:creationId xmlns:a16="http://schemas.microsoft.com/office/drawing/2014/main" xmlns="" id="{209FF14A-4169-4244-876C-1099A74D8D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964"/>
              <a:ext cx="384" cy="28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04" name="Group 88">
              <a:extLst>
                <a:ext uri="{FF2B5EF4-FFF2-40B4-BE49-F238E27FC236}">
                  <a16:creationId xmlns:a16="http://schemas.microsoft.com/office/drawing/2014/main" xmlns="" id="{A9D86D82-C1BC-4A13-8395-E36C0A41C9F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20" y="1056"/>
              <a:ext cx="144" cy="144"/>
              <a:chOff x="3072" y="1200"/>
              <a:chExt cx="144" cy="144"/>
            </a:xfrm>
          </p:grpSpPr>
          <p:sp>
            <p:nvSpPr>
              <p:cNvPr id="37915" name="Oval 89">
                <a:extLst>
                  <a:ext uri="{FF2B5EF4-FFF2-40B4-BE49-F238E27FC236}">
                    <a16:creationId xmlns:a16="http://schemas.microsoft.com/office/drawing/2014/main" xmlns="" id="{ABCB16BC-A112-4938-9EF0-5DC65DF4B0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16" name="Line 90">
                <a:extLst>
                  <a:ext uri="{FF2B5EF4-FFF2-40B4-BE49-F238E27FC236}">
                    <a16:creationId xmlns:a16="http://schemas.microsoft.com/office/drawing/2014/main" xmlns="" id="{41D95010-31FA-45E2-9EAC-C2CD580556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7" name="Line 91">
                <a:extLst>
                  <a:ext uri="{FF2B5EF4-FFF2-40B4-BE49-F238E27FC236}">
                    <a16:creationId xmlns:a16="http://schemas.microsoft.com/office/drawing/2014/main" xmlns="" id="{EB5CC1B7-84E1-4D41-B9EB-1E68A388A8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05" name="Line 92">
              <a:extLst>
                <a:ext uri="{FF2B5EF4-FFF2-40B4-BE49-F238E27FC236}">
                  <a16:creationId xmlns:a16="http://schemas.microsoft.com/office/drawing/2014/main" xmlns="" id="{7551E79E-3B4D-4355-A0AA-FE48BC11DBFA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>
              <a:off x="3440" y="1684"/>
              <a:ext cx="384" cy="28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06" name="Group 93">
              <a:extLst>
                <a:ext uri="{FF2B5EF4-FFF2-40B4-BE49-F238E27FC236}">
                  <a16:creationId xmlns:a16="http://schemas.microsoft.com/office/drawing/2014/main" xmlns="" id="{CF3A18F6-CF1A-40EA-B9D5-E5E81BBE0A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552" y="1728"/>
              <a:ext cx="144" cy="144"/>
              <a:chOff x="3072" y="1200"/>
              <a:chExt cx="144" cy="144"/>
            </a:xfrm>
          </p:grpSpPr>
          <p:sp>
            <p:nvSpPr>
              <p:cNvPr id="37912" name="Oval 94">
                <a:extLst>
                  <a:ext uri="{FF2B5EF4-FFF2-40B4-BE49-F238E27FC236}">
                    <a16:creationId xmlns:a16="http://schemas.microsoft.com/office/drawing/2014/main" xmlns="" id="{4B16A354-9790-4C8E-BA83-8FA46BD207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13" name="Line 95">
                <a:extLst>
                  <a:ext uri="{FF2B5EF4-FFF2-40B4-BE49-F238E27FC236}">
                    <a16:creationId xmlns:a16="http://schemas.microsoft.com/office/drawing/2014/main" xmlns="" id="{347CE4C9-939F-46D4-A31C-3A08B859EA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4" name="Line 96">
                <a:extLst>
                  <a:ext uri="{FF2B5EF4-FFF2-40B4-BE49-F238E27FC236}">
                    <a16:creationId xmlns:a16="http://schemas.microsoft.com/office/drawing/2014/main" xmlns="" id="{A60B49CE-35FB-443A-B1DE-01324F4978D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37907" name="Line 97">
              <a:extLst>
                <a:ext uri="{FF2B5EF4-FFF2-40B4-BE49-F238E27FC236}">
                  <a16:creationId xmlns:a16="http://schemas.microsoft.com/office/drawing/2014/main" xmlns="" id="{C9B2C3E2-FADD-4541-A0C6-219E81DD08F8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 flipV="1">
              <a:off x="4439" y="1883"/>
              <a:ext cx="128" cy="483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37908" name="Group 98">
              <a:extLst>
                <a:ext uri="{FF2B5EF4-FFF2-40B4-BE49-F238E27FC236}">
                  <a16:creationId xmlns:a16="http://schemas.microsoft.com/office/drawing/2014/main" xmlns="" id="{84693F2F-9DAA-46B2-A994-AE7796B485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64" y="2064"/>
              <a:ext cx="144" cy="144"/>
              <a:chOff x="3072" y="1200"/>
              <a:chExt cx="144" cy="144"/>
            </a:xfrm>
          </p:grpSpPr>
          <p:sp>
            <p:nvSpPr>
              <p:cNvPr id="37909" name="Oval 99">
                <a:extLst>
                  <a:ext uri="{FF2B5EF4-FFF2-40B4-BE49-F238E27FC236}">
                    <a16:creationId xmlns:a16="http://schemas.microsoft.com/office/drawing/2014/main" xmlns="" id="{DC1E3EA9-73B2-4430-A83B-DC2CEA57AC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sp>
            <p:nvSpPr>
              <p:cNvPr id="37910" name="Line 100">
                <a:extLst>
                  <a:ext uri="{FF2B5EF4-FFF2-40B4-BE49-F238E27FC236}">
                    <a16:creationId xmlns:a16="http://schemas.microsoft.com/office/drawing/2014/main" xmlns="" id="{4001CD8C-D621-4C9B-93EC-B7E1125B43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  <p:sp>
            <p:nvSpPr>
              <p:cNvPr id="37911" name="Line 101">
                <a:extLst>
                  <a:ext uri="{FF2B5EF4-FFF2-40B4-BE49-F238E27FC236}">
                    <a16:creationId xmlns:a16="http://schemas.microsoft.com/office/drawing/2014/main" xmlns="" id="{4E8E152A-74B0-4CBF-A1D1-C507F82508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>
                  <a:latin typeface="Cambria" panose="02040503050406030204" pitchFamily="18" charset="0"/>
                </a:endParaRPr>
              </a:p>
            </p:txBody>
          </p:sp>
        </p:grpSp>
      </p:grpSp>
      <p:sp>
        <p:nvSpPr>
          <p:cNvPr id="37894" name="Text Box 104">
            <a:extLst>
              <a:ext uri="{FF2B5EF4-FFF2-40B4-BE49-F238E27FC236}">
                <a16:creationId xmlns:a16="http://schemas.microsoft.com/office/drawing/2014/main" xmlns="" id="{AFB62EAA-E54D-42F2-AFDB-48F9F58691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8693" y="4858543"/>
            <a:ext cx="3733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 dirty="0" err="1">
                <a:latin typeface="Cambria" panose="02040503050406030204" pitchFamily="18" charset="0"/>
              </a:rPr>
              <a:t>Khi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ba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đèn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tối</a:t>
            </a:r>
            <a:r>
              <a:rPr lang="en-US" altLang="en-US" sz="2000" b="1" dirty="0">
                <a:latin typeface="Cambria" panose="02040503050406030204" pitchFamily="18" charset="0"/>
              </a:rPr>
              <a:t>, </a:t>
            </a:r>
            <a:r>
              <a:rPr lang="en-US" altLang="en-US" sz="2000" b="1" dirty="0" err="1">
                <a:latin typeface="Cambria" panose="02040503050406030204" pitchFamily="18" charset="0"/>
              </a:rPr>
              <a:t>bật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công</a:t>
            </a:r>
            <a:r>
              <a:rPr lang="en-US" altLang="en-US" sz="2000" b="1" dirty="0">
                <a:latin typeface="Cambria" panose="02040503050406030204" pitchFamily="18" charset="0"/>
              </a:rPr>
              <a:t> </a:t>
            </a:r>
            <a:r>
              <a:rPr lang="en-US" altLang="en-US" sz="2000" b="1" dirty="0" err="1">
                <a:latin typeface="Cambria" panose="02040503050406030204" pitchFamily="18" charset="0"/>
              </a:rPr>
              <a:t>tắc</a:t>
            </a:r>
            <a:r>
              <a:rPr lang="en-US" altLang="en-US" sz="2000" b="1" dirty="0">
                <a:latin typeface="Cambria" panose="02040503050406030204" pitchFamily="18" charset="0"/>
              </a:rPr>
              <a:t> S</a:t>
            </a:r>
          </a:p>
        </p:txBody>
      </p:sp>
      <p:sp>
        <p:nvSpPr>
          <p:cNvPr id="81" name="Title 1">
            <a:extLst>
              <a:ext uri="{FF2B5EF4-FFF2-40B4-BE49-F238E27FC236}">
                <a16:creationId xmlns:a16="http://schemas.microsoft.com/office/drawing/2014/main" xmlns="" id="{BBF7B15D-DFE5-4164-AC09-6B1ABA74102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ĐỒNG BỘ LÀM VIỆC SONG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xmlns="" id="{83EBBFF7-CC5F-4A4F-94A7-F357F9A3B17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FF507C7F-914A-4071-A45B-DD9880675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5228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77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59" grpId="0" build="allAtOnce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5" name="Text Box 3">
            <a:extLst>
              <a:ext uri="{FF2B5EF4-FFF2-40B4-BE49-F238E27FC236}">
                <a16:creationId xmlns:a16="http://schemas.microsoft.com/office/drawing/2014/main" xmlns="" id="{C5A07C4A-8EB3-4CE5-AF00-B02B48A18F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4986" y="1695894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b. Phương pháp hòa đồng bộ dùng ba đèn sáng quay:</a:t>
            </a:r>
          </a:p>
        </p:txBody>
      </p:sp>
      <p:grpSp>
        <p:nvGrpSpPr>
          <p:cNvPr id="39940" name="Group 81">
            <a:extLst>
              <a:ext uri="{FF2B5EF4-FFF2-40B4-BE49-F238E27FC236}">
                <a16:creationId xmlns:a16="http://schemas.microsoft.com/office/drawing/2014/main" xmlns="" id="{0EBB6739-2DE5-4443-8C00-D3C568E0DCA3}"/>
              </a:ext>
            </a:extLst>
          </p:cNvPr>
          <p:cNvGrpSpPr>
            <a:grpSpLocks/>
          </p:cNvGrpSpPr>
          <p:nvPr/>
        </p:nvGrpSpPr>
        <p:grpSpPr bwMode="auto">
          <a:xfrm>
            <a:off x="2566286" y="2762693"/>
            <a:ext cx="2616200" cy="3352800"/>
            <a:chOff x="536" y="1104"/>
            <a:chExt cx="1648" cy="2112"/>
          </a:xfrm>
        </p:grpSpPr>
        <p:grpSp>
          <p:nvGrpSpPr>
            <p:cNvPr id="39972" name="Group 5">
              <a:extLst>
                <a:ext uri="{FF2B5EF4-FFF2-40B4-BE49-F238E27FC236}">
                  <a16:creationId xmlns:a16="http://schemas.microsoft.com/office/drawing/2014/main" xmlns="" id="{C701793F-96C0-497A-97DB-ACA5584628D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20" y="1104"/>
              <a:ext cx="156" cy="1632"/>
              <a:chOff x="720" y="1104"/>
              <a:chExt cx="156" cy="1632"/>
            </a:xfrm>
          </p:grpSpPr>
          <p:sp>
            <p:nvSpPr>
              <p:cNvPr id="40012" name="Line 6">
                <a:extLst>
                  <a:ext uri="{FF2B5EF4-FFF2-40B4-BE49-F238E27FC236}">
                    <a16:creationId xmlns:a16="http://schemas.microsoft.com/office/drawing/2014/main" xmlns="" id="{D1BAF681-31D2-4AB4-B97E-F4D59D87E1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3" name="Line 7">
                <a:extLst>
                  <a:ext uri="{FF2B5EF4-FFF2-40B4-BE49-F238E27FC236}">
                    <a16:creationId xmlns:a16="http://schemas.microsoft.com/office/drawing/2014/main" xmlns="" id="{EF50B9B3-7107-4E6A-AC85-47075C9525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4" name="Line 8">
                <a:extLst>
                  <a:ext uri="{FF2B5EF4-FFF2-40B4-BE49-F238E27FC236}">
                    <a16:creationId xmlns:a16="http://schemas.microsoft.com/office/drawing/2014/main" xmlns="" id="{4426FCE4-A19D-452F-8AED-0F3D7187A4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5" name="Oval 9">
                <a:extLst>
                  <a:ext uri="{FF2B5EF4-FFF2-40B4-BE49-F238E27FC236}">
                    <a16:creationId xmlns:a16="http://schemas.microsoft.com/office/drawing/2014/main" xmlns="" id="{572C293D-9E53-4503-9943-717806DA9E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16" name="Line 10">
                <a:extLst>
                  <a:ext uri="{FF2B5EF4-FFF2-40B4-BE49-F238E27FC236}">
                    <a16:creationId xmlns:a16="http://schemas.microsoft.com/office/drawing/2014/main" xmlns="" id="{077D1138-47D4-4320-8A8E-36A697C819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9973" name="Group 11">
              <a:extLst>
                <a:ext uri="{FF2B5EF4-FFF2-40B4-BE49-F238E27FC236}">
                  <a16:creationId xmlns:a16="http://schemas.microsoft.com/office/drawing/2014/main" xmlns="" id="{713DBAED-4978-4DFF-A4EE-026F67A0EBD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60" y="1104"/>
              <a:ext cx="156" cy="1632"/>
              <a:chOff x="720" y="1104"/>
              <a:chExt cx="156" cy="1632"/>
            </a:xfrm>
          </p:grpSpPr>
          <p:sp>
            <p:nvSpPr>
              <p:cNvPr id="40007" name="Line 12">
                <a:extLst>
                  <a:ext uri="{FF2B5EF4-FFF2-40B4-BE49-F238E27FC236}">
                    <a16:creationId xmlns:a16="http://schemas.microsoft.com/office/drawing/2014/main" xmlns="" id="{CF283988-41FF-4CC7-95DC-BE1EFEDBC12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8" name="Line 13">
                <a:extLst>
                  <a:ext uri="{FF2B5EF4-FFF2-40B4-BE49-F238E27FC236}">
                    <a16:creationId xmlns:a16="http://schemas.microsoft.com/office/drawing/2014/main" xmlns="" id="{7EB61B4A-C7E2-4788-83D6-F65B95E36BA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9" name="Line 14">
                <a:extLst>
                  <a:ext uri="{FF2B5EF4-FFF2-40B4-BE49-F238E27FC236}">
                    <a16:creationId xmlns:a16="http://schemas.microsoft.com/office/drawing/2014/main" xmlns="" id="{87E505F3-0B86-493C-8EE4-E42C2CCCE67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10" name="Oval 15">
                <a:extLst>
                  <a:ext uri="{FF2B5EF4-FFF2-40B4-BE49-F238E27FC236}">
                    <a16:creationId xmlns:a16="http://schemas.microsoft.com/office/drawing/2014/main" xmlns="" id="{A7CFFB65-F93F-444B-80C2-9746BAC4F1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11" name="Line 16">
                <a:extLst>
                  <a:ext uri="{FF2B5EF4-FFF2-40B4-BE49-F238E27FC236}">
                    <a16:creationId xmlns:a16="http://schemas.microsoft.com/office/drawing/2014/main" xmlns="" id="{779C94C8-DB1C-4CC4-8610-C40AB8E77AF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9974" name="Group 17">
              <a:extLst>
                <a:ext uri="{FF2B5EF4-FFF2-40B4-BE49-F238E27FC236}">
                  <a16:creationId xmlns:a16="http://schemas.microsoft.com/office/drawing/2014/main" xmlns="" id="{30F10BCF-69DA-4D18-8F25-4F78CECDAB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00" y="1104"/>
              <a:ext cx="156" cy="1632"/>
              <a:chOff x="720" y="1104"/>
              <a:chExt cx="156" cy="1632"/>
            </a:xfrm>
          </p:grpSpPr>
          <p:sp>
            <p:nvSpPr>
              <p:cNvPr id="40002" name="Line 18">
                <a:extLst>
                  <a:ext uri="{FF2B5EF4-FFF2-40B4-BE49-F238E27FC236}">
                    <a16:creationId xmlns:a16="http://schemas.microsoft.com/office/drawing/2014/main" xmlns="" id="{FA0AC1B4-CC47-43DE-BAD6-B4320CFBA1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120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3" name="Line 19">
                <a:extLst>
                  <a:ext uri="{FF2B5EF4-FFF2-40B4-BE49-F238E27FC236}">
                    <a16:creationId xmlns:a16="http://schemas.microsoft.com/office/drawing/2014/main" xmlns="" id="{1AF2FD34-5C5F-4466-A8DF-1C3F41CC5A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2016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4" name="Line 20">
                <a:extLst>
                  <a:ext uri="{FF2B5EF4-FFF2-40B4-BE49-F238E27FC236}">
                    <a16:creationId xmlns:a16="http://schemas.microsoft.com/office/drawing/2014/main" xmlns="" id="{05F550E0-89F4-4C05-813A-934129AFAB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0" y="1920"/>
                <a:ext cx="96" cy="96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5" name="Oval 21">
                <a:extLst>
                  <a:ext uri="{FF2B5EF4-FFF2-40B4-BE49-F238E27FC236}">
                    <a16:creationId xmlns:a16="http://schemas.microsoft.com/office/drawing/2014/main" xmlns="" id="{3F862824-E1CD-4E1F-B6C5-2CCEC613AD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8" y="1152"/>
                <a:ext cx="48" cy="48"/>
              </a:xfrm>
              <a:prstGeom prst="ellipse">
                <a:avLst/>
              </a:prstGeom>
              <a:solidFill>
                <a:schemeClr val="tx2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06" name="Line 22">
                <a:extLst>
                  <a:ext uri="{FF2B5EF4-FFF2-40B4-BE49-F238E27FC236}">
                    <a16:creationId xmlns:a16="http://schemas.microsoft.com/office/drawing/2014/main" xmlns="" id="{8F4594D2-1817-4310-86BA-9DDF8FF8E4E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732" y="1104"/>
                <a:ext cx="144" cy="144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75" name="Line 23">
              <a:extLst>
                <a:ext uri="{FF2B5EF4-FFF2-40B4-BE49-F238E27FC236}">
                  <a16:creationId xmlns:a16="http://schemas.microsoft.com/office/drawing/2014/main" xmlns="" id="{16DC027D-141C-4FE1-8652-A617562EAE9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6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76" name="Line 24">
              <a:extLst>
                <a:ext uri="{FF2B5EF4-FFF2-40B4-BE49-F238E27FC236}">
                  <a16:creationId xmlns:a16="http://schemas.microsoft.com/office/drawing/2014/main" xmlns="" id="{4DA96CAE-93CA-4EC6-8EE0-A4ECE562ED4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00" y="2736"/>
              <a:ext cx="96" cy="9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77" name="Oval 25">
              <a:extLst>
                <a:ext uri="{FF2B5EF4-FFF2-40B4-BE49-F238E27FC236}">
                  <a16:creationId xmlns:a16="http://schemas.microsoft.com/office/drawing/2014/main" xmlns="" id="{7C5C8AA8-CF78-429E-B057-43DC5F6FD0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6" y="2736"/>
              <a:ext cx="480" cy="480"/>
            </a:xfrm>
            <a:prstGeom prst="ellipse">
              <a:avLst/>
            </a:prstGeom>
            <a:solidFill>
              <a:schemeClr val="bg1"/>
            </a:solidFill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800">
                <a:latin typeface="VNI-Times" pitchFamily="2" charset="0"/>
              </a:endParaRPr>
            </a:p>
          </p:txBody>
        </p:sp>
        <p:sp>
          <p:nvSpPr>
            <p:cNvPr id="39978" name="Text Box 26">
              <a:extLst>
                <a:ext uri="{FF2B5EF4-FFF2-40B4-BE49-F238E27FC236}">
                  <a16:creationId xmlns:a16="http://schemas.microsoft.com/office/drawing/2014/main" xmlns="" id="{151E651F-AE45-4F15-985F-62F86E18BE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4" y="2844"/>
              <a:ext cx="48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G 3</a:t>
              </a:r>
              <a:r>
                <a:rPr lang="en-US" altLang="en-US" sz="1800">
                  <a:latin typeface="VNI-Times" pitchFamily="2" charset="0"/>
                  <a:sym typeface="Symbol" panose="05050102010706020507" pitchFamily="18" charset="2"/>
                </a:rPr>
                <a:t></a:t>
              </a:r>
            </a:p>
          </p:txBody>
        </p:sp>
        <p:sp>
          <p:nvSpPr>
            <p:cNvPr id="39979" name="Line 27">
              <a:extLst>
                <a:ext uri="{FF2B5EF4-FFF2-40B4-BE49-F238E27FC236}">
                  <a16:creationId xmlns:a16="http://schemas.microsoft.com/office/drawing/2014/main" xmlns="" id="{DBCC96CC-4740-49C9-8D8E-8714F8A66E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20" y="1968"/>
              <a:ext cx="624" cy="0"/>
            </a:xfrm>
            <a:prstGeom prst="line">
              <a:avLst/>
            </a:prstGeom>
            <a:noFill/>
            <a:ln w="38100" cap="sq" cmpd="dbl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80" name="Text Box 28">
              <a:extLst>
                <a:ext uri="{FF2B5EF4-FFF2-40B4-BE49-F238E27FC236}">
                  <a16:creationId xmlns:a16="http://schemas.microsoft.com/office/drawing/2014/main" xmlns="" id="{BBF86A93-0B7E-4D20-B3A7-0B571690F4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" y="1872"/>
              <a:ext cx="14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s</a:t>
              </a:r>
              <a:endParaRPr lang="en-US" altLang="en-US" sz="1800">
                <a:latin typeface="VNI-Times" pitchFamily="2" charset="0"/>
                <a:sym typeface="Symbol" panose="05050102010706020507" pitchFamily="18" charset="2"/>
              </a:endParaRPr>
            </a:p>
          </p:txBody>
        </p:sp>
        <p:sp>
          <p:nvSpPr>
            <p:cNvPr id="39981" name="Line 29">
              <a:extLst>
                <a:ext uri="{FF2B5EF4-FFF2-40B4-BE49-F238E27FC236}">
                  <a16:creationId xmlns:a16="http://schemas.microsoft.com/office/drawing/2014/main" xmlns="" id="{47517548-EACB-44F9-9FA2-1713FEA45AB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40" y="1776"/>
              <a:ext cx="0" cy="384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82" name="Group 30">
              <a:extLst>
                <a:ext uri="{FF2B5EF4-FFF2-40B4-BE49-F238E27FC236}">
                  <a16:creationId xmlns:a16="http://schemas.microsoft.com/office/drawing/2014/main" xmlns="" id="{6A73955F-5356-4382-892E-BC4943D7874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68" y="1900"/>
              <a:ext cx="144" cy="144"/>
              <a:chOff x="1584" y="1872"/>
              <a:chExt cx="144" cy="144"/>
            </a:xfrm>
          </p:grpSpPr>
          <p:sp>
            <p:nvSpPr>
              <p:cNvPr id="39999" name="Oval 31">
                <a:extLst>
                  <a:ext uri="{FF2B5EF4-FFF2-40B4-BE49-F238E27FC236}">
                    <a16:creationId xmlns:a16="http://schemas.microsoft.com/office/drawing/2014/main" xmlns="" id="{5D2A590E-BA7A-4E60-9B40-DBA7CB6A53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40000" name="Line 32">
                <a:extLst>
                  <a:ext uri="{FF2B5EF4-FFF2-40B4-BE49-F238E27FC236}">
                    <a16:creationId xmlns:a16="http://schemas.microsoft.com/office/drawing/2014/main" xmlns="" id="{CB35FAB6-3D37-4C24-B4A2-C6C4CE84522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40001" name="Line 33">
                <a:extLst>
                  <a:ext uri="{FF2B5EF4-FFF2-40B4-BE49-F238E27FC236}">
                    <a16:creationId xmlns:a16="http://schemas.microsoft.com/office/drawing/2014/main" xmlns="" id="{75C1E613-F2ED-4F6E-8885-12186E6E9F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83" name="Line 34">
              <a:extLst>
                <a:ext uri="{FF2B5EF4-FFF2-40B4-BE49-F238E27FC236}">
                  <a16:creationId xmlns:a16="http://schemas.microsoft.com/office/drawing/2014/main" xmlns="" id="{6AEE8CD1-BDCE-41FB-A3F8-C89C806E1B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880" y="1680"/>
              <a:ext cx="0" cy="576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84" name="Group 35">
              <a:extLst>
                <a:ext uri="{FF2B5EF4-FFF2-40B4-BE49-F238E27FC236}">
                  <a16:creationId xmlns:a16="http://schemas.microsoft.com/office/drawing/2014/main" xmlns="" id="{08604B61-4A85-440D-835B-67543098D63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08" y="1900"/>
              <a:ext cx="144" cy="144"/>
              <a:chOff x="1584" y="1872"/>
              <a:chExt cx="144" cy="144"/>
            </a:xfrm>
          </p:grpSpPr>
          <p:sp>
            <p:nvSpPr>
              <p:cNvPr id="39996" name="Oval 36">
                <a:extLst>
                  <a:ext uri="{FF2B5EF4-FFF2-40B4-BE49-F238E27FC236}">
                    <a16:creationId xmlns:a16="http://schemas.microsoft.com/office/drawing/2014/main" xmlns="" id="{B1003EA4-4CCE-46D5-9C82-73A3C96F2C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97" name="Line 37">
                <a:extLst>
                  <a:ext uri="{FF2B5EF4-FFF2-40B4-BE49-F238E27FC236}">
                    <a16:creationId xmlns:a16="http://schemas.microsoft.com/office/drawing/2014/main" xmlns="" id="{97F5640B-471A-4487-8398-ADD05ED282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98" name="Line 38">
                <a:extLst>
                  <a:ext uri="{FF2B5EF4-FFF2-40B4-BE49-F238E27FC236}">
                    <a16:creationId xmlns:a16="http://schemas.microsoft.com/office/drawing/2014/main" xmlns="" id="{027B723E-5DFC-4041-9D3C-9A2F817860D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85" name="Line 39">
              <a:extLst>
                <a:ext uri="{FF2B5EF4-FFF2-40B4-BE49-F238E27FC236}">
                  <a16:creationId xmlns:a16="http://schemas.microsoft.com/office/drawing/2014/main" xmlns="" id="{929C572B-939C-4671-AF09-E39241879CD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584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86" name="Group 40">
              <a:extLst>
                <a:ext uri="{FF2B5EF4-FFF2-40B4-BE49-F238E27FC236}">
                  <a16:creationId xmlns:a16="http://schemas.microsoft.com/office/drawing/2014/main" xmlns="" id="{5037D849-3E69-4452-8B36-77F6A80C7D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40" y="1900"/>
              <a:ext cx="144" cy="144"/>
              <a:chOff x="1584" y="1872"/>
              <a:chExt cx="144" cy="144"/>
            </a:xfrm>
          </p:grpSpPr>
          <p:sp>
            <p:nvSpPr>
              <p:cNvPr id="39993" name="Oval 41">
                <a:extLst>
                  <a:ext uri="{FF2B5EF4-FFF2-40B4-BE49-F238E27FC236}">
                    <a16:creationId xmlns:a16="http://schemas.microsoft.com/office/drawing/2014/main" xmlns="" id="{09CD4929-4E0D-4369-8BF8-28A0F1A532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4" y="1872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94" name="Line 42">
                <a:extLst>
                  <a:ext uri="{FF2B5EF4-FFF2-40B4-BE49-F238E27FC236}">
                    <a16:creationId xmlns:a16="http://schemas.microsoft.com/office/drawing/2014/main" xmlns="" id="{B8B6A2E3-5FFF-4A32-9791-A05182608A3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95" name="Line 43">
                <a:extLst>
                  <a:ext uri="{FF2B5EF4-FFF2-40B4-BE49-F238E27FC236}">
                    <a16:creationId xmlns:a16="http://schemas.microsoft.com/office/drawing/2014/main" xmlns="" id="{D9E61BAB-C356-467B-A495-EDA1746F751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632" y="1920"/>
                <a:ext cx="48" cy="48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87" name="Line 44">
              <a:extLst>
                <a:ext uri="{FF2B5EF4-FFF2-40B4-BE49-F238E27FC236}">
                  <a16:creationId xmlns:a16="http://schemas.microsoft.com/office/drawing/2014/main" xmlns="" id="{6F7F9453-8EBA-4C29-BB08-411A7B10B90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1776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88" name="Line 45">
              <a:extLst>
                <a:ext uri="{FF2B5EF4-FFF2-40B4-BE49-F238E27FC236}">
                  <a16:creationId xmlns:a16="http://schemas.microsoft.com/office/drawing/2014/main" xmlns="" id="{D79B6761-F346-406E-93B0-46BF85135BF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296" y="2160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89" name="Line 46">
              <a:extLst>
                <a:ext uri="{FF2B5EF4-FFF2-40B4-BE49-F238E27FC236}">
                  <a16:creationId xmlns:a16="http://schemas.microsoft.com/office/drawing/2014/main" xmlns="" id="{906E0A6F-0A19-4B9D-8FDA-DDD70654840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1680"/>
              <a:ext cx="81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0" name="Line 47">
              <a:extLst>
                <a:ext uri="{FF2B5EF4-FFF2-40B4-BE49-F238E27FC236}">
                  <a16:creationId xmlns:a16="http://schemas.microsoft.com/office/drawing/2014/main" xmlns="" id="{E33B1939-BFF8-46A2-88B8-85E790ABBD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2256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1" name="Line 48">
              <a:extLst>
                <a:ext uri="{FF2B5EF4-FFF2-40B4-BE49-F238E27FC236}">
                  <a16:creationId xmlns:a16="http://schemas.microsoft.com/office/drawing/2014/main" xmlns="" id="{C3210BF7-27F7-49CD-84C8-CFB027EFE2A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816" y="1584"/>
              <a:ext cx="129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9992" name="Line 49">
              <a:extLst>
                <a:ext uri="{FF2B5EF4-FFF2-40B4-BE49-F238E27FC236}">
                  <a16:creationId xmlns:a16="http://schemas.microsoft.com/office/drawing/2014/main" xmlns="" id="{6BB3347D-F99A-4122-9F95-2876DD2C4F1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056" y="2352"/>
              <a:ext cx="105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39941" name="Group 82">
            <a:extLst>
              <a:ext uri="{FF2B5EF4-FFF2-40B4-BE49-F238E27FC236}">
                <a16:creationId xmlns:a16="http://schemas.microsoft.com/office/drawing/2014/main" xmlns="" id="{A411382B-2612-492A-81CC-B432808B192C}"/>
              </a:ext>
            </a:extLst>
          </p:cNvPr>
          <p:cNvGrpSpPr>
            <a:grpSpLocks/>
          </p:cNvGrpSpPr>
          <p:nvPr/>
        </p:nvGrpSpPr>
        <p:grpSpPr bwMode="auto">
          <a:xfrm>
            <a:off x="7125586" y="2356293"/>
            <a:ext cx="2438400" cy="2382838"/>
            <a:chOff x="3408" y="848"/>
            <a:chExt cx="1536" cy="1501"/>
          </a:xfrm>
        </p:grpSpPr>
        <p:grpSp>
          <p:nvGrpSpPr>
            <p:cNvPr id="39943" name="Group 51">
              <a:extLst>
                <a:ext uri="{FF2B5EF4-FFF2-40B4-BE49-F238E27FC236}">
                  <a16:creationId xmlns:a16="http://schemas.microsoft.com/office/drawing/2014/main" xmlns="" id="{D459DB7F-DAB1-4995-8EEF-CCDF85408F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0" y="960"/>
              <a:ext cx="1048" cy="1204"/>
              <a:chOff x="3600" y="960"/>
              <a:chExt cx="1048" cy="1204"/>
            </a:xfrm>
          </p:grpSpPr>
          <p:sp>
            <p:nvSpPr>
              <p:cNvPr id="39969" name="Line 52">
                <a:extLst>
                  <a:ext uri="{FF2B5EF4-FFF2-40B4-BE49-F238E27FC236}">
                    <a16:creationId xmlns:a16="http://schemas.microsoft.com/office/drawing/2014/main" xmlns="" id="{F44ED51E-B805-4E93-B9C4-86E3C3047A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70" name="Line 53">
                <a:extLst>
                  <a:ext uri="{FF2B5EF4-FFF2-40B4-BE49-F238E27FC236}">
                    <a16:creationId xmlns:a16="http://schemas.microsoft.com/office/drawing/2014/main" xmlns="" id="{CEFCB235-2588-4A06-8967-C04BC3A55C2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71" name="Line 54">
                <a:extLst>
                  <a:ext uri="{FF2B5EF4-FFF2-40B4-BE49-F238E27FC236}">
                    <a16:creationId xmlns:a16="http://schemas.microsoft.com/office/drawing/2014/main" xmlns="" id="{553B0734-A144-492B-9D18-8CCEF86E00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grpSp>
          <p:nvGrpSpPr>
            <p:cNvPr id="39944" name="Group 55">
              <a:extLst>
                <a:ext uri="{FF2B5EF4-FFF2-40B4-BE49-F238E27FC236}">
                  <a16:creationId xmlns:a16="http://schemas.microsoft.com/office/drawing/2014/main" xmlns="" id="{4CA7E6BF-7315-4535-AEAF-E95001AAB80A}"/>
                </a:ext>
              </a:extLst>
            </p:cNvPr>
            <p:cNvGrpSpPr>
              <a:grpSpLocks/>
            </p:cNvGrpSpPr>
            <p:nvPr/>
          </p:nvGrpSpPr>
          <p:grpSpPr bwMode="auto">
            <a:xfrm rot="2464870">
              <a:off x="3792" y="1100"/>
              <a:ext cx="839" cy="964"/>
              <a:chOff x="3600" y="960"/>
              <a:chExt cx="1048" cy="1204"/>
            </a:xfrm>
          </p:grpSpPr>
          <p:sp>
            <p:nvSpPr>
              <p:cNvPr id="39966" name="Line 56">
                <a:extLst>
                  <a:ext uri="{FF2B5EF4-FFF2-40B4-BE49-F238E27FC236}">
                    <a16:creationId xmlns:a16="http://schemas.microsoft.com/office/drawing/2014/main" xmlns="" id="{AEB70F05-7ECA-4DC6-9366-76D8822326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176" y="960"/>
                <a:ext cx="0" cy="720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7" name="Line 57">
                <a:extLst>
                  <a:ext uri="{FF2B5EF4-FFF2-40B4-BE49-F238E27FC236}">
                    <a16:creationId xmlns:a16="http://schemas.microsoft.com/office/drawing/2014/main" xmlns="" id="{58DB6E06-18E0-4B5A-A4C0-699214E97B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600" y="1680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8" name="Line 58">
                <a:extLst>
                  <a:ext uri="{FF2B5EF4-FFF2-40B4-BE49-F238E27FC236}">
                    <a16:creationId xmlns:a16="http://schemas.microsoft.com/office/drawing/2014/main" xmlns="" id="{DA1EB59E-BC06-4C82-AF83-8F6C7B072C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4956412" flipV="1">
                <a:off x="4168" y="1684"/>
                <a:ext cx="576" cy="384"/>
              </a:xfrm>
              <a:prstGeom prst="line">
                <a:avLst/>
              </a:prstGeom>
              <a:noFill/>
              <a:ln w="19050" cap="sq">
                <a:solidFill>
                  <a:schemeClr val="tx1"/>
                </a:solidFill>
                <a:round/>
                <a:headEnd type="triangle" w="med" len="med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45" name="Text Box 59">
              <a:extLst>
                <a:ext uri="{FF2B5EF4-FFF2-40B4-BE49-F238E27FC236}">
                  <a16:creationId xmlns:a16="http://schemas.microsoft.com/office/drawing/2014/main" xmlns="" id="{8C8875B8-5961-4AE8-A6CB-697E61D6D1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72" y="84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A</a:t>
              </a:r>
            </a:p>
          </p:txBody>
        </p:sp>
        <p:sp>
          <p:nvSpPr>
            <p:cNvPr id="39946" name="Text Box 60">
              <a:extLst>
                <a:ext uri="{FF2B5EF4-FFF2-40B4-BE49-F238E27FC236}">
                  <a16:creationId xmlns:a16="http://schemas.microsoft.com/office/drawing/2014/main" xmlns="" id="{2992D1B6-6754-4921-8F7E-1E2AB19F6C7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56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B</a:t>
              </a:r>
            </a:p>
          </p:txBody>
        </p:sp>
        <p:sp>
          <p:nvSpPr>
            <p:cNvPr id="39947" name="Text Box 61">
              <a:extLst>
                <a:ext uri="{FF2B5EF4-FFF2-40B4-BE49-F238E27FC236}">
                  <a16:creationId xmlns:a16="http://schemas.microsoft.com/office/drawing/2014/main" xmlns="" id="{412C2D29-B8C6-4C76-ADC4-D29ACF94E6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08" y="1968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C</a:t>
              </a:r>
            </a:p>
          </p:txBody>
        </p:sp>
        <p:sp>
          <p:nvSpPr>
            <p:cNvPr id="39948" name="Text Box 62">
              <a:extLst>
                <a:ext uri="{FF2B5EF4-FFF2-40B4-BE49-F238E27FC236}">
                  <a16:creationId xmlns:a16="http://schemas.microsoft.com/office/drawing/2014/main" xmlns="" id="{A26F9C8D-4416-45C0-9702-A8F4852106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0" y="115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a</a:t>
              </a:r>
            </a:p>
          </p:txBody>
        </p:sp>
        <p:sp>
          <p:nvSpPr>
            <p:cNvPr id="39949" name="Text Box 63">
              <a:extLst>
                <a:ext uri="{FF2B5EF4-FFF2-40B4-BE49-F238E27FC236}">
                  <a16:creationId xmlns:a16="http://schemas.microsoft.com/office/drawing/2014/main" xmlns="" id="{F007439E-0E61-475B-956F-5F542A90AF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2112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b</a:t>
              </a:r>
            </a:p>
          </p:txBody>
        </p:sp>
        <p:sp>
          <p:nvSpPr>
            <p:cNvPr id="39950" name="Text Box 64">
              <a:extLst>
                <a:ext uri="{FF2B5EF4-FFF2-40B4-BE49-F238E27FC236}">
                  <a16:creationId xmlns:a16="http://schemas.microsoft.com/office/drawing/2014/main" xmlns="" id="{55BA36B8-E43D-4E74-A97E-10507F24C7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1440"/>
              <a:ext cx="28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en-US" sz="1800">
                  <a:latin typeface="VNI-Times" pitchFamily="2" charset="0"/>
                </a:rPr>
                <a:t>c</a:t>
              </a:r>
            </a:p>
          </p:txBody>
        </p:sp>
        <p:sp>
          <p:nvSpPr>
            <p:cNvPr id="39951" name="Line 65">
              <a:extLst>
                <a:ext uri="{FF2B5EF4-FFF2-40B4-BE49-F238E27FC236}">
                  <a16:creationId xmlns:a16="http://schemas.microsoft.com/office/drawing/2014/main" xmlns="" id="{FA9CB3FC-9A01-44C7-B687-4C7E660F371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76" y="964"/>
              <a:ext cx="384" cy="28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52" name="Group 66">
              <a:extLst>
                <a:ext uri="{FF2B5EF4-FFF2-40B4-BE49-F238E27FC236}">
                  <a16:creationId xmlns:a16="http://schemas.microsoft.com/office/drawing/2014/main" xmlns="" id="{8FF23B07-0ABD-48DB-B4CE-12956E6435C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20" y="1056"/>
              <a:ext cx="144" cy="144"/>
              <a:chOff x="3072" y="1200"/>
              <a:chExt cx="144" cy="144"/>
            </a:xfrm>
          </p:grpSpPr>
          <p:sp>
            <p:nvSpPr>
              <p:cNvPr id="39963" name="Oval 67">
                <a:extLst>
                  <a:ext uri="{FF2B5EF4-FFF2-40B4-BE49-F238E27FC236}">
                    <a16:creationId xmlns:a16="http://schemas.microsoft.com/office/drawing/2014/main" xmlns="" id="{83C1C926-6BC7-4A1B-AC65-9FAB9F53E1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64" name="Line 68">
                <a:extLst>
                  <a:ext uri="{FF2B5EF4-FFF2-40B4-BE49-F238E27FC236}">
                    <a16:creationId xmlns:a16="http://schemas.microsoft.com/office/drawing/2014/main" xmlns="" id="{07B00D25-1B28-4084-9C86-65F23B8B1B3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5" name="Line 69">
                <a:extLst>
                  <a:ext uri="{FF2B5EF4-FFF2-40B4-BE49-F238E27FC236}">
                    <a16:creationId xmlns:a16="http://schemas.microsoft.com/office/drawing/2014/main" xmlns="" id="{68C2EA6A-17DD-455B-8A2A-2CF3A58ED65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53" name="Line 70">
              <a:extLst>
                <a:ext uri="{FF2B5EF4-FFF2-40B4-BE49-F238E27FC236}">
                  <a16:creationId xmlns:a16="http://schemas.microsoft.com/office/drawing/2014/main" xmlns="" id="{885BA5EB-48EE-4E2C-888B-14560028E1AD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 flipH="1">
              <a:off x="3712" y="1863"/>
              <a:ext cx="473" cy="50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54" name="Group 71">
              <a:extLst>
                <a:ext uri="{FF2B5EF4-FFF2-40B4-BE49-F238E27FC236}">
                  <a16:creationId xmlns:a16="http://schemas.microsoft.com/office/drawing/2014/main" xmlns="" id="{15361799-F6F7-4AC9-8165-AE3E9F90C78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36" y="2060"/>
              <a:ext cx="144" cy="144"/>
              <a:chOff x="3072" y="1200"/>
              <a:chExt cx="144" cy="144"/>
            </a:xfrm>
          </p:grpSpPr>
          <p:sp>
            <p:nvSpPr>
              <p:cNvPr id="39960" name="Oval 72">
                <a:extLst>
                  <a:ext uri="{FF2B5EF4-FFF2-40B4-BE49-F238E27FC236}">
                    <a16:creationId xmlns:a16="http://schemas.microsoft.com/office/drawing/2014/main" xmlns="" id="{DE18CCCE-BF7F-4CF8-AAEF-E78C8E7C16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61" name="Line 73">
                <a:extLst>
                  <a:ext uri="{FF2B5EF4-FFF2-40B4-BE49-F238E27FC236}">
                    <a16:creationId xmlns:a16="http://schemas.microsoft.com/office/drawing/2014/main" xmlns="" id="{30169D3B-6865-40DA-AA0C-945AE9413AF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62" name="Line 74">
                <a:extLst>
                  <a:ext uri="{FF2B5EF4-FFF2-40B4-BE49-F238E27FC236}">
                    <a16:creationId xmlns:a16="http://schemas.microsoft.com/office/drawing/2014/main" xmlns="" id="{71CD731A-80E3-49C3-B7FE-F91C5681E99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39955" name="Line 75">
              <a:extLst>
                <a:ext uri="{FF2B5EF4-FFF2-40B4-BE49-F238E27FC236}">
                  <a16:creationId xmlns:a16="http://schemas.microsoft.com/office/drawing/2014/main" xmlns="" id="{E932B5CB-A0EC-4ED2-B170-D99AD6CA577B}"/>
                </a:ext>
              </a:extLst>
            </p:cNvPr>
            <p:cNvSpPr>
              <a:spLocks noChangeShapeType="1"/>
            </p:cNvSpPr>
            <p:nvPr/>
          </p:nvSpPr>
          <p:spPr bwMode="auto">
            <a:xfrm rot="3600000" flipV="1">
              <a:off x="3729" y="1474"/>
              <a:ext cx="941" cy="712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grpSp>
          <p:nvGrpSpPr>
            <p:cNvPr id="39956" name="Group 76">
              <a:extLst>
                <a:ext uri="{FF2B5EF4-FFF2-40B4-BE49-F238E27FC236}">
                  <a16:creationId xmlns:a16="http://schemas.microsoft.com/office/drawing/2014/main" xmlns="" id="{5E57D296-BE39-4DD9-A5B2-8DB6F09272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080" y="1728"/>
              <a:ext cx="144" cy="144"/>
              <a:chOff x="3072" y="1200"/>
              <a:chExt cx="144" cy="144"/>
            </a:xfrm>
          </p:grpSpPr>
          <p:sp>
            <p:nvSpPr>
              <p:cNvPr id="39957" name="Oval 77">
                <a:extLst>
                  <a:ext uri="{FF2B5EF4-FFF2-40B4-BE49-F238E27FC236}">
                    <a16:creationId xmlns:a16="http://schemas.microsoft.com/office/drawing/2014/main" xmlns="" id="{FB66D5D7-0941-4C4A-8CD3-C882E94F2E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72" y="1200"/>
                <a:ext cx="144" cy="144"/>
              </a:xfrm>
              <a:prstGeom prst="ellipse">
                <a:avLst/>
              </a:prstGeom>
              <a:solidFill>
                <a:schemeClr val="bg1"/>
              </a:solidFill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VNI-Times" pitchFamily="2" charset="0"/>
                </a:endParaRPr>
              </a:p>
            </p:txBody>
          </p:sp>
          <p:sp>
            <p:nvSpPr>
              <p:cNvPr id="39958" name="Line 78">
                <a:extLst>
                  <a:ext uri="{FF2B5EF4-FFF2-40B4-BE49-F238E27FC236}">
                    <a16:creationId xmlns:a16="http://schemas.microsoft.com/office/drawing/2014/main" xmlns="" id="{D1ECC51F-28AE-4300-BF8A-3C4E81DABE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39959" name="Line 79">
                <a:extLst>
                  <a:ext uri="{FF2B5EF4-FFF2-40B4-BE49-F238E27FC236}">
                    <a16:creationId xmlns:a16="http://schemas.microsoft.com/office/drawing/2014/main" xmlns="" id="{216A6B1B-107F-43BA-BA56-22545748495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20" y="1248"/>
                <a:ext cx="48" cy="48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</p:grpSp>
      </p:grpSp>
      <p:sp>
        <p:nvSpPr>
          <p:cNvPr id="39942" name="Text Box 80">
            <a:extLst>
              <a:ext uri="{FF2B5EF4-FFF2-40B4-BE49-F238E27FC236}">
                <a16:creationId xmlns:a16="http://schemas.microsoft.com/office/drawing/2014/main" xmlns="" id="{29F71D72-319B-47BD-B851-2CCB22B50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4386" y="5185219"/>
            <a:ext cx="487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FontTx/>
              <a:buNone/>
            </a:pPr>
            <a:r>
              <a:rPr lang="en-US" altLang="en-US" sz="2000" b="1">
                <a:latin typeface="Times New Roman" panose="02020603050405020304" pitchFamily="18" charset="0"/>
              </a:rPr>
              <a:t>Khi ba đèn sáng quay đều, bật công tắc S</a:t>
            </a:r>
          </a:p>
        </p:txBody>
      </p:sp>
      <p:sp>
        <p:nvSpPr>
          <p:cNvPr id="81" name="Title 1">
            <a:extLst>
              <a:ext uri="{FF2B5EF4-FFF2-40B4-BE49-F238E27FC236}">
                <a16:creationId xmlns:a16="http://schemas.microsoft.com/office/drawing/2014/main" xmlns="" id="{587BC571-3250-47F2-ABC8-AF6A9C1F649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MÁY PHÁT ĐIỆN ĐỒNG BỘ LÀM VIỆC SONG </a:t>
            </a:r>
            <a:r>
              <a:rPr lang="en-US" sz="2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xmlns="" id="{3C67E5FE-C672-4C13-A2D2-B0B3F893648C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3" name="Picture 2" descr="Kết quả hình ảnh cho LOGO CAO DANG LY TU TRONG">
            <a:hlinkClick r:id="rId3" action="ppaction://hlinkfile"/>
            <a:extLst>
              <a:ext uri="{FF2B5EF4-FFF2-40B4-BE49-F238E27FC236}">
                <a16:creationId xmlns:a16="http://schemas.microsoft.com/office/drawing/2014/main" xmlns="" id="{B6FB80A7-02DD-4171-BA69-397A391F0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784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9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9795" grpId="0" build="allAtOnce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Content Placeholder 2">
            <a:extLst>
              <a:ext uri="{FF2B5EF4-FFF2-40B4-BE49-F238E27FC236}">
                <a16:creationId xmlns:a16="http://schemas.microsoft.com/office/drawing/2014/main" xmlns="" id="{8F6A1EC9-A5DB-4927-861F-FBEF7294F8A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524000" y="1601972"/>
            <a:ext cx="9144000" cy="4754379"/>
          </a:xfrm>
        </p:spPr>
        <p:txBody>
          <a:bodyPr/>
          <a:lstStyle/>
          <a:p>
            <a:pPr marL="82550" indent="0">
              <a:buNone/>
            </a:pP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endParaRPr lang="en-US" alt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dưỡng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Moment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đcơ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tỉ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en-US" alt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just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lấy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nâng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510" name="Slide Number Placeholder 3">
            <a:extLst>
              <a:ext uri="{FF2B5EF4-FFF2-40B4-BE49-F238E27FC236}">
                <a16:creationId xmlns:a16="http://schemas.microsoft.com/office/drawing/2014/main" xmlns="" id="{B9F875E2-25B6-40B0-9E64-360F79F04EAE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077200" y="6356351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fld id="{2530160B-03B4-475D-A3D8-3A11AA72F871}" type="slidenum">
              <a:rPr lang="en-US" altLang="en-US" sz="1200">
                <a:solidFill>
                  <a:srgbClr val="898989"/>
                </a:solidFill>
              </a:rPr>
              <a:pPr algn="r"/>
              <a:t>30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1BF53208-3E0A-4708-986B-C005C77A5F1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 SÁNH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ĐỒNG BỘ VÀ KĐB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xmlns="" id="{3EA72DB9-5006-47D3-9543-5305AE73466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231ACFFF-3580-42CE-840E-370DBD8E5A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691623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50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50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0">
            <a:extLst>
              <a:ext uri="{FF2B5EF4-FFF2-40B4-BE49-F238E27FC236}">
                <a16:creationId xmlns:a16="http://schemas.microsoft.com/office/drawing/2014/main" xmlns="" id="{A115E311-9E5E-460E-96B6-D3DE6291E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6267" y="1111904"/>
            <a:ext cx="9927364" cy="541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en-US" b="1" dirty="0" err="1">
                <a:cs typeface="Times New Roman" panose="02020603050405020304" pitchFamily="18" charset="0"/>
              </a:rPr>
              <a:t>Động</a:t>
            </a:r>
            <a:r>
              <a:rPr lang="en-US" altLang="en-US" b="1" dirty="0"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cs typeface="Times New Roman" panose="02020603050405020304" pitchFamily="18" charset="0"/>
              </a:rPr>
              <a:t>cơ</a:t>
            </a:r>
            <a:r>
              <a:rPr lang="en-US" altLang="en-US" b="1" dirty="0"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cs typeface="Times New Roman" panose="02020603050405020304" pitchFamily="18" charset="0"/>
              </a:rPr>
              <a:t>đồng</a:t>
            </a:r>
            <a:r>
              <a:rPr lang="en-US" altLang="en-US" b="1" dirty="0">
                <a:cs typeface="Times New Roman" panose="02020603050405020304" pitchFamily="18" charset="0"/>
              </a:rPr>
              <a:t> </a:t>
            </a:r>
            <a:r>
              <a:rPr lang="en-US" altLang="en-US" b="1" dirty="0" err="1">
                <a:cs typeface="Times New Roman" panose="02020603050405020304" pitchFamily="18" charset="0"/>
              </a:rPr>
              <a:t>bộ</a:t>
            </a:r>
            <a:r>
              <a:rPr lang="en-US" altLang="en-US" b="1" dirty="0">
                <a:cs typeface="Times New Roman" panose="02020603050405020304" pitchFamily="18" charset="0"/>
              </a:rPr>
              <a:t>: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Cấu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tạo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phức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tạp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giá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thành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cao</a:t>
            </a:r>
            <a:r>
              <a:rPr lang="en-US" altLang="en-US" dirty="0">
                <a:cs typeface="Times New Roman" panose="02020603050405020304" pitchFamily="18" charset="0"/>
              </a:rPr>
              <a:t> (do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từ</a:t>
            </a:r>
            <a:r>
              <a:rPr lang="en-US" altLang="en-US" dirty="0">
                <a:cs typeface="Times New Roman" panose="02020603050405020304" pitchFamily="18" charset="0"/>
              </a:rPr>
              <a:t>), </a:t>
            </a:r>
            <a:r>
              <a:rPr lang="en-US" altLang="en-US" dirty="0" err="1">
                <a:cs typeface="Times New Roman" panose="02020603050405020304" pitchFamily="18" charset="0"/>
              </a:rPr>
              <a:t>mở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phức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tạp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hơn</a:t>
            </a:r>
            <a:r>
              <a:rPr lang="en-US" altLang="en-US" dirty="0">
                <a:cs typeface="Times New Roman" panose="02020603050405020304" pitchFamily="18" charset="0"/>
              </a:rPr>
              <a:t> &amp;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thay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đổi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tốc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độ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chỉ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thực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bằng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cách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thay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đổi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tần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số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nguồn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lưới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bị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sụt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khả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năng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giữ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lớn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hơn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nếu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tăng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thích</a:t>
            </a:r>
            <a:r>
              <a:rPr lang="en-US" altLang="en-US" dirty="0"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đồng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bộ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làm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an </a:t>
            </a:r>
            <a:r>
              <a:rPr lang="en-US" altLang="en-US" dirty="0" err="1">
                <a:cs typeface="Times New Roman" panose="02020603050405020304" pitchFamily="18" charset="0"/>
              </a:rPr>
              <a:t>toàn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cải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điều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làm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cả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lưới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Hiệu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suất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cao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hơn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không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đồng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bộ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endParaRPr lang="en-US" alt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cơ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đồng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bộ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ít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chịu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ảnh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hưởng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đối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sư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thay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đổi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cs typeface="Times New Roman" panose="02020603050405020304" pitchFamily="18" charset="0"/>
              </a:rPr>
              <a:t> p </a:t>
            </a:r>
            <a:r>
              <a:rPr lang="en-US" altLang="en-US" dirty="0" err="1"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lưới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cs typeface="Times New Roman" panose="02020603050405020304" pitchFamily="18" charset="0"/>
              </a:rPr>
              <a:t> (moment </a:t>
            </a:r>
            <a:r>
              <a:rPr lang="en-US" altLang="en-US" dirty="0" err="1">
                <a:cs typeface="Times New Roman" panose="02020603050405020304" pitchFamily="18" charset="0"/>
              </a:rPr>
              <a:t>tỉ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lệ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cs typeface="Times New Roman" panose="02020603050405020304" pitchFamily="18" charset="0"/>
              </a:rPr>
              <a:t> U)</a:t>
            </a: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</a:pPr>
            <a:endParaRPr lang="en-US" altLang="en-US" b="1" dirty="0">
              <a:cs typeface="Times New Roman" panose="02020603050405020304" pitchFamily="18" charset="0"/>
            </a:endParaRPr>
          </a:p>
          <a:p>
            <a:pPr algn="just">
              <a:lnSpc>
                <a:spcPct val="90000"/>
              </a:lnSpc>
              <a:spcBef>
                <a:spcPct val="20000"/>
              </a:spcBef>
              <a:buClr>
                <a:srgbClr val="FF0000"/>
              </a:buClr>
              <a:buSzPct val="80000"/>
              <a:buFont typeface="Wingdings" panose="05000000000000000000" pitchFamily="2" charset="2"/>
              <a:buChar char="ü"/>
            </a:pPr>
            <a:r>
              <a:rPr lang="en-US" altLang="en-US" dirty="0" err="1"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kích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thích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bằng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một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chiều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nên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làm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việc</a:t>
            </a:r>
            <a:r>
              <a:rPr lang="en-US" altLang="en-US" dirty="0"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cs typeface="Times New Roman" panose="02020603050405020304" pitchFamily="18" charset="0"/>
              </a:rPr>
              <a:t> cos</a:t>
            </a:r>
            <a:r>
              <a:rPr lang="en-US" altLang="en-US" dirty="0"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dirty="0">
                <a:cs typeface="Times New Roman" panose="02020603050405020304" pitchFamily="18" charset="0"/>
              </a:rPr>
              <a:t> = 1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D4945F31-5A3D-4611-A770-71D885B744B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SO SÁNH ĐỘNG C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 ĐỒNG BỘ VÀ KĐB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4E1300CC-FA2C-483C-BAE6-F55DA3D1F64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:a16="http://schemas.microsoft.com/office/drawing/2014/main" xmlns="" id="{4286E3A5-1636-4DDC-B60C-9FEAE44AFF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66750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5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5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5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815</TotalTime>
  <Words>1680</Words>
  <Application>Microsoft Office PowerPoint</Application>
  <PresentationFormat>Widescreen</PresentationFormat>
  <Paragraphs>245</Paragraphs>
  <Slides>31</Slides>
  <Notes>18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1" baseType="lpstr">
      <vt:lpstr>Arial</vt:lpstr>
      <vt:lpstr>Calibri</vt:lpstr>
      <vt:lpstr>Calibri Light</vt:lpstr>
      <vt:lpstr>Cambria</vt:lpstr>
      <vt:lpstr>Symbol</vt:lpstr>
      <vt:lpstr>Times New Roman</vt:lpstr>
      <vt:lpstr>VNI-Times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AccountName</cp:lastModifiedBy>
  <cp:revision>41</cp:revision>
  <dcterms:created xsi:type="dcterms:W3CDTF">2018-03-19T00:58:50Z</dcterms:created>
  <dcterms:modified xsi:type="dcterms:W3CDTF">2020-08-31T04:35:11Z</dcterms:modified>
</cp:coreProperties>
</file>