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60" r:id="rId3"/>
    <p:sldId id="302" r:id="rId4"/>
    <p:sldId id="303" r:id="rId5"/>
    <p:sldId id="304" r:id="rId6"/>
    <p:sldId id="306" r:id="rId7"/>
    <p:sldId id="310" r:id="rId8"/>
    <p:sldId id="323" r:id="rId9"/>
    <p:sldId id="311" r:id="rId10"/>
    <p:sldId id="313" r:id="rId11"/>
    <p:sldId id="324" r:id="rId12"/>
    <p:sldId id="314" r:id="rId13"/>
    <p:sldId id="325" r:id="rId14"/>
    <p:sldId id="315" r:id="rId15"/>
    <p:sldId id="326" r:id="rId16"/>
    <p:sldId id="312" r:id="rId17"/>
    <p:sldId id="317" r:id="rId18"/>
    <p:sldId id="316" r:id="rId19"/>
    <p:sldId id="327" r:id="rId20"/>
    <p:sldId id="318" r:id="rId21"/>
    <p:sldId id="329" r:id="rId22"/>
    <p:sldId id="328" r:id="rId23"/>
    <p:sldId id="319" r:id="rId24"/>
    <p:sldId id="330" r:id="rId25"/>
    <p:sldId id="331" r:id="rId26"/>
    <p:sldId id="334" r:id="rId27"/>
    <p:sldId id="335" r:id="rId28"/>
    <p:sldId id="336" r:id="rId29"/>
    <p:sldId id="337" r:id="rId30"/>
    <p:sldId id="320" r:id="rId31"/>
    <p:sldId id="338" r:id="rId32"/>
    <p:sldId id="321" r:id="rId33"/>
    <p:sldId id="332" r:id="rId34"/>
    <p:sldId id="322" r:id="rId35"/>
    <p:sldId id="333" r:id="rId36"/>
    <p:sldId id="286" r:id="rId37"/>
    <p:sldId id="288" r:id="rId38"/>
    <p:sldId id="294" r:id="rId39"/>
    <p:sldId id="298" r:id="rId40"/>
    <p:sldId id="339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3979" autoAdjust="0"/>
  </p:normalViewPr>
  <p:slideViewPr>
    <p:cSldViewPr>
      <p:cViewPr>
        <p:scale>
          <a:sx n="50" d="100"/>
          <a:sy n="50" d="100"/>
        </p:scale>
        <p:origin x="1668" y="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" d="1"/>
        <a:sy n="1" d="1"/>
      </p:scale>
      <p:origin x="0" y="-110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6AF20EE-D53E-4060-ACB7-9CBED1A68A82}" type="doc">
      <dgm:prSet loTypeId="urn:microsoft.com/office/officeart/2005/8/layout/vProcess5" loCatId="process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3DB84C11-D2EE-4E0B-8E52-ED352C71E266}">
      <dgm:prSet phldrT="[Text]" custT="1"/>
      <dgm:spPr/>
      <dgm:t>
        <a:bodyPr/>
        <a:lstStyle/>
        <a:p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KIẾN THỨC</a:t>
          </a:r>
          <a:endParaRPr lang="en-US" sz="2800" b="1" dirty="0">
            <a:latin typeface="Times New Roman" pitchFamily="18" charset="0"/>
            <a:cs typeface="Times New Roman" pitchFamily="18" charset="0"/>
          </a:endParaRPr>
        </a:p>
      </dgm:t>
    </dgm:pt>
    <dgm:pt modelId="{9029347F-0C9C-405B-B53A-30C91EDE8F38}" type="parTrans" cxnId="{D5787198-8A2A-4F99-9763-D0AE14CB4717}">
      <dgm:prSet/>
      <dgm:spPr/>
      <dgm:t>
        <a:bodyPr/>
        <a:lstStyle/>
        <a:p>
          <a:endParaRPr lang="en-US"/>
        </a:p>
      </dgm:t>
    </dgm:pt>
    <dgm:pt modelId="{3E09276F-5599-4127-BAD5-67A5C3D74FAF}" type="sibTrans" cxnId="{D5787198-8A2A-4F99-9763-D0AE14CB4717}">
      <dgm:prSet/>
      <dgm:spPr/>
      <dgm:t>
        <a:bodyPr/>
        <a:lstStyle/>
        <a:p>
          <a:endParaRPr lang="en-US"/>
        </a:p>
      </dgm:t>
    </dgm:pt>
    <dgm:pt modelId="{71B8A946-5B98-4DDC-AD0D-3FA89D444931}">
      <dgm:prSet phldrT="[Text]" custT="1"/>
      <dgm:spPr/>
      <dgm:t>
        <a:bodyPr/>
        <a:lstStyle/>
        <a:p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Nêu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được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khái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niệm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vai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trò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của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thực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đơn</a:t>
          </a:r>
          <a:endParaRPr lang="en-US" sz="2800" b="0" dirty="0">
            <a:solidFill>
              <a:srgbClr val="FFFF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1C47616F-70FA-4E7C-BA73-DB2958099FB1}" type="parTrans" cxnId="{8B760CAA-94EC-47E9-A9D3-3951DEF6E38B}">
      <dgm:prSet/>
      <dgm:spPr/>
      <dgm:t>
        <a:bodyPr/>
        <a:lstStyle/>
        <a:p>
          <a:endParaRPr lang="en-US"/>
        </a:p>
      </dgm:t>
    </dgm:pt>
    <dgm:pt modelId="{1C36C3F2-A3E6-4EB7-A28C-448D587DDD68}" type="sibTrans" cxnId="{8B760CAA-94EC-47E9-A9D3-3951DEF6E38B}">
      <dgm:prSet/>
      <dgm:spPr/>
      <dgm:t>
        <a:bodyPr/>
        <a:lstStyle/>
        <a:p>
          <a:endParaRPr lang="en-US"/>
        </a:p>
      </dgm:t>
    </dgm:pt>
    <dgm:pt modelId="{DDDA18F6-27C3-4232-B3FD-DB29E21D52DE}">
      <dgm:prSet phldrT="[Text]" custT="1"/>
      <dgm:spPr/>
      <dgm:t>
        <a:bodyPr/>
        <a:lstStyle/>
        <a:p>
          <a:r>
            <a:rPr lang="en-US" sz="3200" b="1" dirty="0" smtClean="0">
              <a:latin typeface="Times New Roman" pitchFamily="18" charset="0"/>
              <a:cs typeface="Times New Roman" pitchFamily="18" charset="0"/>
            </a:rPr>
            <a:t>KỸ NĂNG</a:t>
          </a:r>
        </a:p>
      </dgm:t>
    </dgm:pt>
    <dgm:pt modelId="{02853779-F04C-4919-A87A-D95EF99E1CFE}" type="parTrans" cxnId="{8038E0DC-263F-44AD-965A-C2E4440AB67E}">
      <dgm:prSet/>
      <dgm:spPr/>
      <dgm:t>
        <a:bodyPr/>
        <a:lstStyle/>
        <a:p>
          <a:endParaRPr lang="en-US"/>
        </a:p>
      </dgm:t>
    </dgm:pt>
    <dgm:pt modelId="{640A1EB0-8AE9-4496-8327-C9131D038F00}" type="sibTrans" cxnId="{8038E0DC-263F-44AD-965A-C2E4440AB67E}">
      <dgm:prSet/>
      <dgm:spPr/>
      <dgm:t>
        <a:bodyPr/>
        <a:lstStyle/>
        <a:p>
          <a:endParaRPr lang="en-US"/>
        </a:p>
      </dgm:t>
    </dgm:pt>
    <dgm:pt modelId="{AC9DF40E-E26E-4CD2-9554-EDFD01FE7BBF}">
      <dgm:prSet phldrT="[Text]" custT="1"/>
      <dgm:spPr/>
      <dgm:t>
        <a:bodyPr/>
        <a:lstStyle/>
        <a:p>
          <a:r>
            <a:rPr lang="en-US" sz="2800" b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Nêu</a:t>
          </a:r>
          <a:r>
            <a:rPr lang="en-US" sz="2800" b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được</a:t>
          </a:r>
          <a:r>
            <a:rPr lang="en-US" sz="2800" b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các</a:t>
          </a:r>
          <a:r>
            <a:rPr lang="en-US" sz="2800" b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yêu</a:t>
          </a:r>
          <a:r>
            <a:rPr lang="en-US" sz="2800" b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cầu</a:t>
          </a:r>
          <a:r>
            <a:rPr lang="en-US" sz="2800" b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khi</a:t>
          </a:r>
          <a:r>
            <a:rPr lang="en-US" sz="2800" b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trình</a:t>
          </a:r>
          <a:r>
            <a:rPr lang="en-US" sz="2800" b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bày</a:t>
          </a:r>
          <a:r>
            <a:rPr lang="en-US" sz="2800" b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thực </a:t>
          </a:r>
          <a:r>
            <a:rPr lang="en-US" sz="2800" b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đơn</a:t>
          </a:r>
          <a:endParaRPr lang="en-US" sz="28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4102192-4C7D-4735-8A29-17B3A7FABA41}" type="parTrans" cxnId="{40DCD4F3-A0F4-468E-A5A9-3A49DA4FB253}">
      <dgm:prSet/>
      <dgm:spPr/>
      <dgm:t>
        <a:bodyPr/>
        <a:lstStyle/>
        <a:p>
          <a:endParaRPr lang="en-US"/>
        </a:p>
      </dgm:t>
    </dgm:pt>
    <dgm:pt modelId="{97A9344A-63BE-468A-AB0E-87B3E0451A40}" type="sibTrans" cxnId="{40DCD4F3-A0F4-468E-A5A9-3A49DA4FB253}">
      <dgm:prSet/>
      <dgm:spPr/>
      <dgm:t>
        <a:bodyPr/>
        <a:lstStyle/>
        <a:p>
          <a:endParaRPr lang="en-US"/>
        </a:p>
      </dgm:t>
    </dgm:pt>
    <dgm:pt modelId="{88AE46E4-1BC5-458B-B56E-C7E557ADDAC0}">
      <dgm:prSet phldrT="[Text]" custT="1"/>
      <dgm:spPr/>
      <dgm:t>
        <a:bodyPr/>
        <a:lstStyle/>
        <a:p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THÁI ĐỘ</a:t>
          </a:r>
        </a:p>
        <a:p>
          <a:r>
            <a:rPr lang="en-US" alt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Tích</a:t>
          </a:r>
          <a:r>
            <a:rPr lang="en-US" alt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cực</a:t>
          </a:r>
          <a:r>
            <a:rPr lang="en-US" alt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rèn</a:t>
          </a:r>
          <a:r>
            <a:rPr lang="en-US" alt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luyện</a:t>
          </a:r>
          <a:r>
            <a:rPr lang="en-US" alt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alt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tự</a:t>
          </a:r>
          <a:r>
            <a:rPr lang="en-US" alt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chủ</a:t>
          </a:r>
          <a:r>
            <a:rPr lang="en-US" alt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alt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tự</a:t>
          </a:r>
          <a:r>
            <a:rPr lang="en-US" alt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chịu</a:t>
          </a:r>
          <a:r>
            <a:rPr lang="en-US" alt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trách</a:t>
          </a:r>
          <a:r>
            <a:rPr lang="en-US" alt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nhiệm</a:t>
          </a:r>
          <a:r>
            <a:rPr lang="en-US" alt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trong</a:t>
          </a:r>
          <a:r>
            <a:rPr lang="en-US" alt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alt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tập</a:t>
          </a:r>
          <a:r>
            <a:rPr lang="en-US" alt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alt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trong</a:t>
          </a:r>
          <a:r>
            <a:rPr lang="en-US" alt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alt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hoạt</a:t>
          </a:r>
          <a:r>
            <a:rPr lang="en-US" alt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động</a:t>
          </a:r>
          <a:r>
            <a:rPr lang="en-US" alt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nhóm</a:t>
          </a:r>
          <a:r>
            <a:rPr lang="en-US" alt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D36BEA12-2E21-4068-889C-664B2707071F}" type="parTrans" cxnId="{E5D144A5-3012-4988-AC17-67EFC03B3571}">
      <dgm:prSet/>
      <dgm:spPr/>
      <dgm:t>
        <a:bodyPr/>
        <a:lstStyle/>
        <a:p>
          <a:endParaRPr lang="en-US"/>
        </a:p>
      </dgm:t>
    </dgm:pt>
    <dgm:pt modelId="{45FF4E45-945D-476F-AC06-76A02312BB8B}" type="sibTrans" cxnId="{E5D144A5-3012-4988-AC17-67EFC03B3571}">
      <dgm:prSet/>
      <dgm:spPr/>
      <dgm:t>
        <a:bodyPr/>
        <a:lstStyle/>
        <a:p>
          <a:endParaRPr lang="en-US"/>
        </a:p>
      </dgm:t>
    </dgm:pt>
    <dgm:pt modelId="{DEC85DAE-67C8-4A81-8994-FE02E29665E2}" type="pres">
      <dgm:prSet presAssocID="{76AF20EE-D53E-4060-ACB7-9CBED1A68A82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F518B7E-3E17-4EE5-8D55-E7BDAA9584D5}" type="pres">
      <dgm:prSet presAssocID="{76AF20EE-D53E-4060-ACB7-9CBED1A68A82}" presName="dummyMaxCanvas" presStyleCnt="0">
        <dgm:presLayoutVars/>
      </dgm:prSet>
      <dgm:spPr/>
    </dgm:pt>
    <dgm:pt modelId="{48ECAF7F-CDD6-4697-86B6-7C2AC9B7ECBE}" type="pres">
      <dgm:prSet presAssocID="{76AF20EE-D53E-4060-ACB7-9CBED1A68A82}" presName="ThreeNodes_1" presStyleLbl="node1" presStyleIdx="0" presStyleCnt="3" custScaleX="10479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F91401-B89D-421B-A017-704CCF31209C}" type="pres">
      <dgm:prSet presAssocID="{76AF20EE-D53E-4060-ACB7-9CBED1A68A82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F2A2CC-7D48-4651-9031-54061B6B1359}" type="pres">
      <dgm:prSet presAssocID="{76AF20EE-D53E-4060-ACB7-9CBED1A68A82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2ADC08-1210-4111-8EAF-0A77EB8D8869}" type="pres">
      <dgm:prSet presAssocID="{76AF20EE-D53E-4060-ACB7-9CBED1A68A82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8F04EE-1094-408C-96BE-D2B72F1BC863}" type="pres">
      <dgm:prSet presAssocID="{76AF20EE-D53E-4060-ACB7-9CBED1A68A82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D35CE2-B076-4834-8E3D-278B979DA9A5}" type="pres">
      <dgm:prSet presAssocID="{76AF20EE-D53E-4060-ACB7-9CBED1A68A82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0A164F-A9CE-4A23-BF53-C9A659E6CE94}" type="pres">
      <dgm:prSet presAssocID="{76AF20EE-D53E-4060-ACB7-9CBED1A68A82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21F52A-A4E0-4F8E-8CF9-4B8AE4CB5133}" type="pres">
      <dgm:prSet presAssocID="{76AF20EE-D53E-4060-ACB7-9CBED1A68A82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0880A46-2493-4A14-973B-988702C0DDB1}" type="presOf" srcId="{DDDA18F6-27C3-4232-B3FD-DB29E21D52DE}" destId="{520A164F-A9CE-4A23-BF53-C9A659E6CE94}" srcOrd="1" destOrd="0" presId="urn:microsoft.com/office/officeart/2005/8/layout/vProcess5"/>
    <dgm:cxn modelId="{1DC0434A-4904-4346-AAA8-5220FE0C7080}" type="presOf" srcId="{3DB84C11-D2EE-4E0B-8E52-ED352C71E266}" destId="{D6D35CE2-B076-4834-8E3D-278B979DA9A5}" srcOrd="1" destOrd="0" presId="urn:microsoft.com/office/officeart/2005/8/layout/vProcess5"/>
    <dgm:cxn modelId="{8038E0DC-263F-44AD-965A-C2E4440AB67E}" srcId="{76AF20EE-D53E-4060-ACB7-9CBED1A68A82}" destId="{DDDA18F6-27C3-4232-B3FD-DB29E21D52DE}" srcOrd="1" destOrd="0" parTransId="{02853779-F04C-4919-A87A-D95EF99E1CFE}" sibTransId="{640A1EB0-8AE9-4496-8327-C9131D038F00}"/>
    <dgm:cxn modelId="{9B86D5E7-FB34-4BA0-BECF-F1FBF1009A39}" type="presOf" srcId="{3DB84C11-D2EE-4E0B-8E52-ED352C71E266}" destId="{48ECAF7F-CDD6-4697-86B6-7C2AC9B7ECBE}" srcOrd="0" destOrd="0" presId="urn:microsoft.com/office/officeart/2005/8/layout/vProcess5"/>
    <dgm:cxn modelId="{CBE897E7-B861-4A61-93FD-ED52051543DE}" type="presOf" srcId="{AC9DF40E-E26E-4CD2-9554-EDFD01FE7BBF}" destId="{B0F91401-B89D-421B-A017-704CCF31209C}" srcOrd="0" destOrd="1" presId="urn:microsoft.com/office/officeart/2005/8/layout/vProcess5"/>
    <dgm:cxn modelId="{AD273C6D-0F9B-43F7-9356-C4E14D497DDF}" type="presOf" srcId="{88AE46E4-1BC5-458B-B56E-C7E557ADDAC0}" destId="{3C21F52A-A4E0-4F8E-8CF9-4B8AE4CB5133}" srcOrd="1" destOrd="0" presId="urn:microsoft.com/office/officeart/2005/8/layout/vProcess5"/>
    <dgm:cxn modelId="{A49D6DE1-34E1-4BD0-88CD-29A2E9FFD962}" type="presOf" srcId="{76AF20EE-D53E-4060-ACB7-9CBED1A68A82}" destId="{DEC85DAE-67C8-4A81-8994-FE02E29665E2}" srcOrd="0" destOrd="0" presId="urn:microsoft.com/office/officeart/2005/8/layout/vProcess5"/>
    <dgm:cxn modelId="{40DCD4F3-A0F4-468E-A5A9-3A49DA4FB253}" srcId="{DDDA18F6-27C3-4232-B3FD-DB29E21D52DE}" destId="{AC9DF40E-E26E-4CD2-9554-EDFD01FE7BBF}" srcOrd="0" destOrd="0" parTransId="{D4102192-4C7D-4735-8A29-17B3A7FABA41}" sibTransId="{97A9344A-63BE-468A-AB0E-87B3E0451A40}"/>
    <dgm:cxn modelId="{37080531-15A1-42C9-8465-341845FB4D1B}" type="presOf" srcId="{71B8A946-5B98-4DDC-AD0D-3FA89D444931}" destId="{48ECAF7F-CDD6-4697-86B6-7C2AC9B7ECBE}" srcOrd="0" destOrd="1" presId="urn:microsoft.com/office/officeart/2005/8/layout/vProcess5"/>
    <dgm:cxn modelId="{E5D144A5-3012-4988-AC17-67EFC03B3571}" srcId="{76AF20EE-D53E-4060-ACB7-9CBED1A68A82}" destId="{88AE46E4-1BC5-458B-B56E-C7E557ADDAC0}" srcOrd="2" destOrd="0" parTransId="{D36BEA12-2E21-4068-889C-664B2707071F}" sibTransId="{45FF4E45-945D-476F-AC06-76A02312BB8B}"/>
    <dgm:cxn modelId="{8B760CAA-94EC-47E9-A9D3-3951DEF6E38B}" srcId="{3DB84C11-D2EE-4E0B-8E52-ED352C71E266}" destId="{71B8A946-5B98-4DDC-AD0D-3FA89D444931}" srcOrd="0" destOrd="0" parTransId="{1C47616F-70FA-4E7C-BA73-DB2958099FB1}" sibTransId="{1C36C3F2-A3E6-4EB7-A28C-448D587DDD68}"/>
    <dgm:cxn modelId="{EFF8022C-86AF-4583-B72C-9513AF6BCE07}" type="presOf" srcId="{AC9DF40E-E26E-4CD2-9554-EDFD01FE7BBF}" destId="{520A164F-A9CE-4A23-BF53-C9A659E6CE94}" srcOrd="1" destOrd="1" presId="urn:microsoft.com/office/officeart/2005/8/layout/vProcess5"/>
    <dgm:cxn modelId="{FDA20B03-8714-402E-A893-34F47A75C184}" type="presOf" srcId="{88AE46E4-1BC5-458B-B56E-C7E557ADDAC0}" destId="{A1F2A2CC-7D48-4651-9031-54061B6B1359}" srcOrd="0" destOrd="0" presId="urn:microsoft.com/office/officeart/2005/8/layout/vProcess5"/>
    <dgm:cxn modelId="{D5787198-8A2A-4F99-9763-D0AE14CB4717}" srcId="{76AF20EE-D53E-4060-ACB7-9CBED1A68A82}" destId="{3DB84C11-D2EE-4E0B-8E52-ED352C71E266}" srcOrd="0" destOrd="0" parTransId="{9029347F-0C9C-405B-B53A-30C91EDE8F38}" sibTransId="{3E09276F-5599-4127-BAD5-67A5C3D74FAF}"/>
    <dgm:cxn modelId="{5161B941-F27F-4612-8216-4649FC4E23EE}" type="presOf" srcId="{640A1EB0-8AE9-4496-8327-C9131D038F00}" destId="{578F04EE-1094-408C-96BE-D2B72F1BC863}" srcOrd="0" destOrd="0" presId="urn:microsoft.com/office/officeart/2005/8/layout/vProcess5"/>
    <dgm:cxn modelId="{88EE1685-1AC8-47D3-A142-6B7097111247}" type="presOf" srcId="{71B8A946-5B98-4DDC-AD0D-3FA89D444931}" destId="{D6D35CE2-B076-4834-8E3D-278B979DA9A5}" srcOrd="1" destOrd="1" presId="urn:microsoft.com/office/officeart/2005/8/layout/vProcess5"/>
    <dgm:cxn modelId="{0A32F46C-A10C-4467-BC6D-851E756CC20E}" type="presOf" srcId="{DDDA18F6-27C3-4232-B3FD-DB29E21D52DE}" destId="{B0F91401-B89D-421B-A017-704CCF31209C}" srcOrd="0" destOrd="0" presId="urn:microsoft.com/office/officeart/2005/8/layout/vProcess5"/>
    <dgm:cxn modelId="{5036A5ED-7FD9-4F7C-AAE7-3332ACD89E8A}" type="presOf" srcId="{3E09276F-5599-4127-BAD5-67A5C3D74FAF}" destId="{B12ADC08-1210-4111-8EAF-0A77EB8D8869}" srcOrd="0" destOrd="0" presId="urn:microsoft.com/office/officeart/2005/8/layout/vProcess5"/>
    <dgm:cxn modelId="{2C73D8D6-6927-47BC-90E6-E6473BC4A8CA}" type="presParOf" srcId="{DEC85DAE-67C8-4A81-8994-FE02E29665E2}" destId="{6F518B7E-3E17-4EE5-8D55-E7BDAA9584D5}" srcOrd="0" destOrd="0" presId="urn:microsoft.com/office/officeart/2005/8/layout/vProcess5"/>
    <dgm:cxn modelId="{8D49BDF8-7359-49F5-BFF1-836552A48442}" type="presParOf" srcId="{DEC85DAE-67C8-4A81-8994-FE02E29665E2}" destId="{48ECAF7F-CDD6-4697-86B6-7C2AC9B7ECBE}" srcOrd="1" destOrd="0" presId="urn:microsoft.com/office/officeart/2005/8/layout/vProcess5"/>
    <dgm:cxn modelId="{01DB5D85-7595-47B5-AEEE-CD5B20284D80}" type="presParOf" srcId="{DEC85DAE-67C8-4A81-8994-FE02E29665E2}" destId="{B0F91401-B89D-421B-A017-704CCF31209C}" srcOrd="2" destOrd="0" presId="urn:microsoft.com/office/officeart/2005/8/layout/vProcess5"/>
    <dgm:cxn modelId="{FA64F454-34C8-4F69-A77D-E804231E1916}" type="presParOf" srcId="{DEC85DAE-67C8-4A81-8994-FE02E29665E2}" destId="{A1F2A2CC-7D48-4651-9031-54061B6B1359}" srcOrd="3" destOrd="0" presId="urn:microsoft.com/office/officeart/2005/8/layout/vProcess5"/>
    <dgm:cxn modelId="{F428FF24-AE11-4DC4-9665-D196DC11C05C}" type="presParOf" srcId="{DEC85DAE-67C8-4A81-8994-FE02E29665E2}" destId="{B12ADC08-1210-4111-8EAF-0A77EB8D8869}" srcOrd="4" destOrd="0" presId="urn:microsoft.com/office/officeart/2005/8/layout/vProcess5"/>
    <dgm:cxn modelId="{6B0FEFB9-9554-445D-A3E9-D1E333ADECCA}" type="presParOf" srcId="{DEC85DAE-67C8-4A81-8994-FE02E29665E2}" destId="{578F04EE-1094-408C-96BE-D2B72F1BC863}" srcOrd="5" destOrd="0" presId="urn:microsoft.com/office/officeart/2005/8/layout/vProcess5"/>
    <dgm:cxn modelId="{EEA8FD0E-B40B-46CD-9F5F-9B6F313619D7}" type="presParOf" srcId="{DEC85DAE-67C8-4A81-8994-FE02E29665E2}" destId="{D6D35CE2-B076-4834-8E3D-278B979DA9A5}" srcOrd="6" destOrd="0" presId="urn:microsoft.com/office/officeart/2005/8/layout/vProcess5"/>
    <dgm:cxn modelId="{F13360CB-C8BD-43C0-B60D-0E93D5A0C3F3}" type="presParOf" srcId="{DEC85DAE-67C8-4A81-8994-FE02E29665E2}" destId="{520A164F-A9CE-4A23-BF53-C9A659E6CE94}" srcOrd="7" destOrd="0" presId="urn:microsoft.com/office/officeart/2005/8/layout/vProcess5"/>
    <dgm:cxn modelId="{7708C974-4BED-4D84-B70E-9014C8AFC7E8}" type="presParOf" srcId="{DEC85DAE-67C8-4A81-8994-FE02E29665E2}" destId="{3C21F52A-A4E0-4F8E-8CF9-4B8AE4CB5133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B6714EA-CFEA-4278-9590-C8A57762DC78}" type="doc">
      <dgm:prSet loTypeId="urn:microsoft.com/office/officeart/2005/8/layout/vList5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D0D4CF4-AF21-4CE0-B692-8878B210472C}">
      <dgm:prSet phldrT="[Text]"/>
      <dgm:spPr/>
      <dgm:t>
        <a:bodyPr/>
        <a:lstStyle/>
        <a:p>
          <a:r>
            <a:rPr lang="en-US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Thực</a:t>
          </a:r>
          <a:r>
            <a:rPr lang="en-US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đơn</a:t>
          </a:r>
          <a:r>
            <a:rPr lang="en-US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Static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59E3EF89-FFC0-477A-B3EA-551EA88D74A6}" type="parTrans" cxnId="{3BFD1459-8D0C-4121-A39D-E7E569B6B4BF}">
      <dgm:prSet/>
      <dgm:spPr/>
      <dgm:t>
        <a:bodyPr/>
        <a:lstStyle/>
        <a:p>
          <a:endParaRPr lang="en-US"/>
        </a:p>
      </dgm:t>
    </dgm:pt>
    <dgm:pt modelId="{7BE98FEE-42DF-4120-999A-1F13693DDCEA}" type="sibTrans" cxnId="{3BFD1459-8D0C-4121-A39D-E7E569B6B4BF}">
      <dgm:prSet/>
      <dgm:spPr/>
      <dgm:t>
        <a:bodyPr/>
        <a:lstStyle/>
        <a:p>
          <a:endParaRPr lang="en-US"/>
        </a:p>
      </dgm:t>
    </dgm:pt>
    <dgm:pt modelId="{09A5D073-CAD5-4CC1-8A87-ED7D8417F7D8}">
      <dgm:prSet phldrT="[Text]"/>
      <dgm:spPr/>
      <dgm:t>
        <a:bodyPr/>
        <a:lstStyle/>
        <a:p>
          <a:r>
            <a:rPr lang="en-US" dirty="0" err="1" smtClean="0">
              <a:latin typeface="Times New Roman" pitchFamily="18" charset="0"/>
              <a:cs typeface="Times New Roman" pitchFamily="18" charset="0"/>
            </a:rPr>
            <a:t>Hệ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thống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nhà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hàng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McDonald’s, Pizza Hut, Burger King…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E1582C06-154D-4E8E-8868-886972445801}" type="parTrans" cxnId="{94F0C590-9999-47EB-8CA1-A284B0989445}">
      <dgm:prSet/>
      <dgm:spPr/>
      <dgm:t>
        <a:bodyPr/>
        <a:lstStyle/>
        <a:p>
          <a:endParaRPr lang="en-US"/>
        </a:p>
      </dgm:t>
    </dgm:pt>
    <dgm:pt modelId="{CC8D3523-FC51-4BDA-B8DF-CE42D7442919}" type="sibTrans" cxnId="{94F0C590-9999-47EB-8CA1-A284B0989445}">
      <dgm:prSet/>
      <dgm:spPr/>
      <dgm:t>
        <a:bodyPr/>
        <a:lstStyle/>
        <a:p>
          <a:endParaRPr lang="en-US"/>
        </a:p>
      </dgm:t>
    </dgm:pt>
    <dgm:pt modelId="{DACC71E7-29F4-4666-A277-6CC624ED6BCB}">
      <dgm:prSet phldrT="[Text]"/>
      <dgm:spPr/>
      <dgm:t>
        <a:bodyPr/>
        <a:lstStyle/>
        <a:p>
          <a:r>
            <a:rPr lang="en-US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Thực</a:t>
          </a:r>
          <a:r>
            <a:rPr lang="en-US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đơn</a:t>
          </a:r>
          <a:r>
            <a:rPr lang="en-US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Table d’hôte</a:t>
          </a:r>
          <a:endParaRPr lang="en-US" dirty="0" smtClean="0">
            <a:latin typeface="Times New Roman" pitchFamily="18" charset="0"/>
            <a:cs typeface="Times New Roman" pitchFamily="18" charset="0"/>
          </a:endParaRPr>
        </a:p>
      </dgm:t>
    </dgm:pt>
    <dgm:pt modelId="{48FA6C07-C49F-49D1-BDDA-67F78D806137}" type="parTrans" cxnId="{CA3F4FBF-8961-4C09-B050-33D54689C473}">
      <dgm:prSet/>
      <dgm:spPr/>
      <dgm:t>
        <a:bodyPr/>
        <a:lstStyle/>
        <a:p>
          <a:endParaRPr lang="en-US"/>
        </a:p>
      </dgm:t>
    </dgm:pt>
    <dgm:pt modelId="{20748FD3-AF1C-45FC-9046-6726827EE2D2}" type="sibTrans" cxnId="{CA3F4FBF-8961-4C09-B050-33D54689C473}">
      <dgm:prSet/>
      <dgm:spPr/>
      <dgm:t>
        <a:bodyPr/>
        <a:lstStyle/>
        <a:p>
          <a:endParaRPr lang="en-US"/>
        </a:p>
      </dgm:t>
    </dgm:pt>
    <dgm:pt modelId="{5E9B8E56-EFA6-4251-A6C0-57BE49383C67}">
      <dgm:prSet phldrT="[Text]"/>
      <dgm:spPr/>
      <dgm:t>
        <a:bodyPr/>
        <a:lstStyle/>
        <a:p>
          <a:r>
            <a:rPr lang="en-US" dirty="0" err="1" smtClean="0">
              <a:latin typeface="Times New Roman" pitchFamily="18" charset="0"/>
              <a:cs typeface="Times New Roman" pitchFamily="18" charset="0"/>
            </a:rPr>
            <a:t>Nhà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hàng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khách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sạn</a:t>
          </a:r>
          <a:endParaRPr lang="en-US" dirty="0" smtClean="0">
            <a:latin typeface="Times New Roman" pitchFamily="18" charset="0"/>
            <a:cs typeface="Times New Roman" pitchFamily="18" charset="0"/>
          </a:endParaRPr>
        </a:p>
      </dgm:t>
    </dgm:pt>
    <dgm:pt modelId="{BA6FA543-8DA4-431B-8243-9BACF914CE0F}" type="parTrans" cxnId="{34B1593A-042D-4C18-8520-1F61B55E53F5}">
      <dgm:prSet/>
      <dgm:spPr/>
      <dgm:t>
        <a:bodyPr/>
        <a:lstStyle/>
        <a:p>
          <a:endParaRPr lang="en-US"/>
        </a:p>
      </dgm:t>
    </dgm:pt>
    <dgm:pt modelId="{B1F7994D-CB73-40F1-8D2A-A8A30EDF468B}" type="sibTrans" cxnId="{34B1593A-042D-4C18-8520-1F61B55E53F5}">
      <dgm:prSet/>
      <dgm:spPr/>
      <dgm:t>
        <a:bodyPr/>
        <a:lstStyle/>
        <a:p>
          <a:endParaRPr lang="en-US"/>
        </a:p>
      </dgm:t>
    </dgm:pt>
    <dgm:pt modelId="{6985D4F1-E199-401F-A4A7-9AC6F5AC823B}">
      <dgm:prSet phldrT="[Text]"/>
      <dgm:spPr/>
      <dgm:t>
        <a:bodyPr/>
        <a:lstStyle/>
        <a:p>
          <a:r>
            <a:rPr lang="en-US" dirty="0" err="1" smtClean="0">
              <a:latin typeface="Times New Roman" pitchFamily="18" charset="0"/>
              <a:cs typeface="Times New Roman" pitchFamily="18" charset="0"/>
            </a:rPr>
            <a:t>Nhà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hàng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khách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sạn</a:t>
          </a:r>
          <a:endParaRPr lang="en-US" dirty="0" smtClean="0">
            <a:latin typeface="Times New Roman" pitchFamily="18" charset="0"/>
            <a:cs typeface="Times New Roman" pitchFamily="18" charset="0"/>
          </a:endParaRPr>
        </a:p>
      </dgm:t>
    </dgm:pt>
    <dgm:pt modelId="{C2ED7087-A098-44C8-AB12-667EC75D5025}" type="parTrans" cxnId="{CDB5457A-33CA-4A82-9B35-95A3F64C8700}">
      <dgm:prSet/>
      <dgm:spPr/>
      <dgm:t>
        <a:bodyPr/>
        <a:lstStyle/>
        <a:p>
          <a:endParaRPr lang="en-US"/>
        </a:p>
      </dgm:t>
    </dgm:pt>
    <dgm:pt modelId="{B23DF4EE-5599-4A95-A0A0-EF160F530B80}" type="sibTrans" cxnId="{CDB5457A-33CA-4A82-9B35-95A3F64C8700}">
      <dgm:prSet/>
      <dgm:spPr/>
      <dgm:t>
        <a:bodyPr/>
        <a:lstStyle/>
        <a:p>
          <a:endParaRPr lang="en-US"/>
        </a:p>
      </dgm:t>
    </dgm:pt>
    <dgm:pt modelId="{1A7DE4CB-D40F-4F0D-B26D-FD6BC9B20CF9}">
      <dgm:prSet phldrT="[Text]"/>
      <dgm:spPr/>
      <dgm:t>
        <a:bodyPr/>
        <a:lstStyle/>
        <a:p>
          <a:r>
            <a:rPr lang="en-US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Thực</a:t>
          </a:r>
          <a:r>
            <a:rPr lang="en-US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đơn</a:t>
          </a:r>
          <a:r>
            <a:rPr lang="en-US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À la carte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4A3BB08E-0A7B-41F1-BC46-FA16CE2C2418}" type="parTrans" cxnId="{244C5CA5-9922-4558-8520-B72E8556CD55}">
      <dgm:prSet/>
      <dgm:spPr/>
      <dgm:t>
        <a:bodyPr/>
        <a:lstStyle/>
        <a:p>
          <a:endParaRPr lang="en-US"/>
        </a:p>
      </dgm:t>
    </dgm:pt>
    <dgm:pt modelId="{B006103B-8D2C-4350-9FD2-C867DD7CCE7D}" type="sibTrans" cxnId="{244C5CA5-9922-4558-8520-B72E8556CD55}">
      <dgm:prSet/>
      <dgm:spPr/>
      <dgm:t>
        <a:bodyPr/>
        <a:lstStyle/>
        <a:p>
          <a:endParaRPr lang="en-US"/>
        </a:p>
      </dgm:t>
    </dgm:pt>
    <dgm:pt modelId="{8BDDD0EF-1D86-4F61-90BC-81822CC7264D}" type="pres">
      <dgm:prSet presAssocID="{7B6714EA-CFEA-4278-9590-C8A57762DC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D969CB-ADEF-444B-B898-4FB21B96D85B}" type="pres">
      <dgm:prSet presAssocID="{7D0D4CF4-AF21-4CE0-B692-8878B210472C}" presName="linNode" presStyleCnt="0"/>
      <dgm:spPr/>
    </dgm:pt>
    <dgm:pt modelId="{2113B1DA-8DD1-4B5B-8160-B519F7AE8A67}" type="pres">
      <dgm:prSet presAssocID="{7D0D4CF4-AF21-4CE0-B692-8878B210472C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CBB16A-3F5A-4A2B-8672-05B983F9C31A}" type="pres">
      <dgm:prSet presAssocID="{7D0D4CF4-AF21-4CE0-B692-8878B210472C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EE5637-4244-4E9B-8C47-71B8402399D3}" type="pres">
      <dgm:prSet presAssocID="{7BE98FEE-42DF-4120-999A-1F13693DDCEA}" presName="sp" presStyleCnt="0"/>
      <dgm:spPr/>
    </dgm:pt>
    <dgm:pt modelId="{598FFE57-916C-407A-A6A2-EF0FC8A7E242}" type="pres">
      <dgm:prSet presAssocID="{DACC71E7-29F4-4666-A277-6CC624ED6BCB}" presName="linNode" presStyleCnt="0"/>
      <dgm:spPr/>
    </dgm:pt>
    <dgm:pt modelId="{BE31738C-1FE0-4FE8-98D1-5F2BB57F2F98}" type="pres">
      <dgm:prSet presAssocID="{DACC71E7-29F4-4666-A277-6CC624ED6BCB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84748D-CC77-4DAB-9FB8-C3FC48D31B96}" type="pres">
      <dgm:prSet presAssocID="{DACC71E7-29F4-4666-A277-6CC624ED6BCB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2D79D8-A836-4A10-8E02-B208DC6EB8EB}" type="pres">
      <dgm:prSet presAssocID="{20748FD3-AF1C-45FC-9046-6726827EE2D2}" presName="sp" presStyleCnt="0"/>
      <dgm:spPr/>
    </dgm:pt>
    <dgm:pt modelId="{053A7BFB-A3FD-4A23-AD43-3327202925CA}" type="pres">
      <dgm:prSet presAssocID="{1A7DE4CB-D40F-4F0D-B26D-FD6BC9B20CF9}" presName="linNode" presStyleCnt="0"/>
      <dgm:spPr/>
    </dgm:pt>
    <dgm:pt modelId="{31143759-50A3-4762-A304-2F64EFA6AA6A}" type="pres">
      <dgm:prSet presAssocID="{1A7DE4CB-D40F-4F0D-B26D-FD6BC9B20CF9}" presName="parentText" presStyleLbl="node1" presStyleIdx="2" presStyleCnt="3" custLinFactNeighborX="-24595" custLinFactNeighborY="-1162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AC5195-6974-4A00-913C-13B5D6AE6B7E}" type="pres">
      <dgm:prSet presAssocID="{1A7DE4CB-D40F-4F0D-B26D-FD6BC9B20CF9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4B1593A-042D-4C18-8520-1F61B55E53F5}" srcId="{DACC71E7-29F4-4666-A277-6CC624ED6BCB}" destId="{5E9B8E56-EFA6-4251-A6C0-57BE49383C67}" srcOrd="0" destOrd="0" parTransId="{BA6FA543-8DA4-431B-8243-9BACF914CE0F}" sibTransId="{B1F7994D-CB73-40F1-8D2A-A8A30EDF468B}"/>
    <dgm:cxn modelId="{CA3F4FBF-8961-4C09-B050-33D54689C473}" srcId="{7B6714EA-CFEA-4278-9590-C8A57762DC78}" destId="{DACC71E7-29F4-4666-A277-6CC624ED6BCB}" srcOrd="1" destOrd="0" parTransId="{48FA6C07-C49F-49D1-BDDA-67F78D806137}" sibTransId="{20748FD3-AF1C-45FC-9046-6726827EE2D2}"/>
    <dgm:cxn modelId="{8934259E-F53D-4744-B899-67BF59C734E8}" type="presOf" srcId="{5E9B8E56-EFA6-4251-A6C0-57BE49383C67}" destId="{4284748D-CC77-4DAB-9FB8-C3FC48D31B96}" srcOrd="0" destOrd="0" presId="urn:microsoft.com/office/officeart/2005/8/layout/vList5"/>
    <dgm:cxn modelId="{CDB5457A-33CA-4A82-9B35-95A3F64C8700}" srcId="{1A7DE4CB-D40F-4F0D-B26D-FD6BC9B20CF9}" destId="{6985D4F1-E199-401F-A4A7-9AC6F5AC823B}" srcOrd="0" destOrd="0" parTransId="{C2ED7087-A098-44C8-AB12-667EC75D5025}" sibTransId="{B23DF4EE-5599-4A95-A0A0-EF160F530B80}"/>
    <dgm:cxn modelId="{588A3667-AE80-4D48-87BE-4B53EEB04EC0}" type="presOf" srcId="{DACC71E7-29F4-4666-A277-6CC624ED6BCB}" destId="{BE31738C-1FE0-4FE8-98D1-5F2BB57F2F98}" srcOrd="0" destOrd="0" presId="urn:microsoft.com/office/officeart/2005/8/layout/vList5"/>
    <dgm:cxn modelId="{1EE37389-76C9-48A8-8402-1690169C51C0}" type="presOf" srcId="{1A7DE4CB-D40F-4F0D-B26D-FD6BC9B20CF9}" destId="{31143759-50A3-4762-A304-2F64EFA6AA6A}" srcOrd="0" destOrd="0" presId="urn:microsoft.com/office/officeart/2005/8/layout/vList5"/>
    <dgm:cxn modelId="{D075A809-15F9-42AF-B924-53D1D2C18E48}" type="presOf" srcId="{09A5D073-CAD5-4CC1-8A87-ED7D8417F7D8}" destId="{26CBB16A-3F5A-4A2B-8672-05B983F9C31A}" srcOrd="0" destOrd="0" presId="urn:microsoft.com/office/officeart/2005/8/layout/vList5"/>
    <dgm:cxn modelId="{3BFD1459-8D0C-4121-A39D-E7E569B6B4BF}" srcId="{7B6714EA-CFEA-4278-9590-C8A57762DC78}" destId="{7D0D4CF4-AF21-4CE0-B692-8878B210472C}" srcOrd="0" destOrd="0" parTransId="{59E3EF89-FFC0-477A-B3EA-551EA88D74A6}" sibTransId="{7BE98FEE-42DF-4120-999A-1F13693DDCEA}"/>
    <dgm:cxn modelId="{8635DA01-8405-4B15-A905-125830136F60}" type="presOf" srcId="{7B6714EA-CFEA-4278-9590-C8A57762DC78}" destId="{8BDDD0EF-1D86-4F61-90BC-81822CC7264D}" srcOrd="0" destOrd="0" presId="urn:microsoft.com/office/officeart/2005/8/layout/vList5"/>
    <dgm:cxn modelId="{244C5CA5-9922-4558-8520-B72E8556CD55}" srcId="{7B6714EA-CFEA-4278-9590-C8A57762DC78}" destId="{1A7DE4CB-D40F-4F0D-B26D-FD6BC9B20CF9}" srcOrd="2" destOrd="0" parTransId="{4A3BB08E-0A7B-41F1-BC46-FA16CE2C2418}" sibTransId="{B006103B-8D2C-4350-9FD2-C867DD7CCE7D}"/>
    <dgm:cxn modelId="{E8407213-C804-4AFC-BA61-D909C854E921}" type="presOf" srcId="{6985D4F1-E199-401F-A4A7-9AC6F5AC823B}" destId="{B5AC5195-6974-4A00-913C-13B5D6AE6B7E}" srcOrd="0" destOrd="0" presId="urn:microsoft.com/office/officeart/2005/8/layout/vList5"/>
    <dgm:cxn modelId="{B7AE93C9-0F93-486C-8A73-1277DB7EB552}" type="presOf" srcId="{7D0D4CF4-AF21-4CE0-B692-8878B210472C}" destId="{2113B1DA-8DD1-4B5B-8160-B519F7AE8A67}" srcOrd="0" destOrd="0" presId="urn:microsoft.com/office/officeart/2005/8/layout/vList5"/>
    <dgm:cxn modelId="{94F0C590-9999-47EB-8CA1-A284B0989445}" srcId="{7D0D4CF4-AF21-4CE0-B692-8878B210472C}" destId="{09A5D073-CAD5-4CC1-8A87-ED7D8417F7D8}" srcOrd="0" destOrd="0" parTransId="{E1582C06-154D-4E8E-8868-886972445801}" sibTransId="{CC8D3523-FC51-4BDA-B8DF-CE42D7442919}"/>
    <dgm:cxn modelId="{B7C884E5-3238-4AC7-8A73-DA5C6EBFA538}" type="presParOf" srcId="{8BDDD0EF-1D86-4F61-90BC-81822CC7264D}" destId="{CAD969CB-ADEF-444B-B898-4FB21B96D85B}" srcOrd="0" destOrd="0" presId="urn:microsoft.com/office/officeart/2005/8/layout/vList5"/>
    <dgm:cxn modelId="{501978BC-0A79-40AE-80DC-04999782B9E3}" type="presParOf" srcId="{CAD969CB-ADEF-444B-B898-4FB21B96D85B}" destId="{2113B1DA-8DD1-4B5B-8160-B519F7AE8A67}" srcOrd="0" destOrd="0" presId="urn:microsoft.com/office/officeart/2005/8/layout/vList5"/>
    <dgm:cxn modelId="{77A1DBE8-519A-4052-867F-791B68AD9947}" type="presParOf" srcId="{CAD969CB-ADEF-444B-B898-4FB21B96D85B}" destId="{26CBB16A-3F5A-4A2B-8672-05B983F9C31A}" srcOrd="1" destOrd="0" presId="urn:microsoft.com/office/officeart/2005/8/layout/vList5"/>
    <dgm:cxn modelId="{A22EE581-0111-4369-A2CC-2E349253E9BB}" type="presParOf" srcId="{8BDDD0EF-1D86-4F61-90BC-81822CC7264D}" destId="{E4EE5637-4244-4E9B-8C47-71B8402399D3}" srcOrd="1" destOrd="0" presId="urn:microsoft.com/office/officeart/2005/8/layout/vList5"/>
    <dgm:cxn modelId="{B01A89DB-AF70-471A-8369-1A80DAD15382}" type="presParOf" srcId="{8BDDD0EF-1D86-4F61-90BC-81822CC7264D}" destId="{598FFE57-916C-407A-A6A2-EF0FC8A7E242}" srcOrd="2" destOrd="0" presId="urn:microsoft.com/office/officeart/2005/8/layout/vList5"/>
    <dgm:cxn modelId="{85CEA9F9-EB52-437D-8E56-739A1E2ACB6D}" type="presParOf" srcId="{598FFE57-916C-407A-A6A2-EF0FC8A7E242}" destId="{BE31738C-1FE0-4FE8-98D1-5F2BB57F2F98}" srcOrd="0" destOrd="0" presId="urn:microsoft.com/office/officeart/2005/8/layout/vList5"/>
    <dgm:cxn modelId="{13441DCA-6A95-49E8-99DF-50BA3A91F27B}" type="presParOf" srcId="{598FFE57-916C-407A-A6A2-EF0FC8A7E242}" destId="{4284748D-CC77-4DAB-9FB8-C3FC48D31B96}" srcOrd="1" destOrd="0" presId="urn:microsoft.com/office/officeart/2005/8/layout/vList5"/>
    <dgm:cxn modelId="{F9A66260-12DA-4DA0-A00A-81661C3712BE}" type="presParOf" srcId="{8BDDD0EF-1D86-4F61-90BC-81822CC7264D}" destId="{1F2D79D8-A836-4A10-8E02-B208DC6EB8EB}" srcOrd="3" destOrd="0" presId="urn:microsoft.com/office/officeart/2005/8/layout/vList5"/>
    <dgm:cxn modelId="{8622BB27-322E-4CB2-AFD8-273BED0DE01B}" type="presParOf" srcId="{8BDDD0EF-1D86-4F61-90BC-81822CC7264D}" destId="{053A7BFB-A3FD-4A23-AD43-3327202925CA}" srcOrd="4" destOrd="0" presId="urn:microsoft.com/office/officeart/2005/8/layout/vList5"/>
    <dgm:cxn modelId="{3ECCA0D1-2BA4-4F24-82BA-857C156F3672}" type="presParOf" srcId="{053A7BFB-A3FD-4A23-AD43-3327202925CA}" destId="{31143759-50A3-4762-A304-2F64EFA6AA6A}" srcOrd="0" destOrd="0" presId="urn:microsoft.com/office/officeart/2005/8/layout/vList5"/>
    <dgm:cxn modelId="{5F36430F-BD78-405B-9001-1F74097B6E87}" type="presParOf" srcId="{053A7BFB-A3FD-4A23-AD43-3327202925CA}" destId="{B5AC5195-6974-4A00-913C-13B5D6AE6B7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46A0B74-6F49-4403-9C6C-2AB0A6E75749}" type="doc">
      <dgm:prSet loTypeId="urn:microsoft.com/office/officeart/2005/8/layout/hProcess7#1" loCatId="process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6D057AD-1212-43EF-B5D0-0EF0D2358080}">
      <dgm:prSet phldrT="[Text]"/>
      <dgm:spPr/>
      <dgm:t>
        <a:bodyPr/>
        <a:lstStyle/>
        <a:p>
          <a:endParaRPr lang="en-US" dirty="0">
            <a:solidFill>
              <a:srgbClr val="FFFF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1CA8032B-5236-45D5-A855-0FCC8864ADD4}" type="parTrans" cxnId="{B294DEAA-CBFA-49E8-9F80-53FA92CDADBF}">
      <dgm:prSet/>
      <dgm:spPr/>
      <dgm:t>
        <a:bodyPr/>
        <a:lstStyle/>
        <a:p>
          <a:endParaRPr lang="en-US"/>
        </a:p>
      </dgm:t>
    </dgm:pt>
    <dgm:pt modelId="{F2393C7E-3882-4EC7-B5EE-ECA695680DA6}" type="sibTrans" cxnId="{B294DEAA-CBFA-49E8-9F80-53FA92CDADBF}">
      <dgm:prSet/>
      <dgm:spPr/>
      <dgm:t>
        <a:bodyPr/>
        <a:lstStyle/>
        <a:p>
          <a:endParaRPr lang="en-US"/>
        </a:p>
      </dgm:t>
    </dgm:pt>
    <dgm:pt modelId="{CAA87B1E-77BD-4661-8AFA-A3DD00864A45}">
      <dgm:prSet phldrT="[Text]" custT="1"/>
      <dgm:spPr/>
      <dgm:t>
        <a:bodyPr/>
        <a:lstStyle/>
        <a:p>
          <a:pPr algn="just"/>
          <a:r>
            <a:rPr lang="en-US" sz="4400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Thực</a:t>
          </a:r>
          <a:r>
            <a:rPr lang="en-US" sz="44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đơn</a:t>
          </a:r>
          <a:r>
            <a:rPr lang="en-US" sz="44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Cycle</a:t>
          </a:r>
          <a:endParaRPr lang="en-US" sz="4400" b="1" dirty="0">
            <a:latin typeface="Times New Roman" pitchFamily="18" charset="0"/>
            <a:cs typeface="Times New Roman" pitchFamily="18" charset="0"/>
          </a:endParaRPr>
        </a:p>
      </dgm:t>
    </dgm:pt>
    <dgm:pt modelId="{EB3EDC7C-DE54-4146-83AC-21B79CCE975E}" type="parTrans" cxnId="{117CA15A-5BB2-4393-AE81-7008A16D08EA}">
      <dgm:prSet/>
      <dgm:spPr/>
      <dgm:t>
        <a:bodyPr/>
        <a:lstStyle/>
        <a:p>
          <a:endParaRPr lang="en-US"/>
        </a:p>
      </dgm:t>
    </dgm:pt>
    <dgm:pt modelId="{0C747003-D91E-49DA-BF0F-DB78EE389BD2}" type="sibTrans" cxnId="{117CA15A-5BB2-4393-AE81-7008A16D08EA}">
      <dgm:prSet/>
      <dgm:spPr/>
      <dgm:t>
        <a:bodyPr/>
        <a:lstStyle/>
        <a:p>
          <a:endParaRPr lang="en-US"/>
        </a:p>
      </dgm:t>
    </dgm:pt>
    <dgm:pt modelId="{F6E32CE8-AB2F-4F36-86E3-D8DEC369AA33}">
      <dgm:prSet phldrT="[Text]"/>
      <dgm:spPr/>
      <dgm:t>
        <a:bodyPr/>
        <a:lstStyle/>
        <a:p>
          <a:endParaRPr lang="en-US" dirty="0">
            <a:solidFill>
              <a:srgbClr val="C00000"/>
            </a:solidFill>
          </a:endParaRPr>
        </a:p>
      </dgm:t>
    </dgm:pt>
    <dgm:pt modelId="{42B4AC23-16B9-4E8C-B60D-CE6E047F163E}" type="parTrans" cxnId="{282D439F-9545-4C8A-8ECA-01414D12ADEE}">
      <dgm:prSet/>
      <dgm:spPr/>
      <dgm:t>
        <a:bodyPr/>
        <a:lstStyle/>
        <a:p>
          <a:endParaRPr lang="en-US"/>
        </a:p>
      </dgm:t>
    </dgm:pt>
    <dgm:pt modelId="{EC7749A6-0F82-4A23-8092-C1DEB33B8F4A}" type="sibTrans" cxnId="{282D439F-9545-4C8A-8ECA-01414D12ADEE}">
      <dgm:prSet/>
      <dgm:spPr/>
      <dgm:t>
        <a:bodyPr/>
        <a:lstStyle/>
        <a:p>
          <a:endParaRPr lang="en-US"/>
        </a:p>
      </dgm:t>
    </dgm:pt>
    <dgm:pt modelId="{0AAE4BF5-5496-4212-83A9-68D25BDDF310}">
      <dgm:prSet phldrT="[Text]" custT="1"/>
      <dgm:spPr/>
      <dgm:t>
        <a:bodyPr/>
        <a:lstStyle/>
        <a:p>
          <a:pPr algn="just"/>
          <a:r>
            <a:rPr lang="en-US" sz="4400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Thực</a:t>
          </a:r>
          <a:r>
            <a:rPr lang="en-US" sz="44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đơn</a:t>
          </a:r>
          <a:r>
            <a:rPr lang="en-US" sz="44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Du jour</a:t>
          </a:r>
          <a:endParaRPr lang="en-US" sz="4400" b="1" dirty="0" smtClean="0">
            <a:latin typeface="Times New Roman" pitchFamily="18" charset="0"/>
            <a:cs typeface="Times New Roman" pitchFamily="18" charset="0"/>
          </a:endParaRPr>
        </a:p>
      </dgm:t>
    </dgm:pt>
    <dgm:pt modelId="{E3E78206-836A-4DF7-899E-E1381170EDA2}" type="parTrans" cxnId="{602F0394-6CCC-40BE-9E5D-C7097BA652EC}">
      <dgm:prSet/>
      <dgm:spPr/>
      <dgm:t>
        <a:bodyPr/>
        <a:lstStyle/>
        <a:p>
          <a:endParaRPr lang="en-US"/>
        </a:p>
      </dgm:t>
    </dgm:pt>
    <dgm:pt modelId="{E0F9E589-3756-4B79-B8F6-D004D7562CD5}" type="sibTrans" cxnId="{602F0394-6CCC-40BE-9E5D-C7097BA652EC}">
      <dgm:prSet/>
      <dgm:spPr/>
      <dgm:t>
        <a:bodyPr/>
        <a:lstStyle/>
        <a:p>
          <a:endParaRPr lang="en-US"/>
        </a:p>
      </dgm:t>
    </dgm:pt>
    <dgm:pt modelId="{4BBC1644-A2D5-4FDC-AA4A-2FB11B4853EA}">
      <dgm:prSet phldrT="[Text]"/>
      <dgm:spPr/>
      <dgm:t>
        <a:bodyPr/>
        <a:lstStyle/>
        <a:p>
          <a:endParaRPr lang="en-US" dirty="0">
            <a:solidFill>
              <a:srgbClr val="7030A0"/>
            </a:solidFill>
          </a:endParaRPr>
        </a:p>
      </dgm:t>
    </dgm:pt>
    <dgm:pt modelId="{023491AD-C6C4-4CF2-B45E-67E69B445992}" type="parTrans" cxnId="{A432513F-6EEE-4698-9D58-611DADF27A6C}">
      <dgm:prSet/>
      <dgm:spPr/>
      <dgm:t>
        <a:bodyPr/>
        <a:lstStyle/>
        <a:p>
          <a:endParaRPr lang="en-US"/>
        </a:p>
      </dgm:t>
    </dgm:pt>
    <dgm:pt modelId="{689F3425-1B22-4E95-9081-460247BA1605}" type="sibTrans" cxnId="{A432513F-6EEE-4698-9D58-611DADF27A6C}">
      <dgm:prSet/>
      <dgm:spPr/>
      <dgm:t>
        <a:bodyPr/>
        <a:lstStyle/>
        <a:p>
          <a:endParaRPr lang="en-US"/>
        </a:p>
      </dgm:t>
    </dgm:pt>
    <dgm:pt modelId="{649EBD9F-4495-4DF6-9D95-D86891054E38}">
      <dgm:prSet phldrT="[Text]" custT="1"/>
      <dgm:spPr/>
      <dgm:t>
        <a:bodyPr/>
        <a:lstStyle/>
        <a:p>
          <a:pPr algn="just"/>
          <a:r>
            <a:rPr lang="en-US" sz="4400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Thực</a:t>
          </a:r>
          <a:r>
            <a:rPr lang="en-US" sz="44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đơn</a:t>
          </a:r>
          <a:r>
            <a:rPr lang="en-US" sz="44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Degustation</a:t>
          </a:r>
          <a:endParaRPr lang="en-US" sz="4400" b="1" dirty="0" smtClean="0">
            <a:latin typeface="Times New Roman" pitchFamily="18" charset="0"/>
            <a:cs typeface="Times New Roman" pitchFamily="18" charset="0"/>
          </a:endParaRPr>
        </a:p>
      </dgm:t>
    </dgm:pt>
    <dgm:pt modelId="{4CB4E432-5A63-4AB3-8D5E-60A6042CA9EE}" type="parTrans" cxnId="{C30365C1-6949-4D3C-9068-7102B4793669}">
      <dgm:prSet/>
      <dgm:spPr/>
      <dgm:t>
        <a:bodyPr/>
        <a:lstStyle/>
        <a:p>
          <a:endParaRPr lang="en-US"/>
        </a:p>
      </dgm:t>
    </dgm:pt>
    <dgm:pt modelId="{2DBA503D-1BCB-4DF7-BADE-426DF0E3DBDC}" type="sibTrans" cxnId="{C30365C1-6949-4D3C-9068-7102B4793669}">
      <dgm:prSet/>
      <dgm:spPr/>
      <dgm:t>
        <a:bodyPr/>
        <a:lstStyle/>
        <a:p>
          <a:endParaRPr lang="en-US"/>
        </a:p>
      </dgm:t>
    </dgm:pt>
    <dgm:pt modelId="{C19C8B3A-0D60-4BBA-B052-7FA6A28B23B0}" type="pres">
      <dgm:prSet presAssocID="{346A0B74-6F49-4403-9C6C-2AB0A6E7574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AFC5258-30CC-4595-A24D-8C5E22F00BA2}" type="pres">
      <dgm:prSet presAssocID="{46D057AD-1212-43EF-B5D0-0EF0D2358080}" presName="compositeNode" presStyleCnt="0">
        <dgm:presLayoutVars>
          <dgm:bulletEnabled val="1"/>
        </dgm:presLayoutVars>
      </dgm:prSet>
      <dgm:spPr/>
    </dgm:pt>
    <dgm:pt modelId="{9E47C3F5-E089-4FC2-8014-80A14DBC7916}" type="pres">
      <dgm:prSet presAssocID="{46D057AD-1212-43EF-B5D0-0EF0D2358080}" presName="bgRect" presStyleLbl="node1" presStyleIdx="0" presStyleCnt="3"/>
      <dgm:spPr/>
      <dgm:t>
        <a:bodyPr/>
        <a:lstStyle/>
        <a:p>
          <a:endParaRPr lang="en-US"/>
        </a:p>
      </dgm:t>
    </dgm:pt>
    <dgm:pt modelId="{958C4A4E-4E5C-4B10-B1C1-9CC31B5ACB7A}" type="pres">
      <dgm:prSet presAssocID="{46D057AD-1212-43EF-B5D0-0EF0D2358080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F6AEA2-EEB7-4321-878E-8D6F90C2B1DE}" type="pres">
      <dgm:prSet presAssocID="{46D057AD-1212-43EF-B5D0-0EF0D2358080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6FA97C-B52A-47BA-AB0B-B30B706CE7D6}" type="pres">
      <dgm:prSet presAssocID="{F2393C7E-3882-4EC7-B5EE-ECA695680DA6}" presName="hSp" presStyleCnt="0"/>
      <dgm:spPr/>
    </dgm:pt>
    <dgm:pt modelId="{3F77F916-BDDD-4840-A33D-9457AEB2CB2F}" type="pres">
      <dgm:prSet presAssocID="{F2393C7E-3882-4EC7-B5EE-ECA695680DA6}" presName="vProcSp" presStyleCnt="0"/>
      <dgm:spPr/>
    </dgm:pt>
    <dgm:pt modelId="{2D868EDB-EDC7-4E65-8C00-3DDF0B156FBC}" type="pres">
      <dgm:prSet presAssocID="{F2393C7E-3882-4EC7-B5EE-ECA695680DA6}" presName="vSp1" presStyleCnt="0"/>
      <dgm:spPr/>
    </dgm:pt>
    <dgm:pt modelId="{E28C3206-35B4-4CBD-BD3F-8F4202192656}" type="pres">
      <dgm:prSet presAssocID="{F2393C7E-3882-4EC7-B5EE-ECA695680DA6}" presName="simulatedConn" presStyleLbl="solidFgAcc1" presStyleIdx="0" presStyleCnt="2"/>
      <dgm:spPr/>
    </dgm:pt>
    <dgm:pt modelId="{5D95A6CC-BB49-45CA-AB9B-7AF9B523C7D6}" type="pres">
      <dgm:prSet presAssocID="{F2393C7E-3882-4EC7-B5EE-ECA695680DA6}" presName="vSp2" presStyleCnt="0"/>
      <dgm:spPr/>
    </dgm:pt>
    <dgm:pt modelId="{6F566B02-48AA-4021-88BF-B148561542C4}" type="pres">
      <dgm:prSet presAssocID="{F2393C7E-3882-4EC7-B5EE-ECA695680DA6}" presName="sibTrans" presStyleCnt="0"/>
      <dgm:spPr/>
    </dgm:pt>
    <dgm:pt modelId="{E08F0CA6-3D83-46B1-B01F-FED2EF2761AB}" type="pres">
      <dgm:prSet presAssocID="{F6E32CE8-AB2F-4F36-86E3-D8DEC369AA33}" presName="compositeNode" presStyleCnt="0">
        <dgm:presLayoutVars>
          <dgm:bulletEnabled val="1"/>
        </dgm:presLayoutVars>
      </dgm:prSet>
      <dgm:spPr/>
    </dgm:pt>
    <dgm:pt modelId="{6FF104F1-6D4D-4362-BA0E-F322D9713C7A}" type="pres">
      <dgm:prSet presAssocID="{F6E32CE8-AB2F-4F36-86E3-D8DEC369AA33}" presName="bgRect" presStyleLbl="node1" presStyleIdx="1" presStyleCnt="3" custScaleX="72057" custLinFactNeighborX="-460"/>
      <dgm:spPr/>
      <dgm:t>
        <a:bodyPr/>
        <a:lstStyle/>
        <a:p>
          <a:endParaRPr lang="en-US"/>
        </a:p>
      </dgm:t>
    </dgm:pt>
    <dgm:pt modelId="{05D272DC-3126-4951-AC44-C4AE9E30F26A}" type="pres">
      <dgm:prSet presAssocID="{F6E32CE8-AB2F-4F36-86E3-D8DEC369AA33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27A1B6-6B79-457E-81CB-2E1E6451425E}" type="pres">
      <dgm:prSet presAssocID="{F6E32CE8-AB2F-4F36-86E3-D8DEC369AA33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D33AC3-16AB-465F-895D-FB7C137414DD}" type="pres">
      <dgm:prSet presAssocID="{EC7749A6-0F82-4A23-8092-C1DEB33B8F4A}" presName="hSp" presStyleCnt="0"/>
      <dgm:spPr/>
    </dgm:pt>
    <dgm:pt modelId="{E3144F02-93B9-477B-A78A-5A7432E961FB}" type="pres">
      <dgm:prSet presAssocID="{EC7749A6-0F82-4A23-8092-C1DEB33B8F4A}" presName="vProcSp" presStyleCnt="0"/>
      <dgm:spPr/>
    </dgm:pt>
    <dgm:pt modelId="{BCEB8BB5-3F6F-4EB6-A054-438EC55DFDE8}" type="pres">
      <dgm:prSet presAssocID="{EC7749A6-0F82-4A23-8092-C1DEB33B8F4A}" presName="vSp1" presStyleCnt="0"/>
      <dgm:spPr/>
    </dgm:pt>
    <dgm:pt modelId="{28360454-2700-4B6E-876D-EC59229BD39C}" type="pres">
      <dgm:prSet presAssocID="{EC7749A6-0F82-4A23-8092-C1DEB33B8F4A}" presName="simulatedConn" presStyleLbl="solidFgAcc1" presStyleIdx="1" presStyleCnt="2"/>
      <dgm:spPr/>
    </dgm:pt>
    <dgm:pt modelId="{B8DF40E2-144F-4F59-8E1C-FABB963D6F8B}" type="pres">
      <dgm:prSet presAssocID="{EC7749A6-0F82-4A23-8092-C1DEB33B8F4A}" presName="vSp2" presStyleCnt="0"/>
      <dgm:spPr/>
    </dgm:pt>
    <dgm:pt modelId="{CE0CA253-130F-4339-9AE1-ABEA7679121D}" type="pres">
      <dgm:prSet presAssocID="{EC7749A6-0F82-4A23-8092-C1DEB33B8F4A}" presName="sibTrans" presStyleCnt="0"/>
      <dgm:spPr/>
    </dgm:pt>
    <dgm:pt modelId="{0BBC0DF4-0FE6-4193-AC5D-F6AEE884ADEC}" type="pres">
      <dgm:prSet presAssocID="{4BBC1644-A2D5-4FDC-AA4A-2FB11B4853EA}" presName="compositeNode" presStyleCnt="0">
        <dgm:presLayoutVars>
          <dgm:bulletEnabled val="1"/>
        </dgm:presLayoutVars>
      </dgm:prSet>
      <dgm:spPr/>
    </dgm:pt>
    <dgm:pt modelId="{D7400192-A0CC-4711-B905-3410619071F4}" type="pres">
      <dgm:prSet presAssocID="{4BBC1644-A2D5-4FDC-AA4A-2FB11B4853EA}" presName="bgRect" presStyleLbl="node1" presStyleIdx="2" presStyleCnt="3" custLinFactNeighborX="-3006"/>
      <dgm:spPr/>
      <dgm:t>
        <a:bodyPr/>
        <a:lstStyle/>
        <a:p>
          <a:endParaRPr lang="en-US"/>
        </a:p>
      </dgm:t>
    </dgm:pt>
    <dgm:pt modelId="{9668A991-C282-47B3-9989-1028C3C2B7BF}" type="pres">
      <dgm:prSet presAssocID="{4BBC1644-A2D5-4FDC-AA4A-2FB11B4853EA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2E45C9-E048-460B-AF83-53FE84290D6C}" type="pres">
      <dgm:prSet presAssocID="{4BBC1644-A2D5-4FDC-AA4A-2FB11B4853EA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C349E78-6898-4ACE-8F72-FFF94FD69256}" type="presOf" srcId="{CAA87B1E-77BD-4661-8AFA-A3DD00864A45}" destId="{76F6AEA2-EEB7-4321-878E-8D6F90C2B1DE}" srcOrd="0" destOrd="0" presId="urn:microsoft.com/office/officeart/2005/8/layout/hProcess7#1"/>
    <dgm:cxn modelId="{83E6D504-7CCF-4B6C-B486-47B2CDA20D21}" type="presOf" srcId="{4BBC1644-A2D5-4FDC-AA4A-2FB11B4853EA}" destId="{D7400192-A0CC-4711-B905-3410619071F4}" srcOrd="0" destOrd="0" presId="urn:microsoft.com/office/officeart/2005/8/layout/hProcess7#1"/>
    <dgm:cxn modelId="{B294DEAA-CBFA-49E8-9F80-53FA92CDADBF}" srcId="{346A0B74-6F49-4403-9C6C-2AB0A6E75749}" destId="{46D057AD-1212-43EF-B5D0-0EF0D2358080}" srcOrd="0" destOrd="0" parTransId="{1CA8032B-5236-45D5-A855-0FCC8864ADD4}" sibTransId="{F2393C7E-3882-4EC7-B5EE-ECA695680DA6}"/>
    <dgm:cxn modelId="{282D439F-9545-4C8A-8ECA-01414D12ADEE}" srcId="{346A0B74-6F49-4403-9C6C-2AB0A6E75749}" destId="{F6E32CE8-AB2F-4F36-86E3-D8DEC369AA33}" srcOrd="1" destOrd="0" parTransId="{42B4AC23-16B9-4E8C-B60D-CE6E047F163E}" sibTransId="{EC7749A6-0F82-4A23-8092-C1DEB33B8F4A}"/>
    <dgm:cxn modelId="{06150D05-9787-45EB-91FA-F28310F91FEC}" type="presOf" srcId="{46D057AD-1212-43EF-B5D0-0EF0D2358080}" destId="{9E47C3F5-E089-4FC2-8014-80A14DBC7916}" srcOrd="0" destOrd="0" presId="urn:microsoft.com/office/officeart/2005/8/layout/hProcess7#1"/>
    <dgm:cxn modelId="{7DF4A4F0-59F7-4AF8-9691-1DF717FD476A}" type="presOf" srcId="{4BBC1644-A2D5-4FDC-AA4A-2FB11B4853EA}" destId="{9668A991-C282-47B3-9989-1028C3C2B7BF}" srcOrd="1" destOrd="0" presId="urn:microsoft.com/office/officeart/2005/8/layout/hProcess7#1"/>
    <dgm:cxn modelId="{738D5FE0-BBE9-4064-A1F0-8E5CB150AC3E}" type="presOf" srcId="{0AAE4BF5-5496-4212-83A9-68D25BDDF310}" destId="{C027A1B6-6B79-457E-81CB-2E1E6451425E}" srcOrd="0" destOrd="0" presId="urn:microsoft.com/office/officeart/2005/8/layout/hProcess7#1"/>
    <dgm:cxn modelId="{6F24488C-5F31-4CB8-9ED2-CB599A58F4ED}" type="presOf" srcId="{F6E32CE8-AB2F-4F36-86E3-D8DEC369AA33}" destId="{05D272DC-3126-4951-AC44-C4AE9E30F26A}" srcOrd="1" destOrd="0" presId="urn:microsoft.com/office/officeart/2005/8/layout/hProcess7#1"/>
    <dgm:cxn modelId="{9E2DFCF0-F266-4659-9D83-CF0364A4FFAD}" type="presOf" srcId="{F6E32CE8-AB2F-4F36-86E3-D8DEC369AA33}" destId="{6FF104F1-6D4D-4362-BA0E-F322D9713C7A}" srcOrd="0" destOrd="0" presId="urn:microsoft.com/office/officeart/2005/8/layout/hProcess7#1"/>
    <dgm:cxn modelId="{C30365C1-6949-4D3C-9068-7102B4793669}" srcId="{4BBC1644-A2D5-4FDC-AA4A-2FB11B4853EA}" destId="{649EBD9F-4495-4DF6-9D95-D86891054E38}" srcOrd="0" destOrd="0" parTransId="{4CB4E432-5A63-4AB3-8D5E-60A6042CA9EE}" sibTransId="{2DBA503D-1BCB-4DF7-BADE-426DF0E3DBDC}"/>
    <dgm:cxn modelId="{602F0394-6CCC-40BE-9E5D-C7097BA652EC}" srcId="{F6E32CE8-AB2F-4F36-86E3-D8DEC369AA33}" destId="{0AAE4BF5-5496-4212-83A9-68D25BDDF310}" srcOrd="0" destOrd="0" parTransId="{E3E78206-836A-4DF7-899E-E1381170EDA2}" sibTransId="{E0F9E589-3756-4B79-B8F6-D004D7562CD5}"/>
    <dgm:cxn modelId="{A432513F-6EEE-4698-9D58-611DADF27A6C}" srcId="{346A0B74-6F49-4403-9C6C-2AB0A6E75749}" destId="{4BBC1644-A2D5-4FDC-AA4A-2FB11B4853EA}" srcOrd="2" destOrd="0" parTransId="{023491AD-C6C4-4CF2-B45E-67E69B445992}" sibTransId="{689F3425-1B22-4E95-9081-460247BA1605}"/>
    <dgm:cxn modelId="{4183CD0C-8D54-4A86-9A91-006CD9BEE85F}" type="presOf" srcId="{46D057AD-1212-43EF-B5D0-0EF0D2358080}" destId="{958C4A4E-4E5C-4B10-B1C1-9CC31B5ACB7A}" srcOrd="1" destOrd="0" presId="urn:microsoft.com/office/officeart/2005/8/layout/hProcess7#1"/>
    <dgm:cxn modelId="{1EF525E7-A781-4D0E-ADC4-EE22E70F32ED}" type="presOf" srcId="{346A0B74-6F49-4403-9C6C-2AB0A6E75749}" destId="{C19C8B3A-0D60-4BBA-B052-7FA6A28B23B0}" srcOrd="0" destOrd="0" presId="urn:microsoft.com/office/officeart/2005/8/layout/hProcess7#1"/>
    <dgm:cxn modelId="{D9EA2C6C-07FC-4E1F-B225-1877D5F0E0D6}" type="presOf" srcId="{649EBD9F-4495-4DF6-9D95-D86891054E38}" destId="{682E45C9-E048-460B-AF83-53FE84290D6C}" srcOrd="0" destOrd="0" presId="urn:microsoft.com/office/officeart/2005/8/layout/hProcess7#1"/>
    <dgm:cxn modelId="{117CA15A-5BB2-4393-AE81-7008A16D08EA}" srcId="{46D057AD-1212-43EF-B5D0-0EF0D2358080}" destId="{CAA87B1E-77BD-4661-8AFA-A3DD00864A45}" srcOrd="0" destOrd="0" parTransId="{EB3EDC7C-DE54-4146-83AC-21B79CCE975E}" sibTransId="{0C747003-D91E-49DA-BF0F-DB78EE389BD2}"/>
    <dgm:cxn modelId="{BBBD603A-9060-4065-8982-C8D3A1AA65DB}" type="presParOf" srcId="{C19C8B3A-0D60-4BBA-B052-7FA6A28B23B0}" destId="{5AFC5258-30CC-4595-A24D-8C5E22F00BA2}" srcOrd="0" destOrd="0" presId="urn:microsoft.com/office/officeart/2005/8/layout/hProcess7#1"/>
    <dgm:cxn modelId="{FCA87A19-9225-46FB-A1A5-74C150CAAE61}" type="presParOf" srcId="{5AFC5258-30CC-4595-A24D-8C5E22F00BA2}" destId="{9E47C3F5-E089-4FC2-8014-80A14DBC7916}" srcOrd="0" destOrd="0" presId="urn:microsoft.com/office/officeart/2005/8/layout/hProcess7#1"/>
    <dgm:cxn modelId="{55330826-4C94-4F00-B654-67AD693F37BF}" type="presParOf" srcId="{5AFC5258-30CC-4595-A24D-8C5E22F00BA2}" destId="{958C4A4E-4E5C-4B10-B1C1-9CC31B5ACB7A}" srcOrd="1" destOrd="0" presId="urn:microsoft.com/office/officeart/2005/8/layout/hProcess7#1"/>
    <dgm:cxn modelId="{FE1EFC2F-02F7-4C87-B529-7B2A06A47EF5}" type="presParOf" srcId="{5AFC5258-30CC-4595-A24D-8C5E22F00BA2}" destId="{76F6AEA2-EEB7-4321-878E-8D6F90C2B1DE}" srcOrd="2" destOrd="0" presId="urn:microsoft.com/office/officeart/2005/8/layout/hProcess7#1"/>
    <dgm:cxn modelId="{E3ED2697-E5D9-48DC-85C2-38BD127701CD}" type="presParOf" srcId="{C19C8B3A-0D60-4BBA-B052-7FA6A28B23B0}" destId="{F26FA97C-B52A-47BA-AB0B-B30B706CE7D6}" srcOrd="1" destOrd="0" presId="urn:microsoft.com/office/officeart/2005/8/layout/hProcess7#1"/>
    <dgm:cxn modelId="{9DAAF0F3-2D87-47F6-A91D-7198FD67AA22}" type="presParOf" srcId="{C19C8B3A-0D60-4BBA-B052-7FA6A28B23B0}" destId="{3F77F916-BDDD-4840-A33D-9457AEB2CB2F}" srcOrd="2" destOrd="0" presId="urn:microsoft.com/office/officeart/2005/8/layout/hProcess7#1"/>
    <dgm:cxn modelId="{32A558A8-2D01-4C5E-99E4-A46392092430}" type="presParOf" srcId="{3F77F916-BDDD-4840-A33D-9457AEB2CB2F}" destId="{2D868EDB-EDC7-4E65-8C00-3DDF0B156FBC}" srcOrd="0" destOrd="0" presId="urn:microsoft.com/office/officeart/2005/8/layout/hProcess7#1"/>
    <dgm:cxn modelId="{F1124DB9-8AF3-4D4C-9DBD-86FDC6C15F87}" type="presParOf" srcId="{3F77F916-BDDD-4840-A33D-9457AEB2CB2F}" destId="{E28C3206-35B4-4CBD-BD3F-8F4202192656}" srcOrd="1" destOrd="0" presId="urn:microsoft.com/office/officeart/2005/8/layout/hProcess7#1"/>
    <dgm:cxn modelId="{F285EBA1-9C65-4DB8-B202-F6015E09AAB9}" type="presParOf" srcId="{3F77F916-BDDD-4840-A33D-9457AEB2CB2F}" destId="{5D95A6CC-BB49-45CA-AB9B-7AF9B523C7D6}" srcOrd="2" destOrd="0" presId="urn:microsoft.com/office/officeart/2005/8/layout/hProcess7#1"/>
    <dgm:cxn modelId="{D496C267-3D69-46F2-8D15-A28D18D54FCE}" type="presParOf" srcId="{C19C8B3A-0D60-4BBA-B052-7FA6A28B23B0}" destId="{6F566B02-48AA-4021-88BF-B148561542C4}" srcOrd="3" destOrd="0" presId="urn:microsoft.com/office/officeart/2005/8/layout/hProcess7#1"/>
    <dgm:cxn modelId="{74B56561-329E-4BCE-A687-C2905807391E}" type="presParOf" srcId="{C19C8B3A-0D60-4BBA-B052-7FA6A28B23B0}" destId="{E08F0CA6-3D83-46B1-B01F-FED2EF2761AB}" srcOrd="4" destOrd="0" presId="urn:microsoft.com/office/officeart/2005/8/layout/hProcess7#1"/>
    <dgm:cxn modelId="{C672D4AC-E04D-4615-958D-1FED384468DF}" type="presParOf" srcId="{E08F0CA6-3D83-46B1-B01F-FED2EF2761AB}" destId="{6FF104F1-6D4D-4362-BA0E-F322D9713C7A}" srcOrd="0" destOrd="0" presId="urn:microsoft.com/office/officeart/2005/8/layout/hProcess7#1"/>
    <dgm:cxn modelId="{3BD4F167-9DF6-4E51-8F9A-167522E8134B}" type="presParOf" srcId="{E08F0CA6-3D83-46B1-B01F-FED2EF2761AB}" destId="{05D272DC-3126-4951-AC44-C4AE9E30F26A}" srcOrd="1" destOrd="0" presId="urn:microsoft.com/office/officeart/2005/8/layout/hProcess7#1"/>
    <dgm:cxn modelId="{C638D20F-3238-487C-9BBA-6F7DDC651892}" type="presParOf" srcId="{E08F0CA6-3D83-46B1-B01F-FED2EF2761AB}" destId="{C027A1B6-6B79-457E-81CB-2E1E6451425E}" srcOrd="2" destOrd="0" presId="urn:microsoft.com/office/officeart/2005/8/layout/hProcess7#1"/>
    <dgm:cxn modelId="{C521D6FE-130E-47FA-948E-6F7C40EAA002}" type="presParOf" srcId="{C19C8B3A-0D60-4BBA-B052-7FA6A28B23B0}" destId="{17D33AC3-16AB-465F-895D-FB7C137414DD}" srcOrd="5" destOrd="0" presId="urn:microsoft.com/office/officeart/2005/8/layout/hProcess7#1"/>
    <dgm:cxn modelId="{627C2C2A-A29F-4D3E-A193-2EB97DFB8539}" type="presParOf" srcId="{C19C8B3A-0D60-4BBA-B052-7FA6A28B23B0}" destId="{E3144F02-93B9-477B-A78A-5A7432E961FB}" srcOrd="6" destOrd="0" presId="urn:microsoft.com/office/officeart/2005/8/layout/hProcess7#1"/>
    <dgm:cxn modelId="{EB0DD082-CE18-403A-B03A-FCFBE87F770B}" type="presParOf" srcId="{E3144F02-93B9-477B-A78A-5A7432E961FB}" destId="{BCEB8BB5-3F6F-4EB6-A054-438EC55DFDE8}" srcOrd="0" destOrd="0" presId="urn:microsoft.com/office/officeart/2005/8/layout/hProcess7#1"/>
    <dgm:cxn modelId="{59682574-165E-4DD3-B484-FF45789A74EB}" type="presParOf" srcId="{E3144F02-93B9-477B-A78A-5A7432E961FB}" destId="{28360454-2700-4B6E-876D-EC59229BD39C}" srcOrd="1" destOrd="0" presId="urn:microsoft.com/office/officeart/2005/8/layout/hProcess7#1"/>
    <dgm:cxn modelId="{DAD77D36-AE29-47A9-95EF-D74C76E54C2E}" type="presParOf" srcId="{E3144F02-93B9-477B-A78A-5A7432E961FB}" destId="{B8DF40E2-144F-4F59-8E1C-FABB963D6F8B}" srcOrd="2" destOrd="0" presId="urn:microsoft.com/office/officeart/2005/8/layout/hProcess7#1"/>
    <dgm:cxn modelId="{636194DC-539B-45F1-8AF8-F71384C8B660}" type="presParOf" srcId="{C19C8B3A-0D60-4BBA-B052-7FA6A28B23B0}" destId="{CE0CA253-130F-4339-9AE1-ABEA7679121D}" srcOrd="7" destOrd="0" presId="urn:microsoft.com/office/officeart/2005/8/layout/hProcess7#1"/>
    <dgm:cxn modelId="{F725DF02-A874-4401-82C6-605761D319EA}" type="presParOf" srcId="{C19C8B3A-0D60-4BBA-B052-7FA6A28B23B0}" destId="{0BBC0DF4-0FE6-4193-AC5D-F6AEE884ADEC}" srcOrd="8" destOrd="0" presId="urn:microsoft.com/office/officeart/2005/8/layout/hProcess7#1"/>
    <dgm:cxn modelId="{BF2E6006-02DE-41BF-895A-6ADA0411FA3B}" type="presParOf" srcId="{0BBC0DF4-0FE6-4193-AC5D-F6AEE884ADEC}" destId="{D7400192-A0CC-4711-B905-3410619071F4}" srcOrd="0" destOrd="0" presId="urn:microsoft.com/office/officeart/2005/8/layout/hProcess7#1"/>
    <dgm:cxn modelId="{93373561-5EEE-4254-A288-A4CEDCCD7B07}" type="presParOf" srcId="{0BBC0DF4-0FE6-4193-AC5D-F6AEE884ADEC}" destId="{9668A991-C282-47B3-9989-1028C3C2B7BF}" srcOrd="1" destOrd="0" presId="urn:microsoft.com/office/officeart/2005/8/layout/hProcess7#1"/>
    <dgm:cxn modelId="{DE37AF82-B92F-443D-B55D-7E39DB2F6FA5}" type="presParOf" srcId="{0BBC0DF4-0FE6-4193-AC5D-F6AEE884ADEC}" destId="{682E45C9-E048-460B-AF83-53FE84290D6C}" srcOrd="2" destOrd="0" presId="urn:microsoft.com/office/officeart/2005/8/layout/hProcess7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90185F7-74BC-4B43-8E86-092104BE0950}" type="doc">
      <dgm:prSet loTypeId="urn:microsoft.com/office/officeart/2005/8/layout/venn2" loCatId="relationship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5B6E7AC7-1DFC-4B84-A9EF-E943E537640E}">
      <dgm:prSet phldrT="[Text]" custT="1"/>
      <dgm:spPr/>
      <dgm:t>
        <a:bodyPr/>
        <a:lstStyle/>
        <a:p>
          <a:pPr algn="just"/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c.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Nhược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điểm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các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chất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liệu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làm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 menu?</a:t>
          </a:r>
          <a:endParaRPr lang="en-US" sz="2400" b="1" dirty="0">
            <a:latin typeface="Times New Roman" pitchFamily="18" charset="0"/>
            <a:cs typeface="Times New Roman" pitchFamily="18" charset="0"/>
          </a:endParaRPr>
        </a:p>
      </dgm:t>
    </dgm:pt>
    <dgm:pt modelId="{EC33B8B7-60B9-4716-ADF7-F2E848132512}" type="parTrans" cxnId="{6E7A20D4-2572-4F68-B2D0-FFC1D64B5E47}">
      <dgm:prSet/>
      <dgm:spPr/>
      <dgm:t>
        <a:bodyPr/>
        <a:lstStyle/>
        <a:p>
          <a:endParaRPr lang="en-US"/>
        </a:p>
      </dgm:t>
    </dgm:pt>
    <dgm:pt modelId="{655D81AC-57E7-49E5-B4F8-8751EEB1BD25}" type="sibTrans" cxnId="{6E7A20D4-2572-4F68-B2D0-FFC1D64B5E47}">
      <dgm:prSet/>
      <dgm:spPr/>
      <dgm:t>
        <a:bodyPr/>
        <a:lstStyle/>
        <a:p>
          <a:endParaRPr lang="en-US"/>
        </a:p>
      </dgm:t>
    </dgm:pt>
    <dgm:pt modelId="{255DC239-272B-46EE-9B74-91486ABB31C5}">
      <dgm:prSet phldrT="[Text]" custT="1"/>
      <dgm:spPr/>
      <dgm:t>
        <a:bodyPr/>
        <a:lstStyle/>
        <a:p>
          <a:pPr algn="just"/>
          <a:r>
            <a:rPr lang="en-US" sz="24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b. </a:t>
          </a:r>
          <a:r>
            <a:rPr lang="en-US" sz="2400" b="1" dirty="0" err="1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Ưu</a:t>
          </a:r>
          <a:r>
            <a:rPr lang="en-US" sz="24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điểm</a:t>
          </a:r>
          <a:r>
            <a:rPr lang="en-US" sz="24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các</a:t>
          </a:r>
          <a:r>
            <a:rPr lang="en-US" sz="24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chất</a:t>
          </a:r>
          <a:r>
            <a:rPr lang="en-US" sz="24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liệu</a:t>
          </a:r>
          <a:r>
            <a:rPr lang="en-US" sz="24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làm</a:t>
          </a:r>
          <a:r>
            <a:rPr lang="en-US" sz="24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menu?</a:t>
          </a:r>
        </a:p>
      </dgm:t>
    </dgm:pt>
    <dgm:pt modelId="{3D342D28-43C9-436F-BB90-E66A6E1172AC}" type="parTrans" cxnId="{4203406D-3D81-4F3B-9B19-F4A0CD770A18}">
      <dgm:prSet/>
      <dgm:spPr/>
      <dgm:t>
        <a:bodyPr/>
        <a:lstStyle/>
        <a:p>
          <a:endParaRPr lang="en-US"/>
        </a:p>
      </dgm:t>
    </dgm:pt>
    <dgm:pt modelId="{69D69A2F-A040-44A7-8D01-E2DC45966961}" type="sibTrans" cxnId="{4203406D-3D81-4F3B-9B19-F4A0CD770A18}">
      <dgm:prSet/>
      <dgm:spPr/>
      <dgm:t>
        <a:bodyPr/>
        <a:lstStyle/>
        <a:p>
          <a:endParaRPr lang="en-US"/>
        </a:p>
      </dgm:t>
    </dgm:pt>
    <dgm:pt modelId="{CE0FA182-751F-4EB8-985A-1C9D4AE21979}">
      <dgm:prSet phldrT="[Text]" custT="1"/>
      <dgm:spPr/>
      <dgm:t>
        <a:bodyPr/>
        <a:lstStyle/>
        <a:p>
          <a:pPr algn="just"/>
          <a:r>
            <a:rPr lang="en-US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a. </a:t>
          </a:r>
          <a:r>
            <a:rPr lang="en-US" sz="3200" b="1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Kể</a:t>
          </a:r>
          <a:r>
            <a:rPr lang="en-US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b="1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tên</a:t>
          </a:r>
          <a:r>
            <a:rPr lang="en-US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b="1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các</a:t>
          </a:r>
          <a:r>
            <a:rPr lang="en-US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b="1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chất</a:t>
          </a:r>
          <a:r>
            <a:rPr lang="en-US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b="1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liệu</a:t>
          </a:r>
          <a:r>
            <a:rPr lang="en-US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b="1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làm</a:t>
          </a:r>
          <a:r>
            <a:rPr lang="en-US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menu?</a:t>
          </a:r>
          <a:endParaRPr lang="en-US" sz="3200" b="1" dirty="0" smtClean="0">
            <a:latin typeface="Times New Roman" pitchFamily="18" charset="0"/>
            <a:cs typeface="Times New Roman" pitchFamily="18" charset="0"/>
          </a:endParaRPr>
        </a:p>
      </dgm:t>
    </dgm:pt>
    <dgm:pt modelId="{EC065B80-612B-4520-BA56-BF343FCECA8D}" type="parTrans" cxnId="{EBA7EF2D-C3DD-47CB-8677-925C3CF4385A}">
      <dgm:prSet/>
      <dgm:spPr/>
      <dgm:t>
        <a:bodyPr/>
        <a:lstStyle/>
        <a:p>
          <a:endParaRPr lang="en-US"/>
        </a:p>
      </dgm:t>
    </dgm:pt>
    <dgm:pt modelId="{D085721A-15FC-4974-B929-764E800721F1}" type="sibTrans" cxnId="{EBA7EF2D-C3DD-47CB-8677-925C3CF4385A}">
      <dgm:prSet/>
      <dgm:spPr/>
      <dgm:t>
        <a:bodyPr/>
        <a:lstStyle/>
        <a:p>
          <a:endParaRPr lang="en-US"/>
        </a:p>
      </dgm:t>
    </dgm:pt>
    <dgm:pt modelId="{3130B5D5-24B5-4003-945D-47644F78C830}" type="pres">
      <dgm:prSet presAssocID="{F90185F7-74BC-4B43-8E86-092104BE0950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232BC37-25A4-4F8D-A8BF-DC990B593358}" type="pres">
      <dgm:prSet presAssocID="{F90185F7-74BC-4B43-8E86-092104BE0950}" presName="comp1" presStyleCnt="0"/>
      <dgm:spPr/>
    </dgm:pt>
    <dgm:pt modelId="{464B4F2D-72E8-40AB-B960-CA7B77649BEE}" type="pres">
      <dgm:prSet presAssocID="{F90185F7-74BC-4B43-8E86-092104BE0950}" presName="circle1" presStyleLbl="node1" presStyleIdx="0" presStyleCnt="3"/>
      <dgm:spPr/>
      <dgm:t>
        <a:bodyPr/>
        <a:lstStyle/>
        <a:p>
          <a:endParaRPr lang="en-US"/>
        </a:p>
      </dgm:t>
    </dgm:pt>
    <dgm:pt modelId="{F39A7B52-687E-41F4-81B4-867E70B3F538}" type="pres">
      <dgm:prSet presAssocID="{F90185F7-74BC-4B43-8E86-092104BE0950}" presName="c1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0EFF5E-5666-4242-8493-43AA2B9EBEB5}" type="pres">
      <dgm:prSet presAssocID="{F90185F7-74BC-4B43-8E86-092104BE0950}" presName="comp2" presStyleCnt="0"/>
      <dgm:spPr/>
    </dgm:pt>
    <dgm:pt modelId="{F05E427B-6247-4AD4-8DF0-DA1895081E8B}" type="pres">
      <dgm:prSet presAssocID="{F90185F7-74BC-4B43-8E86-092104BE0950}" presName="circle2" presStyleLbl="node1" presStyleIdx="1" presStyleCnt="3"/>
      <dgm:spPr/>
      <dgm:t>
        <a:bodyPr/>
        <a:lstStyle/>
        <a:p>
          <a:endParaRPr lang="en-US"/>
        </a:p>
      </dgm:t>
    </dgm:pt>
    <dgm:pt modelId="{82385066-0EE2-4E29-AF87-9C85191F500B}" type="pres">
      <dgm:prSet presAssocID="{F90185F7-74BC-4B43-8E86-092104BE0950}" presName="c2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402230-D0F5-4703-99F8-B901C2497B0A}" type="pres">
      <dgm:prSet presAssocID="{F90185F7-74BC-4B43-8E86-092104BE0950}" presName="comp3" presStyleCnt="0"/>
      <dgm:spPr/>
    </dgm:pt>
    <dgm:pt modelId="{B0427F22-8BD0-4C24-BA78-C337985A27D0}" type="pres">
      <dgm:prSet presAssocID="{F90185F7-74BC-4B43-8E86-092104BE0950}" presName="circle3" presStyleLbl="node1" presStyleIdx="2" presStyleCnt="3" custScaleX="117209" custScaleY="98140" custLinFactNeighborX="0" custLinFactNeighborY="930"/>
      <dgm:spPr/>
      <dgm:t>
        <a:bodyPr/>
        <a:lstStyle/>
        <a:p>
          <a:endParaRPr lang="en-US"/>
        </a:p>
      </dgm:t>
    </dgm:pt>
    <dgm:pt modelId="{09BFCD3F-B965-474D-B692-083EA8B72112}" type="pres">
      <dgm:prSet presAssocID="{F90185F7-74BC-4B43-8E86-092104BE0950}" presName="c3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D7BF734-DA96-48A3-A727-702DD51F7302}" type="presOf" srcId="{CE0FA182-751F-4EB8-985A-1C9D4AE21979}" destId="{09BFCD3F-B965-474D-B692-083EA8B72112}" srcOrd="1" destOrd="0" presId="urn:microsoft.com/office/officeart/2005/8/layout/venn2"/>
    <dgm:cxn modelId="{0911EBBF-0F5B-4E76-B24E-321B9FDA4B08}" type="presOf" srcId="{255DC239-272B-46EE-9B74-91486ABB31C5}" destId="{82385066-0EE2-4E29-AF87-9C85191F500B}" srcOrd="1" destOrd="0" presId="urn:microsoft.com/office/officeart/2005/8/layout/venn2"/>
    <dgm:cxn modelId="{6E7A20D4-2572-4F68-B2D0-FFC1D64B5E47}" srcId="{F90185F7-74BC-4B43-8E86-092104BE0950}" destId="{5B6E7AC7-1DFC-4B84-A9EF-E943E537640E}" srcOrd="0" destOrd="0" parTransId="{EC33B8B7-60B9-4716-ADF7-F2E848132512}" sibTransId="{655D81AC-57E7-49E5-B4F8-8751EEB1BD25}"/>
    <dgm:cxn modelId="{D23549C4-E7A1-4A20-AF1F-161C739C3AE7}" type="presOf" srcId="{CE0FA182-751F-4EB8-985A-1C9D4AE21979}" destId="{B0427F22-8BD0-4C24-BA78-C337985A27D0}" srcOrd="0" destOrd="0" presId="urn:microsoft.com/office/officeart/2005/8/layout/venn2"/>
    <dgm:cxn modelId="{A660A941-7F66-4892-AADA-F86223F747D2}" type="presOf" srcId="{5B6E7AC7-1DFC-4B84-A9EF-E943E537640E}" destId="{F39A7B52-687E-41F4-81B4-867E70B3F538}" srcOrd="1" destOrd="0" presId="urn:microsoft.com/office/officeart/2005/8/layout/venn2"/>
    <dgm:cxn modelId="{EBA7EF2D-C3DD-47CB-8677-925C3CF4385A}" srcId="{F90185F7-74BC-4B43-8E86-092104BE0950}" destId="{CE0FA182-751F-4EB8-985A-1C9D4AE21979}" srcOrd="2" destOrd="0" parTransId="{EC065B80-612B-4520-BA56-BF343FCECA8D}" sibTransId="{D085721A-15FC-4974-B929-764E800721F1}"/>
    <dgm:cxn modelId="{EC835BEB-C9F3-42BA-809F-AFD66E7E7FE3}" type="presOf" srcId="{F90185F7-74BC-4B43-8E86-092104BE0950}" destId="{3130B5D5-24B5-4003-945D-47644F78C830}" srcOrd="0" destOrd="0" presId="urn:microsoft.com/office/officeart/2005/8/layout/venn2"/>
    <dgm:cxn modelId="{4203406D-3D81-4F3B-9B19-F4A0CD770A18}" srcId="{F90185F7-74BC-4B43-8E86-092104BE0950}" destId="{255DC239-272B-46EE-9B74-91486ABB31C5}" srcOrd="1" destOrd="0" parTransId="{3D342D28-43C9-436F-BB90-E66A6E1172AC}" sibTransId="{69D69A2F-A040-44A7-8D01-E2DC45966961}"/>
    <dgm:cxn modelId="{3C0536D6-E833-4441-9F16-C9C621514140}" type="presOf" srcId="{5B6E7AC7-1DFC-4B84-A9EF-E943E537640E}" destId="{464B4F2D-72E8-40AB-B960-CA7B77649BEE}" srcOrd="0" destOrd="0" presId="urn:microsoft.com/office/officeart/2005/8/layout/venn2"/>
    <dgm:cxn modelId="{FD1B4F02-8FBE-4C78-8C5F-3877801710CC}" type="presOf" srcId="{255DC239-272B-46EE-9B74-91486ABB31C5}" destId="{F05E427B-6247-4AD4-8DF0-DA1895081E8B}" srcOrd="0" destOrd="0" presId="urn:microsoft.com/office/officeart/2005/8/layout/venn2"/>
    <dgm:cxn modelId="{BABED2A2-9CFF-467B-92A5-1C86DBFD5476}" type="presParOf" srcId="{3130B5D5-24B5-4003-945D-47644F78C830}" destId="{A232BC37-25A4-4F8D-A8BF-DC990B593358}" srcOrd="0" destOrd="0" presId="urn:microsoft.com/office/officeart/2005/8/layout/venn2"/>
    <dgm:cxn modelId="{49981D0A-1346-4D0A-85F4-A4A4B7606812}" type="presParOf" srcId="{A232BC37-25A4-4F8D-A8BF-DC990B593358}" destId="{464B4F2D-72E8-40AB-B960-CA7B77649BEE}" srcOrd="0" destOrd="0" presId="urn:microsoft.com/office/officeart/2005/8/layout/venn2"/>
    <dgm:cxn modelId="{EFC06B7E-5003-4B10-91F1-AB592EF94578}" type="presParOf" srcId="{A232BC37-25A4-4F8D-A8BF-DC990B593358}" destId="{F39A7B52-687E-41F4-81B4-867E70B3F538}" srcOrd="1" destOrd="0" presId="urn:microsoft.com/office/officeart/2005/8/layout/venn2"/>
    <dgm:cxn modelId="{CD930436-091F-45F2-8295-0E60464FBBAA}" type="presParOf" srcId="{3130B5D5-24B5-4003-945D-47644F78C830}" destId="{D80EFF5E-5666-4242-8493-43AA2B9EBEB5}" srcOrd="1" destOrd="0" presId="urn:microsoft.com/office/officeart/2005/8/layout/venn2"/>
    <dgm:cxn modelId="{99F9A330-CC1B-4843-95F9-B2573526EA45}" type="presParOf" srcId="{D80EFF5E-5666-4242-8493-43AA2B9EBEB5}" destId="{F05E427B-6247-4AD4-8DF0-DA1895081E8B}" srcOrd="0" destOrd="0" presId="urn:microsoft.com/office/officeart/2005/8/layout/venn2"/>
    <dgm:cxn modelId="{6C062740-D7F2-4766-9CF4-9BFAA427D9D1}" type="presParOf" srcId="{D80EFF5E-5666-4242-8493-43AA2B9EBEB5}" destId="{82385066-0EE2-4E29-AF87-9C85191F500B}" srcOrd="1" destOrd="0" presId="urn:microsoft.com/office/officeart/2005/8/layout/venn2"/>
    <dgm:cxn modelId="{0003D698-449A-4942-893C-852BDA94128A}" type="presParOf" srcId="{3130B5D5-24B5-4003-945D-47644F78C830}" destId="{F8402230-D0F5-4703-99F8-B901C2497B0A}" srcOrd="2" destOrd="0" presId="urn:microsoft.com/office/officeart/2005/8/layout/venn2"/>
    <dgm:cxn modelId="{9C8DF81B-432D-4F36-A2E0-4407D389E47E}" type="presParOf" srcId="{F8402230-D0F5-4703-99F8-B901C2497B0A}" destId="{B0427F22-8BD0-4C24-BA78-C337985A27D0}" srcOrd="0" destOrd="0" presId="urn:microsoft.com/office/officeart/2005/8/layout/venn2"/>
    <dgm:cxn modelId="{B274188B-54B6-4913-858E-8469E3D70705}" type="presParOf" srcId="{F8402230-D0F5-4703-99F8-B901C2497B0A}" destId="{09BFCD3F-B965-474D-B692-083EA8B72112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ECAF7F-CDD6-4697-86B6-7C2AC9B7ECBE}">
      <dsp:nvSpPr>
        <dsp:cNvPr id="0" name=""/>
        <dsp:cNvSpPr/>
      </dsp:nvSpPr>
      <dsp:spPr>
        <a:xfrm>
          <a:off x="-83819" y="0"/>
          <a:ext cx="7330438" cy="171450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Times New Roman" pitchFamily="18" charset="0"/>
              <a:cs typeface="Times New Roman" pitchFamily="18" charset="0"/>
            </a:rPr>
            <a:t>KIẾN THỨC</a:t>
          </a:r>
          <a:endParaRPr lang="en-US" sz="2800" b="1" kern="1200" dirty="0"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Nêu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được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khái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niệm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vai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trò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của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thực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đơn</a:t>
          </a:r>
          <a:endParaRPr lang="en-US" sz="2800" b="0" kern="1200" dirty="0">
            <a:solidFill>
              <a:srgbClr val="FFFF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-33603" y="50216"/>
        <a:ext cx="5396498" cy="1614068"/>
      </dsp:txXfrm>
    </dsp:sp>
    <dsp:sp modelId="{B0F91401-B89D-421B-A017-704CCF31209C}">
      <dsp:nvSpPr>
        <dsp:cNvPr id="0" name=""/>
        <dsp:cNvSpPr/>
      </dsp:nvSpPr>
      <dsp:spPr>
        <a:xfrm>
          <a:off x="701039" y="2000250"/>
          <a:ext cx="6995160" cy="171450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latin typeface="Times New Roman" pitchFamily="18" charset="0"/>
              <a:cs typeface="Times New Roman" pitchFamily="18" charset="0"/>
            </a:rPr>
            <a:t>KỸ NĂNG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b="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Nêu</a:t>
          </a:r>
          <a:r>
            <a:rPr lang="en-US" sz="2800" b="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được</a:t>
          </a:r>
          <a:r>
            <a:rPr lang="en-US" sz="2800" b="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các</a:t>
          </a:r>
          <a:r>
            <a:rPr lang="en-US" sz="2800" b="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yêu</a:t>
          </a:r>
          <a:r>
            <a:rPr lang="en-US" sz="2800" b="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cầu</a:t>
          </a:r>
          <a:r>
            <a:rPr lang="en-US" sz="2800" b="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khi</a:t>
          </a:r>
          <a:r>
            <a:rPr lang="en-US" sz="2800" b="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trình</a:t>
          </a:r>
          <a:r>
            <a:rPr lang="en-US" sz="2800" b="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bày</a:t>
          </a:r>
          <a:r>
            <a:rPr lang="en-US" sz="2800" b="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thực </a:t>
          </a:r>
          <a:r>
            <a:rPr lang="en-US" sz="2800" b="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đơn</a:t>
          </a:r>
          <a:endParaRPr lang="en-US" sz="28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751255" y="2050466"/>
        <a:ext cx="5163083" cy="1614068"/>
      </dsp:txXfrm>
    </dsp:sp>
    <dsp:sp modelId="{A1F2A2CC-7D48-4651-9031-54061B6B1359}">
      <dsp:nvSpPr>
        <dsp:cNvPr id="0" name=""/>
        <dsp:cNvSpPr/>
      </dsp:nvSpPr>
      <dsp:spPr>
        <a:xfrm>
          <a:off x="1318259" y="4000500"/>
          <a:ext cx="6995160" cy="171450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Times New Roman" pitchFamily="18" charset="0"/>
              <a:cs typeface="Times New Roman" pitchFamily="18" charset="0"/>
            </a:rPr>
            <a:t>THÁI ĐỘ</a:t>
          </a: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3000" kern="1200" dirty="0" err="1" smtClean="0">
              <a:latin typeface="Times New Roman" pitchFamily="18" charset="0"/>
              <a:cs typeface="Times New Roman" pitchFamily="18" charset="0"/>
            </a:rPr>
            <a:t>Tích</a:t>
          </a:r>
          <a:r>
            <a:rPr lang="en-US" altLang="en-US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altLang="en-US" sz="3000" kern="1200" dirty="0" err="1" smtClean="0">
              <a:latin typeface="Times New Roman" pitchFamily="18" charset="0"/>
              <a:cs typeface="Times New Roman" pitchFamily="18" charset="0"/>
            </a:rPr>
            <a:t>cực</a:t>
          </a:r>
          <a:r>
            <a:rPr lang="en-US" altLang="en-US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altLang="en-US" sz="3000" kern="1200" dirty="0" err="1" smtClean="0">
              <a:latin typeface="Times New Roman" pitchFamily="18" charset="0"/>
              <a:cs typeface="Times New Roman" pitchFamily="18" charset="0"/>
            </a:rPr>
            <a:t>rèn</a:t>
          </a:r>
          <a:r>
            <a:rPr lang="en-US" altLang="en-US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altLang="en-US" sz="3000" kern="1200" dirty="0" err="1" smtClean="0">
              <a:latin typeface="Times New Roman" pitchFamily="18" charset="0"/>
              <a:cs typeface="Times New Roman" pitchFamily="18" charset="0"/>
            </a:rPr>
            <a:t>luyện</a:t>
          </a:r>
          <a:r>
            <a:rPr lang="en-US" altLang="en-US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altLang="en-US" sz="3000" kern="1200" dirty="0" err="1" smtClean="0">
              <a:latin typeface="Times New Roman" pitchFamily="18" charset="0"/>
              <a:cs typeface="Times New Roman" pitchFamily="18" charset="0"/>
            </a:rPr>
            <a:t>tính</a:t>
          </a:r>
          <a:r>
            <a:rPr lang="en-US" altLang="en-US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altLang="en-US" sz="3000" kern="1200" dirty="0" err="1" smtClean="0">
              <a:latin typeface="Times New Roman" pitchFamily="18" charset="0"/>
              <a:cs typeface="Times New Roman" pitchFamily="18" charset="0"/>
            </a:rPr>
            <a:t>tự</a:t>
          </a:r>
          <a:r>
            <a:rPr lang="en-US" altLang="en-US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altLang="en-US" sz="3000" kern="1200" dirty="0" err="1" smtClean="0">
              <a:latin typeface="Times New Roman" pitchFamily="18" charset="0"/>
              <a:cs typeface="Times New Roman" pitchFamily="18" charset="0"/>
            </a:rPr>
            <a:t>chủ</a:t>
          </a:r>
          <a:r>
            <a:rPr lang="en-US" altLang="en-US" sz="30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altLang="en-US" sz="3000" kern="1200" dirty="0" err="1" smtClean="0">
              <a:latin typeface="Times New Roman" pitchFamily="18" charset="0"/>
              <a:cs typeface="Times New Roman" pitchFamily="18" charset="0"/>
            </a:rPr>
            <a:t>tự</a:t>
          </a:r>
          <a:r>
            <a:rPr lang="en-US" altLang="en-US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altLang="en-US" sz="3000" kern="1200" dirty="0" err="1" smtClean="0">
              <a:latin typeface="Times New Roman" pitchFamily="18" charset="0"/>
              <a:cs typeface="Times New Roman" pitchFamily="18" charset="0"/>
            </a:rPr>
            <a:t>chịu</a:t>
          </a:r>
          <a:r>
            <a:rPr lang="en-US" altLang="en-US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altLang="en-US" sz="3000" kern="1200" dirty="0" err="1" smtClean="0">
              <a:latin typeface="Times New Roman" pitchFamily="18" charset="0"/>
              <a:cs typeface="Times New Roman" pitchFamily="18" charset="0"/>
            </a:rPr>
            <a:t>trách</a:t>
          </a:r>
          <a:r>
            <a:rPr lang="en-US" altLang="en-US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altLang="en-US" sz="3000" kern="1200" dirty="0" err="1" smtClean="0">
              <a:latin typeface="Times New Roman" pitchFamily="18" charset="0"/>
              <a:cs typeface="Times New Roman" pitchFamily="18" charset="0"/>
            </a:rPr>
            <a:t>nhiệm</a:t>
          </a:r>
          <a:r>
            <a:rPr lang="en-US" altLang="en-US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altLang="en-US" sz="3000" kern="1200" dirty="0" err="1" smtClean="0">
              <a:latin typeface="Times New Roman" pitchFamily="18" charset="0"/>
              <a:cs typeface="Times New Roman" pitchFamily="18" charset="0"/>
            </a:rPr>
            <a:t>trong</a:t>
          </a:r>
          <a:r>
            <a:rPr lang="en-US" altLang="en-US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altLang="en-US" sz="3000" kern="1200" dirty="0" err="1" smtClean="0">
              <a:latin typeface="Times New Roman" pitchFamily="18" charset="0"/>
              <a:cs typeface="Times New Roman" pitchFamily="18" charset="0"/>
            </a:rPr>
            <a:t>học</a:t>
          </a:r>
          <a:r>
            <a:rPr lang="en-US" altLang="en-US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altLang="en-US" sz="3000" kern="1200" dirty="0" err="1" smtClean="0">
              <a:latin typeface="Times New Roman" pitchFamily="18" charset="0"/>
              <a:cs typeface="Times New Roman" pitchFamily="18" charset="0"/>
            </a:rPr>
            <a:t>tập</a:t>
          </a:r>
          <a:r>
            <a:rPr lang="en-US" altLang="en-US" sz="30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altLang="en-US" sz="3000" kern="1200" dirty="0" err="1" smtClean="0">
              <a:latin typeface="Times New Roman" pitchFamily="18" charset="0"/>
              <a:cs typeface="Times New Roman" pitchFamily="18" charset="0"/>
            </a:rPr>
            <a:t>trong</a:t>
          </a:r>
          <a:r>
            <a:rPr lang="en-US" altLang="en-US" sz="3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altLang="en-US" sz="3000" kern="1200" dirty="0" err="1" smtClean="0">
              <a:latin typeface="Times New Roman" pitchFamily="18" charset="0"/>
              <a:cs typeface="Times New Roman" pitchFamily="18" charset="0"/>
            </a:rPr>
            <a:t>hoạt</a:t>
          </a:r>
          <a:r>
            <a:rPr lang="en-US" altLang="en-US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altLang="en-US" sz="3000" kern="1200" dirty="0" err="1" smtClean="0">
              <a:latin typeface="Times New Roman" pitchFamily="18" charset="0"/>
              <a:cs typeface="Times New Roman" pitchFamily="18" charset="0"/>
            </a:rPr>
            <a:t>động</a:t>
          </a:r>
          <a:r>
            <a:rPr lang="en-US" altLang="en-US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altLang="en-US" sz="3000" kern="1200" dirty="0" err="1" smtClean="0">
              <a:latin typeface="Times New Roman" pitchFamily="18" charset="0"/>
              <a:cs typeface="Times New Roman" pitchFamily="18" charset="0"/>
            </a:rPr>
            <a:t>nhóm</a:t>
          </a:r>
          <a:r>
            <a:rPr lang="en-US" altLang="en-US" sz="30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en-US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68475" y="4050716"/>
        <a:ext cx="5163082" cy="1614068"/>
      </dsp:txXfrm>
    </dsp:sp>
    <dsp:sp modelId="{B12ADC08-1210-4111-8EAF-0A77EB8D8869}">
      <dsp:nvSpPr>
        <dsp:cNvPr id="0" name=""/>
        <dsp:cNvSpPr/>
      </dsp:nvSpPr>
      <dsp:spPr>
        <a:xfrm>
          <a:off x="5964554" y="1300162"/>
          <a:ext cx="1114425" cy="1114425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>
        <a:off x="6215300" y="1300162"/>
        <a:ext cx="612933" cy="838605"/>
      </dsp:txXfrm>
    </dsp:sp>
    <dsp:sp modelId="{578F04EE-1094-408C-96BE-D2B72F1BC863}">
      <dsp:nvSpPr>
        <dsp:cNvPr id="0" name=""/>
        <dsp:cNvSpPr/>
      </dsp:nvSpPr>
      <dsp:spPr>
        <a:xfrm>
          <a:off x="6581774" y="3288982"/>
          <a:ext cx="1114425" cy="1114425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>
        <a:off x="6832520" y="3288982"/>
        <a:ext cx="612933" cy="8386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CBB16A-3F5A-4A2B-8672-05B983F9C31A}">
      <dsp:nvSpPr>
        <dsp:cNvPr id="0" name=""/>
        <dsp:cNvSpPr/>
      </dsp:nvSpPr>
      <dsp:spPr>
        <a:xfrm rot="5400000">
          <a:off x="4963589" y="-1840403"/>
          <a:ext cx="1265076" cy="5266944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Hệ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thống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nhà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hàng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McDonald’s, Pizza Hut, Burger King… </a:t>
          </a:r>
          <a:endParaRPr lang="en-US" sz="2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962655" y="222287"/>
        <a:ext cx="5205188" cy="1141564"/>
      </dsp:txXfrm>
    </dsp:sp>
    <dsp:sp modelId="{2113B1DA-8DD1-4B5B-8160-B519F7AE8A67}">
      <dsp:nvSpPr>
        <dsp:cNvPr id="0" name=""/>
        <dsp:cNvSpPr/>
      </dsp:nvSpPr>
      <dsp:spPr>
        <a:xfrm>
          <a:off x="0" y="2395"/>
          <a:ext cx="2962656" cy="1581345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Thực</a:t>
          </a:r>
          <a:r>
            <a:rPr lang="en-US" sz="39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900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đơn</a:t>
          </a:r>
          <a:r>
            <a:rPr lang="en-US" sz="39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Static</a:t>
          </a:r>
          <a:endParaRPr lang="en-US" sz="3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77195" y="79590"/>
        <a:ext cx="2808266" cy="1426955"/>
      </dsp:txXfrm>
    </dsp:sp>
    <dsp:sp modelId="{4284748D-CC77-4DAB-9FB8-C3FC48D31B96}">
      <dsp:nvSpPr>
        <dsp:cNvPr id="0" name=""/>
        <dsp:cNvSpPr/>
      </dsp:nvSpPr>
      <dsp:spPr>
        <a:xfrm rot="5400000">
          <a:off x="4963589" y="-179990"/>
          <a:ext cx="1265076" cy="5266944"/>
        </a:xfrm>
        <a:prstGeom prst="round2SameRect">
          <a:avLst/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5370241"/>
              <a:satOff val="24126"/>
              <a:lumOff val="165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Nhà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hàng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khách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sạn</a:t>
          </a:r>
          <a:endParaRPr lang="en-US" sz="2800" kern="1200" dirty="0" smtClean="0">
            <a:latin typeface="Times New Roman" pitchFamily="18" charset="0"/>
            <a:cs typeface="Times New Roman" pitchFamily="18" charset="0"/>
          </a:endParaRPr>
        </a:p>
      </dsp:txBody>
      <dsp:txXfrm rot="-5400000">
        <a:off x="2962655" y="1882700"/>
        <a:ext cx="5205188" cy="1141564"/>
      </dsp:txXfrm>
    </dsp:sp>
    <dsp:sp modelId="{BE31738C-1FE0-4FE8-98D1-5F2BB57F2F98}">
      <dsp:nvSpPr>
        <dsp:cNvPr id="0" name=""/>
        <dsp:cNvSpPr/>
      </dsp:nvSpPr>
      <dsp:spPr>
        <a:xfrm>
          <a:off x="0" y="1662808"/>
          <a:ext cx="2962656" cy="1581345"/>
        </a:xfrm>
        <a:prstGeom prst="round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Thực</a:t>
          </a:r>
          <a:r>
            <a:rPr lang="en-US" sz="39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900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đơn</a:t>
          </a:r>
          <a:r>
            <a:rPr lang="en-US" sz="39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Table d’hôte</a:t>
          </a:r>
          <a:endParaRPr lang="en-US" sz="3900" kern="1200" dirty="0" smtClean="0">
            <a:latin typeface="Times New Roman" pitchFamily="18" charset="0"/>
            <a:cs typeface="Times New Roman" pitchFamily="18" charset="0"/>
          </a:endParaRPr>
        </a:p>
      </dsp:txBody>
      <dsp:txXfrm>
        <a:off x="77195" y="1740003"/>
        <a:ext cx="2808266" cy="1426955"/>
      </dsp:txXfrm>
    </dsp:sp>
    <dsp:sp modelId="{B5AC5195-6974-4A00-913C-13B5D6AE6B7E}">
      <dsp:nvSpPr>
        <dsp:cNvPr id="0" name=""/>
        <dsp:cNvSpPr/>
      </dsp:nvSpPr>
      <dsp:spPr>
        <a:xfrm rot="5400000">
          <a:off x="4963589" y="1480422"/>
          <a:ext cx="1265076" cy="5266944"/>
        </a:xfrm>
        <a:prstGeom prst="round2SameRect">
          <a:avLst/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Nhà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hàng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khách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sạn</a:t>
          </a:r>
          <a:endParaRPr lang="en-US" sz="2800" kern="1200" dirty="0" smtClean="0">
            <a:latin typeface="Times New Roman" pitchFamily="18" charset="0"/>
            <a:cs typeface="Times New Roman" pitchFamily="18" charset="0"/>
          </a:endParaRPr>
        </a:p>
      </dsp:txBody>
      <dsp:txXfrm rot="-5400000">
        <a:off x="2962655" y="3543112"/>
        <a:ext cx="5205188" cy="1141564"/>
      </dsp:txXfrm>
    </dsp:sp>
    <dsp:sp modelId="{31143759-50A3-4762-A304-2F64EFA6AA6A}">
      <dsp:nvSpPr>
        <dsp:cNvPr id="0" name=""/>
        <dsp:cNvSpPr/>
      </dsp:nvSpPr>
      <dsp:spPr>
        <a:xfrm>
          <a:off x="0" y="3139358"/>
          <a:ext cx="2962656" cy="1581345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Thực</a:t>
          </a:r>
          <a:r>
            <a:rPr lang="en-US" sz="39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900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đơn</a:t>
          </a:r>
          <a:r>
            <a:rPr lang="en-US" sz="39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À la carte</a:t>
          </a:r>
          <a:endParaRPr lang="en-US" sz="3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77195" y="3216553"/>
        <a:ext cx="2808266" cy="14269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47C3F5-E089-4FC2-8014-80A14DBC7916}">
      <dsp:nvSpPr>
        <dsp:cNvPr id="0" name=""/>
        <dsp:cNvSpPr/>
      </dsp:nvSpPr>
      <dsp:spPr>
        <a:xfrm>
          <a:off x="5047" y="495707"/>
          <a:ext cx="2945457" cy="3534548"/>
        </a:xfrm>
        <a:prstGeom prst="roundRect">
          <a:avLst>
            <a:gd name="adj" fmla="val 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20015" rIns="155575" bIns="0" numCol="1" spcCol="1270" anchor="t" anchorCtr="0">
          <a:noAutofit/>
        </a:bodyPr>
        <a:lstStyle/>
        <a:p>
          <a:pPr lvl="0" algn="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500" kern="1200" dirty="0">
            <a:solidFill>
              <a:srgbClr val="FFFF00"/>
            </a:solidFill>
            <a:latin typeface="Times New Roman" pitchFamily="18" charset="0"/>
            <a:cs typeface="Times New Roman" pitchFamily="18" charset="0"/>
          </a:endParaRPr>
        </a:p>
      </dsp:txBody>
      <dsp:txXfrm rot="16200000">
        <a:off x="-1149571" y="1650326"/>
        <a:ext cx="2898330" cy="589091"/>
      </dsp:txXfrm>
    </dsp:sp>
    <dsp:sp modelId="{76F6AEA2-EEB7-4321-878E-8D6F90C2B1DE}">
      <dsp:nvSpPr>
        <dsp:cNvPr id="0" name=""/>
        <dsp:cNvSpPr/>
      </dsp:nvSpPr>
      <dsp:spPr>
        <a:xfrm>
          <a:off x="594138" y="495707"/>
          <a:ext cx="2194365" cy="3534548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50876" rIns="0" bIns="0" numCol="1" spcCol="1270" anchor="t" anchorCtr="0">
          <a:noAutofit/>
        </a:bodyPr>
        <a:lstStyle/>
        <a:p>
          <a:pPr lvl="0" algn="just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Thực</a:t>
          </a:r>
          <a:r>
            <a:rPr lang="en-US" sz="44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đơn</a:t>
          </a:r>
          <a:r>
            <a:rPr lang="en-US" sz="44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Cycle</a:t>
          </a:r>
          <a:endParaRPr lang="en-US" sz="4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4138" y="495707"/>
        <a:ext cx="2194365" cy="3534548"/>
      </dsp:txXfrm>
    </dsp:sp>
    <dsp:sp modelId="{6FF104F1-6D4D-4362-BA0E-F322D9713C7A}">
      <dsp:nvSpPr>
        <dsp:cNvPr id="0" name=""/>
        <dsp:cNvSpPr/>
      </dsp:nvSpPr>
      <dsp:spPr>
        <a:xfrm>
          <a:off x="3040046" y="495707"/>
          <a:ext cx="2122408" cy="3534548"/>
        </a:xfrm>
        <a:prstGeom prst="roundRect">
          <a:avLst>
            <a:gd name="adj" fmla="val 5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>
            <a:solidFill>
              <a:srgbClr val="C00000"/>
            </a:solidFill>
          </a:endParaRPr>
        </a:p>
      </dsp:txBody>
      <dsp:txXfrm rot="16200000">
        <a:off x="1803122" y="1732631"/>
        <a:ext cx="2898330" cy="424481"/>
      </dsp:txXfrm>
    </dsp:sp>
    <dsp:sp modelId="{E28C3206-35B4-4CBD-BD3F-8F4202192656}">
      <dsp:nvSpPr>
        <dsp:cNvPr id="0" name=""/>
        <dsp:cNvSpPr/>
      </dsp:nvSpPr>
      <dsp:spPr>
        <a:xfrm rot="5400000">
          <a:off x="2808710" y="3303612"/>
          <a:ext cx="519225" cy="441818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27A1B6-6B79-457E-81CB-2E1E6451425E}">
      <dsp:nvSpPr>
        <dsp:cNvPr id="0" name=""/>
        <dsp:cNvSpPr/>
      </dsp:nvSpPr>
      <dsp:spPr>
        <a:xfrm>
          <a:off x="3524199" y="495707"/>
          <a:ext cx="1581194" cy="3534548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50876" rIns="0" bIns="0" numCol="1" spcCol="1270" anchor="t" anchorCtr="0">
          <a:noAutofit/>
        </a:bodyPr>
        <a:lstStyle/>
        <a:p>
          <a:pPr lvl="0" algn="just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Thực</a:t>
          </a:r>
          <a:r>
            <a:rPr lang="en-US" sz="44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đơn</a:t>
          </a:r>
          <a:r>
            <a:rPr lang="en-US" sz="44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Du jour</a:t>
          </a:r>
          <a:endParaRPr lang="en-US" sz="4400" b="1" kern="1200" dirty="0" smtClean="0">
            <a:latin typeface="Times New Roman" pitchFamily="18" charset="0"/>
            <a:cs typeface="Times New Roman" pitchFamily="18" charset="0"/>
          </a:endParaRPr>
        </a:p>
      </dsp:txBody>
      <dsp:txXfrm>
        <a:off x="3524199" y="495707"/>
        <a:ext cx="1581194" cy="3534548"/>
      </dsp:txXfrm>
    </dsp:sp>
    <dsp:sp modelId="{D7400192-A0CC-4711-B905-3410619071F4}">
      <dsp:nvSpPr>
        <dsp:cNvPr id="0" name=""/>
        <dsp:cNvSpPr/>
      </dsp:nvSpPr>
      <dsp:spPr>
        <a:xfrm>
          <a:off x="5190554" y="495707"/>
          <a:ext cx="2945457" cy="3534548"/>
        </a:xfrm>
        <a:prstGeom prst="roundRect">
          <a:avLst>
            <a:gd name="adj" fmla="val 5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13157" rIns="146685" bIns="0" numCol="1" spcCol="1270" anchor="t" anchorCtr="0">
          <a:noAutofit/>
        </a:bodyPr>
        <a:lstStyle/>
        <a:p>
          <a:pPr lvl="0" algn="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300" kern="1200" dirty="0">
            <a:solidFill>
              <a:srgbClr val="7030A0"/>
            </a:solidFill>
          </a:endParaRPr>
        </a:p>
      </dsp:txBody>
      <dsp:txXfrm rot="16200000">
        <a:off x="4035935" y="1650326"/>
        <a:ext cx="2898330" cy="589091"/>
      </dsp:txXfrm>
    </dsp:sp>
    <dsp:sp modelId="{28360454-2700-4B6E-876D-EC59229BD39C}">
      <dsp:nvSpPr>
        <dsp:cNvPr id="0" name=""/>
        <dsp:cNvSpPr/>
      </dsp:nvSpPr>
      <dsp:spPr>
        <a:xfrm rot="5400000">
          <a:off x="5034209" y="3303612"/>
          <a:ext cx="519225" cy="441818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2E45C9-E048-460B-AF83-53FE84290D6C}">
      <dsp:nvSpPr>
        <dsp:cNvPr id="0" name=""/>
        <dsp:cNvSpPr/>
      </dsp:nvSpPr>
      <dsp:spPr>
        <a:xfrm>
          <a:off x="5779646" y="495707"/>
          <a:ext cx="2194365" cy="3534548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50876" rIns="0" bIns="0" numCol="1" spcCol="1270" anchor="t" anchorCtr="0">
          <a:noAutofit/>
        </a:bodyPr>
        <a:lstStyle/>
        <a:p>
          <a:pPr lvl="0" algn="just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Thực</a:t>
          </a:r>
          <a:r>
            <a:rPr lang="en-US" sz="44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đơn</a:t>
          </a:r>
          <a:r>
            <a:rPr lang="en-US" sz="44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Degustation</a:t>
          </a:r>
          <a:endParaRPr lang="en-US" sz="4400" b="1" kern="1200" dirty="0" smtClean="0">
            <a:latin typeface="Times New Roman" pitchFamily="18" charset="0"/>
            <a:cs typeface="Times New Roman" pitchFamily="18" charset="0"/>
          </a:endParaRPr>
        </a:p>
      </dsp:txBody>
      <dsp:txXfrm>
        <a:off x="5779646" y="495707"/>
        <a:ext cx="2194365" cy="353454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4B4F2D-72E8-40AB-B960-CA7B77649BEE}">
      <dsp:nvSpPr>
        <dsp:cNvPr id="0" name=""/>
        <dsp:cNvSpPr/>
      </dsp:nvSpPr>
      <dsp:spPr>
        <a:xfrm>
          <a:off x="1079499" y="0"/>
          <a:ext cx="5461000" cy="54610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c.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Nhược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điểm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các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chất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liệu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làm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menu?</a:t>
          </a:r>
          <a:endParaRPr lang="en-US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855690" y="273049"/>
        <a:ext cx="1908619" cy="819150"/>
      </dsp:txXfrm>
    </dsp:sp>
    <dsp:sp modelId="{F05E427B-6247-4AD4-8DF0-DA1895081E8B}">
      <dsp:nvSpPr>
        <dsp:cNvPr id="0" name=""/>
        <dsp:cNvSpPr/>
      </dsp:nvSpPr>
      <dsp:spPr>
        <a:xfrm>
          <a:off x="1762124" y="1365249"/>
          <a:ext cx="4095750" cy="40957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b. </a:t>
          </a:r>
          <a:r>
            <a:rPr lang="en-US" sz="2400" b="1" kern="1200" dirty="0" err="1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Ưu</a:t>
          </a:r>
          <a:r>
            <a:rPr lang="en-US" sz="2400" b="1" kern="12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điểm</a:t>
          </a:r>
          <a:r>
            <a:rPr lang="en-US" sz="2400" b="1" kern="12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các</a:t>
          </a:r>
          <a:r>
            <a:rPr lang="en-US" sz="2400" b="1" kern="12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chất</a:t>
          </a:r>
          <a:r>
            <a:rPr lang="en-US" sz="2400" b="1" kern="12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liệu</a:t>
          </a:r>
          <a:r>
            <a:rPr lang="en-US" sz="2400" b="1" kern="12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làm</a:t>
          </a:r>
          <a:r>
            <a:rPr lang="en-US" sz="2400" b="1" kern="12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menu?</a:t>
          </a:r>
        </a:p>
      </dsp:txBody>
      <dsp:txXfrm>
        <a:off x="2855690" y="1621234"/>
        <a:ext cx="1908619" cy="767953"/>
      </dsp:txXfrm>
    </dsp:sp>
    <dsp:sp modelId="{B0427F22-8BD0-4C24-BA78-C337985A27D0}">
      <dsp:nvSpPr>
        <dsp:cNvPr id="0" name=""/>
        <dsp:cNvSpPr/>
      </dsp:nvSpPr>
      <dsp:spPr>
        <a:xfrm>
          <a:off x="2209804" y="2781287"/>
          <a:ext cx="3200391" cy="267971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just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a. </a:t>
          </a:r>
          <a:r>
            <a:rPr lang="en-US" sz="3200" b="1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Kể</a:t>
          </a:r>
          <a:r>
            <a:rPr lang="en-US" sz="3200" b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b="1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tên</a:t>
          </a:r>
          <a:r>
            <a:rPr lang="en-US" sz="3200" b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b="1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các</a:t>
          </a:r>
          <a:r>
            <a:rPr lang="en-US" sz="3200" b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b="1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chất</a:t>
          </a:r>
          <a:r>
            <a:rPr lang="en-US" sz="3200" b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b="1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liệu</a:t>
          </a:r>
          <a:r>
            <a:rPr lang="en-US" sz="3200" b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b="1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làm</a:t>
          </a:r>
          <a:r>
            <a:rPr lang="en-US" sz="3200" b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menu?</a:t>
          </a:r>
          <a:endParaRPr lang="en-US" sz="3200" b="1" kern="1200" dirty="0" smtClean="0">
            <a:latin typeface="Times New Roman" pitchFamily="18" charset="0"/>
            <a:cs typeface="Times New Roman" pitchFamily="18" charset="0"/>
          </a:endParaRPr>
        </a:p>
      </dsp:txBody>
      <dsp:txXfrm>
        <a:off x="2678490" y="3451215"/>
        <a:ext cx="2263018" cy="13398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images (9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838200" y="0"/>
            <a:ext cx="8305800" cy="59093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/>
              <a:t>TRƯỜNG CAO ĐẲNG LÝ TỰ TRỌNG</a:t>
            </a:r>
            <a:r>
              <a:rPr lang="vi-VN" sz="4400" b="1" dirty="0"/>
              <a:t> T</a:t>
            </a:r>
            <a:r>
              <a:rPr lang="en-US" sz="4400" b="1" dirty="0"/>
              <a:t>HÀNH </a:t>
            </a:r>
            <a:r>
              <a:rPr lang="vi-VN" sz="4400" b="1" dirty="0"/>
              <a:t>P</a:t>
            </a:r>
            <a:r>
              <a:rPr lang="en-US" sz="4400" b="1" dirty="0"/>
              <a:t>HỐ </a:t>
            </a:r>
            <a:r>
              <a:rPr lang="vi-VN" sz="4400" b="1" dirty="0"/>
              <a:t>H</a:t>
            </a:r>
            <a:r>
              <a:rPr lang="en-US" sz="4400" b="1" dirty="0"/>
              <a:t>Ồ </a:t>
            </a:r>
            <a:r>
              <a:rPr lang="vi-VN" sz="4400" b="1" dirty="0"/>
              <a:t>C</a:t>
            </a:r>
            <a:r>
              <a:rPr lang="en-US" sz="4400" b="1" dirty="0"/>
              <a:t>HÍ </a:t>
            </a:r>
            <a:r>
              <a:rPr lang="vi-VN" sz="4400" b="1" dirty="0"/>
              <a:t>M</a:t>
            </a:r>
            <a:r>
              <a:rPr lang="en-US" sz="4400" b="1" dirty="0" smtClean="0"/>
              <a:t>INH</a:t>
            </a:r>
          </a:p>
          <a:p>
            <a:pPr algn="ctr"/>
            <a:r>
              <a:rPr lang="en-US" sz="4000" b="1" kern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NGÀNH </a:t>
            </a:r>
            <a:r>
              <a:rPr lang="en-US" sz="40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QUẢN TRỊ NHÀ HÀNG</a:t>
            </a:r>
            <a:endParaRPr lang="en-US" sz="4000" b="1" kern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altLang="en-US" sz="4000" dirty="0" err="1">
                <a:solidFill>
                  <a:srgbClr val="000000"/>
                </a:solidFill>
                <a:latin typeface="Trebuchet MS" panose="020B0603020202020204" pitchFamily="34" charset="0"/>
              </a:rPr>
              <a:t>Môn</a:t>
            </a:r>
            <a:r>
              <a:rPr lang="en-US" altLang="en-US" sz="4000" dirty="0">
                <a:solidFill>
                  <a:srgbClr val="000000"/>
                </a:solidFill>
                <a:latin typeface="Trebuchet MS" panose="020B0603020202020204" pitchFamily="34" charset="0"/>
              </a:rPr>
              <a:t> </a:t>
            </a:r>
            <a:r>
              <a:rPr lang="en-US" altLang="en-US" sz="4000" dirty="0" err="1">
                <a:solidFill>
                  <a:srgbClr val="000000"/>
                </a:solidFill>
                <a:latin typeface="Trebuchet MS" panose="020B0603020202020204" pitchFamily="34" charset="0"/>
              </a:rPr>
              <a:t>học</a:t>
            </a:r>
            <a:r>
              <a:rPr lang="en-US" altLang="en-US" sz="4000" dirty="0">
                <a:solidFill>
                  <a:srgbClr val="000000"/>
                </a:solidFill>
                <a:latin typeface="Trebuchet MS" panose="020B0603020202020204" pitchFamily="34" charset="0"/>
              </a:rPr>
              <a:t>: </a:t>
            </a:r>
            <a:r>
              <a:rPr lang="en-US" altLang="en-US" sz="4000" dirty="0" smtClean="0">
                <a:solidFill>
                  <a:srgbClr val="000000"/>
                </a:solidFill>
                <a:latin typeface="Trebuchet MS" panose="020B0603020202020204" pitchFamily="34" charset="0"/>
              </a:rPr>
              <a:t>XÂY DỰNG THỰC ĐƠN</a:t>
            </a:r>
            <a:r>
              <a:rPr lang="en-US" altLang="en-US" sz="4000" dirty="0">
                <a:solidFill>
                  <a:srgbClr val="006666"/>
                </a:solidFill>
              </a:rPr>
              <a:t/>
            </a:r>
            <a:br>
              <a:rPr lang="en-US" altLang="en-US" sz="4000" dirty="0">
                <a:solidFill>
                  <a:srgbClr val="006666"/>
                </a:solidFill>
              </a:rPr>
            </a:br>
            <a:r>
              <a:rPr lang="en-US" sz="4000" b="1" kern="0" dirty="0">
                <a:solidFill>
                  <a:srgbClr val="000000"/>
                </a:solidFill>
                <a:cs typeface="Arial" charset="0"/>
              </a:rPr>
              <a:t>LỚP: </a:t>
            </a:r>
            <a:r>
              <a:rPr lang="en-US" sz="4000" b="1" kern="0" dirty="0" smtClean="0">
                <a:solidFill>
                  <a:srgbClr val="000000"/>
                </a:solidFill>
                <a:cs typeface="Arial" charset="0"/>
              </a:rPr>
              <a:t>20C1-QTH1</a:t>
            </a:r>
            <a:endParaRPr lang="en-US" sz="4000" b="1" kern="0" dirty="0">
              <a:solidFill>
                <a:srgbClr val="000000"/>
              </a:solidFill>
              <a:cs typeface="Arial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000" b="1" kern="0" dirty="0">
                <a:cs typeface="Arial" charset="0"/>
              </a:rPr>
              <a:t>HỌC KỲ </a:t>
            </a:r>
            <a:r>
              <a:rPr lang="en-US" sz="4000" b="1" kern="0" dirty="0" smtClean="0">
                <a:cs typeface="Arial" charset="0"/>
              </a:rPr>
              <a:t>2 </a:t>
            </a:r>
            <a:r>
              <a:rPr lang="en-US" sz="4000" b="1" kern="0" dirty="0">
                <a:cs typeface="Arial" charset="0"/>
              </a:rPr>
              <a:t>– NĂM HỌC 2020_2021</a:t>
            </a: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000" b="1" kern="0" dirty="0">
                <a:cs typeface="Arial" charset="0"/>
              </a:rPr>
              <a:t>GIẢNG VIÊN: PHẠM THỊ THANH </a:t>
            </a:r>
            <a:r>
              <a:rPr lang="en-US" sz="4000" b="1" kern="0" dirty="0" smtClean="0">
                <a:cs typeface="Arial" charset="0"/>
              </a:rPr>
              <a:t>THÚY</a:t>
            </a:r>
            <a:endParaRPr lang="en-US" sz="4000" b="1" kern="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381000"/>
            <a:ext cx="7772400" cy="1470025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8" name="Picture 7" descr="images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5438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33400" y="0"/>
            <a:ext cx="8229600" cy="74114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altLang="en-US" sz="4000" dirty="0" err="1">
                <a:solidFill>
                  <a:srgbClr val="000000"/>
                </a:solidFill>
                <a:latin typeface="Trebuchet MS" panose="020B0603020202020204" pitchFamily="34" charset="0"/>
              </a:rPr>
              <a:t>Môn</a:t>
            </a:r>
            <a:r>
              <a:rPr lang="en-US" altLang="en-US" sz="4000" dirty="0">
                <a:solidFill>
                  <a:srgbClr val="000000"/>
                </a:solidFill>
                <a:latin typeface="Trebuchet MS" panose="020B0603020202020204" pitchFamily="34" charset="0"/>
              </a:rPr>
              <a:t> </a:t>
            </a:r>
            <a:r>
              <a:rPr lang="en-US" altLang="en-US" sz="4000" dirty="0" err="1">
                <a:solidFill>
                  <a:srgbClr val="000000"/>
                </a:solidFill>
                <a:latin typeface="Trebuchet MS" panose="020B0603020202020204" pitchFamily="34" charset="0"/>
              </a:rPr>
              <a:t>học</a:t>
            </a:r>
            <a:r>
              <a:rPr lang="en-US" altLang="en-US" sz="4000" dirty="0">
                <a:solidFill>
                  <a:srgbClr val="000000"/>
                </a:solidFill>
                <a:latin typeface="Trebuchet MS" panose="020B0603020202020204" pitchFamily="34" charset="0"/>
              </a:rPr>
              <a:t>: XÂY DỰNG THỰC </a:t>
            </a:r>
            <a:r>
              <a:rPr lang="en-US" altLang="en-US" sz="4000" dirty="0" smtClean="0">
                <a:solidFill>
                  <a:srgbClr val="000000"/>
                </a:solidFill>
                <a:latin typeface="Trebuchet MS" panose="020B0603020202020204" pitchFamily="34" charset="0"/>
              </a:rPr>
              <a:t>ĐƠN</a:t>
            </a:r>
            <a:endParaRPr kumimoji="0" lang="en-US" sz="4000" b="1" i="0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4800" y="2079010"/>
            <a:ext cx="8839200" cy="249299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vi-VN" sz="6000" b="1" kern="0" dirty="0">
                <a:solidFill>
                  <a:srgbClr val="FF0000"/>
                </a:solidFill>
                <a:cs typeface="Arial" charset="0"/>
              </a:rPr>
              <a:t>Chương </a:t>
            </a:r>
            <a:r>
              <a:rPr lang="en-US" sz="6000" b="1" kern="0" dirty="0" smtClean="0">
                <a:solidFill>
                  <a:srgbClr val="FF0000"/>
                </a:solidFill>
                <a:cs typeface="Arial" charset="0"/>
              </a:rPr>
              <a:t>2: </a:t>
            </a:r>
            <a:r>
              <a:rPr lang="en-US" sz="6000" b="1" dirty="0" smtClean="0">
                <a:solidFill>
                  <a:srgbClr val="FF0000"/>
                </a:solidFill>
              </a:rPr>
              <a:t>GIỚI THIỆU VỀ THỰC ĐƠN</a:t>
            </a:r>
            <a:endParaRPr lang="en-US" sz="6000" b="1" dirty="0">
              <a:solidFill>
                <a:srgbClr val="FF0000"/>
              </a:solidFill>
            </a:endParaRPr>
          </a:p>
          <a:p>
            <a:pPr algn="ctr">
              <a:spcBef>
                <a:spcPct val="0"/>
              </a:spcBef>
              <a:defRPr/>
            </a:pPr>
            <a:r>
              <a:rPr lang="en-US" sz="3600" b="1" kern="0" dirty="0">
                <a:solidFill>
                  <a:srgbClr val="FF0000"/>
                </a:solidFill>
                <a:cs typeface="Arial" charset="0"/>
              </a:rPr>
              <a:t>(</a:t>
            </a:r>
            <a:r>
              <a:rPr lang="en-US" sz="3600" b="1" kern="0" dirty="0" err="1">
                <a:solidFill>
                  <a:srgbClr val="FF0000"/>
                </a:solidFill>
                <a:cs typeface="Arial" charset="0"/>
              </a:rPr>
              <a:t>Buổi</a:t>
            </a:r>
            <a:r>
              <a:rPr lang="en-US" sz="3600" b="1" kern="0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en-US" sz="3600" b="1" kern="0" dirty="0" smtClean="0">
                <a:solidFill>
                  <a:srgbClr val="FF0000"/>
                </a:solidFill>
                <a:cs typeface="Arial" charset="0"/>
              </a:rPr>
              <a:t>1)</a:t>
            </a:r>
            <a:endParaRPr lang="en-US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381000"/>
            <a:ext cx="7772400" cy="1470025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8" name="Picture 7" descr="images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5438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33400" y="0"/>
            <a:ext cx="8229600" cy="74114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altLang="en-US" sz="4000" dirty="0" smtClean="0">
                <a:solidFill>
                  <a:srgbClr val="000000"/>
                </a:solidFill>
                <a:latin typeface="Trebuchet MS" panose="020B0603020202020204" pitchFamily="34" charset="0"/>
              </a:rPr>
              <a:t>KIỂM TRA BÀI</a:t>
            </a:r>
            <a:endParaRPr kumimoji="0" lang="en-US" sz="4000" b="1" i="0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3400" y="1371600"/>
            <a:ext cx="8229600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en-US" sz="5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thực </a:t>
            </a:r>
            <a:r>
              <a:rPr lang="en-US" sz="5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 </a:t>
            </a:r>
          </a:p>
          <a:p>
            <a:pPr marL="742950" indent="-742950">
              <a:buAutoNum type="arabicPeriod"/>
            </a:pPr>
            <a:r>
              <a:rPr lang="en-US" sz="5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5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5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thực </a:t>
            </a:r>
            <a:r>
              <a:rPr lang="en-US" sz="5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5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3585220642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381000"/>
            <a:ext cx="7772400" cy="1470025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8" name="Picture 7" descr="images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5438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33400" y="0"/>
            <a:ext cx="8229600" cy="74114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000" noProof="0" dirty="0" smtClean="0">
                <a:solidFill>
                  <a:srgbClr val="000000"/>
                </a:solidFill>
                <a:latin typeface="Trebuchet MS" panose="020B0603020202020204" pitchFamily="34" charset="0"/>
              </a:rPr>
              <a:t>ĐẶT VẤN ĐỀ</a:t>
            </a:r>
            <a:endParaRPr kumimoji="0" lang="en-US" sz="4000" b="1" i="0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4800" y="1066800"/>
            <a:ext cx="88392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gặp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bếp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trưởng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?</a:t>
            </a:r>
            <a:endParaRPr lang="en-US" sz="36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793" y="2267128"/>
            <a:ext cx="7915007" cy="5276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879530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381000"/>
            <a:ext cx="7772400" cy="1470025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8" name="Picture 7" descr="images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5438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33400" y="0"/>
            <a:ext cx="8229600" cy="74114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altLang="en-US" sz="4000" dirty="0" smtClean="0">
                <a:solidFill>
                  <a:srgbClr val="000000"/>
                </a:solidFill>
                <a:latin typeface="Trebuchet MS" panose="020B0603020202020204" pitchFamily="34" charset="0"/>
              </a:rPr>
              <a:t>NỘI DUNG</a:t>
            </a:r>
            <a:endParaRPr kumimoji="0" lang="en-US" sz="4000" b="1" i="0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3400" y="838200"/>
            <a:ext cx="8229600" cy="31700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2.1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thực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0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2.2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thực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0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2.2.1 Theo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endParaRPr lang="en-US" sz="40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2.2.2 Theo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dinh</a:t>
            </a:r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dưỡng</a:t>
            </a:r>
            <a:endParaRPr lang="en-US" sz="40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2.2.2.1 Thực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uống</a:t>
            </a:r>
            <a:endParaRPr lang="en-US" sz="40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3400" y="4191000"/>
            <a:ext cx="8229600" cy="280076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2.2.2.2 Thực </a:t>
            </a:r>
            <a:r>
              <a:rPr lang="en-US" sz="4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endParaRPr lang="en-US" sz="4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 </a:t>
            </a:r>
            <a:r>
              <a:rPr lang="en-US" sz="4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thực </a:t>
            </a:r>
            <a:r>
              <a:rPr lang="en-US" sz="4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 </a:t>
            </a:r>
            <a:r>
              <a:rPr lang="en-US" sz="4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endParaRPr lang="en-US" sz="4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840733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pPr lvl="0">
              <a:defRPr/>
            </a:pPr>
            <a:r>
              <a:rPr lang="en-US" altLang="en-US" sz="3200" dirty="0">
                <a:solidFill>
                  <a:srgbClr val="000000"/>
                </a:solidFill>
                <a:latin typeface="Trebuchet MS" panose="020B0603020202020204" pitchFamily="34" charset="0"/>
              </a:rPr>
              <a:t>MỤC TIÊU</a:t>
            </a:r>
            <a:endParaRPr lang="en-US" sz="3200" b="1" u="sn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5773178"/>
              </p:ext>
            </p:extLst>
          </p:nvPr>
        </p:nvGraphicFramePr>
        <p:xfrm>
          <a:off x="457200" y="914400"/>
          <a:ext cx="8229600" cy="5715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5814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2.2 PHÂN LOẠI THỰC </a:t>
            </a:r>
            <a:r>
              <a:rPr lang="da-DK" sz="4000" dirty="0">
                <a:latin typeface="Times New Roman" pitchFamily="18" charset="0"/>
                <a:cs typeface="Times New Roman" pitchFamily="18" charset="0"/>
              </a:rPr>
              <a:t>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2.2.2 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dinh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dưỡng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2.2.2.2 Thực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endParaRPr lang="da-DK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1565731"/>
            <a:ext cx="838200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thực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en-US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Static</a:t>
            </a:r>
            <a:endParaRPr lang="en-US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là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kiểu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dụng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ở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chuỗi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cửa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hàng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McDonald’s, Pizza Hut, Burger King…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sư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dụng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suốt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món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thành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combo. </a:t>
            </a:r>
          </a:p>
        </p:txBody>
      </p:sp>
    </p:spTree>
    <p:extLst>
      <p:ext uri="{BB962C8B-B14F-4D97-AF65-F5344CB8AC3E}">
        <p14:creationId xmlns:p14="http://schemas.microsoft.com/office/powerpoint/2010/main" val="687971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2.2 PHÂN LOẠI THỰC </a:t>
            </a:r>
            <a:r>
              <a:rPr lang="da-DK" sz="4000" dirty="0">
                <a:latin typeface="Times New Roman" pitchFamily="18" charset="0"/>
                <a:cs typeface="Times New Roman" pitchFamily="18" charset="0"/>
              </a:rPr>
              <a:t>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2.2.2 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dinh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dưỡng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2.2.2.2 Thực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endParaRPr lang="da-DK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200" y="1797308"/>
            <a:ext cx="8763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US" sz="4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Static</a:t>
            </a:r>
            <a:endParaRPr lang="en-US" sz="4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Ngày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nay,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đê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hợp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hiếu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khách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vào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dịp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lê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̃ hay promotion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đặc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biệt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chuỗi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hàng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fast food có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bô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sung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nhiều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món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vào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bản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góp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phần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44790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2.2 PHÂN LOẠI THỰC </a:t>
            </a:r>
            <a:r>
              <a:rPr lang="da-DK" sz="4000" dirty="0">
                <a:latin typeface="Times New Roman" pitchFamily="18" charset="0"/>
                <a:cs typeface="Times New Roman" pitchFamily="18" charset="0"/>
              </a:rPr>
              <a:t>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2.2.2 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dinh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dưỡng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2.2.2.2 Thực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endParaRPr lang="da-DK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873508"/>
            <a:ext cx="88392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US" sz="4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Table d’hôte</a:t>
            </a:r>
            <a:endParaRPr lang="en-US" sz="4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là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trọn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gói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một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bữa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mức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định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đầy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món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vị,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chính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tráng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miệng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hạn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chê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sư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lựa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chọn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này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còn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gọi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là prix fixe (fixed price),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nghĩa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là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đổi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95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453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2.2 PHÂN LOẠI THỰC 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2.2.2 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dinh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dưỡng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2.2.2.2 Thực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endParaRPr lang="da-DK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1788616"/>
            <a:ext cx="8382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US" sz="4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À la carte</a:t>
            </a:r>
            <a:endParaRPr lang="en-US" sz="4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Thực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À la carte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thực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nay. À la carte là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kiểu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trái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ngược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Table d’hôte. </a:t>
            </a:r>
          </a:p>
        </p:txBody>
      </p:sp>
    </p:spTree>
    <p:extLst>
      <p:ext uri="{BB962C8B-B14F-4D97-AF65-F5344CB8AC3E}">
        <p14:creationId xmlns:p14="http://schemas.microsoft.com/office/powerpoint/2010/main" val="1828177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2.2 PHÂN LOẠI THỰC 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2.2.2 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dinh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dưỡng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2.2.2.2 Thực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endParaRPr lang="da-DK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864816"/>
            <a:ext cx="88392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US" sz="4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À la carte</a:t>
            </a:r>
            <a:endParaRPr lang="en-US" sz="4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món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uống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liệt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kê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khách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cần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chọn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một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bữa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kê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hoạch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sẵn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mà có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thê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chọn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tùy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thích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món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lẻ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có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à la carte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đê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order.</a:t>
            </a:r>
          </a:p>
        </p:txBody>
      </p:sp>
    </p:spTree>
    <p:extLst>
      <p:ext uri="{BB962C8B-B14F-4D97-AF65-F5344CB8AC3E}">
        <p14:creationId xmlns:p14="http://schemas.microsoft.com/office/powerpoint/2010/main" val="3852855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2.2 PHÂN LOẠI THỰC </a:t>
            </a:r>
            <a:r>
              <a:rPr lang="da-DK" sz="4000" dirty="0">
                <a:latin typeface="Times New Roman" pitchFamily="18" charset="0"/>
                <a:cs typeface="Times New Roman" pitchFamily="18" charset="0"/>
              </a:rPr>
              <a:t>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2.2.2 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dinh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dưỡng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2.2.2.2 Thực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endParaRPr lang="da-DK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1721108"/>
            <a:ext cx="8686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US" sz="4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Cycle</a:t>
            </a:r>
            <a:endParaRPr lang="en-US" sz="4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Cycle (cyclic menu) là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một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chuỗi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lặp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lặp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lại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̀, có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thê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tuần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tháng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hoặc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́. Ví dụ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xuân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hạ,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rồi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đến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lại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lặp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lại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chuỗi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vậy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791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2.2 PHÂN LOẠI THỰC </a:t>
            </a:r>
            <a:r>
              <a:rPr lang="da-DK" sz="4000" dirty="0">
                <a:latin typeface="Times New Roman" pitchFamily="18" charset="0"/>
                <a:cs typeface="Times New Roman" pitchFamily="18" charset="0"/>
              </a:rPr>
              <a:t>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2.2.2 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dinh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dưỡng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2.2.2.2 Thực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endParaRPr lang="da-DK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1797308"/>
            <a:ext cx="8686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US" sz="4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Cycle</a:t>
            </a:r>
            <a:endParaRPr lang="en-US" sz="4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Một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sô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khách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sạn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ở Las Vegas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sư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dụng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7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ngày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vì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khách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ở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lại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đê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phát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sư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lặp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lại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Ở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mát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cyclic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lặp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lại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2 – 3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tuần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72509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2.2 PHÂN LOẠI THỰC </a:t>
            </a:r>
            <a:r>
              <a:rPr lang="da-DK" sz="4000" dirty="0">
                <a:latin typeface="Times New Roman" pitchFamily="18" charset="0"/>
                <a:cs typeface="Times New Roman" pitchFamily="18" charset="0"/>
              </a:rPr>
              <a:t>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2.2.2 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dinh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dưỡng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2.2.2.2 Thực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endParaRPr lang="da-DK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2067342"/>
            <a:ext cx="83820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Nha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hàng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khách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sạn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thê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sư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dụng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à la carte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vòng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7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ngày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729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3200" dirty="0" smtClean="0">
                <a:latin typeface="Times New Roman" pitchFamily="18" charset="0"/>
                <a:cs typeface="Times New Roman" pitchFamily="18" charset="0"/>
              </a:rPr>
              <a:t>2.2 PHÂN LOẠI THỰC </a:t>
            </a:r>
            <a:r>
              <a:rPr lang="da-DK" sz="3200" dirty="0">
                <a:latin typeface="Times New Roman" pitchFamily="18" charset="0"/>
                <a:cs typeface="Times New Roman" pitchFamily="18" charset="0"/>
              </a:rPr>
              <a:t>ĐƠN</a:t>
            </a:r>
          </a:p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2.2.2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dưỡng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2.2.2.2 Thực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endParaRPr lang="da-DK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1295400"/>
            <a:ext cx="8686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US" sz="4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Set menu</a:t>
            </a:r>
            <a:endParaRPr lang="en-US" sz="4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Là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một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bữa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hoạch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định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sẵn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Khách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phục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vụ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món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vị,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chính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tráng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miệng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̃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đặt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sẵn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Loại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này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tiệc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tiệc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cưới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hoan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901055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2.2 PHÂN LOẠI THỰC </a:t>
            </a:r>
            <a:r>
              <a:rPr lang="da-DK" sz="4000" dirty="0">
                <a:latin typeface="Times New Roman" pitchFamily="18" charset="0"/>
                <a:cs typeface="Times New Roman" pitchFamily="18" charset="0"/>
              </a:rPr>
              <a:t>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2.2.2 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dinh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dưỡng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2.2.2.2 Thực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endParaRPr lang="da-DK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2008525"/>
            <a:ext cx="8382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US" sz="4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 </a:t>
            </a:r>
            <a:r>
              <a:rPr lang="en-US" sz="4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jour</a:t>
            </a:r>
          </a:p>
          <a:p>
            <a:pPr algn="just" fontAlgn="base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 jour menu là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thê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đổi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hằng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ngày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Mỗi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ngày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sẽ có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một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hoặc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vài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món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đặc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biệt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tùy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thuộc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vào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từng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mùa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944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2.2 PHÂN LOẠI THỰC </a:t>
            </a:r>
            <a:r>
              <a:rPr lang="da-DK" sz="4000" dirty="0">
                <a:latin typeface="Times New Roman" pitchFamily="18" charset="0"/>
                <a:cs typeface="Times New Roman" pitchFamily="18" charset="0"/>
              </a:rPr>
              <a:t>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2.2.2 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dinh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dưỡng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2.2.2.2 Thực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endParaRPr lang="da-DK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1644908"/>
            <a:ext cx="8686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US" sz="4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Degustation</a:t>
            </a:r>
            <a:endParaRPr lang="en-US" sz="4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phải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là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đê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no, mà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yếu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phục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vụ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đích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nếm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trải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nghiệm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thưởng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hương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tài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người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đầu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bếp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80353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2.3 CÁC YÊU CẦU KHI TRÌNH BÀY THỰC 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2.3.1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bày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2.3.1.1 </a:t>
            </a:r>
            <a:r>
              <a:rPr lang="en-US" sz="4000" dirty="0" err="1">
                <a:solidFill>
                  <a:srgbClr val="FF0000"/>
                </a:solidFill>
              </a:rPr>
              <a:t>Lựa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chọn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chất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liệu</a:t>
            </a:r>
            <a:r>
              <a:rPr lang="en-US" sz="4000" dirty="0">
                <a:solidFill>
                  <a:srgbClr val="FF0000"/>
                </a:solidFill>
              </a:rPr>
              <a:t> menu </a:t>
            </a:r>
            <a:r>
              <a:rPr lang="en-US" sz="4000" dirty="0" err="1">
                <a:solidFill>
                  <a:srgbClr val="FF0000"/>
                </a:solidFill>
              </a:rPr>
              <a:t>phù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hợp</a:t>
            </a:r>
            <a:r>
              <a:rPr lang="en-US" sz="4000" dirty="0">
                <a:solidFill>
                  <a:srgbClr val="FF0000"/>
                </a:solidFill>
              </a:rPr>
              <a:t> </a:t>
            </a:r>
            <a:endParaRPr lang="da-DK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2999125"/>
            <a:ext cx="8382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thật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đẹp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314205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2.3 CÁC YÊU CẦU KHI TRÌNH BÀY THỰC 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2.3.1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bày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2.3.1.1 </a:t>
            </a:r>
            <a:r>
              <a:rPr lang="en-US" sz="4000" dirty="0" err="1">
                <a:solidFill>
                  <a:srgbClr val="FF0000"/>
                </a:solidFill>
              </a:rPr>
              <a:t>Lựa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chọn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chất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liệu</a:t>
            </a:r>
            <a:r>
              <a:rPr lang="en-US" sz="4000" dirty="0">
                <a:solidFill>
                  <a:srgbClr val="FF0000"/>
                </a:solidFill>
              </a:rPr>
              <a:t> menu </a:t>
            </a:r>
            <a:r>
              <a:rPr lang="en-US" sz="4000" dirty="0" err="1">
                <a:solidFill>
                  <a:srgbClr val="FF0000"/>
                </a:solidFill>
              </a:rPr>
              <a:t>phù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hợp</a:t>
            </a:r>
            <a:r>
              <a:rPr lang="en-US" sz="4000" dirty="0">
                <a:solidFill>
                  <a:srgbClr val="FF0000"/>
                </a:solidFill>
              </a:rPr>
              <a:t> </a:t>
            </a:r>
            <a:endParaRPr lang="da-DK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3295233"/>
            <a:ext cx="83820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dáng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ấn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ban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dành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282851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763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2.3 CÁC YÊU CẦU KHI TRÌNH BÀY THỰC 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2.3.1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bày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2.3.1.1 </a:t>
            </a:r>
            <a:r>
              <a:rPr lang="en-US" sz="4000" dirty="0" err="1">
                <a:solidFill>
                  <a:srgbClr val="FF0000"/>
                </a:solidFill>
              </a:rPr>
              <a:t>Lựa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chọn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chất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liệu</a:t>
            </a:r>
            <a:r>
              <a:rPr lang="en-US" sz="4000" dirty="0">
                <a:solidFill>
                  <a:srgbClr val="FF0000"/>
                </a:solidFill>
              </a:rPr>
              <a:t> menu </a:t>
            </a:r>
            <a:r>
              <a:rPr lang="en-US" sz="4000" dirty="0" err="1">
                <a:solidFill>
                  <a:srgbClr val="FF0000"/>
                </a:solidFill>
              </a:rPr>
              <a:t>phù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hợp</a:t>
            </a:r>
            <a:r>
              <a:rPr lang="en-US" sz="4000" dirty="0">
                <a:solidFill>
                  <a:srgbClr val="FF0000"/>
                </a:solidFill>
              </a:rPr>
              <a:t> </a:t>
            </a:r>
            <a:endParaRPr lang="da-DK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2703016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catalogue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giấy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catalogue,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gỗ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vải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v.v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219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763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2.3 CÁC YÊU CẦU KHI TRÌNH BÀY THỰC 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2.3.1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bày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2.3.1.1 </a:t>
            </a:r>
            <a:r>
              <a:rPr lang="en-US" sz="4000" dirty="0" err="1">
                <a:solidFill>
                  <a:srgbClr val="FF0000"/>
                </a:solidFill>
              </a:rPr>
              <a:t>Lựa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chọn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chất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liệu</a:t>
            </a:r>
            <a:r>
              <a:rPr lang="en-US" sz="4000" dirty="0">
                <a:solidFill>
                  <a:srgbClr val="FF0000"/>
                </a:solidFill>
              </a:rPr>
              <a:t> menu </a:t>
            </a:r>
            <a:r>
              <a:rPr lang="en-US" sz="4000" dirty="0" err="1">
                <a:solidFill>
                  <a:srgbClr val="FF0000"/>
                </a:solidFill>
              </a:rPr>
              <a:t>phù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hợp</a:t>
            </a:r>
            <a:r>
              <a:rPr lang="en-US" sz="4000" dirty="0">
                <a:solidFill>
                  <a:srgbClr val="FF0000"/>
                </a:solidFill>
              </a:rPr>
              <a:t> </a:t>
            </a:r>
            <a:endParaRPr lang="da-DK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2779216"/>
            <a:ext cx="8382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Tùy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hải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sang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222626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2.3 CÁC YÊU CẦU KHI TRÌNH BÀY THỰC 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2.3.1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bày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2.3.1.1 </a:t>
            </a:r>
            <a:r>
              <a:rPr lang="en-US" sz="4000" dirty="0" err="1">
                <a:solidFill>
                  <a:srgbClr val="FF0000"/>
                </a:solidFill>
              </a:rPr>
              <a:t>Lựa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chọn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chất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liệu</a:t>
            </a:r>
            <a:r>
              <a:rPr lang="en-US" sz="4000" dirty="0">
                <a:solidFill>
                  <a:srgbClr val="FF0000"/>
                </a:solidFill>
              </a:rPr>
              <a:t> menu </a:t>
            </a:r>
            <a:r>
              <a:rPr lang="en-US" sz="4000" dirty="0" err="1">
                <a:solidFill>
                  <a:srgbClr val="FF0000"/>
                </a:solidFill>
              </a:rPr>
              <a:t>phù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hợp</a:t>
            </a:r>
            <a:r>
              <a:rPr lang="en-US" sz="4000" dirty="0">
                <a:solidFill>
                  <a:srgbClr val="FF0000"/>
                </a:solidFill>
              </a:rPr>
              <a:t> </a:t>
            </a:r>
            <a:endParaRPr lang="da-DK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2846725"/>
            <a:ext cx="8382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gỗ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vintage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cổ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vải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72942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763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2.3 CÁC YÊU CẦU KHI TRÌNH BÀY THỰC 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2.3.1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bày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2.3.1.1 </a:t>
            </a:r>
            <a:r>
              <a:rPr lang="en-US" sz="4000" dirty="0" err="1">
                <a:solidFill>
                  <a:srgbClr val="FF0000"/>
                </a:solidFill>
              </a:rPr>
              <a:t>Lựa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chọn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chất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liệu</a:t>
            </a:r>
            <a:r>
              <a:rPr lang="en-US" sz="4000" dirty="0">
                <a:solidFill>
                  <a:srgbClr val="FF0000"/>
                </a:solidFill>
              </a:rPr>
              <a:t> menu </a:t>
            </a:r>
            <a:r>
              <a:rPr lang="en-US" sz="4000" dirty="0" err="1">
                <a:solidFill>
                  <a:srgbClr val="FF0000"/>
                </a:solidFill>
              </a:rPr>
              <a:t>phù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hợp</a:t>
            </a:r>
            <a:r>
              <a:rPr lang="en-US" sz="4000" dirty="0">
                <a:solidFill>
                  <a:srgbClr val="FF0000"/>
                </a:solidFill>
              </a:rPr>
              <a:t> </a:t>
            </a:r>
            <a:endParaRPr lang="da-DK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2703016"/>
            <a:ext cx="8382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ưu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gỗ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đẹp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thực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buộc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cuốn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menu. </a:t>
            </a:r>
          </a:p>
        </p:txBody>
      </p:sp>
    </p:spTree>
    <p:extLst>
      <p:ext uri="{BB962C8B-B14F-4D97-AF65-F5344CB8AC3E}">
        <p14:creationId xmlns:p14="http://schemas.microsoft.com/office/powerpoint/2010/main" val="3102566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2.3 CÁC YÊU CẦU KHI TRÌNH BÀY THỰC 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2.3.1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bày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2.3.1.1 </a:t>
            </a:r>
            <a:r>
              <a:rPr lang="en-US" sz="4000" dirty="0" err="1">
                <a:solidFill>
                  <a:srgbClr val="FF0000"/>
                </a:solidFill>
              </a:rPr>
              <a:t>Lựa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chọn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chất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liệu</a:t>
            </a:r>
            <a:r>
              <a:rPr lang="en-US" sz="4000" dirty="0">
                <a:solidFill>
                  <a:srgbClr val="FF0000"/>
                </a:solidFill>
              </a:rPr>
              <a:t> menu </a:t>
            </a:r>
            <a:r>
              <a:rPr lang="en-US" sz="4000" dirty="0" err="1">
                <a:solidFill>
                  <a:srgbClr val="FF0000"/>
                </a:solidFill>
              </a:rPr>
              <a:t>phù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hợp</a:t>
            </a:r>
            <a:r>
              <a:rPr lang="en-US" sz="4000" dirty="0">
                <a:solidFill>
                  <a:srgbClr val="FF0000"/>
                </a:solidFill>
              </a:rPr>
              <a:t> </a:t>
            </a:r>
            <a:endParaRPr lang="da-DK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2922925"/>
            <a:ext cx="8382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giấy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bìa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cứng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nay,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rẻ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92438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2.3 CÁC YÊU CẦU KHI TRÌNH BÀY THỰC 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2.3.1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bày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2.3.1.1 </a:t>
            </a:r>
            <a:r>
              <a:rPr lang="en-US" sz="4000" dirty="0" err="1">
                <a:solidFill>
                  <a:srgbClr val="FF0000"/>
                </a:solidFill>
              </a:rPr>
              <a:t>Lựa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chọn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chất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liệu</a:t>
            </a:r>
            <a:r>
              <a:rPr lang="en-US" sz="4000" dirty="0">
                <a:solidFill>
                  <a:srgbClr val="FF0000"/>
                </a:solidFill>
              </a:rPr>
              <a:t> menu </a:t>
            </a:r>
            <a:r>
              <a:rPr lang="en-US" sz="4000" dirty="0" err="1">
                <a:solidFill>
                  <a:srgbClr val="FF0000"/>
                </a:solidFill>
              </a:rPr>
              <a:t>phù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hợp</a:t>
            </a:r>
            <a:r>
              <a:rPr lang="en-US" sz="3200" dirty="0">
                <a:solidFill>
                  <a:srgbClr val="FF0000"/>
                </a:solidFill>
              </a:rPr>
              <a:t> </a:t>
            </a:r>
            <a:endParaRPr lang="da-DK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3752433"/>
            <a:ext cx="83820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đẹp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ưu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đảm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ý </a:t>
            </a:r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tưởng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4082083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2.3.1.1 </a:t>
            </a:r>
            <a:r>
              <a:rPr lang="en-US" sz="3200" dirty="0" err="1">
                <a:solidFill>
                  <a:srgbClr val="FF0000"/>
                </a:solidFill>
              </a:rPr>
              <a:t>Lựa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chọn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chất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liệu</a:t>
            </a:r>
            <a:r>
              <a:rPr lang="en-US" sz="3200" dirty="0">
                <a:solidFill>
                  <a:srgbClr val="FF0000"/>
                </a:solidFill>
              </a:rPr>
              <a:t> menu </a:t>
            </a:r>
            <a:r>
              <a:rPr lang="en-US" sz="3200" dirty="0" err="1">
                <a:solidFill>
                  <a:srgbClr val="FF0000"/>
                </a:solidFill>
              </a:rPr>
              <a:t>phù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hợp</a:t>
            </a:r>
            <a:r>
              <a:rPr lang="en-US" sz="3200" dirty="0">
                <a:solidFill>
                  <a:srgbClr val="FF0000"/>
                </a:solidFill>
              </a:rPr>
              <a:t> </a:t>
            </a:r>
            <a:endParaRPr lang="da-DK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1841242"/>
            <a:ext cx="8382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2083" t="18178" r="23750" b="9259"/>
          <a:stretch/>
        </p:blipFill>
        <p:spPr>
          <a:xfrm>
            <a:off x="1281223" y="990600"/>
            <a:ext cx="7391400" cy="556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687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2.3.1.1 </a:t>
            </a:r>
            <a:r>
              <a:rPr lang="en-US" sz="3200" dirty="0" err="1">
                <a:solidFill>
                  <a:srgbClr val="FF0000"/>
                </a:solidFill>
              </a:rPr>
              <a:t>Lựa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chọn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chất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liệu</a:t>
            </a:r>
            <a:r>
              <a:rPr lang="en-US" sz="3200" dirty="0">
                <a:solidFill>
                  <a:srgbClr val="FF0000"/>
                </a:solidFill>
              </a:rPr>
              <a:t> menu </a:t>
            </a:r>
            <a:r>
              <a:rPr lang="en-US" sz="3200" dirty="0" err="1">
                <a:solidFill>
                  <a:srgbClr val="FF0000"/>
                </a:solidFill>
              </a:rPr>
              <a:t>phù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hợp</a:t>
            </a:r>
            <a:r>
              <a:rPr lang="en-US" sz="3200" dirty="0">
                <a:solidFill>
                  <a:srgbClr val="FF0000"/>
                </a:solidFill>
              </a:rPr>
              <a:t> </a:t>
            </a:r>
            <a:endParaRPr lang="da-DK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1841242"/>
            <a:ext cx="8382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890587"/>
            <a:ext cx="762000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413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2.3.1.1 </a:t>
            </a:r>
            <a:r>
              <a:rPr lang="en-US" sz="3200" dirty="0" err="1">
                <a:solidFill>
                  <a:srgbClr val="FF0000"/>
                </a:solidFill>
              </a:rPr>
              <a:t>Lựa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chọn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chất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liệu</a:t>
            </a:r>
            <a:r>
              <a:rPr lang="en-US" sz="3200" dirty="0">
                <a:solidFill>
                  <a:srgbClr val="FF0000"/>
                </a:solidFill>
              </a:rPr>
              <a:t> menu </a:t>
            </a:r>
            <a:r>
              <a:rPr lang="en-US" sz="3200" dirty="0" err="1">
                <a:solidFill>
                  <a:srgbClr val="FF0000"/>
                </a:solidFill>
              </a:rPr>
              <a:t>phù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hợp</a:t>
            </a:r>
            <a:r>
              <a:rPr lang="en-US" sz="3200" dirty="0">
                <a:solidFill>
                  <a:srgbClr val="FF0000"/>
                </a:solidFill>
              </a:rPr>
              <a:t> </a:t>
            </a:r>
            <a:endParaRPr lang="da-DK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1841242"/>
            <a:ext cx="8382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9560" y="1011814"/>
            <a:ext cx="6310234" cy="4931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886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2.3.1.1 </a:t>
            </a:r>
            <a:r>
              <a:rPr lang="en-US" sz="3200" dirty="0" err="1">
                <a:solidFill>
                  <a:srgbClr val="FF0000"/>
                </a:solidFill>
              </a:rPr>
              <a:t>Lựa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chọn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chất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liệu</a:t>
            </a:r>
            <a:r>
              <a:rPr lang="en-US" sz="3200" dirty="0">
                <a:solidFill>
                  <a:srgbClr val="FF0000"/>
                </a:solidFill>
              </a:rPr>
              <a:t> menu </a:t>
            </a:r>
            <a:r>
              <a:rPr lang="en-US" sz="3200" dirty="0" err="1">
                <a:solidFill>
                  <a:srgbClr val="FF0000"/>
                </a:solidFill>
              </a:rPr>
              <a:t>phù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hợp</a:t>
            </a:r>
            <a:r>
              <a:rPr lang="en-US" sz="3200" dirty="0">
                <a:solidFill>
                  <a:srgbClr val="FF0000"/>
                </a:solidFill>
              </a:rPr>
              <a:t> </a:t>
            </a:r>
            <a:endParaRPr lang="da-DK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1841242"/>
            <a:ext cx="8382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990600"/>
            <a:ext cx="7034164" cy="5128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491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2.3 CÁC YÊU CẦU KHI TRÌNH BÀY THỰC 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2.3.1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bày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2.3.1.2 </a:t>
            </a:r>
            <a:r>
              <a:rPr lang="en-US" sz="4000" dirty="0" err="1">
                <a:solidFill>
                  <a:srgbClr val="FF0000"/>
                </a:solidFill>
              </a:rPr>
              <a:t>Sắp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xếp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bố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cục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thiết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kế</a:t>
            </a:r>
            <a:r>
              <a:rPr lang="en-US" sz="4000" dirty="0">
                <a:solidFill>
                  <a:srgbClr val="FF0000"/>
                </a:solidFill>
              </a:rPr>
              <a:t> menu </a:t>
            </a:r>
            <a:r>
              <a:rPr lang="en-US" sz="4000" dirty="0" err="1">
                <a:solidFill>
                  <a:srgbClr val="FF0000"/>
                </a:solidFill>
              </a:rPr>
              <a:t>nhà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hàng</a:t>
            </a:r>
            <a:r>
              <a:rPr lang="en-US" sz="4000" dirty="0">
                <a:solidFill>
                  <a:srgbClr val="FF0000"/>
                </a:solidFill>
              </a:rPr>
              <a:t> </a:t>
            </a:r>
            <a:endParaRPr lang="da-DK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2940308"/>
            <a:ext cx="86868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nhìn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món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ưa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59550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2.3 CÁC YÊU CẦU KHI TRÌNH BÀY THỰC 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2.3.1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bày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2.3.1.2 </a:t>
            </a:r>
            <a:r>
              <a:rPr lang="en-US" sz="4000" dirty="0" err="1">
                <a:solidFill>
                  <a:srgbClr val="FF0000"/>
                </a:solidFill>
              </a:rPr>
              <a:t>Sắp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xếp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bố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cục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thiết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kế</a:t>
            </a:r>
            <a:r>
              <a:rPr lang="en-US" sz="4000" dirty="0">
                <a:solidFill>
                  <a:srgbClr val="FF0000"/>
                </a:solidFill>
              </a:rPr>
              <a:t> menu </a:t>
            </a:r>
            <a:r>
              <a:rPr lang="en-US" sz="4000" dirty="0" err="1">
                <a:solidFill>
                  <a:srgbClr val="FF0000"/>
                </a:solidFill>
              </a:rPr>
              <a:t>nhà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hàng</a:t>
            </a:r>
            <a:r>
              <a:rPr lang="en-US" sz="4000" dirty="0">
                <a:solidFill>
                  <a:srgbClr val="FF0000"/>
                </a:solidFill>
              </a:rPr>
              <a:t> </a:t>
            </a:r>
            <a:endParaRPr lang="da-DK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2940308"/>
            <a:ext cx="8686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đẹp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bố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logic. </a:t>
            </a:r>
            <a:endParaRPr lang="en-US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Bố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hòa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ấn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thực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5453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2.3 CÁC YÊU CẦU KHI TRÌNH BÀY THỰC 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2.3.1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bày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2.3.1.2 </a:t>
            </a:r>
            <a:r>
              <a:rPr lang="en-US" sz="4000" dirty="0" err="1">
                <a:solidFill>
                  <a:srgbClr val="FF0000"/>
                </a:solidFill>
              </a:rPr>
              <a:t>Sắp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xếp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bố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cục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thiết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kế</a:t>
            </a:r>
            <a:r>
              <a:rPr lang="en-US" sz="4000" dirty="0">
                <a:solidFill>
                  <a:srgbClr val="FF0000"/>
                </a:solidFill>
              </a:rPr>
              <a:t> menu </a:t>
            </a:r>
            <a:r>
              <a:rPr lang="en-US" sz="4000" dirty="0" err="1">
                <a:solidFill>
                  <a:srgbClr val="FF0000"/>
                </a:solidFill>
              </a:rPr>
              <a:t>nhà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hàng</a:t>
            </a:r>
            <a:r>
              <a:rPr lang="en-US" sz="4000" dirty="0">
                <a:solidFill>
                  <a:srgbClr val="FF0000"/>
                </a:solidFill>
              </a:rPr>
              <a:t> </a:t>
            </a:r>
            <a:endParaRPr lang="da-DK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3371433"/>
            <a:ext cx="83820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món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món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uống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09244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8392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2.3 CÁC YÊU CẦU KHI TRÌNH BÀY THỰC 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2.3.1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bày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2.3.1.2 </a:t>
            </a:r>
            <a:r>
              <a:rPr lang="en-US" sz="4000" dirty="0" err="1">
                <a:solidFill>
                  <a:srgbClr val="FF0000"/>
                </a:solidFill>
              </a:rPr>
              <a:t>Sắp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xếp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bố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cục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thiết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kế</a:t>
            </a:r>
            <a:r>
              <a:rPr lang="en-US" sz="4000" dirty="0">
                <a:solidFill>
                  <a:srgbClr val="FF0000"/>
                </a:solidFill>
              </a:rPr>
              <a:t> menu </a:t>
            </a:r>
            <a:r>
              <a:rPr lang="en-US" sz="4000" dirty="0" err="1">
                <a:solidFill>
                  <a:srgbClr val="FF0000"/>
                </a:solidFill>
              </a:rPr>
              <a:t>nhà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hàng</a:t>
            </a:r>
            <a:r>
              <a:rPr lang="en-US" sz="4000" dirty="0">
                <a:solidFill>
                  <a:srgbClr val="FF0000"/>
                </a:solidFill>
              </a:rPr>
              <a:t> </a:t>
            </a:r>
            <a:endParaRPr lang="da-DK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2931616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lẩu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nướng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đâu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nướng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đâu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lẩu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món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kiệm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2308890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2.3 CÁC YÊU CẦU KHI TRÌNH BÀY THỰC 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2.3.1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bày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2.3.1.2 </a:t>
            </a:r>
            <a:r>
              <a:rPr lang="en-US" sz="4000" dirty="0" err="1">
                <a:solidFill>
                  <a:srgbClr val="FF0000"/>
                </a:solidFill>
              </a:rPr>
              <a:t>Sắp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xếp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bố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cục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thiết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kế</a:t>
            </a:r>
            <a:r>
              <a:rPr lang="en-US" sz="4000" dirty="0">
                <a:solidFill>
                  <a:srgbClr val="FF0000"/>
                </a:solidFill>
              </a:rPr>
              <a:t> menu </a:t>
            </a:r>
            <a:r>
              <a:rPr lang="en-US" sz="4000" dirty="0" err="1">
                <a:solidFill>
                  <a:srgbClr val="FF0000"/>
                </a:solidFill>
              </a:rPr>
              <a:t>nhà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hàng</a:t>
            </a:r>
            <a:r>
              <a:rPr lang="en-US" sz="4000" dirty="0">
                <a:solidFill>
                  <a:srgbClr val="FF0000"/>
                </a:solidFill>
              </a:rPr>
              <a:t> </a:t>
            </a:r>
            <a:endParaRPr lang="da-DK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3151525"/>
            <a:ext cx="8382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Hầu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sang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thấy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mệt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mỏi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đói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81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81000" y="0"/>
            <a:ext cx="8382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000" dirty="0" smtClean="0">
                <a:latin typeface="Times New Roman" pitchFamily="18" charset="0"/>
                <a:cs typeface="Times New Roman" pitchFamily="18" charset="0"/>
              </a:rPr>
              <a:t>2.3 CÁC YÊU CẦU KHI TRÌNH BÀY THỰC ĐƠN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2.3.1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bày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2.3.1.2 </a:t>
            </a:r>
            <a:r>
              <a:rPr lang="en-US" sz="4000" dirty="0" err="1">
                <a:solidFill>
                  <a:srgbClr val="FF0000"/>
                </a:solidFill>
              </a:rPr>
              <a:t>Sắp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xếp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bố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cục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thiết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kế</a:t>
            </a:r>
            <a:r>
              <a:rPr lang="en-US" sz="4000" dirty="0">
                <a:solidFill>
                  <a:srgbClr val="FF0000"/>
                </a:solidFill>
              </a:rPr>
              <a:t> menu </a:t>
            </a:r>
            <a:r>
              <a:rPr lang="en-US" sz="4000" dirty="0" err="1">
                <a:solidFill>
                  <a:srgbClr val="FF0000"/>
                </a:solidFill>
              </a:rPr>
              <a:t>nhà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hàng</a:t>
            </a:r>
            <a:r>
              <a:rPr lang="en-US" sz="4000" dirty="0">
                <a:solidFill>
                  <a:srgbClr val="FF0000"/>
                </a:solidFill>
              </a:rPr>
              <a:t> </a:t>
            </a:r>
            <a:endParaRPr lang="da-DK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3007816"/>
            <a:ext cx="88392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món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v.v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chóng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món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món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3327181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05629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</a:rPr>
              <a:t>BÀI TẬP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</a:rPr>
              <a:t/>
            </a:r>
            <a:br>
              <a:rPr lang="en-US" b="1" dirty="0" smtClean="0">
                <a:solidFill>
                  <a:srgbClr val="C00000"/>
                </a:solidFill>
                <a:latin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</a:rPr>
              <a:t>Bài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</a:rPr>
              <a:t>tập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</a:rPr>
              <a:t>1: </a:t>
            </a:r>
            <a:r>
              <a:rPr lang="en-US" sz="3600" dirty="0" err="1">
                <a:solidFill>
                  <a:srgbClr val="C00000"/>
                </a:solidFill>
                <a:latin typeface="Times New Roman" pitchFamily="18" charset="0"/>
              </a:rPr>
              <a:t>S</a:t>
            </a:r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</a:rPr>
              <a:t>ưu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</a:rPr>
              <a:t>tầm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</a:rPr>
              <a:t> thực </a:t>
            </a:r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</a:rPr>
              <a:t>đơn</a:t>
            </a:r>
            <a:endParaRPr lang="en-US" dirty="0"/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4499563"/>
              </p:ext>
            </p:extLst>
          </p:nvPr>
        </p:nvGraphicFramePr>
        <p:xfrm>
          <a:off x="457200" y="1219200"/>
          <a:ext cx="8229600" cy="4906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</a:rPr>
              <a:t>BÀI </a:t>
            </a: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</a:rPr>
              <a:t>TẬP</a:t>
            </a:r>
            <a:br>
              <a:rPr lang="en-US" sz="3600" b="1" dirty="0">
                <a:solidFill>
                  <a:srgbClr val="C00000"/>
                </a:solidFill>
                <a:latin typeface="Times New Roman" pitchFamily="18" charset="0"/>
              </a:rPr>
            </a:b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Times New Roman" pitchFamily="18" charset="0"/>
              </a:rPr>
              <a:t>Bài</a:t>
            </a: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Times New Roman" pitchFamily="18" charset="0"/>
              </a:rPr>
              <a:t>tập</a:t>
            </a: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</a:rPr>
              <a:t> 1: </a:t>
            </a:r>
            <a:r>
              <a:rPr lang="en-US" sz="3600" dirty="0" err="1">
                <a:solidFill>
                  <a:srgbClr val="C00000"/>
                </a:solidFill>
                <a:latin typeface="Times New Roman" pitchFamily="18" charset="0"/>
              </a:rPr>
              <a:t>Sưu</a:t>
            </a:r>
            <a:r>
              <a:rPr lang="en-US" sz="3600" dirty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en-US" sz="3600" dirty="0" err="1">
                <a:solidFill>
                  <a:srgbClr val="C00000"/>
                </a:solidFill>
                <a:latin typeface="Times New Roman" pitchFamily="18" charset="0"/>
              </a:rPr>
              <a:t>tầm</a:t>
            </a:r>
            <a:r>
              <a:rPr lang="en-US" sz="3600" dirty="0">
                <a:solidFill>
                  <a:srgbClr val="C00000"/>
                </a:solidFill>
                <a:latin typeface="Times New Roman" pitchFamily="18" charset="0"/>
              </a:rPr>
              <a:t> thực </a:t>
            </a:r>
            <a:r>
              <a:rPr lang="en-US" sz="3600" dirty="0" err="1">
                <a:solidFill>
                  <a:srgbClr val="C00000"/>
                </a:solidFill>
                <a:latin typeface="Times New Roman" pitchFamily="18" charset="0"/>
              </a:rPr>
              <a:t>đơn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3965357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590120"/>
            <a:ext cx="8915400" cy="5847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174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sz="3200" b="1" i="0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Bài </a:t>
            </a:r>
            <a:r>
              <a:rPr kumimoji="0" lang="da-DK" sz="3200" b="1" i="0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tập 2: </a:t>
            </a:r>
            <a:r>
              <a:rPr lang="da-DK" sz="3200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Trả lời các câu hỏi sau:</a:t>
            </a:r>
            <a:endParaRPr kumimoji="0" lang="da-DK" sz="240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561807752"/>
              </p:ext>
            </p:extLst>
          </p:nvPr>
        </p:nvGraphicFramePr>
        <p:xfrm>
          <a:off x="838200" y="1397000"/>
          <a:ext cx="7620000" cy="546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152400"/>
            <a:ext cx="5029200" cy="685800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CỦNG CỐ BÀI</a:t>
            </a:r>
            <a:endParaRPr lang="en-US" sz="4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207430"/>
            <a:ext cx="8229600" cy="450757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4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thực </a:t>
            </a:r>
            <a:r>
              <a:rPr lang="en-US" sz="4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endParaRPr lang="en-US" sz="44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152400"/>
            <a:ext cx="5029200" cy="685800"/>
          </a:xfrm>
        </p:spPr>
        <p:txBody>
          <a:bodyPr>
            <a:noAutofit/>
          </a:bodyPr>
          <a:lstStyle/>
          <a:p>
            <a:endParaRPr lang="en-US" sz="4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64630"/>
            <a:ext cx="8229600" cy="336457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CHÚC CÁC EM HỌC TẬP THẬT HỨNG THÚ VÀ SAY MÊ</a:t>
            </a:r>
            <a:endParaRPr lang="en-US" sz="44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042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1366</TotalTime>
  <Words>1812</Words>
  <Application>Microsoft Office PowerPoint</Application>
  <PresentationFormat>On-screen Show (4:3)</PresentationFormat>
  <Paragraphs>168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Times New Roman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MỤC TIÊU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BÀI TẬP  Bài tập 1: Sưu tầm thực đơn</vt:lpstr>
      <vt:lpstr>BÀI TẬP  Bài tập 1: Sưu tầm thực đơn</vt:lpstr>
      <vt:lpstr>PowerPoint Presentation</vt:lpstr>
      <vt:lpstr>CỦNG CỐ BÀI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Tiết 31: Tiếng Việt</dc:title>
  <dc:creator>admin</dc:creator>
  <cp:lastModifiedBy>LENOVO</cp:lastModifiedBy>
  <cp:revision>114</cp:revision>
  <dcterms:created xsi:type="dcterms:W3CDTF">2006-08-16T00:00:00Z</dcterms:created>
  <dcterms:modified xsi:type="dcterms:W3CDTF">2021-05-09T16:16:02Z</dcterms:modified>
</cp:coreProperties>
</file>