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 id="260" r:id="rId3"/>
    <p:sldId id="302" r:id="rId4"/>
    <p:sldId id="303" r:id="rId5"/>
    <p:sldId id="304" r:id="rId6"/>
    <p:sldId id="306" r:id="rId7"/>
    <p:sldId id="323" r:id="rId8"/>
    <p:sldId id="328" r:id="rId9"/>
    <p:sldId id="329" r:id="rId10"/>
    <p:sldId id="330" r:id="rId11"/>
    <p:sldId id="324" r:id="rId12"/>
    <p:sldId id="331" r:id="rId13"/>
    <p:sldId id="325" r:id="rId14"/>
    <p:sldId id="332" r:id="rId15"/>
    <p:sldId id="326" r:id="rId16"/>
    <p:sldId id="327" r:id="rId17"/>
    <p:sldId id="333" r:id="rId18"/>
    <p:sldId id="334" r:id="rId19"/>
    <p:sldId id="266" r:id="rId20"/>
    <p:sldId id="270" r:id="rId21"/>
    <p:sldId id="335" r:id="rId22"/>
    <p:sldId id="336" r:id="rId23"/>
    <p:sldId id="337" r:id="rId24"/>
    <p:sldId id="338" r:id="rId25"/>
    <p:sldId id="339" r:id="rId26"/>
    <p:sldId id="340" r:id="rId27"/>
    <p:sldId id="341" r:id="rId28"/>
    <p:sldId id="342" r:id="rId29"/>
    <p:sldId id="343" r:id="rId30"/>
    <p:sldId id="346" r:id="rId31"/>
    <p:sldId id="345" r:id="rId32"/>
    <p:sldId id="344" r:id="rId33"/>
    <p:sldId id="284" r:id="rId34"/>
    <p:sldId id="286" r:id="rId35"/>
    <p:sldId id="295" r:id="rId36"/>
    <p:sldId id="347" r:id="rId37"/>
    <p:sldId id="289" r:id="rId38"/>
    <p:sldId id="348" r:id="rId39"/>
    <p:sldId id="349" r:id="rId40"/>
    <p:sldId id="300"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79" autoAdjust="0"/>
  </p:normalViewPr>
  <p:slideViewPr>
    <p:cSldViewPr>
      <p:cViewPr>
        <p:scale>
          <a:sx n="45" d="100"/>
          <a:sy n="45" d="100"/>
        </p:scale>
        <p:origin x="1828" y="40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AF20EE-D53E-4060-ACB7-9CBED1A68A82}" type="doc">
      <dgm:prSet loTypeId="urn:microsoft.com/office/officeart/2005/8/layout/vProcess5" loCatId="process" qsTypeId="urn:microsoft.com/office/officeart/2005/8/quickstyle/3d3" qsCatId="3D" csTypeId="urn:microsoft.com/office/officeart/2005/8/colors/colorful1#1" csCatId="colorful" phldr="1"/>
      <dgm:spPr/>
      <dgm:t>
        <a:bodyPr/>
        <a:lstStyle/>
        <a:p>
          <a:endParaRPr lang="en-US"/>
        </a:p>
      </dgm:t>
    </dgm:pt>
    <dgm:pt modelId="{3DB84C11-D2EE-4E0B-8E52-ED352C71E266}">
      <dgm:prSet phldrT="[Text]" custT="1"/>
      <dgm:spPr/>
      <dgm:t>
        <a:bodyPr/>
        <a:lstStyle/>
        <a:p>
          <a:r>
            <a:rPr lang="en-US" sz="2400" b="1" dirty="0" smtClean="0">
              <a:latin typeface="Times New Roman" pitchFamily="18" charset="0"/>
              <a:cs typeface="Times New Roman" pitchFamily="18" charset="0"/>
            </a:rPr>
            <a:t>KIẾN THỨC</a:t>
          </a:r>
          <a:endParaRPr lang="en-US" sz="2400" b="1" dirty="0">
            <a:latin typeface="Times New Roman" pitchFamily="18" charset="0"/>
            <a:cs typeface="Times New Roman" pitchFamily="18" charset="0"/>
          </a:endParaRPr>
        </a:p>
      </dgm:t>
    </dgm:pt>
    <dgm:pt modelId="{9029347F-0C9C-405B-B53A-30C91EDE8F38}" type="parTrans" cxnId="{D5787198-8A2A-4F99-9763-D0AE14CB4717}">
      <dgm:prSet/>
      <dgm:spPr/>
      <dgm:t>
        <a:bodyPr/>
        <a:lstStyle/>
        <a:p>
          <a:endParaRPr lang="en-US"/>
        </a:p>
      </dgm:t>
    </dgm:pt>
    <dgm:pt modelId="{3E09276F-5599-4127-BAD5-67A5C3D74FAF}" type="sibTrans" cxnId="{D5787198-8A2A-4F99-9763-D0AE14CB4717}">
      <dgm:prSet/>
      <dgm:spPr/>
      <dgm:t>
        <a:bodyPr/>
        <a:lstStyle/>
        <a:p>
          <a:endParaRPr lang="en-US"/>
        </a:p>
      </dgm:t>
    </dgm:pt>
    <dgm:pt modelId="{71B8A946-5B98-4DDC-AD0D-3FA89D444931}">
      <dgm:prSet phldrT="[Text]" custT="1"/>
      <dgm:spPr/>
      <dgm:t>
        <a:bodyPr/>
        <a:lstStyle/>
        <a:p>
          <a:r>
            <a:rPr lang="en-US" sz="2400" dirty="0" err="1" smtClean="0">
              <a:latin typeface="Times New Roman" pitchFamily="18" charset="0"/>
              <a:cs typeface="Times New Roman" pitchFamily="18" charset="0"/>
            </a:rPr>
            <a:t>Nêu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niệm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trò</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thực </a:t>
          </a:r>
          <a:r>
            <a:rPr lang="en-US" sz="2400" dirty="0" err="1" smtClean="0">
              <a:latin typeface="Times New Roman" pitchFamily="18" charset="0"/>
              <a:cs typeface="Times New Roman" pitchFamily="18" charset="0"/>
            </a:rPr>
            <a:t>đơn</a:t>
          </a:r>
          <a:r>
            <a:rPr lang="en-US" altLang="zh-TW" sz="2400" b="0" i="1" dirty="0" smtClean="0">
              <a:solidFill>
                <a:srgbClr val="FFFF00"/>
              </a:solidFill>
              <a:latin typeface="Times New Roman" pitchFamily="18" charset="0"/>
              <a:ea typeface="新細明體" charset="-120"/>
            </a:rPr>
            <a:t> </a:t>
          </a:r>
          <a:endParaRPr lang="en-US" sz="2400" b="0" dirty="0">
            <a:solidFill>
              <a:srgbClr val="FFFF00"/>
            </a:solidFill>
            <a:latin typeface="Times New Roman" pitchFamily="18" charset="0"/>
            <a:cs typeface="Times New Roman" pitchFamily="18" charset="0"/>
          </a:endParaRPr>
        </a:p>
      </dgm:t>
    </dgm:pt>
    <dgm:pt modelId="{1C47616F-70FA-4E7C-BA73-DB2958099FB1}" type="parTrans" cxnId="{8B760CAA-94EC-47E9-A9D3-3951DEF6E38B}">
      <dgm:prSet/>
      <dgm:spPr/>
      <dgm:t>
        <a:bodyPr/>
        <a:lstStyle/>
        <a:p>
          <a:endParaRPr lang="en-US"/>
        </a:p>
      </dgm:t>
    </dgm:pt>
    <dgm:pt modelId="{1C36C3F2-A3E6-4EB7-A28C-448D587DDD68}" type="sibTrans" cxnId="{8B760CAA-94EC-47E9-A9D3-3951DEF6E38B}">
      <dgm:prSet/>
      <dgm:spPr/>
      <dgm:t>
        <a:bodyPr/>
        <a:lstStyle/>
        <a:p>
          <a:endParaRPr lang="en-US"/>
        </a:p>
      </dgm:t>
    </dgm:pt>
    <dgm:pt modelId="{84DD0B4D-F4C4-4E0F-A3E5-22ACABF8076A}">
      <dgm:prSet phldrT="[Text]" custT="1"/>
      <dgm:spPr/>
      <dgm:t>
        <a:bodyPr/>
        <a:lstStyle/>
        <a:p>
          <a:r>
            <a:rPr lang="en-US" sz="2400" b="0" dirty="0" err="1" smtClean="0">
              <a:solidFill>
                <a:schemeClr val="bg1"/>
              </a:solidFill>
              <a:latin typeface="Times New Roman" pitchFamily="18" charset="0"/>
              <a:cs typeface="Times New Roman" pitchFamily="18" charset="0"/>
            </a:rPr>
            <a:t>Nêu</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được</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các</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yêu</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cầu</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khi</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trình</a:t>
          </a:r>
          <a:r>
            <a:rPr lang="en-US" sz="2400" b="0" dirty="0" smtClean="0">
              <a:solidFill>
                <a:schemeClr val="bg1"/>
              </a:solidFill>
              <a:latin typeface="Times New Roman" pitchFamily="18" charset="0"/>
              <a:cs typeface="Times New Roman" pitchFamily="18" charset="0"/>
            </a:rPr>
            <a:t> </a:t>
          </a:r>
          <a:r>
            <a:rPr lang="en-US" sz="2400" b="0" dirty="0" err="1" smtClean="0">
              <a:solidFill>
                <a:schemeClr val="bg1"/>
              </a:solidFill>
              <a:latin typeface="Times New Roman" pitchFamily="18" charset="0"/>
              <a:cs typeface="Times New Roman" pitchFamily="18" charset="0"/>
            </a:rPr>
            <a:t>bày</a:t>
          </a:r>
          <a:r>
            <a:rPr lang="en-US" sz="2400" b="0" dirty="0" smtClean="0">
              <a:solidFill>
                <a:schemeClr val="bg1"/>
              </a:solidFill>
              <a:latin typeface="Times New Roman" pitchFamily="18" charset="0"/>
              <a:cs typeface="Times New Roman" pitchFamily="18" charset="0"/>
            </a:rPr>
            <a:t> thực </a:t>
          </a:r>
          <a:r>
            <a:rPr lang="en-US" sz="2400" b="0" dirty="0" err="1" smtClean="0">
              <a:solidFill>
                <a:schemeClr val="bg1"/>
              </a:solidFill>
              <a:latin typeface="Times New Roman" pitchFamily="18" charset="0"/>
              <a:cs typeface="Times New Roman" pitchFamily="18" charset="0"/>
            </a:rPr>
            <a:t>đơn</a:t>
          </a:r>
          <a:endParaRPr lang="en-US" sz="2400" dirty="0">
            <a:latin typeface="Times New Roman" pitchFamily="18" charset="0"/>
            <a:cs typeface="Times New Roman" pitchFamily="18" charset="0"/>
          </a:endParaRPr>
        </a:p>
      </dgm:t>
    </dgm:pt>
    <dgm:pt modelId="{4DEB0F49-91F9-4873-8C4C-3CA289FD8ABF}" type="parTrans" cxnId="{86C1BA82-27C7-4516-BDE0-4F57BB0EB6E9}">
      <dgm:prSet/>
      <dgm:spPr/>
      <dgm:t>
        <a:bodyPr/>
        <a:lstStyle/>
        <a:p>
          <a:endParaRPr lang="en-US"/>
        </a:p>
      </dgm:t>
    </dgm:pt>
    <dgm:pt modelId="{0CE369BB-8F9B-4CC2-B9DB-E16DFDAC9C61}" type="sibTrans" cxnId="{86C1BA82-27C7-4516-BDE0-4F57BB0EB6E9}">
      <dgm:prSet/>
      <dgm:spPr/>
      <dgm:t>
        <a:bodyPr/>
        <a:lstStyle/>
        <a:p>
          <a:endParaRPr lang="en-US"/>
        </a:p>
      </dgm:t>
    </dgm:pt>
    <dgm:pt modelId="{DDDA18F6-27C3-4232-B3FD-DB29E21D52DE}">
      <dgm:prSet phldrT="[Text]" custT="1"/>
      <dgm:spPr/>
      <dgm:t>
        <a:bodyPr/>
        <a:lstStyle/>
        <a:p>
          <a:r>
            <a:rPr lang="en-US" sz="3200" b="1" dirty="0" smtClean="0">
              <a:latin typeface="Times New Roman" pitchFamily="18" charset="0"/>
              <a:cs typeface="Times New Roman" pitchFamily="18" charset="0"/>
            </a:rPr>
            <a:t>KỸ NĂNG</a:t>
          </a:r>
        </a:p>
      </dgm:t>
    </dgm:pt>
    <dgm:pt modelId="{02853779-F04C-4919-A87A-D95EF99E1CFE}" type="parTrans" cxnId="{8038E0DC-263F-44AD-965A-C2E4440AB67E}">
      <dgm:prSet/>
      <dgm:spPr/>
      <dgm:t>
        <a:bodyPr/>
        <a:lstStyle/>
        <a:p>
          <a:endParaRPr lang="en-US"/>
        </a:p>
      </dgm:t>
    </dgm:pt>
    <dgm:pt modelId="{640A1EB0-8AE9-4496-8327-C9131D038F00}" type="sibTrans" cxnId="{8038E0DC-263F-44AD-965A-C2E4440AB67E}">
      <dgm:prSet/>
      <dgm:spPr/>
      <dgm:t>
        <a:bodyPr/>
        <a:lstStyle/>
        <a:p>
          <a:endParaRPr lang="en-US"/>
        </a:p>
      </dgm:t>
    </dgm:pt>
    <dgm:pt modelId="{AC9DF40E-E26E-4CD2-9554-EDFD01FE7BBF}">
      <dgm:prSet phldrT="[Text]" custT="1"/>
      <dgm:spPr/>
      <dgm:t>
        <a:bodyPr/>
        <a:lstStyle/>
        <a:p>
          <a:r>
            <a:rPr lang="en-US" sz="3200" dirty="0" err="1" smtClean="0">
              <a:latin typeface="Times New Roman" pitchFamily="18" charset="0"/>
              <a:cs typeface="Times New Roman" pitchFamily="18" charset="0"/>
            </a:rPr>
            <a:t>Phân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biệt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loại</a:t>
          </a:r>
          <a:r>
            <a:rPr lang="en-US" sz="3200" dirty="0" smtClean="0">
              <a:latin typeface="Times New Roman" pitchFamily="18" charset="0"/>
              <a:cs typeface="Times New Roman" pitchFamily="18" charset="0"/>
            </a:rPr>
            <a:t> thực </a:t>
          </a:r>
          <a:r>
            <a:rPr lang="en-US" sz="3200" dirty="0" err="1" smtClean="0">
              <a:latin typeface="Times New Roman" pitchFamily="18" charset="0"/>
              <a:cs typeface="Times New Roman" pitchFamily="18" charset="0"/>
            </a:rPr>
            <a:t>đơn</a:t>
          </a:r>
          <a:endParaRPr lang="en-US" sz="3200" dirty="0" smtClean="0">
            <a:latin typeface="Times New Roman" pitchFamily="18" charset="0"/>
            <a:cs typeface="Times New Roman" pitchFamily="18" charset="0"/>
          </a:endParaRPr>
        </a:p>
      </dgm:t>
    </dgm:pt>
    <dgm:pt modelId="{D4102192-4C7D-4735-8A29-17B3A7FABA41}" type="parTrans" cxnId="{40DCD4F3-A0F4-468E-A5A9-3A49DA4FB253}">
      <dgm:prSet/>
      <dgm:spPr/>
      <dgm:t>
        <a:bodyPr/>
        <a:lstStyle/>
        <a:p>
          <a:endParaRPr lang="en-US"/>
        </a:p>
      </dgm:t>
    </dgm:pt>
    <dgm:pt modelId="{97A9344A-63BE-468A-AB0E-87B3E0451A40}" type="sibTrans" cxnId="{40DCD4F3-A0F4-468E-A5A9-3A49DA4FB253}">
      <dgm:prSet/>
      <dgm:spPr/>
      <dgm:t>
        <a:bodyPr/>
        <a:lstStyle/>
        <a:p>
          <a:endParaRPr lang="en-US"/>
        </a:p>
      </dgm:t>
    </dgm:pt>
    <dgm:pt modelId="{88AE46E4-1BC5-458B-B56E-C7E557ADDAC0}">
      <dgm:prSet phldrT="[Text]" custT="1"/>
      <dgm:spPr/>
      <dgm:t>
        <a:bodyPr/>
        <a:lstStyle/>
        <a:p>
          <a:r>
            <a:rPr lang="en-US" sz="2800" b="1" dirty="0" smtClean="0">
              <a:latin typeface="Times New Roman" pitchFamily="18" charset="0"/>
              <a:cs typeface="Times New Roman" pitchFamily="18" charset="0"/>
            </a:rPr>
            <a:t>THÁI ĐỘ</a:t>
          </a:r>
        </a:p>
        <a:p>
          <a:r>
            <a:rPr lang="en-US" altLang="en-US" sz="3000" dirty="0" err="1" smtClean="0">
              <a:latin typeface="Times New Roman" panose="02020603050405020304" pitchFamily="18" charset="0"/>
              <a:cs typeface="Times New Roman" panose="02020603050405020304" pitchFamily="18" charset="0"/>
            </a:rPr>
            <a:t>Tích</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cực</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rèn</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luyện</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tính</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tự</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chủ</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tự</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chịu</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trách</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nhiệm</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trong</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học</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tập</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trong</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hoạt</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động</a:t>
          </a:r>
          <a:r>
            <a:rPr lang="en-US" altLang="en-US" sz="3000" dirty="0" smtClean="0">
              <a:latin typeface="Times New Roman" panose="02020603050405020304" pitchFamily="18" charset="0"/>
              <a:cs typeface="Times New Roman" panose="02020603050405020304" pitchFamily="18" charset="0"/>
            </a:rPr>
            <a:t> </a:t>
          </a:r>
          <a:r>
            <a:rPr lang="en-US" altLang="en-US" sz="3000" dirty="0" err="1" smtClean="0">
              <a:latin typeface="Times New Roman" panose="02020603050405020304" pitchFamily="18" charset="0"/>
              <a:cs typeface="Times New Roman" panose="02020603050405020304" pitchFamily="18" charset="0"/>
            </a:rPr>
            <a:t>nhóm</a:t>
          </a:r>
          <a:r>
            <a:rPr lang="en-US" altLang="en-US" sz="3000" dirty="0" smtClean="0">
              <a:latin typeface="Times New Roman" panose="02020603050405020304" pitchFamily="18" charset="0"/>
              <a:cs typeface="Times New Roman" panose="02020603050405020304" pitchFamily="18" charset="0"/>
            </a:rPr>
            <a:t>.</a:t>
          </a:r>
          <a:endParaRPr lang="en-US" b="1" dirty="0">
            <a:latin typeface="Times New Roman" pitchFamily="18" charset="0"/>
            <a:cs typeface="Times New Roman" pitchFamily="18" charset="0"/>
          </a:endParaRPr>
        </a:p>
      </dgm:t>
    </dgm:pt>
    <dgm:pt modelId="{D36BEA12-2E21-4068-889C-664B2707071F}" type="parTrans" cxnId="{E5D144A5-3012-4988-AC17-67EFC03B3571}">
      <dgm:prSet/>
      <dgm:spPr/>
      <dgm:t>
        <a:bodyPr/>
        <a:lstStyle/>
        <a:p>
          <a:endParaRPr lang="en-US"/>
        </a:p>
      </dgm:t>
    </dgm:pt>
    <dgm:pt modelId="{45FF4E45-945D-476F-AC06-76A02312BB8B}" type="sibTrans" cxnId="{E5D144A5-3012-4988-AC17-67EFC03B3571}">
      <dgm:prSet/>
      <dgm:spPr/>
      <dgm:t>
        <a:bodyPr/>
        <a:lstStyle/>
        <a:p>
          <a:endParaRPr lang="en-US"/>
        </a:p>
      </dgm:t>
    </dgm:pt>
    <dgm:pt modelId="{DEC85DAE-67C8-4A81-8994-FE02E29665E2}" type="pres">
      <dgm:prSet presAssocID="{76AF20EE-D53E-4060-ACB7-9CBED1A68A82}" presName="outerComposite" presStyleCnt="0">
        <dgm:presLayoutVars>
          <dgm:chMax val="5"/>
          <dgm:dir/>
          <dgm:resizeHandles val="exact"/>
        </dgm:presLayoutVars>
      </dgm:prSet>
      <dgm:spPr/>
      <dgm:t>
        <a:bodyPr/>
        <a:lstStyle/>
        <a:p>
          <a:endParaRPr lang="en-US"/>
        </a:p>
      </dgm:t>
    </dgm:pt>
    <dgm:pt modelId="{6F518B7E-3E17-4EE5-8D55-E7BDAA9584D5}" type="pres">
      <dgm:prSet presAssocID="{76AF20EE-D53E-4060-ACB7-9CBED1A68A82}" presName="dummyMaxCanvas" presStyleCnt="0">
        <dgm:presLayoutVars/>
      </dgm:prSet>
      <dgm:spPr/>
    </dgm:pt>
    <dgm:pt modelId="{48ECAF7F-CDD6-4697-86B6-7C2AC9B7ECBE}" type="pres">
      <dgm:prSet presAssocID="{76AF20EE-D53E-4060-ACB7-9CBED1A68A82}" presName="ThreeNodes_1" presStyleLbl="node1" presStyleIdx="0" presStyleCnt="3" custScaleX="104793" custLinFactNeighborX="1198">
        <dgm:presLayoutVars>
          <dgm:bulletEnabled val="1"/>
        </dgm:presLayoutVars>
      </dgm:prSet>
      <dgm:spPr/>
      <dgm:t>
        <a:bodyPr/>
        <a:lstStyle/>
        <a:p>
          <a:endParaRPr lang="en-US"/>
        </a:p>
      </dgm:t>
    </dgm:pt>
    <dgm:pt modelId="{B0F91401-B89D-421B-A017-704CCF31209C}" type="pres">
      <dgm:prSet presAssocID="{76AF20EE-D53E-4060-ACB7-9CBED1A68A82}" presName="ThreeNodes_2" presStyleLbl="node1" presStyleIdx="1" presStyleCnt="3">
        <dgm:presLayoutVars>
          <dgm:bulletEnabled val="1"/>
        </dgm:presLayoutVars>
      </dgm:prSet>
      <dgm:spPr/>
      <dgm:t>
        <a:bodyPr/>
        <a:lstStyle/>
        <a:p>
          <a:endParaRPr lang="en-US"/>
        </a:p>
      </dgm:t>
    </dgm:pt>
    <dgm:pt modelId="{A1F2A2CC-7D48-4651-9031-54061B6B1359}" type="pres">
      <dgm:prSet presAssocID="{76AF20EE-D53E-4060-ACB7-9CBED1A68A82}" presName="ThreeNodes_3" presStyleLbl="node1" presStyleIdx="2" presStyleCnt="3">
        <dgm:presLayoutVars>
          <dgm:bulletEnabled val="1"/>
        </dgm:presLayoutVars>
      </dgm:prSet>
      <dgm:spPr/>
      <dgm:t>
        <a:bodyPr/>
        <a:lstStyle/>
        <a:p>
          <a:endParaRPr lang="en-US"/>
        </a:p>
      </dgm:t>
    </dgm:pt>
    <dgm:pt modelId="{B12ADC08-1210-4111-8EAF-0A77EB8D8869}" type="pres">
      <dgm:prSet presAssocID="{76AF20EE-D53E-4060-ACB7-9CBED1A68A82}" presName="ThreeConn_1-2" presStyleLbl="fgAccFollowNode1" presStyleIdx="0" presStyleCnt="2">
        <dgm:presLayoutVars>
          <dgm:bulletEnabled val="1"/>
        </dgm:presLayoutVars>
      </dgm:prSet>
      <dgm:spPr/>
      <dgm:t>
        <a:bodyPr/>
        <a:lstStyle/>
        <a:p>
          <a:endParaRPr lang="en-US"/>
        </a:p>
      </dgm:t>
    </dgm:pt>
    <dgm:pt modelId="{578F04EE-1094-408C-96BE-D2B72F1BC863}" type="pres">
      <dgm:prSet presAssocID="{76AF20EE-D53E-4060-ACB7-9CBED1A68A82}" presName="ThreeConn_2-3" presStyleLbl="fgAccFollowNode1" presStyleIdx="1" presStyleCnt="2">
        <dgm:presLayoutVars>
          <dgm:bulletEnabled val="1"/>
        </dgm:presLayoutVars>
      </dgm:prSet>
      <dgm:spPr/>
      <dgm:t>
        <a:bodyPr/>
        <a:lstStyle/>
        <a:p>
          <a:endParaRPr lang="en-US"/>
        </a:p>
      </dgm:t>
    </dgm:pt>
    <dgm:pt modelId="{D6D35CE2-B076-4834-8E3D-278B979DA9A5}" type="pres">
      <dgm:prSet presAssocID="{76AF20EE-D53E-4060-ACB7-9CBED1A68A82}" presName="ThreeNodes_1_text" presStyleLbl="node1" presStyleIdx="2" presStyleCnt="3">
        <dgm:presLayoutVars>
          <dgm:bulletEnabled val="1"/>
        </dgm:presLayoutVars>
      </dgm:prSet>
      <dgm:spPr/>
      <dgm:t>
        <a:bodyPr/>
        <a:lstStyle/>
        <a:p>
          <a:endParaRPr lang="en-US"/>
        </a:p>
      </dgm:t>
    </dgm:pt>
    <dgm:pt modelId="{520A164F-A9CE-4A23-BF53-C9A659E6CE94}" type="pres">
      <dgm:prSet presAssocID="{76AF20EE-D53E-4060-ACB7-9CBED1A68A82}" presName="ThreeNodes_2_text" presStyleLbl="node1" presStyleIdx="2" presStyleCnt="3">
        <dgm:presLayoutVars>
          <dgm:bulletEnabled val="1"/>
        </dgm:presLayoutVars>
      </dgm:prSet>
      <dgm:spPr/>
      <dgm:t>
        <a:bodyPr/>
        <a:lstStyle/>
        <a:p>
          <a:endParaRPr lang="en-US"/>
        </a:p>
      </dgm:t>
    </dgm:pt>
    <dgm:pt modelId="{3C21F52A-A4E0-4F8E-8CF9-4B8AE4CB5133}" type="pres">
      <dgm:prSet presAssocID="{76AF20EE-D53E-4060-ACB7-9CBED1A68A82}" presName="ThreeNodes_3_text" presStyleLbl="node1" presStyleIdx="2" presStyleCnt="3">
        <dgm:presLayoutVars>
          <dgm:bulletEnabled val="1"/>
        </dgm:presLayoutVars>
      </dgm:prSet>
      <dgm:spPr/>
      <dgm:t>
        <a:bodyPr/>
        <a:lstStyle/>
        <a:p>
          <a:endParaRPr lang="en-US"/>
        </a:p>
      </dgm:t>
    </dgm:pt>
  </dgm:ptLst>
  <dgm:cxnLst>
    <dgm:cxn modelId="{90880A46-2493-4A14-973B-988702C0DDB1}" type="presOf" srcId="{DDDA18F6-27C3-4232-B3FD-DB29E21D52DE}" destId="{520A164F-A9CE-4A23-BF53-C9A659E6CE94}" srcOrd="1" destOrd="0" presId="urn:microsoft.com/office/officeart/2005/8/layout/vProcess5"/>
    <dgm:cxn modelId="{1DC0434A-4904-4346-AAA8-5220FE0C7080}" type="presOf" srcId="{3DB84C11-D2EE-4E0B-8E52-ED352C71E266}" destId="{D6D35CE2-B076-4834-8E3D-278B979DA9A5}" srcOrd="1" destOrd="0" presId="urn:microsoft.com/office/officeart/2005/8/layout/vProcess5"/>
    <dgm:cxn modelId="{8038E0DC-263F-44AD-965A-C2E4440AB67E}" srcId="{76AF20EE-D53E-4060-ACB7-9CBED1A68A82}" destId="{DDDA18F6-27C3-4232-B3FD-DB29E21D52DE}" srcOrd="1" destOrd="0" parTransId="{02853779-F04C-4919-A87A-D95EF99E1CFE}" sibTransId="{640A1EB0-8AE9-4496-8327-C9131D038F00}"/>
    <dgm:cxn modelId="{9B86D5E7-FB34-4BA0-BECF-F1FBF1009A39}" type="presOf" srcId="{3DB84C11-D2EE-4E0B-8E52-ED352C71E266}" destId="{48ECAF7F-CDD6-4697-86B6-7C2AC9B7ECBE}" srcOrd="0" destOrd="0" presId="urn:microsoft.com/office/officeart/2005/8/layout/vProcess5"/>
    <dgm:cxn modelId="{CBE897E7-B861-4A61-93FD-ED52051543DE}" type="presOf" srcId="{AC9DF40E-E26E-4CD2-9554-EDFD01FE7BBF}" destId="{B0F91401-B89D-421B-A017-704CCF31209C}" srcOrd="0" destOrd="1" presId="urn:microsoft.com/office/officeart/2005/8/layout/vProcess5"/>
    <dgm:cxn modelId="{DA8A27A0-B928-4A50-8185-5801B8167F80}" type="presOf" srcId="{84DD0B4D-F4C4-4E0F-A3E5-22ACABF8076A}" destId="{48ECAF7F-CDD6-4697-86B6-7C2AC9B7ECBE}" srcOrd="0" destOrd="2" presId="urn:microsoft.com/office/officeart/2005/8/layout/vProcess5"/>
    <dgm:cxn modelId="{AD273C6D-0F9B-43F7-9356-C4E14D497DDF}" type="presOf" srcId="{88AE46E4-1BC5-458B-B56E-C7E557ADDAC0}" destId="{3C21F52A-A4E0-4F8E-8CF9-4B8AE4CB5133}" srcOrd="1" destOrd="0" presId="urn:microsoft.com/office/officeart/2005/8/layout/vProcess5"/>
    <dgm:cxn modelId="{A49D6DE1-34E1-4BD0-88CD-29A2E9FFD962}" type="presOf" srcId="{76AF20EE-D53E-4060-ACB7-9CBED1A68A82}" destId="{DEC85DAE-67C8-4A81-8994-FE02E29665E2}" srcOrd="0" destOrd="0" presId="urn:microsoft.com/office/officeart/2005/8/layout/vProcess5"/>
    <dgm:cxn modelId="{40DCD4F3-A0F4-468E-A5A9-3A49DA4FB253}" srcId="{DDDA18F6-27C3-4232-B3FD-DB29E21D52DE}" destId="{AC9DF40E-E26E-4CD2-9554-EDFD01FE7BBF}" srcOrd="0" destOrd="0" parTransId="{D4102192-4C7D-4735-8A29-17B3A7FABA41}" sibTransId="{97A9344A-63BE-468A-AB0E-87B3E0451A40}"/>
    <dgm:cxn modelId="{86C1BA82-27C7-4516-BDE0-4F57BB0EB6E9}" srcId="{3DB84C11-D2EE-4E0B-8E52-ED352C71E266}" destId="{84DD0B4D-F4C4-4E0F-A3E5-22ACABF8076A}" srcOrd="1" destOrd="0" parTransId="{4DEB0F49-91F9-4873-8C4C-3CA289FD8ABF}" sibTransId="{0CE369BB-8F9B-4CC2-B9DB-E16DFDAC9C61}"/>
    <dgm:cxn modelId="{37080531-15A1-42C9-8465-341845FB4D1B}" type="presOf" srcId="{71B8A946-5B98-4DDC-AD0D-3FA89D444931}" destId="{48ECAF7F-CDD6-4697-86B6-7C2AC9B7ECBE}" srcOrd="0" destOrd="1" presId="urn:microsoft.com/office/officeart/2005/8/layout/vProcess5"/>
    <dgm:cxn modelId="{E5D144A5-3012-4988-AC17-67EFC03B3571}" srcId="{76AF20EE-D53E-4060-ACB7-9CBED1A68A82}" destId="{88AE46E4-1BC5-458B-B56E-C7E557ADDAC0}" srcOrd="2" destOrd="0" parTransId="{D36BEA12-2E21-4068-889C-664B2707071F}" sibTransId="{45FF4E45-945D-476F-AC06-76A02312BB8B}"/>
    <dgm:cxn modelId="{8B760CAA-94EC-47E9-A9D3-3951DEF6E38B}" srcId="{3DB84C11-D2EE-4E0B-8E52-ED352C71E266}" destId="{71B8A946-5B98-4DDC-AD0D-3FA89D444931}" srcOrd="0" destOrd="0" parTransId="{1C47616F-70FA-4E7C-BA73-DB2958099FB1}" sibTransId="{1C36C3F2-A3E6-4EB7-A28C-448D587DDD68}"/>
    <dgm:cxn modelId="{EFF8022C-86AF-4583-B72C-9513AF6BCE07}" type="presOf" srcId="{AC9DF40E-E26E-4CD2-9554-EDFD01FE7BBF}" destId="{520A164F-A9CE-4A23-BF53-C9A659E6CE94}" srcOrd="1" destOrd="1" presId="urn:microsoft.com/office/officeart/2005/8/layout/vProcess5"/>
    <dgm:cxn modelId="{FDA20B03-8714-402E-A893-34F47A75C184}" type="presOf" srcId="{88AE46E4-1BC5-458B-B56E-C7E557ADDAC0}" destId="{A1F2A2CC-7D48-4651-9031-54061B6B1359}" srcOrd="0" destOrd="0" presId="urn:microsoft.com/office/officeart/2005/8/layout/vProcess5"/>
    <dgm:cxn modelId="{19E1E52F-342D-46ED-B519-8AD64208B89E}" type="presOf" srcId="{84DD0B4D-F4C4-4E0F-A3E5-22ACABF8076A}" destId="{D6D35CE2-B076-4834-8E3D-278B979DA9A5}" srcOrd="1" destOrd="2" presId="urn:microsoft.com/office/officeart/2005/8/layout/vProcess5"/>
    <dgm:cxn modelId="{D5787198-8A2A-4F99-9763-D0AE14CB4717}" srcId="{76AF20EE-D53E-4060-ACB7-9CBED1A68A82}" destId="{3DB84C11-D2EE-4E0B-8E52-ED352C71E266}" srcOrd="0" destOrd="0" parTransId="{9029347F-0C9C-405B-B53A-30C91EDE8F38}" sibTransId="{3E09276F-5599-4127-BAD5-67A5C3D74FAF}"/>
    <dgm:cxn modelId="{5161B941-F27F-4612-8216-4649FC4E23EE}" type="presOf" srcId="{640A1EB0-8AE9-4496-8327-C9131D038F00}" destId="{578F04EE-1094-408C-96BE-D2B72F1BC863}" srcOrd="0" destOrd="0" presId="urn:microsoft.com/office/officeart/2005/8/layout/vProcess5"/>
    <dgm:cxn modelId="{88EE1685-1AC8-47D3-A142-6B7097111247}" type="presOf" srcId="{71B8A946-5B98-4DDC-AD0D-3FA89D444931}" destId="{D6D35CE2-B076-4834-8E3D-278B979DA9A5}" srcOrd="1" destOrd="1" presId="urn:microsoft.com/office/officeart/2005/8/layout/vProcess5"/>
    <dgm:cxn modelId="{0A32F46C-A10C-4467-BC6D-851E756CC20E}" type="presOf" srcId="{DDDA18F6-27C3-4232-B3FD-DB29E21D52DE}" destId="{B0F91401-B89D-421B-A017-704CCF31209C}" srcOrd="0" destOrd="0" presId="urn:microsoft.com/office/officeart/2005/8/layout/vProcess5"/>
    <dgm:cxn modelId="{5036A5ED-7FD9-4F7C-AAE7-3332ACD89E8A}" type="presOf" srcId="{3E09276F-5599-4127-BAD5-67A5C3D74FAF}" destId="{B12ADC08-1210-4111-8EAF-0A77EB8D8869}" srcOrd="0" destOrd="0" presId="urn:microsoft.com/office/officeart/2005/8/layout/vProcess5"/>
    <dgm:cxn modelId="{2C73D8D6-6927-47BC-90E6-E6473BC4A8CA}" type="presParOf" srcId="{DEC85DAE-67C8-4A81-8994-FE02E29665E2}" destId="{6F518B7E-3E17-4EE5-8D55-E7BDAA9584D5}" srcOrd="0" destOrd="0" presId="urn:microsoft.com/office/officeart/2005/8/layout/vProcess5"/>
    <dgm:cxn modelId="{8D49BDF8-7359-49F5-BFF1-836552A48442}" type="presParOf" srcId="{DEC85DAE-67C8-4A81-8994-FE02E29665E2}" destId="{48ECAF7F-CDD6-4697-86B6-7C2AC9B7ECBE}" srcOrd="1" destOrd="0" presId="urn:microsoft.com/office/officeart/2005/8/layout/vProcess5"/>
    <dgm:cxn modelId="{01DB5D85-7595-47B5-AEEE-CD5B20284D80}" type="presParOf" srcId="{DEC85DAE-67C8-4A81-8994-FE02E29665E2}" destId="{B0F91401-B89D-421B-A017-704CCF31209C}" srcOrd="2" destOrd="0" presId="urn:microsoft.com/office/officeart/2005/8/layout/vProcess5"/>
    <dgm:cxn modelId="{FA64F454-34C8-4F69-A77D-E804231E1916}" type="presParOf" srcId="{DEC85DAE-67C8-4A81-8994-FE02E29665E2}" destId="{A1F2A2CC-7D48-4651-9031-54061B6B1359}" srcOrd="3" destOrd="0" presId="urn:microsoft.com/office/officeart/2005/8/layout/vProcess5"/>
    <dgm:cxn modelId="{F428FF24-AE11-4DC4-9665-D196DC11C05C}" type="presParOf" srcId="{DEC85DAE-67C8-4A81-8994-FE02E29665E2}" destId="{B12ADC08-1210-4111-8EAF-0A77EB8D8869}" srcOrd="4" destOrd="0" presId="urn:microsoft.com/office/officeart/2005/8/layout/vProcess5"/>
    <dgm:cxn modelId="{6B0FEFB9-9554-445D-A3E9-D1E333ADECCA}" type="presParOf" srcId="{DEC85DAE-67C8-4A81-8994-FE02E29665E2}" destId="{578F04EE-1094-408C-96BE-D2B72F1BC863}" srcOrd="5" destOrd="0" presId="urn:microsoft.com/office/officeart/2005/8/layout/vProcess5"/>
    <dgm:cxn modelId="{EEA8FD0E-B40B-46CD-9F5F-9B6F313619D7}" type="presParOf" srcId="{DEC85DAE-67C8-4A81-8994-FE02E29665E2}" destId="{D6D35CE2-B076-4834-8E3D-278B979DA9A5}" srcOrd="6" destOrd="0" presId="urn:microsoft.com/office/officeart/2005/8/layout/vProcess5"/>
    <dgm:cxn modelId="{F13360CB-C8BD-43C0-B60D-0E93D5A0C3F3}" type="presParOf" srcId="{DEC85DAE-67C8-4A81-8994-FE02E29665E2}" destId="{520A164F-A9CE-4A23-BF53-C9A659E6CE94}" srcOrd="7" destOrd="0" presId="urn:microsoft.com/office/officeart/2005/8/layout/vProcess5"/>
    <dgm:cxn modelId="{7708C974-4BED-4D84-B70E-9014C8AFC7E8}" type="presParOf" srcId="{DEC85DAE-67C8-4A81-8994-FE02E29665E2}" destId="{3C21F52A-A4E0-4F8E-8CF9-4B8AE4CB5133}"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03C736-EEF0-4430-AA3C-FAF9DD75F87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AE56A2A-41AE-41FA-9A48-E1C4A4604C90}">
      <dgm:prSet phldrT="[Text]"/>
      <dgm:spPr/>
      <dgm:t>
        <a:bodyPr/>
        <a:lstStyle/>
        <a:p>
          <a:r>
            <a:rPr lang="en-US" b="1" dirty="0" smtClean="0">
              <a:latin typeface="Times New Roman" pitchFamily="18" charset="0"/>
              <a:cs typeface="Times New Roman" pitchFamily="18" charset="0"/>
            </a:rPr>
            <a:t>Menu 1</a:t>
          </a:r>
          <a:endParaRPr lang="en-US" b="1" dirty="0">
            <a:latin typeface="Times New Roman" pitchFamily="18" charset="0"/>
            <a:cs typeface="Times New Roman" pitchFamily="18" charset="0"/>
          </a:endParaRPr>
        </a:p>
      </dgm:t>
    </dgm:pt>
    <dgm:pt modelId="{D426F958-8CA3-431D-A7DA-BF6A14E72EF7}" type="parTrans" cxnId="{73BA2590-02E8-4176-9F81-F5F8ED347AE7}">
      <dgm:prSet/>
      <dgm:spPr/>
      <dgm:t>
        <a:bodyPr/>
        <a:lstStyle/>
        <a:p>
          <a:endParaRPr lang="en-US"/>
        </a:p>
      </dgm:t>
    </dgm:pt>
    <dgm:pt modelId="{06A6B89B-085F-40CB-8F17-1D95C5541E6B}" type="sibTrans" cxnId="{73BA2590-02E8-4176-9F81-F5F8ED347AE7}">
      <dgm:prSet/>
      <dgm:spPr/>
      <dgm:t>
        <a:bodyPr/>
        <a:lstStyle/>
        <a:p>
          <a:endParaRPr lang="en-US"/>
        </a:p>
      </dgm:t>
    </dgm:pt>
    <dgm:pt modelId="{49FD3EDC-C09E-4F60-936E-748514B9621E}">
      <dgm:prSet phldrT="[Text]"/>
      <dgm:spPr/>
      <dgm:t>
        <a:bodyPr/>
        <a:lstStyle/>
        <a:p>
          <a:r>
            <a:rPr lang="en-US" b="1" dirty="0" smtClean="0">
              <a:latin typeface="Times New Roman" pitchFamily="18" charset="0"/>
              <a:cs typeface="Times New Roman" pitchFamily="18" charset="0"/>
            </a:rPr>
            <a:t>Menu 2</a:t>
          </a:r>
          <a:endParaRPr lang="en-US" b="1" dirty="0">
            <a:latin typeface="Times New Roman" pitchFamily="18" charset="0"/>
            <a:cs typeface="Times New Roman" pitchFamily="18" charset="0"/>
          </a:endParaRPr>
        </a:p>
      </dgm:t>
    </dgm:pt>
    <dgm:pt modelId="{54D9E6DF-8D84-489D-B007-E355447E4C31}" type="parTrans" cxnId="{147F34AC-6A8C-44C6-BC71-15D0B6FA0722}">
      <dgm:prSet/>
      <dgm:spPr/>
      <dgm:t>
        <a:bodyPr/>
        <a:lstStyle/>
        <a:p>
          <a:endParaRPr lang="en-US"/>
        </a:p>
      </dgm:t>
    </dgm:pt>
    <dgm:pt modelId="{3C4267DB-846C-40D9-94DE-8A8D636E4428}" type="sibTrans" cxnId="{147F34AC-6A8C-44C6-BC71-15D0B6FA0722}">
      <dgm:prSet/>
      <dgm:spPr/>
      <dgm:t>
        <a:bodyPr/>
        <a:lstStyle/>
        <a:p>
          <a:endParaRPr lang="en-US"/>
        </a:p>
      </dgm:t>
    </dgm:pt>
    <dgm:pt modelId="{03A4B1DC-C150-4678-B655-86EDF235BB17}">
      <dgm:prSet phldrT="[Text]"/>
      <dgm:spPr/>
      <dgm:t>
        <a:bodyPr/>
        <a:lstStyle/>
        <a:p>
          <a:r>
            <a:rPr lang="en-US" b="1" dirty="0" smtClean="0">
              <a:latin typeface="Times New Roman" pitchFamily="18" charset="0"/>
              <a:cs typeface="Times New Roman" pitchFamily="18" charset="0"/>
            </a:rPr>
            <a:t>Menu 3</a:t>
          </a:r>
          <a:endParaRPr lang="en-US" b="1" dirty="0">
            <a:latin typeface="Times New Roman" pitchFamily="18" charset="0"/>
            <a:cs typeface="Times New Roman" pitchFamily="18" charset="0"/>
          </a:endParaRPr>
        </a:p>
      </dgm:t>
    </dgm:pt>
    <dgm:pt modelId="{F36BE5A2-F7F2-4153-B611-F51F255C3F42}" type="parTrans" cxnId="{E838FF8E-0788-497D-9C2A-B7E0FD24876E}">
      <dgm:prSet/>
      <dgm:spPr/>
      <dgm:t>
        <a:bodyPr/>
        <a:lstStyle/>
        <a:p>
          <a:endParaRPr lang="en-US"/>
        </a:p>
      </dgm:t>
    </dgm:pt>
    <dgm:pt modelId="{2ED07C25-27C9-4B8A-B57C-08CD1B999703}" type="sibTrans" cxnId="{E838FF8E-0788-497D-9C2A-B7E0FD24876E}">
      <dgm:prSet/>
      <dgm:spPr/>
      <dgm:t>
        <a:bodyPr/>
        <a:lstStyle/>
        <a:p>
          <a:endParaRPr lang="en-US"/>
        </a:p>
      </dgm:t>
    </dgm:pt>
    <dgm:pt modelId="{82E0B82A-7B91-4EB9-9BBF-714F3B9064F9}" type="pres">
      <dgm:prSet presAssocID="{AF03C736-EEF0-4430-AA3C-FAF9DD75F87B}" presName="linear" presStyleCnt="0">
        <dgm:presLayoutVars>
          <dgm:dir/>
          <dgm:animLvl val="lvl"/>
          <dgm:resizeHandles val="exact"/>
        </dgm:presLayoutVars>
      </dgm:prSet>
      <dgm:spPr/>
      <dgm:t>
        <a:bodyPr/>
        <a:lstStyle/>
        <a:p>
          <a:endParaRPr lang="en-US"/>
        </a:p>
      </dgm:t>
    </dgm:pt>
    <dgm:pt modelId="{C0FC9318-56CC-4962-B49A-4AD280378CC9}" type="pres">
      <dgm:prSet presAssocID="{4AE56A2A-41AE-41FA-9A48-E1C4A4604C90}" presName="parentLin" presStyleCnt="0"/>
      <dgm:spPr/>
    </dgm:pt>
    <dgm:pt modelId="{104CCAA9-5565-4F14-8CEF-BE1E804B70CC}" type="pres">
      <dgm:prSet presAssocID="{4AE56A2A-41AE-41FA-9A48-E1C4A4604C90}" presName="parentLeftMargin" presStyleLbl="node1" presStyleIdx="0" presStyleCnt="3"/>
      <dgm:spPr/>
      <dgm:t>
        <a:bodyPr/>
        <a:lstStyle/>
        <a:p>
          <a:endParaRPr lang="en-US"/>
        </a:p>
      </dgm:t>
    </dgm:pt>
    <dgm:pt modelId="{4B0D602E-D092-4769-BE8E-3B46A8120DF3}" type="pres">
      <dgm:prSet presAssocID="{4AE56A2A-41AE-41FA-9A48-E1C4A4604C90}" presName="parentText" presStyleLbl="node1" presStyleIdx="0" presStyleCnt="3" custScaleX="135714">
        <dgm:presLayoutVars>
          <dgm:chMax val="0"/>
          <dgm:bulletEnabled val="1"/>
        </dgm:presLayoutVars>
      </dgm:prSet>
      <dgm:spPr/>
      <dgm:t>
        <a:bodyPr/>
        <a:lstStyle/>
        <a:p>
          <a:endParaRPr lang="en-US"/>
        </a:p>
      </dgm:t>
    </dgm:pt>
    <dgm:pt modelId="{46CDD9C3-5EB3-4101-B8B4-6B8437418DEE}" type="pres">
      <dgm:prSet presAssocID="{4AE56A2A-41AE-41FA-9A48-E1C4A4604C90}" presName="negativeSpace" presStyleCnt="0"/>
      <dgm:spPr/>
    </dgm:pt>
    <dgm:pt modelId="{121201BD-90DA-4377-8E5B-0B449A1092F7}" type="pres">
      <dgm:prSet presAssocID="{4AE56A2A-41AE-41FA-9A48-E1C4A4604C90}" presName="childText" presStyleLbl="conFgAcc1" presStyleIdx="0" presStyleCnt="3">
        <dgm:presLayoutVars>
          <dgm:bulletEnabled val="1"/>
        </dgm:presLayoutVars>
      </dgm:prSet>
      <dgm:spPr/>
    </dgm:pt>
    <dgm:pt modelId="{8114F5B6-C704-4DF6-990E-11E3F00D8717}" type="pres">
      <dgm:prSet presAssocID="{06A6B89B-085F-40CB-8F17-1D95C5541E6B}" presName="spaceBetweenRectangles" presStyleCnt="0"/>
      <dgm:spPr/>
    </dgm:pt>
    <dgm:pt modelId="{201BCF43-4135-4197-A63B-83ADED4EE311}" type="pres">
      <dgm:prSet presAssocID="{49FD3EDC-C09E-4F60-936E-748514B9621E}" presName="parentLin" presStyleCnt="0"/>
      <dgm:spPr/>
    </dgm:pt>
    <dgm:pt modelId="{1ABFE942-681F-413B-A27D-21C874E3C53B}" type="pres">
      <dgm:prSet presAssocID="{49FD3EDC-C09E-4F60-936E-748514B9621E}" presName="parentLeftMargin" presStyleLbl="node1" presStyleIdx="0" presStyleCnt="3"/>
      <dgm:spPr/>
      <dgm:t>
        <a:bodyPr/>
        <a:lstStyle/>
        <a:p>
          <a:endParaRPr lang="en-US"/>
        </a:p>
      </dgm:t>
    </dgm:pt>
    <dgm:pt modelId="{47147DD2-2113-46E0-BAA4-1E7FC16D6BAC}" type="pres">
      <dgm:prSet presAssocID="{49FD3EDC-C09E-4F60-936E-748514B9621E}" presName="parentText" presStyleLbl="node1" presStyleIdx="1" presStyleCnt="3" custScaleX="142857">
        <dgm:presLayoutVars>
          <dgm:chMax val="0"/>
          <dgm:bulletEnabled val="1"/>
        </dgm:presLayoutVars>
      </dgm:prSet>
      <dgm:spPr/>
      <dgm:t>
        <a:bodyPr/>
        <a:lstStyle/>
        <a:p>
          <a:endParaRPr lang="en-US"/>
        </a:p>
      </dgm:t>
    </dgm:pt>
    <dgm:pt modelId="{CC7C3C83-6B64-4CF8-A8A5-1D7A7E61B34A}" type="pres">
      <dgm:prSet presAssocID="{49FD3EDC-C09E-4F60-936E-748514B9621E}" presName="negativeSpace" presStyleCnt="0"/>
      <dgm:spPr/>
    </dgm:pt>
    <dgm:pt modelId="{0744D26D-CEF1-49D1-A5FC-4980D1B1D598}" type="pres">
      <dgm:prSet presAssocID="{49FD3EDC-C09E-4F60-936E-748514B9621E}" presName="childText" presStyleLbl="conFgAcc1" presStyleIdx="1" presStyleCnt="3">
        <dgm:presLayoutVars>
          <dgm:bulletEnabled val="1"/>
        </dgm:presLayoutVars>
      </dgm:prSet>
      <dgm:spPr/>
    </dgm:pt>
    <dgm:pt modelId="{2A322BBA-BD5F-4286-8768-BB1FCE1D6EE0}" type="pres">
      <dgm:prSet presAssocID="{3C4267DB-846C-40D9-94DE-8A8D636E4428}" presName="spaceBetweenRectangles" presStyleCnt="0"/>
      <dgm:spPr/>
    </dgm:pt>
    <dgm:pt modelId="{0E47B8DC-5B21-465C-A58C-AE409FEA9B5F}" type="pres">
      <dgm:prSet presAssocID="{03A4B1DC-C150-4678-B655-86EDF235BB17}" presName="parentLin" presStyleCnt="0"/>
      <dgm:spPr/>
    </dgm:pt>
    <dgm:pt modelId="{7DA46E82-097E-4E07-8667-D81F84A797B3}" type="pres">
      <dgm:prSet presAssocID="{03A4B1DC-C150-4678-B655-86EDF235BB17}" presName="parentLeftMargin" presStyleLbl="node1" presStyleIdx="1" presStyleCnt="3"/>
      <dgm:spPr/>
      <dgm:t>
        <a:bodyPr/>
        <a:lstStyle/>
        <a:p>
          <a:endParaRPr lang="en-US"/>
        </a:p>
      </dgm:t>
    </dgm:pt>
    <dgm:pt modelId="{E9532646-7C25-4ABF-84C3-53F363E9E636}" type="pres">
      <dgm:prSet presAssocID="{03A4B1DC-C150-4678-B655-86EDF235BB17}" presName="parentText" presStyleLbl="node1" presStyleIdx="2" presStyleCnt="3" custScaleX="142857">
        <dgm:presLayoutVars>
          <dgm:chMax val="0"/>
          <dgm:bulletEnabled val="1"/>
        </dgm:presLayoutVars>
      </dgm:prSet>
      <dgm:spPr/>
      <dgm:t>
        <a:bodyPr/>
        <a:lstStyle/>
        <a:p>
          <a:endParaRPr lang="en-US"/>
        </a:p>
      </dgm:t>
    </dgm:pt>
    <dgm:pt modelId="{5175FDB9-A9BA-4B06-B30A-51CFFA085937}" type="pres">
      <dgm:prSet presAssocID="{03A4B1DC-C150-4678-B655-86EDF235BB17}" presName="negativeSpace" presStyleCnt="0"/>
      <dgm:spPr/>
    </dgm:pt>
    <dgm:pt modelId="{FDD8A265-2407-4F96-9822-5AA9655E6F30}" type="pres">
      <dgm:prSet presAssocID="{03A4B1DC-C150-4678-B655-86EDF235BB17}" presName="childText" presStyleLbl="conFgAcc1" presStyleIdx="2" presStyleCnt="3">
        <dgm:presLayoutVars>
          <dgm:bulletEnabled val="1"/>
        </dgm:presLayoutVars>
      </dgm:prSet>
      <dgm:spPr/>
    </dgm:pt>
  </dgm:ptLst>
  <dgm:cxnLst>
    <dgm:cxn modelId="{990E2790-E010-410D-9BE1-78B67014CE47}" type="presOf" srcId="{4AE56A2A-41AE-41FA-9A48-E1C4A4604C90}" destId="{104CCAA9-5565-4F14-8CEF-BE1E804B70CC}" srcOrd="0" destOrd="0" presId="urn:microsoft.com/office/officeart/2005/8/layout/list1"/>
    <dgm:cxn modelId="{AA3E316B-0633-4639-A000-91AAC4663EB7}" type="presOf" srcId="{49FD3EDC-C09E-4F60-936E-748514B9621E}" destId="{47147DD2-2113-46E0-BAA4-1E7FC16D6BAC}" srcOrd="1" destOrd="0" presId="urn:microsoft.com/office/officeart/2005/8/layout/list1"/>
    <dgm:cxn modelId="{86EBD309-EC3B-4E05-A487-694AFFE596D7}" type="presOf" srcId="{03A4B1DC-C150-4678-B655-86EDF235BB17}" destId="{E9532646-7C25-4ABF-84C3-53F363E9E636}" srcOrd="1" destOrd="0" presId="urn:microsoft.com/office/officeart/2005/8/layout/list1"/>
    <dgm:cxn modelId="{147F34AC-6A8C-44C6-BC71-15D0B6FA0722}" srcId="{AF03C736-EEF0-4430-AA3C-FAF9DD75F87B}" destId="{49FD3EDC-C09E-4F60-936E-748514B9621E}" srcOrd="1" destOrd="0" parTransId="{54D9E6DF-8D84-489D-B007-E355447E4C31}" sibTransId="{3C4267DB-846C-40D9-94DE-8A8D636E4428}"/>
    <dgm:cxn modelId="{A39064E6-2E31-47B9-88D7-65BE3590300C}" type="presOf" srcId="{03A4B1DC-C150-4678-B655-86EDF235BB17}" destId="{7DA46E82-097E-4E07-8667-D81F84A797B3}" srcOrd="0" destOrd="0" presId="urn:microsoft.com/office/officeart/2005/8/layout/list1"/>
    <dgm:cxn modelId="{8C730B45-7AE7-44D7-B337-6E83F1C2A7D9}" type="presOf" srcId="{4AE56A2A-41AE-41FA-9A48-E1C4A4604C90}" destId="{4B0D602E-D092-4769-BE8E-3B46A8120DF3}" srcOrd="1" destOrd="0" presId="urn:microsoft.com/office/officeart/2005/8/layout/list1"/>
    <dgm:cxn modelId="{2188FEC8-58E7-4C0C-9D6C-CA1B51AD4872}" type="presOf" srcId="{49FD3EDC-C09E-4F60-936E-748514B9621E}" destId="{1ABFE942-681F-413B-A27D-21C874E3C53B}" srcOrd="0" destOrd="0" presId="urn:microsoft.com/office/officeart/2005/8/layout/list1"/>
    <dgm:cxn modelId="{7117B90E-8B80-40E9-AA6D-BF66042A2276}" type="presOf" srcId="{AF03C736-EEF0-4430-AA3C-FAF9DD75F87B}" destId="{82E0B82A-7B91-4EB9-9BBF-714F3B9064F9}" srcOrd="0" destOrd="0" presId="urn:microsoft.com/office/officeart/2005/8/layout/list1"/>
    <dgm:cxn modelId="{E838FF8E-0788-497D-9C2A-B7E0FD24876E}" srcId="{AF03C736-EEF0-4430-AA3C-FAF9DD75F87B}" destId="{03A4B1DC-C150-4678-B655-86EDF235BB17}" srcOrd="2" destOrd="0" parTransId="{F36BE5A2-F7F2-4153-B611-F51F255C3F42}" sibTransId="{2ED07C25-27C9-4B8A-B57C-08CD1B999703}"/>
    <dgm:cxn modelId="{73BA2590-02E8-4176-9F81-F5F8ED347AE7}" srcId="{AF03C736-EEF0-4430-AA3C-FAF9DD75F87B}" destId="{4AE56A2A-41AE-41FA-9A48-E1C4A4604C90}" srcOrd="0" destOrd="0" parTransId="{D426F958-8CA3-431D-A7DA-BF6A14E72EF7}" sibTransId="{06A6B89B-085F-40CB-8F17-1D95C5541E6B}"/>
    <dgm:cxn modelId="{976DA9EA-224C-4B8E-92FA-58E1C2E31830}" type="presParOf" srcId="{82E0B82A-7B91-4EB9-9BBF-714F3B9064F9}" destId="{C0FC9318-56CC-4962-B49A-4AD280378CC9}" srcOrd="0" destOrd="0" presId="urn:microsoft.com/office/officeart/2005/8/layout/list1"/>
    <dgm:cxn modelId="{453E0071-1980-47EF-8762-A55979B548E6}" type="presParOf" srcId="{C0FC9318-56CC-4962-B49A-4AD280378CC9}" destId="{104CCAA9-5565-4F14-8CEF-BE1E804B70CC}" srcOrd="0" destOrd="0" presId="urn:microsoft.com/office/officeart/2005/8/layout/list1"/>
    <dgm:cxn modelId="{B583D18E-6001-402C-AEC6-6157480A1BD0}" type="presParOf" srcId="{C0FC9318-56CC-4962-B49A-4AD280378CC9}" destId="{4B0D602E-D092-4769-BE8E-3B46A8120DF3}" srcOrd="1" destOrd="0" presId="urn:microsoft.com/office/officeart/2005/8/layout/list1"/>
    <dgm:cxn modelId="{4390A008-8121-4C53-9421-5735FB08AF9C}" type="presParOf" srcId="{82E0B82A-7B91-4EB9-9BBF-714F3B9064F9}" destId="{46CDD9C3-5EB3-4101-B8B4-6B8437418DEE}" srcOrd="1" destOrd="0" presId="urn:microsoft.com/office/officeart/2005/8/layout/list1"/>
    <dgm:cxn modelId="{8C689BD0-FBCF-42C5-9EA2-4000F2BA87B6}" type="presParOf" srcId="{82E0B82A-7B91-4EB9-9BBF-714F3B9064F9}" destId="{121201BD-90DA-4377-8E5B-0B449A1092F7}" srcOrd="2" destOrd="0" presId="urn:microsoft.com/office/officeart/2005/8/layout/list1"/>
    <dgm:cxn modelId="{C16BDC2E-A8F9-4AEC-A8BB-2966A890ACBF}" type="presParOf" srcId="{82E0B82A-7B91-4EB9-9BBF-714F3B9064F9}" destId="{8114F5B6-C704-4DF6-990E-11E3F00D8717}" srcOrd="3" destOrd="0" presId="urn:microsoft.com/office/officeart/2005/8/layout/list1"/>
    <dgm:cxn modelId="{D1792746-B1D8-4DBF-8D7E-01AEF2F51EE7}" type="presParOf" srcId="{82E0B82A-7B91-4EB9-9BBF-714F3B9064F9}" destId="{201BCF43-4135-4197-A63B-83ADED4EE311}" srcOrd="4" destOrd="0" presId="urn:microsoft.com/office/officeart/2005/8/layout/list1"/>
    <dgm:cxn modelId="{ED02D058-DA02-44C1-BE7D-7889B8EAC508}" type="presParOf" srcId="{201BCF43-4135-4197-A63B-83ADED4EE311}" destId="{1ABFE942-681F-413B-A27D-21C874E3C53B}" srcOrd="0" destOrd="0" presId="urn:microsoft.com/office/officeart/2005/8/layout/list1"/>
    <dgm:cxn modelId="{B6019579-A2EC-4F40-AAE6-CB3EA32B0B93}" type="presParOf" srcId="{201BCF43-4135-4197-A63B-83ADED4EE311}" destId="{47147DD2-2113-46E0-BAA4-1E7FC16D6BAC}" srcOrd="1" destOrd="0" presId="urn:microsoft.com/office/officeart/2005/8/layout/list1"/>
    <dgm:cxn modelId="{FD44889F-E8C9-4489-AB1A-E574DB29AA76}" type="presParOf" srcId="{82E0B82A-7B91-4EB9-9BBF-714F3B9064F9}" destId="{CC7C3C83-6B64-4CF8-A8A5-1D7A7E61B34A}" srcOrd="5" destOrd="0" presId="urn:microsoft.com/office/officeart/2005/8/layout/list1"/>
    <dgm:cxn modelId="{4496FA34-E41F-43E9-B470-934E98EE2204}" type="presParOf" srcId="{82E0B82A-7B91-4EB9-9BBF-714F3B9064F9}" destId="{0744D26D-CEF1-49D1-A5FC-4980D1B1D598}" srcOrd="6" destOrd="0" presId="urn:microsoft.com/office/officeart/2005/8/layout/list1"/>
    <dgm:cxn modelId="{5855E53D-7697-4AB6-BC39-140FF41C78F8}" type="presParOf" srcId="{82E0B82A-7B91-4EB9-9BBF-714F3B9064F9}" destId="{2A322BBA-BD5F-4286-8768-BB1FCE1D6EE0}" srcOrd="7" destOrd="0" presId="urn:microsoft.com/office/officeart/2005/8/layout/list1"/>
    <dgm:cxn modelId="{9270779F-4FEE-4AF9-AC85-3E121409F5E7}" type="presParOf" srcId="{82E0B82A-7B91-4EB9-9BBF-714F3B9064F9}" destId="{0E47B8DC-5B21-465C-A58C-AE409FEA9B5F}" srcOrd="8" destOrd="0" presId="urn:microsoft.com/office/officeart/2005/8/layout/list1"/>
    <dgm:cxn modelId="{53BD03B8-E5A6-4E86-8EAD-AA3905642CC2}" type="presParOf" srcId="{0E47B8DC-5B21-465C-A58C-AE409FEA9B5F}" destId="{7DA46E82-097E-4E07-8667-D81F84A797B3}" srcOrd="0" destOrd="0" presId="urn:microsoft.com/office/officeart/2005/8/layout/list1"/>
    <dgm:cxn modelId="{20655E70-5714-40CC-A778-36A00515621C}" type="presParOf" srcId="{0E47B8DC-5B21-465C-A58C-AE409FEA9B5F}" destId="{E9532646-7C25-4ABF-84C3-53F363E9E636}" srcOrd="1" destOrd="0" presId="urn:microsoft.com/office/officeart/2005/8/layout/list1"/>
    <dgm:cxn modelId="{A5C6BE55-4B3A-45EA-B867-56A805F2BCCB}" type="presParOf" srcId="{82E0B82A-7B91-4EB9-9BBF-714F3B9064F9}" destId="{5175FDB9-A9BA-4B06-B30A-51CFFA085937}" srcOrd="9" destOrd="0" presId="urn:microsoft.com/office/officeart/2005/8/layout/list1"/>
    <dgm:cxn modelId="{2E2D20B4-F2C2-494A-9006-12E8B6C276EA}" type="presParOf" srcId="{82E0B82A-7B91-4EB9-9BBF-714F3B9064F9}" destId="{FDD8A265-2407-4F96-9822-5AA9655E6F3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1A5C59-BBBC-40A3-8DDD-57FD732517DA}" type="doc">
      <dgm:prSet loTypeId="urn:microsoft.com/office/officeart/2005/8/layout/process2" loCatId="process" qsTypeId="urn:microsoft.com/office/officeart/2005/8/quickstyle/3d3" qsCatId="3D" csTypeId="urn:microsoft.com/office/officeart/2005/8/colors/accent2_4" csCatId="accent2" phldr="1"/>
      <dgm:spPr/>
    </dgm:pt>
    <dgm:pt modelId="{8C9FA9B7-CB10-470D-A136-A1E7AF2C0316}">
      <dgm:prSet phldrT="[Text]" custT="1"/>
      <dgm:spPr/>
      <dgm:t>
        <a:bodyPr/>
        <a:lstStyle/>
        <a:p>
          <a:r>
            <a:rPr lang="da-DK" sz="2800" dirty="0" smtClean="0">
              <a:latin typeface="Times New Roman" pitchFamily="18" charset="0"/>
              <a:cs typeface="Times New Roman" pitchFamily="18" charset="0"/>
            </a:rPr>
            <a:t>=&gt; </a:t>
          </a:r>
          <a:r>
            <a:rPr lang="da-DK" sz="4000" b="1" i="1" dirty="0" smtClean="0">
              <a:latin typeface="Times New Roman" pitchFamily="18" charset="0"/>
              <a:cs typeface="Times New Roman" pitchFamily="18" charset="0"/>
            </a:rPr>
            <a:t>Trình bày 7 loại thực đơn trên </a:t>
          </a:r>
          <a:endParaRPr lang="en-US" sz="4000" dirty="0"/>
        </a:p>
      </dgm:t>
    </dgm:pt>
    <dgm:pt modelId="{8454FFAA-3522-438B-A88A-785AD452EDD9}" type="parTrans" cxnId="{20797049-0A75-4D38-A944-78BC41FF0D30}">
      <dgm:prSet/>
      <dgm:spPr/>
      <dgm:t>
        <a:bodyPr/>
        <a:lstStyle/>
        <a:p>
          <a:endParaRPr lang="en-US"/>
        </a:p>
      </dgm:t>
    </dgm:pt>
    <dgm:pt modelId="{E78B00BB-F0E4-4BEE-8EB0-AB9012991925}" type="sibTrans" cxnId="{20797049-0A75-4D38-A944-78BC41FF0D30}">
      <dgm:prSet/>
      <dgm:spPr/>
      <dgm:t>
        <a:bodyPr/>
        <a:lstStyle/>
        <a:p>
          <a:endParaRPr lang="en-US"/>
        </a:p>
      </dgm:t>
    </dgm:pt>
    <dgm:pt modelId="{8795A7FD-A7BC-4A90-80B0-C70FC7FC929B}">
      <dgm:prSet phldrT="[Text]" custT="1"/>
      <dgm:spPr/>
      <dgm:t>
        <a:bodyPr/>
        <a:lstStyle/>
        <a:p>
          <a:r>
            <a:rPr lang="da-DK" sz="2400" b="1" dirty="0" smtClean="0">
              <a:solidFill>
                <a:schemeClr val="tx1"/>
              </a:solidFill>
              <a:latin typeface="Times New Roman" pitchFamily="18" charset="0"/>
              <a:cs typeface="Times New Roman" pitchFamily="18" charset="0"/>
            </a:rPr>
            <a:t>=&gt; </a:t>
          </a:r>
          <a:r>
            <a:rPr lang="da-DK" sz="4000" b="1" dirty="0" smtClean="0">
              <a:solidFill>
                <a:schemeClr val="tx1"/>
              </a:solidFill>
              <a:latin typeface="Times New Roman" pitchFamily="18" charset="0"/>
              <a:cs typeface="Times New Roman" pitchFamily="18" charset="0"/>
            </a:rPr>
            <a:t>Tương ứng với đặc điểm</a:t>
          </a:r>
          <a:endParaRPr lang="en-US" sz="4000" dirty="0">
            <a:solidFill>
              <a:schemeClr val="tx1"/>
            </a:solidFill>
          </a:endParaRPr>
        </a:p>
      </dgm:t>
    </dgm:pt>
    <dgm:pt modelId="{598E7EF8-6AFE-45DA-99BF-2E6A92C22A7F}" type="parTrans" cxnId="{DBAED147-81AD-4BF4-806F-D05A4EAC44DD}">
      <dgm:prSet/>
      <dgm:spPr/>
      <dgm:t>
        <a:bodyPr/>
        <a:lstStyle/>
        <a:p>
          <a:endParaRPr lang="en-US"/>
        </a:p>
      </dgm:t>
    </dgm:pt>
    <dgm:pt modelId="{304EE896-1546-4D91-BA63-C88861FBEA6E}" type="sibTrans" cxnId="{DBAED147-81AD-4BF4-806F-D05A4EAC44DD}">
      <dgm:prSet/>
      <dgm:spPr/>
      <dgm:t>
        <a:bodyPr/>
        <a:lstStyle/>
        <a:p>
          <a:endParaRPr lang="en-US"/>
        </a:p>
      </dgm:t>
    </dgm:pt>
    <dgm:pt modelId="{830A0601-3528-4C73-AD2B-31A61CA7CC01}" type="pres">
      <dgm:prSet presAssocID="{1D1A5C59-BBBC-40A3-8DDD-57FD732517DA}" presName="linearFlow" presStyleCnt="0">
        <dgm:presLayoutVars>
          <dgm:resizeHandles val="exact"/>
        </dgm:presLayoutVars>
      </dgm:prSet>
      <dgm:spPr/>
    </dgm:pt>
    <dgm:pt modelId="{212F91AD-1171-4AFC-8B36-8096E23720D6}" type="pres">
      <dgm:prSet presAssocID="{8C9FA9B7-CB10-470D-A136-A1E7AF2C0316}" presName="node" presStyleLbl="node1" presStyleIdx="0" presStyleCnt="2">
        <dgm:presLayoutVars>
          <dgm:bulletEnabled val="1"/>
        </dgm:presLayoutVars>
      </dgm:prSet>
      <dgm:spPr/>
      <dgm:t>
        <a:bodyPr/>
        <a:lstStyle/>
        <a:p>
          <a:endParaRPr lang="en-US"/>
        </a:p>
      </dgm:t>
    </dgm:pt>
    <dgm:pt modelId="{DAC55237-E80B-44A4-9A80-8C011CFF97C0}" type="pres">
      <dgm:prSet presAssocID="{E78B00BB-F0E4-4BEE-8EB0-AB9012991925}" presName="sibTrans" presStyleLbl="sibTrans2D1" presStyleIdx="0" presStyleCnt="1"/>
      <dgm:spPr/>
      <dgm:t>
        <a:bodyPr/>
        <a:lstStyle/>
        <a:p>
          <a:endParaRPr lang="en-US"/>
        </a:p>
      </dgm:t>
    </dgm:pt>
    <dgm:pt modelId="{4B4754E7-E961-4380-9B4D-ACC5CEA6496E}" type="pres">
      <dgm:prSet presAssocID="{E78B00BB-F0E4-4BEE-8EB0-AB9012991925}" presName="connectorText" presStyleLbl="sibTrans2D1" presStyleIdx="0" presStyleCnt="1"/>
      <dgm:spPr/>
      <dgm:t>
        <a:bodyPr/>
        <a:lstStyle/>
        <a:p>
          <a:endParaRPr lang="en-US"/>
        </a:p>
      </dgm:t>
    </dgm:pt>
    <dgm:pt modelId="{8EC76E6C-953A-4DDC-AC12-3ACD87E1B167}" type="pres">
      <dgm:prSet presAssocID="{8795A7FD-A7BC-4A90-80B0-C70FC7FC929B}" presName="node" presStyleLbl="node1" presStyleIdx="1" presStyleCnt="2">
        <dgm:presLayoutVars>
          <dgm:bulletEnabled val="1"/>
        </dgm:presLayoutVars>
      </dgm:prSet>
      <dgm:spPr/>
      <dgm:t>
        <a:bodyPr/>
        <a:lstStyle/>
        <a:p>
          <a:endParaRPr lang="en-US"/>
        </a:p>
      </dgm:t>
    </dgm:pt>
  </dgm:ptLst>
  <dgm:cxnLst>
    <dgm:cxn modelId="{AA85CB22-E256-43BF-91E0-05AB616779B2}" type="presOf" srcId="{E78B00BB-F0E4-4BEE-8EB0-AB9012991925}" destId="{4B4754E7-E961-4380-9B4D-ACC5CEA6496E}" srcOrd="1" destOrd="0" presId="urn:microsoft.com/office/officeart/2005/8/layout/process2"/>
    <dgm:cxn modelId="{5F9E2268-B3E5-4BD5-AF9D-81480B57C019}" type="presOf" srcId="{8C9FA9B7-CB10-470D-A136-A1E7AF2C0316}" destId="{212F91AD-1171-4AFC-8B36-8096E23720D6}" srcOrd="0" destOrd="0" presId="urn:microsoft.com/office/officeart/2005/8/layout/process2"/>
    <dgm:cxn modelId="{DBAED147-81AD-4BF4-806F-D05A4EAC44DD}" srcId="{1D1A5C59-BBBC-40A3-8DDD-57FD732517DA}" destId="{8795A7FD-A7BC-4A90-80B0-C70FC7FC929B}" srcOrd="1" destOrd="0" parTransId="{598E7EF8-6AFE-45DA-99BF-2E6A92C22A7F}" sibTransId="{304EE896-1546-4D91-BA63-C88861FBEA6E}"/>
    <dgm:cxn modelId="{318ACD3E-619C-4D68-9A8E-2733E777B99C}" type="presOf" srcId="{8795A7FD-A7BC-4A90-80B0-C70FC7FC929B}" destId="{8EC76E6C-953A-4DDC-AC12-3ACD87E1B167}" srcOrd="0" destOrd="0" presId="urn:microsoft.com/office/officeart/2005/8/layout/process2"/>
    <dgm:cxn modelId="{20797049-0A75-4D38-A944-78BC41FF0D30}" srcId="{1D1A5C59-BBBC-40A3-8DDD-57FD732517DA}" destId="{8C9FA9B7-CB10-470D-A136-A1E7AF2C0316}" srcOrd="0" destOrd="0" parTransId="{8454FFAA-3522-438B-A88A-785AD452EDD9}" sibTransId="{E78B00BB-F0E4-4BEE-8EB0-AB9012991925}"/>
    <dgm:cxn modelId="{19D19F38-EB08-449B-99CB-9D3F9A2BCE99}" type="presOf" srcId="{1D1A5C59-BBBC-40A3-8DDD-57FD732517DA}" destId="{830A0601-3528-4C73-AD2B-31A61CA7CC01}" srcOrd="0" destOrd="0" presId="urn:microsoft.com/office/officeart/2005/8/layout/process2"/>
    <dgm:cxn modelId="{F5D5F877-9B7F-4511-A68A-CB2B6C0CDDBA}" type="presOf" srcId="{E78B00BB-F0E4-4BEE-8EB0-AB9012991925}" destId="{DAC55237-E80B-44A4-9A80-8C011CFF97C0}" srcOrd="0" destOrd="0" presId="urn:microsoft.com/office/officeart/2005/8/layout/process2"/>
    <dgm:cxn modelId="{695BC92B-8D6D-4D71-9E7E-1EB760FB055F}" type="presParOf" srcId="{830A0601-3528-4C73-AD2B-31A61CA7CC01}" destId="{212F91AD-1171-4AFC-8B36-8096E23720D6}" srcOrd="0" destOrd="0" presId="urn:microsoft.com/office/officeart/2005/8/layout/process2"/>
    <dgm:cxn modelId="{86201888-189B-4612-8C54-F3A2CF45AD98}" type="presParOf" srcId="{830A0601-3528-4C73-AD2B-31A61CA7CC01}" destId="{DAC55237-E80B-44A4-9A80-8C011CFF97C0}" srcOrd="1" destOrd="0" presId="urn:microsoft.com/office/officeart/2005/8/layout/process2"/>
    <dgm:cxn modelId="{F3102AA9-CF01-4A83-8140-40C796A8C551}" type="presParOf" srcId="{DAC55237-E80B-44A4-9A80-8C011CFF97C0}" destId="{4B4754E7-E961-4380-9B4D-ACC5CEA6496E}" srcOrd="0" destOrd="0" presId="urn:microsoft.com/office/officeart/2005/8/layout/process2"/>
    <dgm:cxn modelId="{4E3F3A8B-CCDC-45B0-8CA6-6BE2B109C8EF}" type="presParOf" srcId="{830A0601-3528-4C73-AD2B-31A61CA7CC01}" destId="{8EC76E6C-953A-4DDC-AC12-3ACD87E1B167}"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B6714EA-CFEA-4278-9590-C8A57762DC78}" type="doc">
      <dgm:prSet loTypeId="urn:microsoft.com/office/officeart/2005/8/layout/vList5" loCatId="list" qsTypeId="urn:microsoft.com/office/officeart/2005/8/quickstyle/3d2" qsCatId="3D" csTypeId="urn:microsoft.com/office/officeart/2005/8/colors/colorful5" csCatId="colorful" phldr="1"/>
      <dgm:spPr/>
      <dgm:t>
        <a:bodyPr/>
        <a:lstStyle/>
        <a:p>
          <a:endParaRPr lang="en-US"/>
        </a:p>
      </dgm:t>
    </dgm:pt>
    <dgm:pt modelId="{7D0D4CF4-AF21-4CE0-B692-8878B210472C}">
      <dgm:prSet phldrT="[Text]"/>
      <dgm:spPr/>
      <dgm:t>
        <a:bodyPr/>
        <a:lstStyle/>
        <a:p>
          <a:r>
            <a:rPr lang="en-US" dirty="0" smtClean="0">
              <a:latin typeface="Times New Roman" pitchFamily="18" charset="0"/>
              <a:cs typeface="Times New Roman" pitchFamily="18" charset="0"/>
            </a:rPr>
            <a:t>M-Bar menu</a:t>
          </a:r>
          <a:endParaRPr lang="en-US" dirty="0">
            <a:latin typeface="Times New Roman" pitchFamily="18" charset="0"/>
            <a:cs typeface="Times New Roman" pitchFamily="18" charset="0"/>
          </a:endParaRPr>
        </a:p>
      </dgm:t>
    </dgm:pt>
    <dgm:pt modelId="{59E3EF89-FFC0-477A-B3EA-551EA88D74A6}" type="parTrans" cxnId="{3BFD1459-8D0C-4121-A39D-E7E569B6B4BF}">
      <dgm:prSet/>
      <dgm:spPr/>
      <dgm:t>
        <a:bodyPr/>
        <a:lstStyle/>
        <a:p>
          <a:endParaRPr lang="en-US"/>
        </a:p>
      </dgm:t>
    </dgm:pt>
    <dgm:pt modelId="{7BE98FEE-42DF-4120-999A-1F13693DDCEA}" type="sibTrans" cxnId="{3BFD1459-8D0C-4121-A39D-E7E569B6B4BF}">
      <dgm:prSet/>
      <dgm:spPr/>
      <dgm:t>
        <a:bodyPr/>
        <a:lstStyle/>
        <a:p>
          <a:endParaRPr lang="en-US"/>
        </a:p>
      </dgm:t>
    </dgm:pt>
    <dgm:pt modelId="{09A5D073-CAD5-4CC1-8A87-ED7D8417F7D8}">
      <dgm:prSet phldrT="[Text]"/>
      <dgm:spPr/>
      <dgm:t>
        <a:bodyPr/>
        <a:lstStyle/>
        <a:p>
          <a:r>
            <a:rPr lang="en-US" dirty="0" err="1" smtClean="0">
              <a:latin typeface="Times New Roman" pitchFamily="18" charset="0"/>
              <a:cs typeface="Times New Roman" pitchFamily="18" charset="0"/>
            </a:rPr>
            <a:t>Gồm</a:t>
          </a:r>
          <a:endParaRPr lang="en-US" dirty="0">
            <a:latin typeface="Times New Roman" pitchFamily="18" charset="0"/>
            <a:cs typeface="Times New Roman" pitchFamily="18" charset="0"/>
          </a:endParaRPr>
        </a:p>
      </dgm:t>
    </dgm:pt>
    <dgm:pt modelId="{E1582C06-154D-4E8E-8868-886972445801}" type="parTrans" cxnId="{94F0C590-9999-47EB-8CA1-A284B0989445}">
      <dgm:prSet/>
      <dgm:spPr/>
      <dgm:t>
        <a:bodyPr/>
        <a:lstStyle/>
        <a:p>
          <a:endParaRPr lang="en-US"/>
        </a:p>
      </dgm:t>
    </dgm:pt>
    <dgm:pt modelId="{CC8D3523-FC51-4BDA-B8DF-CE42D7442919}" type="sibTrans" cxnId="{94F0C590-9999-47EB-8CA1-A284B0989445}">
      <dgm:prSet/>
      <dgm:spPr/>
      <dgm:t>
        <a:bodyPr/>
        <a:lstStyle/>
        <a:p>
          <a:endParaRPr lang="en-US"/>
        </a:p>
      </dgm:t>
    </dgm:pt>
    <dgm:pt modelId="{DACC71E7-29F4-4666-A277-6CC624ED6BCB}">
      <dgm:prSet phldrT="[Text]"/>
      <dgm:spPr/>
      <dgm:t>
        <a:bodyPr/>
        <a:lstStyle/>
        <a:p>
          <a:r>
            <a:rPr lang="en-US" dirty="0" smtClean="0">
              <a:latin typeface="Times New Roman" pitchFamily="18" charset="0"/>
              <a:cs typeface="Times New Roman" pitchFamily="18" charset="0"/>
            </a:rPr>
            <a:t>Snack menu</a:t>
          </a:r>
        </a:p>
      </dgm:t>
    </dgm:pt>
    <dgm:pt modelId="{48FA6C07-C49F-49D1-BDDA-67F78D806137}" type="parTrans" cxnId="{CA3F4FBF-8961-4C09-B050-33D54689C473}">
      <dgm:prSet/>
      <dgm:spPr/>
      <dgm:t>
        <a:bodyPr/>
        <a:lstStyle/>
        <a:p>
          <a:endParaRPr lang="en-US"/>
        </a:p>
      </dgm:t>
    </dgm:pt>
    <dgm:pt modelId="{20748FD3-AF1C-45FC-9046-6726827EE2D2}" type="sibTrans" cxnId="{CA3F4FBF-8961-4C09-B050-33D54689C473}">
      <dgm:prSet/>
      <dgm:spPr/>
      <dgm:t>
        <a:bodyPr/>
        <a:lstStyle/>
        <a:p>
          <a:endParaRPr lang="en-US"/>
        </a:p>
      </dgm:t>
    </dgm:pt>
    <dgm:pt modelId="{5E9B8E56-EFA6-4251-A6C0-57BE49383C67}">
      <dgm:prSet phldrT="[Text]"/>
      <dgm:spPr/>
      <dgm:t>
        <a:bodyPr/>
        <a:lstStyle/>
        <a:p>
          <a:r>
            <a:rPr lang="en-US" dirty="0" smtClean="0">
              <a:latin typeface="Times New Roman" pitchFamily="18" charset="0"/>
              <a:cs typeface="Times New Roman" pitchFamily="18" charset="0"/>
            </a:rPr>
            <a:t>French fries</a:t>
          </a:r>
        </a:p>
      </dgm:t>
    </dgm:pt>
    <dgm:pt modelId="{BA6FA543-8DA4-431B-8243-9BACF914CE0F}" type="parTrans" cxnId="{34B1593A-042D-4C18-8520-1F61B55E53F5}">
      <dgm:prSet/>
      <dgm:spPr/>
      <dgm:t>
        <a:bodyPr/>
        <a:lstStyle/>
        <a:p>
          <a:endParaRPr lang="en-US"/>
        </a:p>
      </dgm:t>
    </dgm:pt>
    <dgm:pt modelId="{B1F7994D-CB73-40F1-8D2A-A8A30EDF468B}" type="sibTrans" cxnId="{34B1593A-042D-4C18-8520-1F61B55E53F5}">
      <dgm:prSet/>
      <dgm:spPr/>
      <dgm:t>
        <a:bodyPr/>
        <a:lstStyle/>
        <a:p>
          <a:endParaRPr lang="en-US"/>
        </a:p>
      </dgm:t>
    </dgm:pt>
    <dgm:pt modelId="{6985D4F1-E199-401F-A4A7-9AC6F5AC823B}">
      <dgm:prSet phldrT="[Text]"/>
      <dgm:spPr/>
      <dgm:t>
        <a:bodyPr/>
        <a:lstStyle/>
        <a:p>
          <a:endParaRPr lang="en-US" dirty="0" smtClean="0">
            <a:latin typeface="Times New Roman" pitchFamily="18" charset="0"/>
            <a:cs typeface="Times New Roman" pitchFamily="18" charset="0"/>
          </a:endParaRPr>
        </a:p>
      </dgm:t>
    </dgm:pt>
    <dgm:pt modelId="{C2ED7087-A098-44C8-AB12-667EC75D5025}" type="parTrans" cxnId="{CDB5457A-33CA-4A82-9B35-95A3F64C8700}">
      <dgm:prSet/>
      <dgm:spPr/>
      <dgm:t>
        <a:bodyPr/>
        <a:lstStyle/>
        <a:p>
          <a:endParaRPr lang="en-US"/>
        </a:p>
      </dgm:t>
    </dgm:pt>
    <dgm:pt modelId="{B23DF4EE-5599-4A95-A0A0-EF160F530B80}" type="sibTrans" cxnId="{CDB5457A-33CA-4A82-9B35-95A3F64C8700}">
      <dgm:prSet/>
      <dgm:spPr/>
      <dgm:t>
        <a:bodyPr/>
        <a:lstStyle/>
        <a:p>
          <a:endParaRPr lang="en-US"/>
        </a:p>
      </dgm:t>
    </dgm:pt>
    <dgm:pt modelId="{1A7DE4CB-D40F-4F0D-B26D-FD6BC9B20CF9}">
      <dgm:prSet phldrT="[Text]"/>
      <dgm:spPr/>
      <dgm:t>
        <a:bodyPr/>
        <a:lstStyle/>
        <a:p>
          <a:r>
            <a:rPr lang="en-US" dirty="0" err="1" smtClean="0">
              <a:latin typeface="Times New Roman" pitchFamily="18" charset="0"/>
              <a:cs typeface="Times New Roman" pitchFamily="18" charset="0"/>
            </a:rPr>
            <a:t>Ghi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chú</a:t>
          </a:r>
          <a:endParaRPr lang="en-US" dirty="0">
            <a:latin typeface="Times New Roman" pitchFamily="18" charset="0"/>
            <a:cs typeface="Times New Roman" pitchFamily="18" charset="0"/>
          </a:endParaRPr>
        </a:p>
      </dgm:t>
    </dgm:pt>
    <dgm:pt modelId="{4A3BB08E-0A7B-41F1-BC46-FA16CE2C2418}" type="parTrans" cxnId="{244C5CA5-9922-4558-8520-B72E8556CD55}">
      <dgm:prSet/>
      <dgm:spPr/>
      <dgm:t>
        <a:bodyPr/>
        <a:lstStyle/>
        <a:p>
          <a:endParaRPr lang="en-US"/>
        </a:p>
      </dgm:t>
    </dgm:pt>
    <dgm:pt modelId="{B006103B-8D2C-4350-9FD2-C867DD7CCE7D}" type="sibTrans" cxnId="{244C5CA5-9922-4558-8520-B72E8556CD55}">
      <dgm:prSet/>
      <dgm:spPr/>
      <dgm:t>
        <a:bodyPr/>
        <a:lstStyle/>
        <a:p>
          <a:endParaRPr lang="en-US"/>
        </a:p>
      </dgm:t>
    </dgm:pt>
    <dgm:pt modelId="{1598226E-4A34-4407-874D-3705DFF89EF8}">
      <dgm:prSet phldrT="[Text]"/>
      <dgm:spPr/>
      <dgm:t>
        <a:bodyPr/>
        <a:lstStyle/>
        <a:p>
          <a:r>
            <a:rPr lang="en-US" dirty="0" smtClean="0">
              <a:latin typeface="Times New Roman" pitchFamily="18" charset="0"/>
              <a:cs typeface="Times New Roman" pitchFamily="18" charset="0"/>
            </a:rPr>
            <a:t>Garlic breads</a:t>
          </a:r>
        </a:p>
      </dgm:t>
    </dgm:pt>
    <dgm:pt modelId="{80D7B5D0-225B-4EA3-B3C5-BBC80CACF971}" type="parTrans" cxnId="{4D29A259-E1F3-4DA3-AE5D-F0E8C722E782}">
      <dgm:prSet/>
      <dgm:spPr/>
      <dgm:t>
        <a:bodyPr/>
        <a:lstStyle/>
        <a:p>
          <a:endParaRPr lang="en-US"/>
        </a:p>
      </dgm:t>
    </dgm:pt>
    <dgm:pt modelId="{EF290976-9362-4067-8E02-49C4A8F5F34B}" type="sibTrans" cxnId="{4D29A259-E1F3-4DA3-AE5D-F0E8C722E782}">
      <dgm:prSet/>
      <dgm:spPr/>
      <dgm:t>
        <a:bodyPr/>
        <a:lstStyle/>
        <a:p>
          <a:endParaRPr lang="en-US"/>
        </a:p>
      </dgm:t>
    </dgm:pt>
    <dgm:pt modelId="{8BDDD0EF-1D86-4F61-90BC-81822CC7264D}" type="pres">
      <dgm:prSet presAssocID="{7B6714EA-CFEA-4278-9590-C8A57762DC78}" presName="Name0" presStyleCnt="0">
        <dgm:presLayoutVars>
          <dgm:dir/>
          <dgm:animLvl val="lvl"/>
          <dgm:resizeHandles val="exact"/>
        </dgm:presLayoutVars>
      </dgm:prSet>
      <dgm:spPr/>
      <dgm:t>
        <a:bodyPr/>
        <a:lstStyle/>
        <a:p>
          <a:endParaRPr lang="en-US"/>
        </a:p>
      </dgm:t>
    </dgm:pt>
    <dgm:pt modelId="{CAD969CB-ADEF-444B-B898-4FB21B96D85B}" type="pres">
      <dgm:prSet presAssocID="{7D0D4CF4-AF21-4CE0-B692-8878B210472C}" presName="linNode" presStyleCnt="0"/>
      <dgm:spPr/>
    </dgm:pt>
    <dgm:pt modelId="{2113B1DA-8DD1-4B5B-8160-B519F7AE8A67}" type="pres">
      <dgm:prSet presAssocID="{7D0D4CF4-AF21-4CE0-B692-8878B210472C}" presName="parentText" presStyleLbl="node1" presStyleIdx="0" presStyleCnt="3">
        <dgm:presLayoutVars>
          <dgm:chMax val="1"/>
          <dgm:bulletEnabled val="1"/>
        </dgm:presLayoutVars>
      </dgm:prSet>
      <dgm:spPr/>
      <dgm:t>
        <a:bodyPr/>
        <a:lstStyle/>
        <a:p>
          <a:endParaRPr lang="en-US"/>
        </a:p>
      </dgm:t>
    </dgm:pt>
    <dgm:pt modelId="{26CBB16A-3F5A-4A2B-8672-05B983F9C31A}" type="pres">
      <dgm:prSet presAssocID="{7D0D4CF4-AF21-4CE0-B692-8878B210472C}" presName="descendantText" presStyleLbl="alignAccFollowNode1" presStyleIdx="0" presStyleCnt="3">
        <dgm:presLayoutVars>
          <dgm:bulletEnabled val="1"/>
        </dgm:presLayoutVars>
      </dgm:prSet>
      <dgm:spPr/>
      <dgm:t>
        <a:bodyPr/>
        <a:lstStyle/>
        <a:p>
          <a:endParaRPr lang="en-US"/>
        </a:p>
      </dgm:t>
    </dgm:pt>
    <dgm:pt modelId="{E4EE5637-4244-4E9B-8C47-71B8402399D3}" type="pres">
      <dgm:prSet presAssocID="{7BE98FEE-42DF-4120-999A-1F13693DDCEA}" presName="sp" presStyleCnt="0"/>
      <dgm:spPr/>
    </dgm:pt>
    <dgm:pt modelId="{598FFE57-916C-407A-A6A2-EF0FC8A7E242}" type="pres">
      <dgm:prSet presAssocID="{DACC71E7-29F4-4666-A277-6CC624ED6BCB}" presName="linNode" presStyleCnt="0"/>
      <dgm:spPr/>
    </dgm:pt>
    <dgm:pt modelId="{BE31738C-1FE0-4FE8-98D1-5F2BB57F2F98}" type="pres">
      <dgm:prSet presAssocID="{DACC71E7-29F4-4666-A277-6CC624ED6BCB}" presName="parentText" presStyleLbl="node1" presStyleIdx="1" presStyleCnt="3">
        <dgm:presLayoutVars>
          <dgm:chMax val="1"/>
          <dgm:bulletEnabled val="1"/>
        </dgm:presLayoutVars>
      </dgm:prSet>
      <dgm:spPr/>
      <dgm:t>
        <a:bodyPr/>
        <a:lstStyle/>
        <a:p>
          <a:endParaRPr lang="en-US"/>
        </a:p>
      </dgm:t>
    </dgm:pt>
    <dgm:pt modelId="{4284748D-CC77-4DAB-9FB8-C3FC48D31B96}" type="pres">
      <dgm:prSet presAssocID="{DACC71E7-29F4-4666-A277-6CC624ED6BCB}" presName="descendantText" presStyleLbl="alignAccFollowNode1" presStyleIdx="1" presStyleCnt="3">
        <dgm:presLayoutVars>
          <dgm:bulletEnabled val="1"/>
        </dgm:presLayoutVars>
      </dgm:prSet>
      <dgm:spPr/>
      <dgm:t>
        <a:bodyPr/>
        <a:lstStyle/>
        <a:p>
          <a:endParaRPr lang="en-US"/>
        </a:p>
      </dgm:t>
    </dgm:pt>
    <dgm:pt modelId="{1F2D79D8-A836-4A10-8E02-B208DC6EB8EB}" type="pres">
      <dgm:prSet presAssocID="{20748FD3-AF1C-45FC-9046-6726827EE2D2}" presName="sp" presStyleCnt="0"/>
      <dgm:spPr/>
    </dgm:pt>
    <dgm:pt modelId="{053A7BFB-A3FD-4A23-AD43-3327202925CA}" type="pres">
      <dgm:prSet presAssocID="{1A7DE4CB-D40F-4F0D-B26D-FD6BC9B20CF9}" presName="linNode" presStyleCnt="0"/>
      <dgm:spPr/>
    </dgm:pt>
    <dgm:pt modelId="{31143759-50A3-4762-A304-2F64EFA6AA6A}" type="pres">
      <dgm:prSet presAssocID="{1A7DE4CB-D40F-4F0D-B26D-FD6BC9B20CF9}" presName="parentText" presStyleLbl="node1" presStyleIdx="2" presStyleCnt="3" custLinFactNeighborX="-24595" custLinFactNeighborY="-11627">
        <dgm:presLayoutVars>
          <dgm:chMax val="1"/>
          <dgm:bulletEnabled val="1"/>
        </dgm:presLayoutVars>
      </dgm:prSet>
      <dgm:spPr/>
      <dgm:t>
        <a:bodyPr/>
        <a:lstStyle/>
        <a:p>
          <a:endParaRPr lang="en-US"/>
        </a:p>
      </dgm:t>
    </dgm:pt>
    <dgm:pt modelId="{B5AC5195-6974-4A00-913C-13B5D6AE6B7E}" type="pres">
      <dgm:prSet presAssocID="{1A7DE4CB-D40F-4F0D-B26D-FD6BC9B20CF9}" presName="descendantText" presStyleLbl="alignAccFollowNode1" presStyleIdx="2" presStyleCnt="3">
        <dgm:presLayoutVars>
          <dgm:bulletEnabled val="1"/>
        </dgm:presLayoutVars>
      </dgm:prSet>
      <dgm:spPr/>
      <dgm:t>
        <a:bodyPr/>
        <a:lstStyle/>
        <a:p>
          <a:endParaRPr lang="en-US"/>
        </a:p>
      </dgm:t>
    </dgm:pt>
  </dgm:ptLst>
  <dgm:cxnLst>
    <dgm:cxn modelId="{34B1593A-042D-4C18-8520-1F61B55E53F5}" srcId="{DACC71E7-29F4-4666-A277-6CC624ED6BCB}" destId="{5E9B8E56-EFA6-4251-A6C0-57BE49383C67}" srcOrd="0" destOrd="0" parTransId="{BA6FA543-8DA4-431B-8243-9BACF914CE0F}" sibTransId="{B1F7994D-CB73-40F1-8D2A-A8A30EDF468B}"/>
    <dgm:cxn modelId="{4D29A259-E1F3-4DA3-AE5D-F0E8C722E782}" srcId="{DACC71E7-29F4-4666-A277-6CC624ED6BCB}" destId="{1598226E-4A34-4407-874D-3705DFF89EF8}" srcOrd="1" destOrd="0" parTransId="{80D7B5D0-225B-4EA3-B3C5-BBC80CACF971}" sibTransId="{EF290976-9362-4067-8E02-49C4A8F5F34B}"/>
    <dgm:cxn modelId="{CA3F4FBF-8961-4C09-B050-33D54689C473}" srcId="{7B6714EA-CFEA-4278-9590-C8A57762DC78}" destId="{DACC71E7-29F4-4666-A277-6CC624ED6BCB}" srcOrd="1" destOrd="0" parTransId="{48FA6C07-C49F-49D1-BDDA-67F78D806137}" sibTransId="{20748FD3-AF1C-45FC-9046-6726827EE2D2}"/>
    <dgm:cxn modelId="{8934259E-F53D-4744-B899-67BF59C734E8}" type="presOf" srcId="{5E9B8E56-EFA6-4251-A6C0-57BE49383C67}" destId="{4284748D-CC77-4DAB-9FB8-C3FC48D31B96}" srcOrd="0" destOrd="0" presId="urn:microsoft.com/office/officeart/2005/8/layout/vList5"/>
    <dgm:cxn modelId="{CDB5457A-33CA-4A82-9B35-95A3F64C8700}" srcId="{1A7DE4CB-D40F-4F0D-B26D-FD6BC9B20CF9}" destId="{6985D4F1-E199-401F-A4A7-9AC6F5AC823B}" srcOrd="0" destOrd="0" parTransId="{C2ED7087-A098-44C8-AB12-667EC75D5025}" sibTransId="{B23DF4EE-5599-4A95-A0A0-EF160F530B80}"/>
    <dgm:cxn modelId="{588A3667-AE80-4D48-87BE-4B53EEB04EC0}" type="presOf" srcId="{DACC71E7-29F4-4666-A277-6CC624ED6BCB}" destId="{BE31738C-1FE0-4FE8-98D1-5F2BB57F2F98}" srcOrd="0" destOrd="0" presId="urn:microsoft.com/office/officeart/2005/8/layout/vList5"/>
    <dgm:cxn modelId="{1EE37389-76C9-48A8-8402-1690169C51C0}" type="presOf" srcId="{1A7DE4CB-D40F-4F0D-B26D-FD6BC9B20CF9}" destId="{31143759-50A3-4762-A304-2F64EFA6AA6A}" srcOrd="0" destOrd="0" presId="urn:microsoft.com/office/officeart/2005/8/layout/vList5"/>
    <dgm:cxn modelId="{DEE7377B-7934-458C-B677-A991A68EB77D}" type="presOf" srcId="{1598226E-4A34-4407-874D-3705DFF89EF8}" destId="{4284748D-CC77-4DAB-9FB8-C3FC48D31B96}" srcOrd="0" destOrd="1" presId="urn:microsoft.com/office/officeart/2005/8/layout/vList5"/>
    <dgm:cxn modelId="{D075A809-15F9-42AF-B924-53D1D2C18E48}" type="presOf" srcId="{09A5D073-CAD5-4CC1-8A87-ED7D8417F7D8}" destId="{26CBB16A-3F5A-4A2B-8672-05B983F9C31A}" srcOrd="0" destOrd="0" presId="urn:microsoft.com/office/officeart/2005/8/layout/vList5"/>
    <dgm:cxn modelId="{3BFD1459-8D0C-4121-A39D-E7E569B6B4BF}" srcId="{7B6714EA-CFEA-4278-9590-C8A57762DC78}" destId="{7D0D4CF4-AF21-4CE0-B692-8878B210472C}" srcOrd="0" destOrd="0" parTransId="{59E3EF89-FFC0-477A-B3EA-551EA88D74A6}" sibTransId="{7BE98FEE-42DF-4120-999A-1F13693DDCEA}"/>
    <dgm:cxn modelId="{8635DA01-8405-4B15-A905-125830136F60}" type="presOf" srcId="{7B6714EA-CFEA-4278-9590-C8A57762DC78}" destId="{8BDDD0EF-1D86-4F61-90BC-81822CC7264D}" srcOrd="0" destOrd="0" presId="urn:microsoft.com/office/officeart/2005/8/layout/vList5"/>
    <dgm:cxn modelId="{244C5CA5-9922-4558-8520-B72E8556CD55}" srcId="{7B6714EA-CFEA-4278-9590-C8A57762DC78}" destId="{1A7DE4CB-D40F-4F0D-B26D-FD6BC9B20CF9}" srcOrd="2" destOrd="0" parTransId="{4A3BB08E-0A7B-41F1-BC46-FA16CE2C2418}" sibTransId="{B006103B-8D2C-4350-9FD2-C867DD7CCE7D}"/>
    <dgm:cxn modelId="{E8407213-C804-4AFC-BA61-D909C854E921}" type="presOf" srcId="{6985D4F1-E199-401F-A4A7-9AC6F5AC823B}" destId="{B5AC5195-6974-4A00-913C-13B5D6AE6B7E}" srcOrd="0" destOrd="0" presId="urn:microsoft.com/office/officeart/2005/8/layout/vList5"/>
    <dgm:cxn modelId="{B7AE93C9-0F93-486C-8A73-1277DB7EB552}" type="presOf" srcId="{7D0D4CF4-AF21-4CE0-B692-8878B210472C}" destId="{2113B1DA-8DD1-4B5B-8160-B519F7AE8A67}" srcOrd="0" destOrd="0" presId="urn:microsoft.com/office/officeart/2005/8/layout/vList5"/>
    <dgm:cxn modelId="{94F0C590-9999-47EB-8CA1-A284B0989445}" srcId="{7D0D4CF4-AF21-4CE0-B692-8878B210472C}" destId="{09A5D073-CAD5-4CC1-8A87-ED7D8417F7D8}" srcOrd="0" destOrd="0" parTransId="{E1582C06-154D-4E8E-8868-886972445801}" sibTransId="{CC8D3523-FC51-4BDA-B8DF-CE42D7442919}"/>
    <dgm:cxn modelId="{B7C884E5-3238-4AC7-8A73-DA5C6EBFA538}" type="presParOf" srcId="{8BDDD0EF-1D86-4F61-90BC-81822CC7264D}" destId="{CAD969CB-ADEF-444B-B898-4FB21B96D85B}" srcOrd="0" destOrd="0" presId="urn:microsoft.com/office/officeart/2005/8/layout/vList5"/>
    <dgm:cxn modelId="{501978BC-0A79-40AE-80DC-04999782B9E3}" type="presParOf" srcId="{CAD969CB-ADEF-444B-B898-4FB21B96D85B}" destId="{2113B1DA-8DD1-4B5B-8160-B519F7AE8A67}" srcOrd="0" destOrd="0" presId="urn:microsoft.com/office/officeart/2005/8/layout/vList5"/>
    <dgm:cxn modelId="{77A1DBE8-519A-4052-867F-791B68AD9947}" type="presParOf" srcId="{CAD969CB-ADEF-444B-B898-4FB21B96D85B}" destId="{26CBB16A-3F5A-4A2B-8672-05B983F9C31A}" srcOrd="1" destOrd="0" presId="urn:microsoft.com/office/officeart/2005/8/layout/vList5"/>
    <dgm:cxn modelId="{A22EE581-0111-4369-A2CC-2E349253E9BB}" type="presParOf" srcId="{8BDDD0EF-1D86-4F61-90BC-81822CC7264D}" destId="{E4EE5637-4244-4E9B-8C47-71B8402399D3}" srcOrd="1" destOrd="0" presId="urn:microsoft.com/office/officeart/2005/8/layout/vList5"/>
    <dgm:cxn modelId="{B01A89DB-AF70-471A-8369-1A80DAD15382}" type="presParOf" srcId="{8BDDD0EF-1D86-4F61-90BC-81822CC7264D}" destId="{598FFE57-916C-407A-A6A2-EF0FC8A7E242}" srcOrd="2" destOrd="0" presId="urn:microsoft.com/office/officeart/2005/8/layout/vList5"/>
    <dgm:cxn modelId="{85CEA9F9-EB52-437D-8E56-739A1E2ACB6D}" type="presParOf" srcId="{598FFE57-916C-407A-A6A2-EF0FC8A7E242}" destId="{BE31738C-1FE0-4FE8-98D1-5F2BB57F2F98}" srcOrd="0" destOrd="0" presId="urn:microsoft.com/office/officeart/2005/8/layout/vList5"/>
    <dgm:cxn modelId="{13441DCA-6A95-49E8-99DF-50BA3A91F27B}" type="presParOf" srcId="{598FFE57-916C-407A-A6A2-EF0FC8A7E242}" destId="{4284748D-CC77-4DAB-9FB8-C3FC48D31B96}" srcOrd="1" destOrd="0" presId="urn:microsoft.com/office/officeart/2005/8/layout/vList5"/>
    <dgm:cxn modelId="{F9A66260-12DA-4DA0-A00A-81661C3712BE}" type="presParOf" srcId="{8BDDD0EF-1D86-4F61-90BC-81822CC7264D}" destId="{1F2D79D8-A836-4A10-8E02-B208DC6EB8EB}" srcOrd="3" destOrd="0" presId="urn:microsoft.com/office/officeart/2005/8/layout/vList5"/>
    <dgm:cxn modelId="{8622BB27-322E-4CB2-AFD8-273BED0DE01B}" type="presParOf" srcId="{8BDDD0EF-1D86-4F61-90BC-81822CC7264D}" destId="{053A7BFB-A3FD-4A23-AD43-3327202925CA}" srcOrd="4" destOrd="0" presId="urn:microsoft.com/office/officeart/2005/8/layout/vList5"/>
    <dgm:cxn modelId="{3ECCA0D1-2BA4-4F24-82BA-857C156F3672}" type="presParOf" srcId="{053A7BFB-A3FD-4A23-AD43-3327202925CA}" destId="{31143759-50A3-4762-A304-2F64EFA6AA6A}" srcOrd="0" destOrd="0" presId="urn:microsoft.com/office/officeart/2005/8/layout/vList5"/>
    <dgm:cxn modelId="{5F36430F-BD78-405B-9001-1F74097B6E87}" type="presParOf" srcId="{053A7BFB-A3FD-4A23-AD43-3327202925CA}" destId="{B5AC5195-6974-4A00-913C-13B5D6AE6B7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0185F7-74BC-4B43-8E86-092104BE0950}" type="doc">
      <dgm:prSet loTypeId="urn:microsoft.com/office/officeart/2005/8/layout/venn2" loCatId="relationship" qsTypeId="urn:microsoft.com/office/officeart/2005/8/quickstyle/simple1" qsCatId="simple" csTypeId="urn:microsoft.com/office/officeart/2005/8/colors/accent2_1" csCatId="accent2" phldr="1"/>
      <dgm:spPr/>
      <dgm:t>
        <a:bodyPr/>
        <a:lstStyle/>
        <a:p>
          <a:endParaRPr lang="en-US"/>
        </a:p>
      </dgm:t>
    </dgm:pt>
    <dgm:pt modelId="{5B6E7AC7-1DFC-4B84-A9EF-E943E537640E}">
      <dgm:prSet phldrT="[Text]" custT="1"/>
      <dgm:spPr/>
      <dgm:t>
        <a:bodyPr/>
        <a:lstStyle/>
        <a:p>
          <a:pPr algn="just"/>
          <a:r>
            <a:rPr lang="en-US" sz="2400" b="1" dirty="0" err="1" smtClean="0">
              <a:latin typeface="Times New Roman" pitchFamily="18" charset="0"/>
              <a:cs typeface="Times New Roman" pitchFamily="18" charset="0"/>
            </a:rPr>
            <a:t>c.</a:t>
          </a:r>
          <a:r>
            <a:rPr lang="en-US" sz="2800" i="0" dirty="0" err="1" smtClean="0">
              <a:latin typeface="Times New Roman" pitchFamily="18" charset="0"/>
              <a:cs typeface="Times New Roman" pitchFamily="18" charset="0"/>
            </a:rPr>
            <a:t>Bố</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cục</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chặt</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chẽ</a:t>
          </a:r>
          <a:endParaRPr lang="en-US" sz="2800" b="1" i="0" dirty="0">
            <a:latin typeface="Times New Roman" pitchFamily="18" charset="0"/>
            <a:cs typeface="Times New Roman" pitchFamily="18" charset="0"/>
          </a:endParaRPr>
        </a:p>
      </dgm:t>
    </dgm:pt>
    <dgm:pt modelId="{EC33B8B7-60B9-4716-ADF7-F2E848132512}" type="parTrans" cxnId="{6E7A20D4-2572-4F68-B2D0-FFC1D64B5E47}">
      <dgm:prSet/>
      <dgm:spPr/>
      <dgm:t>
        <a:bodyPr/>
        <a:lstStyle/>
        <a:p>
          <a:endParaRPr lang="en-US"/>
        </a:p>
      </dgm:t>
    </dgm:pt>
    <dgm:pt modelId="{655D81AC-57E7-49E5-B4F8-8751EEB1BD25}" type="sibTrans" cxnId="{6E7A20D4-2572-4F68-B2D0-FFC1D64B5E47}">
      <dgm:prSet/>
      <dgm:spPr/>
      <dgm:t>
        <a:bodyPr/>
        <a:lstStyle/>
        <a:p>
          <a:endParaRPr lang="en-US"/>
        </a:p>
      </dgm:t>
    </dgm:pt>
    <dgm:pt modelId="{255DC239-272B-46EE-9B74-91486ABB31C5}">
      <dgm:prSet phldrT="[Text]" custT="1"/>
      <dgm:spPr/>
      <dgm:t>
        <a:bodyPr/>
        <a:lstStyle/>
        <a:p>
          <a:pPr marL="0" indent="0" algn="just"/>
          <a:r>
            <a:rPr lang="en-US" sz="2400" b="1" dirty="0" err="1" smtClean="0">
              <a:solidFill>
                <a:srgbClr val="00B050"/>
              </a:solidFill>
              <a:latin typeface="Times New Roman" pitchFamily="18" charset="0"/>
              <a:cs typeface="Times New Roman" pitchFamily="18" charset="0"/>
            </a:rPr>
            <a:t>b.</a:t>
          </a:r>
          <a:r>
            <a:rPr lang="en-US" sz="2800" i="0" dirty="0" err="1" smtClean="0">
              <a:latin typeface="Times New Roman" pitchFamily="18" charset="0"/>
              <a:cs typeface="Times New Roman" pitchFamily="18" charset="0"/>
            </a:rPr>
            <a:t>Sử</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dụng</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hình</a:t>
          </a:r>
          <a:r>
            <a:rPr lang="en-US" sz="2800" i="0" dirty="0" smtClean="0">
              <a:latin typeface="Times New Roman" pitchFamily="18" charset="0"/>
              <a:cs typeface="Times New Roman" pitchFamily="18" charset="0"/>
            </a:rPr>
            <a:t> </a:t>
          </a:r>
          <a:r>
            <a:rPr lang="en-US" sz="2800" i="0" dirty="0" err="1" smtClean="0">
              <a:latin typeface="Times New Roman" pitchFamily="18" charset="0"/>
              <a:cs typeface="Times New Roman" pitchFamily="18" charset="0"/>
            </a:rPr>
            <a:t>ảnh</a:t>
          </a:r>
          <a:endParaRPr lang="en-US" sz="2800" b="1" i="0" dirty="0" smtClean="0">
            <a:solidFill>
              <a:srgbClr val="00B050"/>
            </a:solidFill>
            <a:latin typeface="Times New Roman" pitchFamily="18" charset="0"/>
            <a:cs typeface="Times New Roman" pitchFamily="18" charset="0"/>
          </a:endParaRPr>
        </a:p>
      </dgm:t>
    </dgm:pt>
    <dgm:pt modelId="{3D342D28-43C9-436F-BB90-E66A6E1172AC}" type="parTrans" cxnId="{4203406D-3D81-4F3B-9B19-F4A0CD770A18}">
      <dgm:prSet/>
      <dgm:spPr/>
      <dgm:t>
        <a:bodyPr/>
        <a:lstStyle/>
        <a:p>
          <a:endParaRPr lang="en-US"/>
        </a:p>
      </dgm:t>
    </dgm:pt>
    <dgm:pt modelId="{69D69A2F-A040-44A7-8D01-E2DC45966961}" type="sibTrans" cxnId="{4203406D-3D81-4F3B-9B19-F4A0CD770A18}">
      <dgm:prSet/>
      <dgm:spPr/>
      <dgm:t>
        <a:bodyPr/>
        <a:lstStyle/>
        <a:p>
          <a:endParaRPr lang="en-US"/>
        </a:p>
      </dgm:t>
    </dgm:pt>
    <dgm:pt modelId="{CE0FA182-751F-4EB8-985A-1C9D4AE21979}">
      <dgm:prSet phldrT="[Text]" custT="1"/>
      <dgm:spPr/>
      <dgm:t>
        <a:bodyPr/>
        <a:lstStyle/>
        <a:p>
          <a:pPr algn="just">
            <a:spcAft>
              <a:spcPts val="0"/>
            </a:spcAft>
          </a:pPr>
          <a:r>
            <a:rPr lang="en-US" sz="3200" b="1" dirty="0" err="1" smtClean="0">
              <a:solidFill>
                <a:srgbClr val="C00000"/>
              </a:solidFill>
              <a:latin typeface="Times New Roman" pitchFamily="18" charset="0"/>
              <a:cs typeface="Times New Roman" pitchFamily="18" charset="0"/>
            </a:rPr>
            <a:t>a.</a:t>
          </a:r>
          <a:r>
            <a:rPr lang="en-US" sz="3200" i="0" dirty="0" err="1" smtClean="0">
              <a:latin typeface="Times New Roman" pitchFamily="18" charset="0"/>
              <a:cs typeface="Times New Roman" pitchFamily="18" charset="0"/>
            </a:rPr>
            <a:t>Sử</a:t>
          </a:r>
          <a:r>
            <a:rPr lang="en-US" sz="3200" i="0" dirty="0" smtClean="0">
              <a:latin typeface="Times New Roman" pitchFamily="18" charset="0"/>
              <a:cs typeface="Times New Roman" pitchFamily="18" charset="0"/>
            </a:rPr>
            <a:t> </a:t>
          </a:r>
          <a:r>
            <a:rPr lang="en-US" sz="3200" i="0" dirty="0" err="1" smtClean="0">
              <a:latin typeface="Times New Roman" pitchFamily="18" charset="0"/>
              <a:cs typeface="Times New Roman" pitchFamily="18" charset="0"/>
            </a:rPr>
            <a:t>dụng</a:t>
          </a:r>
          <a:r>
            <a:rPr lang="en-US" sz="3200" i="0" dirty="0" smtClean="0">
              <a:latin typeface="Times New Roman" pitchFamily="18" charset="0"/>
              <a:cs typeface="Times New Roman" pitchFamily="18" charset="0"/>
            </a:rPr>
            <a:t> </a:t>
          </a:r>
          <a:r>
            <a:rPr lang="en-US" sz="3200" i="0" dirty="0" err="1" smtClean="0">
              <a:latin typeface="Times New Roman" pitchFamily="18" charset="0"/>
              <a:cs typeface="Times New Roman" pitchFamily="18" charset="0"/>
            </a:rPr>
            <a:t>kiểu</a:t>
          </a:r>
          <a:r>
            <a:rPr lang="en-US" sz="3200" i="0" dirty="0" smtClean="0">
              <a:latin typeface="Times New Roman" pitchFamily="18" charset="0"/>
              <a:cs typeface="Times New Roman" pitchFamily="18" charset="0"/>
            </a:rPr>
            <a:t> </a:t>
          </a:r>
          <a:r>
            <a:rPr lang="en-US" sz="3200" i="0" dirty="0" err="1" smtClean="0">
              <a:latin typeface="Times New Roman" pitchFamily="18" charset="0"/>
              <a:cs typeface="Times New Roman" pitchFamily="18" charset="0"/>
            </a:rPr>
            <a:t>chữ</a:t>
          </a:r>
          <a:r>
            <a:rPr lang="en-US" sz="3200" i="0" dirty="0" smtClean="0">
              <a:latin typeface="Times New Roman" pitchFamily="18" charset="0"/>
              <a:cs typeface="Times New Roman" pitchFamily="18" charset="0"/>
            </a:rPr>
            <a:t> Typography</a:t>
          </a:r>
          <a:endParaRPr lang="en-US" sz="3200" b="1" i="0" dirty="0" smtClean="0">
            <a:latin typeface="Times New Roman" pitchFamily="18" charset="0"/>
            <a:cs typeface="Times New Roman" pitchFamily="18" charset="0"/>
          </a:endParaRPr>
        </a:p>
      </dgm:t>
    </dgm:pt>
    <dgm:pt modelId="{EC065B80-612B-4520-BA56-BF343FCECA8D}" type="parTrans" cxnId="{EBA7EF2D-C3DD-47CB-8677-925C3CF4385A}">
      <dgm:prSet/>
      <dgm:spPr/>
      <dgm:t>
        <a:bodyPr/>
        <a:lstStyle/>
        <a:p>
          <a:endParaRPr lang="en-US"/>
        </a:p>
      </dgm:t>
    </dgm:pt>
    <dgm:pt modelId="{D085721A-15FC-4974-B929-764E800721F1}" type="sibTrans" cxnId="{EBA7EF2D-C3DD-47CB-8677-925C3CF4385A}">
      <dgm:prSet/>
      <dgm:spPr/>
      <dgm:t>
        <a:bodyPr/>
        <a:lstStyle/>
        <a:p>
          <a:endParaRPr lang="en-US"/>
        </a:p>
      </dgm:t>
    </dgm:pt>
    <dgm:pt modelId="{3130B5D5-24B5-4003-945D-47644F78C830}" type="pres">
      <dgm:prSet presAssocID="{F90185F7-74BC-4B43-8E86-092104BE0950}" presName="Name0" presStyleCnt="0">
        <dgm:presLayoutVars>
          <dgm:chMax val="7"/>
          <dgm:resizeHandles val="exact"/>
        </dgm:presLayoutVars>
      </dgm:prSet>
      <dgm:spPr/>
      <dgm:t>
        <a:bodyPr/>
        <a:lstStyle/>
        <a:p>
          <a:endParaRPr lang="en-US"/>
        </a:p>
      </dgm:t>
    </dgm:pt>
    <dgm:pt modelId="{A232BC37-25A4-4F8D-A8BF-DC990B593358}" type="pres">
      <dgm:prSet presAssocID="{F90185F7-74BC-4B43-8E86-092104BE0950}" presName="comp1" presStyleCnt="0"/>
      <dgm:spPr/>
    </dgm:pt>
    <dgm:pt modelId="{464B4F2D-72E8-40AB-B960-CA7B77649BEE}" type="pres">
      <dgm:prSet presAssocID="{F90185F7-74BC-4B43-8E86-092104BE0950}" presName="circle1" presStyleLbl="node1" presStyleIdx="0" presStyleCnt="3"/>
      <dgm:spPr/>
      <dgm:t>
        <a:bodyPr/>
        <a:lstStyle/>
        <a:p>
          <a:endParaRPr lang="en-US"/>
        </a:p>
      </dgm:t>
    </dgm:pt>
    <dgm:pt modelId="{F39A7B52-687E-41F4-81B4-867E70B3F538}" type="pres">
      <dgm:prSet presAssocID="{F90185F7-74BC-4B43-8E86-092104BE0950}" presName="c1text" presStyleLbl="node1" presStyleIdx="0" presStyleCnt="3">
        <dgm:presLayoutVars>
          <dgm:bulletEnabled val="1"/>
        </dgm:presLayoutVars>
      </dgm:prSet>
      <dgm:spPr/>
      <dgm:t>
        <a:bodyPr/>
        <a:lstStyle/>
        <a:p>
          <a:endParaRPr lang="en-US"/>
        </a:p>
      </dgm:t>
    </dgm:pt>
    <dgm:pt modelId="{D80EFF5E-5666-4242-8493-43AA2B9EBEB5}" type="pres">
      <dgm:prSet presAssocID="{F90185F7-74BC-4B43-8E86-092104BE0950}" presName="comp2" presStyleCnt="0"/>
      <dgm:spPr/>
    </dgm:pt>
    <dgm:pt modelId="{F05E427B-6247-4AD4-8DF0-DA1895081E8B}" type="pres">
      <dgm:prSet presAssocID="{F90185F7-74BC-4B43-8E86-092104BE0950}" presName="circle2" presStyleLbl="node1" presStyleIdx="1" presStyleCnt="3"/>
      <dgm:spPr/>
      <dgm:t>
        <a:bodyPr/>
        <a:lstStyle/>
        <a:p>
          <a:endParaRPr lang="en-US"/>
        </a:p>
      </dgm:t>
    </dgm:pt>
    <dgm:pt modelId="{82385066-0EE2-4E29-AF87-9C85191F500B}" type="pres">
      <dgm:prSet presAssocID="{F90185F7-74BC-4B43-8E86-092104BE0950}" presName="c2text" presStyleLbl="node1" presStyleIdx="1" presStyleCnt="3">
        <dgm:presLayoutVars>
          <dgm:bulletEnabled val="1"/>
        </dgm:presLayoutVars>
      </dgm:prSet>
      <dgm:spPr/>
      <dgm:t>
        <a:bodyPr/>
        <a:lstStyle/>
        <a:p>
          <a:endParaRPr lang="en-US"/>
        </a:p>
      </dgm:t>
    </dgm:pt>
    <dgm:pt modelId="{F8402230-D0F5-4703-99F8-B901C2497B0A}" type="pres">
      <dgm:prSet presAssocID="{F90185F7-74BC-4B43-8E86-092104BE0950}" presName="comp3" presStyleCnt="0"/>
      <dgm:spPr/>
    </dgm:pt>
    <dgm:pt modelId="{B0427F22-8BD0-4C24-BA78-C337985A27D0}" type="pres">
      <dgm:prSet presAssocID="{F90185F7-74BC-4B43-8E86-092104BE0950}" presName="circle3" presStyleLbl="node1" presStyleIdx="2" presStyleCnt="3" custScaleX="117209" custScaleY="98140" custLinFactNeighborX="0" custLinFactNeighborY="930"/>
      <dgm:spPr/>
      <dgm:t>
        <a:bodyPr/>
        <a:lstStyle/>
        <a:p>
          <a:endParaRPr lang="en-US"/>
        </a:p>
      </dgm:t>
    </dgm:pt>
    <dgm:pt modelId="{09BFCD3F-B965-474D-B692-083EA8B72112}" type="pres">
      <dgm:prSet presAssocID="{F90185F7-74BC-4B43-8E86-092104BE0950}" presName="c3text" presStyleLbl="node1" presStyleIdx="2" presStyleCnt="3">
        <dgm:presLayoutVars>
          <dgm:bulletEnabled val="1"/>
        </dgm:presLayoutVars>
      </dgm:prSet>
      <dgm:spPr/>
      <dgm:t>
        <a:bodyPr/>
        <a:lstStyle/>
        <a:p>
          <a:endParaRPr lang="en-US"/>
        </a:p>
      </dgm:t>
    </dgm:pt>
  </dgm:ptLst>
  <dgm:cxnLst>
    <dgm:cxn modelId="{EC835BEB-C9F3-42BA-809F-AFD66E7E7FE3}" type="presOf" srcId="{F90185F7-74BC-4B43-8E86-092104BE0950}" destId="{3130B5D5-24B5-4003-945D-47644F78C830}" srcOrd="0" destOrd="0" presId="urn:microsoft.com/office/officeart/2005/8/layout/venn2"/>
    <dgm:cxn modelId="{FD1B4F02-8FBE-4C78-8C5F-3877801710CC}" type="presOf" srcId="{255DC239-272B-46EE-9B74-91486ABB31C5}" destId="{F05E427B-6247-4AD4-8DF0-DA1895081E8B}" srcOrd="0" destOrd="0" presId="urn:microsoft.com/office/officeart/2005/8/layout/venn2"/>
    <dgm:cxn modelId="{A660A941-7F66-4892-AADA-F86223F747D2}" type="presOf" srcId="{5B6E7AC7-1DFC-4B84-A9EF-E943E537640E}" destId="{F39A7B52-687E-41F4-81B4-867E70B3F538}" srcOrd="1" destOrd="0" presId="urn:microsoft.com/office/officeart/2005/8/layout/venn2"/>
    <dgm:cxn modelId="{EBA7EF2D-C3DD-47CB-8677-925C3CF4385A}" srcId="{F90185F7-74BC-4B43-8E86-092104BE0950}" destId="{CE0FA182-751F-4EB8-985A-1C9D4AE21979}" srcOrd="2" destOrd="0" parTransId="{EC065B80-612B-4520-BA56-BF343FCECA8D}" sibTransId="{D085721A-15FC-4974-B929-764E800721F1}"/>
    <dgm:cxn modelId="{DD7BF734-DA96-48A3-A727-702DD51F7302}" type="presOf" srcId="{CE0FA182-751F-4EB8-985A-1C9D4AE21979}" destId="{09BFCD3F-B965-474D-B692-083EA8B72112}" srcOrd="1" destOrd="0" presId="urn:microsoft.com/office/officeart/2005/8/layout/venn2"/>
    <dgm:cxn modelId="{D23549C4-E7A1-4A20-AF1F-161C739C3AE7}" type="presOf" srcId="{CE0FA182-751F-4EB8-985A-1C9D4AE21979}" destId="{B0427F22-8BD0-4C24-BA78-C337985A27D0}" srcOrd="0" destOrd="0" presId="urn:microsoft.com/office/officeart/2005/8/layout/venn2"/>
    <dgm:cxn modelId="{3C0536D6-E833-4441-9F16-C9C621514140}" type="presOf" srcId="{5B6E7AC7-1DFC-4B84-A9EF-E943E537640E}" destId="{464B4F2D-72E8-40AB-B960-CA7B77649BEE}" srcOrd="0" destOrd="0" presId="urn:microsoft.com/office/officeart/2005/8/layout/venn2"/>
    <dgm:cxn modelId="{6E7A20D4-2572-4F68-B2D0-FFC1D64B5E47}" srcId="{F90185F7-74BC-4B43-8E86-092104BE0950}" destId="{5B6E7AC7-1DFC-4B84-A9EF-E943E537640E}" srcOrd="0" destOrd="0" parTransId="{EC33B8B7-60B9-4716-ADF7-F2E848132512}" sibTransId="{655D81AC-57E7-49E5-B4F8-8751EEB1BD25}"/>
    <dgm:cxn modelId="{4203406D-3D81-4F3B-9B19-F4A0CD770A18}" srcId="{F90185F7-74BC-4B43-8E86-092104BE0950}" destId="{255DC239-272B-46EE-9B74-91486ABB31C5}" srcOrd="1" destOrd="0" parTransId="{3D342D28-43C9-436F-BB90-E66A6E1172AC}" sibTransId="{69D69A2F-A040-44A7-8D01-E2DC45966961}"/>
    <dgm:cxn modelId="{0911EBBF-0F5B-4E76-B24E-321B9FDA4B08}" type="presOf" srcId="{255DC239-272B-46EE-9B74-91486ABB31C5}" destId="{82385066-0EE2-4E29-AF87-9C85191F500B}" srcOrd="1" destOrd="0" presId="urn:microsoft.com/office/officeart/2005/8/layout/venn2"/>
    <dgm:cxn modelId="{BABED2A2-9CFF-467B-92A5-1C86DBFD5476}" type="presParOf" srcId="{3130B5D5-24B5-4003-945D-47644F78C830}" destId="{A232BC37-25A4-4F8D-A8BF-DC990B593358}" srcOrd="0" destOrd="0" presId="urn:microsoft.com/office/officeart/2005/8/layout/venn2"/>
    <dgm:cxn modelId="{49981D0A-1346-4D0A-85F4-A4A4B7606812}" type="presParOf" srcId="{A232BC37-25A4-4F8D-A8BF-DC990B593358}" destId="{464B4F2D-72E8-40AB-B960-CA7B77649BEE}" srcOrd="0" destOrd="0" presId="urn:microsoft.com/office/officeart/2005/8/layout/venn2"/>
    <dgm:cxn modelId="{EFC06B7E-5003-4B10-91F1-AB592EF94578}" type="presParOf" srcId="{A232BC37-25A4-4F8D-A8BF-DC990B593358}" destId="{F39A7B52-687E-41F4-81B4-867E70B3F538}" srcOrd="1" destOrd="0" presId="urn:microsoft.com/office/officeart/2005/8/layout/venn2"/>
    <dgm:cxn modelId="{CD930436-091F-45F2-8295-0E60464FBBAA}" type="presParOf" srcId="{3130B5D5-24B5-4003-945D-47644F78C830}" destId="{D80EFF5E-5666-4242-8493-43AA2B9EBEB5}" srcOrd="1" destOrd="0" presId="urn:microsoft.com/office/officeart/2005/8/layout/venn2"/>
    <dgm:cxn modelId="{99F9A330-CC1B-4843-95F9-B2573526EA45}" type="presParOf" srcId="{D80EFF5E-5666-4242-8493-43AA2B9EBEB5}" destId="{F05E427B-6247-4AD4-8DF0-DA1895081E8B}" srcOrd="0" destOrd="0" presId="urn:microsoft.com/office/officeart/2005/8/layout/venn2"/>
    <dgm:cxn modelId="{6C062740-D7F2-4766-9CF4-9BFAA427D9D1}" type="presParOf" srcId="{D80EFF5E-5666-4242-8493-43AA2B9EBEB5}" destId="{82385066-0EE2-4E29-AF87-9C85191F500B}" srcOrd="1" destOrd="0" presId="urn:microsoft.com/office/officeart/2005/8/layout/venn2"/>
    <dgm:cxn modelId="{0003D698-449A-4942-893C-852BDA94128A}" type="presParOf" srcId="{3130B5D5-24B5-4003-945D-47644F78C830}" destId="{F8402230-D0F5-4703-99F8-B901C2497B0A}" srcOrd="2" destOrd="0" presId="urn:microsoft.com/office/officeart/2005/8/layout/venn2"/>
    <dgm:cxn modelId="{9C8DF81B-432D-4F36-A2E0-4407D389E47E}" type="presParOf" srcId="{F8402230-D0F5-4703-99F8-B901C2497B0A}" destId="{B0427F22-8BD0-4C24-BA78-C337985A27D0}" srcOrd="0" destOrd="0" presId="urn:microsoft.com/office/officeart/2005/8/layout/venn2"/>
    <dgm:cxn modelId="{B274188B-54B6-4913-858E-8469E3D70705}" type="presParOf" srcId="{F8402230-D0F5-4703-99F8-B901C2497B0A}" destId="{09BFCD3F-B965-474D-B692-083EA8B72112}"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CAF7F-CDD6-4697-86B6-7C2AC9B7ECBE}">
      <dsp:nvSpPr>
        <dsp:cNvPr id="0" name=""/>
        <dsp:cNvSpPr/>
      </dsp:nvSpPr>
      <dsp:spPr>
        <a:xfrm>
          <a:off x="-17" y="0"/>
          <a:ext cx="7330438" cy="171450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latin typeface="Times New Roman" pitchFamily="18" charset="0"/>
              <a:cs typeface="Times New Roman" pitchFamily="18" charset="0"/>
            </a:rPr>
            <a:t>KIẾN THỨC</a:t>
          </a:r>
          <a:endParaRPr lang="en-US" sz="2400" b="1" kern="1200" dirty="0">
            <a:latin typeface="Times New Roman" pitchFamily="18" charset="0"/>
            <a:cs typeface="Times New Roman" pitchFamily="18" charset="0"/>
          </a:endParaRPr>
        </a:p>
        <a:p>
          <a:pPr marL="228600" lvl="1" indent="-228600" algn="l" defTabSz="1066800">
            <a:lnSpc>
              <a:spcPct val="90000"/>
            </a:lnSpc>
            <a:spcBef>
              <a:spcPct val="0"/>
            </a:spcBef>
            <a:spcAft>
              <a:spcPct val="15000"/>
            </a:spcAft>
            <a:buChar char="••"/>
          </a:pPr>
          <a:r>
            <a:rPr lang="en-US" sz="2400" kern="1200" dirty="0" err="1" smtClean="0">
              <a:latin typeface="Times New Roman" pitchFamily="18" charset="0"/>
              <a:cs typeface="Times New Roman" pitchFamily="18" charset="0"/>
            </a:rPr>
            <a:t>Nêu</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được</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khái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niệm</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vai</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trò</a:t>
          </a:r>
          <a:r>
            <a:rPr lang="en-US" sz="2400" kern="1200" dirty="0" smtClean="0">
              <a:latin typeface="Times New Roman" pitchFamily="18" charset="0"/>
              <a:cs typeface="Times New Roman" pitchFamily="18" charset="0"/>
            </a:rPr>
            <a:t> </a:t>
          </a:r>
          <a:r>
            <a:rPr lang="en-US" sz="2400" kern="1200" dirty="0" err="1" smtClean="0">
              <a:latin typeface="Times New Roman" pitchFamily="18" charset="0"/>
              <a:cs typeface="Times New Roman" pitchFamily="18" charset="0"/>
            </a:rPr>
            <a:t>của</a:t>
          </a:r>
          <a:r>
            <a:rPr lang="en-US" sz="2400" kern="1200" dirty="0" smtClean="0">
              <a:latin typeface="Times New Roman" pitchFamily="18" charset="0"/>
              <a:cs typeface="Times New Roman" pitchFamily="18" charset="0"/>
            </a:rPr>
            <a:t> thực </a:t>
          </a:r>
          <a:r>
            <a:rPr lang="en-US" sz="2400" kern="1200" dirty="0" err="1" smtClean="0">
              <a:latin typeface="Times New Roman" pitchFamily="18" charset="0"/>
              <a:cs typeface="Times New Roman" pitchFamily="18" charset="0"/>
            </a:rPr>
            <a:t>đơn</a:t>
          </a:r>
          <a:r>
            <a:rPr lang="en-US" altLang="zh-TW" sz="2400" b="0" i="1" kern="1200" dirty="0" smtClean="0">
              <a:solidFill>
                <a:srgbClr val="FFFF00"/>
              </a:solidFill>
              <a:latin typeface="Times New Roman" pitchFamily="18" charset="0"/>
              <a:ea typeface="新細明體" charset="-120"/>
            </a:rPr>
            <a:t> </a:t>
          </a:r>
          <a:endParaRPr lang="en-US" sz="2400" b="0" kern="1200" dirty="0">
            <a:solidFill>
              <a:srgbClr val="FFFF00"/>
            </a:solidFill>
            <a:latin typeface="Times New Roman" pitchFamily="18" charset="0"/>
            <a:cs typeface="Times New Roman" pitchFamily="18" charset="0"/>
          </a:endParaRPr>
        </a:p>
        <a:p>
          <a:pPr marL="228600" lvl="1" indent="-228600" algn="l" defTabSz="1066800">
            <a:lnSpc>
              <a:spcPct val="90000"/>
            </a:lnSpc>
            <a:spcBef>
              <a:spcPct val="0"/>
            </a:spcBef>
            <a:spcAft>
              <a:spcPct val="15000"/>
            </a:spcAft>
            <a:buChar char="••"/>
          </a:pPr>
          <a:r>
            <a:rPr lang="en-US" sz="2400" b="0" kern="1200" dirty="0" err="1" smtClean="0">
              <a:solidFill>
                <a:schemeClr val="bg1"/>
              </a:solidFill>
              <a:latin typeface="Times New Roman" pitchFamily="18" charset="0"/>
              <a:cs typeface="Times New Roman" pitchFamily="18" charset="0"/>
            </a:rPr>
            <a:t>Nêu</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được</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các</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yêu</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cầu</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khi</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trình</a:t>
          </a:r>
          <a:r>
            <a:rPr lang="en-US" sz="2400" b="0" kern="1200" dirty="0" smtClean="0">
              <a:solidFill>
                <a:schemeClr val="bg1"/>
              </a:solidFill>
              <a:latin typeface="Times New Roman" pitchFamily="18" charset="0"/>
              <a:cs typeface="Times New Roman" pitchFamily="18" charset="0"/>
            </a:rPr>
            <a:t> </a:t>
          </a:r>
          <a:r>
            <a:rPr lang="en-US" sz="2400" b="0" kern="1200" dirty="0" err="1" smtClean="0">
              <a:solidFill>
                <a:schemeClr val="bg1"/>
              </a:solidFill>
              <a:latin typeface="Times New Roman" pitchFamily="18" charset="0"/>
              <a:cs typeface="Times New Roman" pitchFamily="18" charset="0"/>
            </a:rPr>
            <a:t>bày</a:t>
          </a:r>
          <a:r>
            <a:rPr lang="en-US" sz="2400" b="0" kern="1200" dirty="0" smtClean="0">
              <a:solidFill>
                <a:schemeClr val="bg1"/>
              </a:solidFill>
              <a:latin typeface="Times New Roman" pitchFamily="18" charset="0"/>
              <a:cs typeface="Times New Roman" pitchFamily="18" charset="0"/>
            </a:rPr>
            <a:t> thực </a:t>
          </a:r>
          <a:r>
            <a:rPr lang="en-US" sz="2400" b="0" kern="1200" dirty="0" err="1" smtClean="0">
              <a:solidFill>
                <a:schemeClr val="bg1"/>
              </a:solidFill>
              <a:latin typeface="Times New Roman" pitchFamily="18" charset="0"/>
              <a:cs typeface="Times New Roman" pitchFamily="18" charset="0"/>
            </a:rPr>
            <a:t>đơn</a:t>
          </a:r>
          <a:endParaRPr lang="en-US" sz="2400" kern="1200" dirty="0">
            <a:latin typeface="Times New Roman" pitchFamily="18" charset="0"/>
            <a:cs typeface="Times New Roman" pitchFamily="18" charset="0"/>
          </a:endParaRPr>
        </a:p>
      </dsp:txBody>
      <dsp:txXfrm>
        <a:off x="50199" y="50216"/>
        <a:ext cx="5396498" cy="1614068"/>
      </dsp:txXfrm>
    </dsp:sp>
    <dsp:sp modelId="{B0F91401-B89D-421B-A017-704CCF31209C}">
      <dsp:nvSpPr>
        <dsp:cNvPr id="0" name=""/>
        <dsp:cNvSpPr/>
      </dsp:nvSpPr>
      <dsp:spPr>
        <a:xfrm>
          <a:off x="701039" y="2000250"/>
          <a:ext cx="6995160" cy="1714500"/>
        </a:xfrm>
        <a:prstGeom prst="roundRect">
          <a:avLst>
            <a:gd name="adj" fmla="val 1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kern="1200" dirty="0" smtClean="0">
              <a:latin typeface="Times New Roman" pitchFamily="18" charset="0"/>
              <a:cs typeface="Times New Roman" pitchFamily="18" charset="0"/>
            </a:rPr>
            <a:t>KỸ NĂNG</a:t>
          </a:r>
        </a:p>
        <a:p>
          <a:pPr marL="285750" lvl="1" indent="-285750" algn="l" defTabSz="1422400">
            <a:lnSpc>
              <a:spcPct val="90000"/>
            </a:lnSpc>
            <a:spcBef>
              <a:spcPct val="0"/>
            </a:spcBef>
            <a:spcAft>
              <a:spcPct val="15000"/>
            </a:spcAft>
            <a:buChar char="••"/>
          </a:pPr>
          <a:r>
            <a:rPr lang="en-US" sz="3200" kern="1200" dirty="0" err="1" smtClean="0">
              <a:latin typeface="Times New Roman" pitchFamily="18" charset="0"/>
              <a:cs typeface="Times New Roman" pitchFamily="18" charset="0"/>
            </a:rPr>
            <a:t>Phân</a:t>
          </a:r>
          <a:r>
            <a:rPr lang="en-US" sz="3200" kern="1200" dirty="0" smtClean="0">
              <a:latin typeface="Times New Roman" pitchFamily="18" charset="0"/>
              <a:cs typeface="Times New Roman" pitchFamily="18" charset="0"/>
            </a:rPr>
            <a:t> </a:t>
          </a:r>
          <a:r>
            <a:rPr lang="en-US" sz="3200" kern="1200" dirty="0" err="1" smtClean="0">
              <a:latin typeface="Times New Roman" pitchFamily="18" charset="0"/>
              <a:cs typeface="Times New Roman" pitchFamily="18" charset="0"/>
            </a:rPr>
            <a:t>biệt</a:t>
          </a:r>
          <a:r>
            <a:rPr lang="en-US" sz="3200" kern="1200" dirty="0" smtClean="0">
              <a:latin typeface="Times New Roman" pitchFamily="18" charset="0"/>
              <a:cs typeface="Times New Roman" pitchFamily="18" charset="0"/>
            </a:rPr>
            <a:t> </a:t>
          </a:r>
          <a:r>
            <a:rPr lang="en-US" sz="3200" kern="1200" dirty="0" err="1" smtClean="0">
              <a:latin typeface="Times New Roman" pitchFamily="18" charset="0"/>
              <a:cs typeface="Times New Roman" pitchFamily="18" charset="0"/>
            </a:rPr>
            <a:t>các</a:t>
          </a:r>
          <a:r>
            <a:rPr lang="en-US" sz="3200" kern="1200" dirty="0" smtClean="0">
              <a:latin typeface="Times New Roman" pitchFamily="18" charset="0"/>
              <a:cs typeface="Times New Roman" pitchFamily="18" charset="0"/>
            </a:rPr>
            <a:t> </a:t>
          </a:r>
          <a:r>
            <a:rPr lang="en-US" sz="3200" kern="1200" dirty="0" err="1" smtClean="0">
              <a:latin typeface="Times New Roman" pitchFamily="18" charset="0"/>
              <a:cs typeface="Times New Roman" pitchFamily="18" charset="0"/>
            </a:rPr>
            <a:t>loại</a:t>
          </a:r>
          <a:r>
            <a:rPr lang="en-US" sz="3200" kern="1200" dirty="0" smtClean="0">
              <a:latin typeface="Times New Roman" pitchFamily="18" charset="0"/>
              <a:cs typeface="Times New Roman" pitchFamily="18" charset="0"/>
            </a:rPr>
            <a:t> thực </a:t>
          </a:r>
          <a:r>
            <a:rPr lang="en-US" sz="3200" kern="1200" dirty="0" err="1" smtClean="0">
              <a:latin typeface="Times New Roman" pitchFamily="18" charset="0"/>
              <a:cs typeface="Times New Roman" pitchFamily="18" charset="0"/>
            </a:rPr>
            <a:t>đơn</a:t>
          </a:r>
          <a:endParaRPr lang="en-US" sz="3200" kern="1200" dirty="0" smtClean="0">
            <a:latin typeface="Times New Roman" pitchFamily="18" charset="0"/>
            <a:cs typeface="Times New Roman" pitchFamily="18" charset="0"/>
          </a:endParaRPr>
        </a:p>
      </dsp:txBody>
      <dsp:txXfrm>
        <a:off x="751255" y="2050466"/>
        <a:ext cx="5163083" cy="1614068"/>
      </dsp:txXfrm>
    </dsp:sp>
    <dsp:sp modelId="{A1F2A2CC-7D48-4651-9031-54061B6B1359}">
      <dsp:nvSpPr>
        <dsp:cNvPr id="0" name=""/>
        <dsp:cNvSpPr/>
      </dsp:nvSpPr>
      <dsp:spPr>
        <a:xfrm>
          <a:off x="1318259" y="4000500"/>
          <a:ext cx="6995160" cy="1714500"/>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smtClean="0">
              <a:latin typeface="Times New Roman" pitchFamily="18" charset="0"/>
              <a:cs typeface="Times New Roman" pitchFamily="18" charset="0"/>
            </a:rPr>
            <a:t>THÁI ĐỘ</a:t>
          </a:r>
        </a:p>
        <a:p>
          <a:pPr lvl="0" algn="l" defTabSz="1244600">
            <a:lnSpc>
              <a:spcPct val="90000"/>
            </a:lnSpc>
            <a:spcBef>
              <a:spcPct val="0"/>
            </a:spcBef>
            <a:spcAft>
              <a:spcPct val="35000"/>
            </a:spcAft>
          </a:pPr>
          <a:r>
            <a:rPr lang="en-US" altLang="en-US" sz="3000" kern="1200" dirty="0" err="1" smtClean="0">
              <a:latin typeface="Times New Roman" pitchFamily="18" charset="0"/>
              <a:cs typeface="Times New Roman" pitchFamily="18" charset="0"/>
            </a:rPr>
            <a:t>Tích</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cực</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rèn</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luyện</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tính</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tự</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chủ</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tự</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chịu</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trách</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nhiệm</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trong</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học</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tập</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trong</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hoạt</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động</a:t>
          </a:r>
          <a:r>
            <a:rPr lang="en-US" altLang="en-US" sz="3000" kern="1200" dirty="0" smtClean="0">
              <a:latin typeface="Times New Roman" pitchFamily="18" charset="0"/>
              <a:cs typeface="Times New Roman" pitchFamily="18" charset="0"/>
            </a:rPr>
            <a:t> </a:t>
          </a:r>
          <a:r>
            <a:rPr lang="en-US" altLang="en-US" sz="3000" kern="1200" dirty="0" err="1" smtClean="0">
              <a:latin typeface="Times New Roman" pitchFamily="18" charset="0"/>
              <a:cs typeface="Times New Roman" pitchFamily="18" charset="0"/>
            </a:rPr>
            <a:t>nhóm</a:t>
          </a:r>
          <a:r>
            <a:rPr lang="en-US" altLang="en-US" sz="3000" kern="1200" dirty="0" smtClean="0">
              <a:latin typeface="Times New Roman" pitchFamily="18" charset="0"/>
              <a:cs typeface="Times New Roman" pitchFamily="18" charset="0"/>
            </a:rPr>
            <a:t>.</a:t>
          </a:r>
          <a:endParaRPr lang="en-US" b="1" kern="1200" dirty="0">
            <a:latin typeface="Times New Roman" pitchFamily="18" charset="0"/>
            <a:cs typeface="Times New Roman" pitchFamily="18" charset="0"/>
          </a:endParaRPr>
        </a:p>
      </dsp:txBody>
      <dsp:txXfrm>
        <a:off x="1368475" y="4050716"/>
        <a:ext cx="5163082" cy="1614068"/>
      </dsp:txXfrm>
    </dsp:sp>
    <dsp:sp modelId="{B12ADC08-1210-4111-8EAF-0A77EB8D8869}">
      <dsp:nvSpPr>
        <dsp:cNvPr id="0" name=""/>
        <dsp:cNvSpPr/>
      </dsp:nvSpPr>
      <dsp:spPr>
        <a:xfrm>
          <a:off x="5964554" y="1300162"/>
          <a:ext cx="1114425" cy="1114425"/>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6215300" y="1300162"/>
        <a:ext cx="612933" cy="838605"/>
      </dsp:txXfrm>
    </dsp:sp>
    <dsp:sp modelId="{578F04EE-1094-408C-96BE-D2B72F1BC863}">
      <dsp:nvSpPr>
        <dsp:cNvPr id="0" name=""/>
        <dsp:cNvSpPr/>
      </dsp:nvSpPr>
      <dsp:spPr>
        <a:xfrm>
          <a:off x="6581774" y="3288982"/>
          <a:ext cx="1114425" cy="1114425"/>
        </a:xfrm>
        <a:prstGeom prst="downArrow">
          <a:avLst>
            <a:gd name="adj1" fmla="val 55000"/>
            <a:gd name="adj2" fmla="val 45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6832520" y="3288982"/>
        <a:ext cx="612933" cy="8386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201BD-90DA-4377-8E5B-0B449A1092F7}">
      <dsp:nvSpPr>
        <dsp:cNvPr id="0" name=""/>
        <dsp:cNvSpPr/>
      </dsp:nvSpPr>
      <dsp:spPr>
        <a:xfrm>
          <a:off x="0" y="464019"/>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0D602E-D092-4769-BE8E-3B46A8120DF3}">
      <dsp:nvSpPr>
        <dsp:cNvPr id="0" name=""/>
        <dsp:cNvSpPr/>
      </dsp:nvSpPr>
      <dsp:spPr>
        <a:xfrm>
          <a:off x="304800" y="6459"/>
          <a:ext cx="5791187"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smtClean="0">
              <a:latin typeface="Times New Roman" pitchFamily="18" charset="0"/>
              <a:cs typeface="Times New Roman" pitchFamily="18" charset="0"/>
            </a:rPr>
            <a:t>Menu 1</a:t>
          </a:r>
          <a:endParaRPr lang="en-US" sz="3100" b="1" kern="1200" dirty="0">
            <a:latin typeface="Times New Roman" pitchFamily="18" charset="0"/>
            <a:cs typeface="Times New Roman" pitchFamily="18" charset="0"/>
          </a:endParaRPr>
        </a:p>
      </dsp:txBody>
      <dsp:txXfrm>
        <a:off x="349472" y="51131"/>
        <a:ext cx="5701843" cy="825776"/>
      </dsp:txXfrm>
    </dsp:sp>
    <dsp:sp modelId="{0744D26D-CEF1-49D1-A5FC-4980D1B1D598}">
      <dsp:nvSpPr>
        <dsp:cNvPr id="0" name=""/>
        <dsp:cNvSpPr/>
      </dsp:nvSpPr>
      <dsp:spPr>
        <a:xfrm>
          <a:off x="0" y="1870179"/>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147DD2-2113-46E0-BAA4-1E7FC16D6BAC}">
      <dsp:nvSpPr>
        <dsp:cNvPr id="0" name=""/>
        <dsp:cNvSpPr/>
      </dsp:nvSpPr>
      <dsp:spPr>
        <a:xfrm>
          <a:off x="290214" y="1412619"/>
          <a:ext cx="5804291"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smtClean="0">
              <a:latin typeface="Times New Roman" pitchFamily="18" charset="0"/>
              <a:cs typeface="Times New Roman" pitchFamily="18" charset="0"/>
            </a:rPr>
            <a:t>Menu 2</a:t>
          </a:r>
          <a:endParaRPr lang="en-US" sz="3100" b="1" kern="1200" dirty="0">
            <a:latin typeface="Times New Roman" pitchFamily="18" charset="0"/>
            <a:cs typeface="Times New Roman" pitchFamily="18" charset="0"/>
          </a:endParaRPr>
        </a:p>
      </dsp:txBody>
      <dsp:txXfrm>
        <a:off x="334886" y="1457291"/>
        <a:ext cx="5714947" cy="825776"/>
      </dsp:txXfrm>
    </dsp:sp>
    <dsp:sp modelId="{FDD8A265-2407-4F96-9822-5AA9655E6F30}">
      <dsp:nvSpPr>
        <dsp:cNvPr id="0" name=""/>
        <dsp:cNvSpPr/>
      </dsp:nvSpPr>
      <dsp:spPr>
        <a:xfrm>
          <a:off x="0" y="3276340"/>
          <a:ext cx="6096000" cy="781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532646-7C25-4ABF-84C3-53F363E9E636}">
      <dsp:nvSpPr>
        <dsp:cNvPr id="0" name=""/>
        <dsp:cNvSpPr/>
      </dsp:nvSpPr>
      <dsp:spPr>
        <a:xfrm>
          <a:off x="290214" y="2818780"/>
          <a:ext cx="5804291" cy="915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377950">
            <a:lnSpc>
              <a:spcPct val="90000"/>
            </a:lnSpc>
            <a:spcBef>
              <a:spcPct val="0"/>
            </a:spcBef>
            <a:spcAft>
              <a:spcPct val="35000"/>
            </a:spcAft>
          </a:pPr>
          <a:r>
            <a:rPr lang="en-US" sz="3100" b="1" kern="1200" dirty="0" smtClean="0">
              <a:latin typeface="Times New Roman" pitchFamily="18" charset="0"/>
              <a:cs typeface="Times New Roman" pitchFamily="18" charset="0"/>
            </a:rPr>
            <a:t>Menu 3</a:t>
          </a:r>
          <a:endParaRPr lang="en-US" sz="3100" b="1" kern="1200" dirty="0">
            <a:latin typeface="Times New Roman" pitchFamily="18" charset="0"/>
            <a:cs typeface="Times New Roman" pitchFamily="18" charset="0"/>
          </a:endParaRPr>
        </a:p>
      </dsp:txBody>
      <dsp:txXfrm>
        <a:off x="334886" y="2863452"/>
        <a:ext cx="5714947" cy="8257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2F91AD-1171-4AFC-8B36-8096E23720D6}">
      <dsp:nvSpPr>
        <dsp:cNvPr id="0" name=""/>
        <dsp:cNvSpPr/>
      </dsp:nvSpPr>
      <dsp:spPr>
        <a:xfrm>
          <a:off x="970787" y="496"/>
          <a:ext cx="4154425" cy="1625203"/>
        </a:xfrm>
        <a:prstGeom prst="roundRect">
          <a:avLst>
            <a:gd name="adj" fmla="val 10000"/>
          </a:avLst>
        </a:prstGeom>
        <a:solidFill>
          <a:schemeClr val="accent2">
            <a:shade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da-DK" sz="2800" kern="1200" dirty="0" smtClean="0">
              <a:latin typeface="Times New Roman" pitchFamily="18" charset="0"/>
              <a:cs typeface="Times New Roman" pitchFamily="18" charset="0"/>
            </a:rPr>
            <a:t>=&gt; </a:t>
          </a:r>
          <a:r>
            <a:rPr lang="da-DK" sz="4000" b="1" i="1" kern="1200" dirty="0" smtClean="0">
              <a:latin typeface="Times New Roman" pitchFamily="18" charset="0"/>
              <a:cs typeface="Times New Roman" pitchFamily="18" charset="0"/>
            </a:rPr>
            <a:t>Trình bày 7 loại thực đơn trên </a:t>
          </a:r>
          <a:endParaRPr lang="en-US" sz="4000" kern="1200" dirty="0"/>
        </a:p>
      </dsp:txBody>
      <dsp:txXfrm>
        <a:off x="1018388" y="48097"/>
        <a:ext cx="4059223" cy="1530001"/>
      </dsp:txXfrm>
    </dsp:sp>
    <dsp:sp modelId="{DAC55237-E80B-44A4-9A80-8C011CFF97C0}">
      <dsp:nvSpPr>
        <dsp:cNvPr id="0" name=""/>
        <dsp:cNvSpPr/>
      </dsp:nvSpPr>
      <dsp:spPr>
        <a:xfrm rot="5400000">
          <a:off x="2743274" y="1666329"/>
          <a:ext cx="609451" cy="731341"/>
        </a:xfrm>
        <a:prstGeom prst="rightArrow">
          <a:avLst>
            <a:gd name="adj1" fmla="val 60000"/>
            <a:gd name="adj2" fmla="val 50000"/>
          </a:avLst>
        </a:prstGeom>
        <a:solidFill>
          <a:schemeClr val="accent2">
            <a:shade val="9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n-US" sz="3000" kern="1200"/>
        </a:p>
      </dsp:txBody>
      <dsp:txXfrm rot="-5400000">
        <a:off x="2828598" y="1727274"/>
        <a:ext cx="438805" cy="426616"/>
      </dsp:txXfrm>
    </dsp:sp>
    <dsp:sp modelId="{8EC76E6C-953A-4DDC-AC12-3ACD87E1B167}">
      <dsp:nvSpPr>
        <dsp:cNvPr id="0" name=""/>
        <dsp:cNvSpPr/>
      </dsp:nvSpPr>
      <dsp:spPr>
        <a:xfrm>
          <a:off x="970787" y="2438300"/>
          <a:ext cx="4154425" cy="1625203"/>
        </a:xfrm>
        <a:prstGeom prst="roundRect">
          <a:avLst>
            <a:gd name="adj" fmla="val 10000"/>
          </a:avLst>
        </a:prstGeom>
        <a:solidFill>
          <a:schemeClr val="accent2">
            <a:shade val="50000"/>
            <a:hueOff val="-41484"/>
            <a:satOff val="-8409"/>
            <a:lumOff val="4625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a-DK" sz="2400" b="1" kern="1200" dirty="0" smtClean="0">
              <a:solidFill>
                <a:schemeClr val="tx1"/>
              </a:solidFill>
              <a:latin typeface="Times New Roman" pitchFamily="18" charset="0"/>
              <a:cs typeface="Times New Roman" pitchFamily="18" charset="0"/>
            </a:rPr>
            <a:t>=&gt; </a:t>
          </a:r>
          <a:r>
            <a:rPr lang="da-DK" sz="4000" b="1" kern="1200" dirty="0" smtClean="0">
              <a:solidFill>
                <a:schemeClr val="tx1"/>
              </a:solidFill>
              <a:latin typeface="Times New Roman" pitchFamily="18" charset="0"/>
              <a:cs typeface="Times New Roman" pitchFamily="18" charset="0"/>
            </a:rPr>
            <a:t>Tương ứng với đặc điểm</a:t>
          </a:r>
          <a:endParaRPr lang="en-US" sz="4000" kern="1200" dirty="0">
            <a:solidFill>
              <a:schemeClr val="tx1"/>
            </a:solidFill>
          </a:endParaRPr>
        </a:p>
      </dsp:txBody>
      <dsp:txXfrm>
        <a:off x="1018388" y="2485901"/>
        <a:ext cx="4059223" cy="15300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BB16A-3F5A-4A2B-8672-05B983F9C31A}">
      <dsp:nvSpPr>
        <dsp:cNvPr id="0" name=""/>
        <dsp:cNvSpPr/>
      </dsp:nvSpPr>
      <dsp:spPr>
        <a:xfrm rot="5400000">
          <a:off x="4963589" y="-1840403"/>
          <a:ext cx="1265076" cy="5266944"/>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a:lnSpc>
              <a:spcPct val="90000"/>
            </a:lnSpc>
            <a:spcBef>
              <a:spcPct val="0"/>
            </a:spcBef>
            <a:spcAft>
              <a:spcPct val="15000"/>
            </a:spcAft>
            <a:buChar char="••"/>
          </a:pPr>
          <a:r>
            <a:rPr lang="en-US" sz="3500" kern="1200" dirty="0" err="1" smtClean="0">
              <a:latin typeface="Times New Roman" pitchFamily="18" charset="0"/>
              <a:cs typeface="Times New Roman" pitchFamily="18" charset="0"/>
            </a:rPr>
            <a:t>Gồm</a:t>
          </a:r>
          <a:endParaRPr lang="en-US" sz="3500" kern="1200" dirty="0">
            <a:latin typeface="Times New Roman" pitchFamily="18" charset="0"/>
            <a:cs typeface="Times New Roman" pitchFamily="18" charset="0"/>
          </a:endParaRPr>
        </a:p>
      </dsp:txBody>
      <dsp:txXfrm rot="-5400000">
        <a:off x="2962655" y="222287"/>
        <a:ext cx="5205188" cy="1141564"/>
      </dsp:txXfrm>
    </dsp:sp>
    <dsp:sp modelId="{2113B1DA-8DD1-4B5B-8160-B519F7AE8A67}">
      <dsp:nvSpPr>
        <dsp:cNvPr id="0" name=""/>
        <dsp:cNvSpPr/>
      </dsp:nvSpPr>
      <dsp:spPr>
        <a:xfrm>
          <a:off x="0" y="2395"/>
          <a:ext cx="2962656" cy="1581345"/>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9070" tIns="89535" rIns="179070" bIns="89535" numCol="1" spcCol="1270" anchor="ctr" anchorCtr="0">
          <a:noAutofit/>
        </a:bodyPr>
        <a:lstStyle/>
        <a:p>
          <a:pPr lvl="0" algn="ctr" defTabSz="2089150">
            <a:lnSpc>
              <a:spcPct val="90000"/>
            </a:lnSpc>
            <a:spcBef>
              <a:spcPct val="0"/>
            </a:spcBef>
            <a:spcAft>
              <a:spcPct val="35000"/>
            </a:spcAft>
          </a:pPr>
          <a:r>
            <a:rPr lang="en-US" sz="4700" kern="1200" dirty="0" smtClean="0">
              <a:latin typeface="Times New Roman" pitchFamily="18" charset="0"/>
              <a:cs typeface="Times New Roman" pitchFamily="18" charset="0"/>
            </a:rPr>
            <a:t>M-Bar menu</a:t>
          </a:r>
          <a:endParaRPr lang="en-US" sz="4700" kern="1200" dirty="0">
            <a:latin typeface="Times New Roman" pitchFamily="18" charset="0"/>
            <a:cs typeface="Times New Roman" pitchFamily="18" charset="0"/>
          </a:endParaRPr>
        </a:p>
      </dsp:txBody>
      <dsp:txXfrm>
        <a:off x="77195" y="79590"/>
        <a:ext cx="2808266" cy="1426955"/>
      </dsp:txXfrm>
    </dsp:sp>
    <dsp:sp modelId="{4284748D-CC77-4DAB-9FB8-C3FC48D31B96}">
      <dsp:nvSpPr>
        <dsp:cNvPr id="0" name=""/>
        <dsp:cNvSpPr/>
      </dsp:nvSpPr>
      <dsp:spPr>
        <a:xfrm rot="5400000">
          <a:off x="4963589" y="-179990"/>
          <a:ext cx="1265076" cy="5266944"/>
        </a:xfrm>
        <a:prstGeom prst="round2SameRect">
          <a:avLst/>
        </a:prstGeom>
        <a:solidFill>
          <a:schemeClr val="accent5">
            <a:tint val="40000"/>
            <a:alpha val="90000"/>
            <a:hueOff val="-5370241"/>
            <a:satOff val="24126"/>
            <a:lumOff val="1658"/>
            <a:alphaOff val="0"/>
          </a:schemeClr>
        </a:solidFill>
        <a:ln w="9525" cap="flat" cmpd="sng" algn="ctr">
          <a:solidFill>
            <a:schemeClr val="accent5">
              <a:tint val="40000"/>
              <a:alpha val="90000"/>
              <a:hueOff val="-5370241"/>
              <a:satOff val="24126"/>
              <a:lumOff val="165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a:lnSpc>
              <a:spcPct val="90000"/>
            </a:lnSpc>
            <a:spcBef>
              <a:spcPct val="0"/>
            </a:spcBef>
            <a:spcAft>
              <a:spcPct val="15000"/>
            </a:spcAft>
            <a:buChar char="••"/>
          </a:pPr>
          <a:r>
            <a:rPr lang="en-US" sz="3500" kern="1200" dirty="0" smtClean="0">
              <a:latin typeface="Times New Roman" pitchFamily="18" charset="0"/>
              <a:cs typeface="Times New Roman" pitchFamily="18" charset="0"/>
            </a:rPr>
            <a:t>French fries</a:t>
          </a:r>
        </a:p>
        <a:p>
          <a:pPr marL="285750" lvl="1" indent="-285750" algn="l" defTabSz="1555750">
            <a:lnSpc>
              <a:spcPct val="90000"/>
            </a:lnSpc>
            <a:spcBef>
              <a:spcPct val="0"/>
            </a:spcBef>
            <a:spcAft>
              <a:spcPct val="15000"/>
            </a:spcAft>
            <a:buChar char="••"/>
          </a:pPr>
          <a:r>
            <a:rPr lang="en-US" sz="3500" kern="1200" dirty="0" smtClean="0">
              <a:latin typeface="Times New Roman" pitchFamily="18" charset="0"/>
              <a:cs typeface="Times New Roman" pitchFamily="18" charset="0"/>
            </a:rPr>
            <a:t>Garlic breads</a:t>
          </a:r>
        </a:p>
      </dsp:txBody>
      <dsp:txXfrm rot="-5400000">
        <a:off x="2962655" y="1882700"/>
        <a:ext cx="5205188" cy="1141564"/>
      </dsp:txXfrm>
    </dsp:sp>
    <dsp:sp modelId="{BE31738C-1FE0-4FE8-98D1-5F2BB57F2F98}">
      <dsp:nvSpPr>
        <dsp:cNvPr id="0" name=""/>
        <dsp:cNvSpPr/>
      </dsp:nvSpPr>
      <dsp:spPr>
        <a:xfrm>
          <a:off x="0" y="1662808"/>
          <a:ext cx="2962656" cy="1581345"/>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9070" tIns="89535" rIns="179070" bIns="89535" numCol="1" spcCol="1270" anchor="ctr" anchorCtr="0">
          <a:noAutofit/>
        </a:bodyPr>
        <a:lstStyle/>
        <a:p>
          <a:pPr lvl="0" algn="ctr" defTabSz="2089150">
            <a:lnSpc>
              <a:spcPct val="90000"/>
            </a:lnSpc>
            <a:spcBef>
              <a:spcPct val="0"/>
            </a:spcBef>
            <a:spcAft>
              <a:spcPct val="35000"/>
            </a:spcAft>
          </a:pPr>
          <a:r>
            <a:rPr lang="en-US" sz="4700" kern="1200" dirty="0" smtClean="0">
              <a:latin typeface="Times New Roman" pitchFamily="18" charset="0"/>
              <a:cs typeface="Times New Roman" pitchFamily="18" charset="0"/>
            </a:rPr>
            <a:t>Snack menu</a:t>
          </a:r>
        </a:p>
      </dsp:txBody>
      <dsp:txXfrm>
        <a:off x="77195" y="1740003"/>
        <a:ext cx="2808266" cy="1426955"/>
      </dsp:txXfrm>
    </dsp:sp>
    <dsp:sp modelId="{B5AC5195-6974-4A00-913C-13B5D6AE6B7E}">
      <dsp:nvSpPr>
        <dsp:cNvPr id="0" name=""/>
        <dsp:cNvSpPr/>
      </dsp:nvSpPr>
      <dsp:spPr>
        <a:xfrm rot="5400000">
          <a:off x="4963589" y="1480422"/>
          <a:ext cx="1265076" cy="5266944"/>
        </a:xfrm>
        <a:prstGeom prst="round2SameRect">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a:lnSpc>
              <a:spcPct val="90000"/>
            </a:lnSpc>
            <a:spcBef>
              <a:spcPct val="0"/>
            </a:spcBef>
            <a:spcAft>
              <a:spcPct val="15000"/>
            </a:spcAft>
            <a:buChar char="••"/>
          </a:pPr>
          <a:endParaRPr lang="en-US" sz="3500" kern="1200" dirty="0" smtClean="0">
            <a:latin typeface="Times New Roman" pitchFamily="18" charset="0"/>
            <a:cs typeface="Times New Roman" pitchFamily="18" charset="0"/>
          </a:endParaRPr>
        </a:p>
      </dsp:txBody>
      <dsp:txXfrm rot="-5400000">
        <a:off x="2962655" y="3543112"/>
        <a:ext cx="5205188" cy="1141564"/>
      </dsp:txXfrm>
    </dsp:sp>
    <dsp:sp modelId="{31143759-50A3-4762-A304-2F64EFA6AA6A}">
      <dsp:nvSpPr>
        <dsp:cNvPr id="0" name=""/>
        <dsp:cNvSpPr/>
      </dsp:nvSpPr>
      <dsp:spPr>
        <a:xfrm>
          <a:off x="0" y="3139358"/>
          <a:ext cx="2962656" cy="1581345"/>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9070" tIns="89535" rIns="179070" bIns="89535" numCol="1" spcCol="1270" anchor="ctr" anchorCtr="0">
          <a:noAutofit/>
        </a:bodyPr>
        <a:lstStyle/>
        <a:p>
          <a:pPr lvl="0" algn="ctr" defTabSz="2089150">
            <a:lnSpc>
              <a:spcPct val="90000"/>
            </a:lnSpc>
            <a:spcBef>
              <a:spcPct val="0"/>
            </a:spcBef>
            <a:spcAft>
              <a:spcPct val="35000"/>
            </a:spcAft>
          </a:pPr>
          <a:r>
            <a:rPr lang="en-US" sz="4700" kern="1200" dirty="0" err="1" smtClean="0">
              <a:latin typeface="Times New Roman" pitchFamily="18" charset="0"/>
              <a:cs typeface="Times New Roman" pitchFamily="18" charset="0"/>
            </a:rPr>
            <a:t>Ghi</a:t>
          </a:r>
          <a:r>
            <a:rPr lang="en-US" sz="4700" kern="1200" dirty="0" smtClean="0">
              <a:latin typeface="Times New Roman" pitchFamily="18" charset="0"/>
              <a:cs typeface="Times New Roman" pitchFamily="18" charset="0"/>
            </a:rPr>
            <a:t> </a:t>
          </a:r>
          <a:r>
            <a:rPr lang="en-US" sz="4700" kern="1200" dirty="0" err="1" smtClean="0">
              <a:latin typeface="Times New Roman" pitchFamily="18" charset="0"/>
              <a:cs typeface="Times New Roman" pitchFamily="18" charset="0"/>
            </a:rPr>
            <a:t>chú</a:t>
          </a:r>
          <a:endParaRPr lang="en-US" sz="4700" kern="1200" dirty="0">
            <a:latin typeface="Times New Roman" pitchFamily="18" charset="0"/>
            <a:cs typeface="Times New Roman" pitchFamily="18" charset="0"/>
          </a:endParaRPr>
        </a:p>
      </dsp:txBody>
      <dsp:txXfrm>
        <a:off x="77195" y="3216553"/>
        <a:ext cx="2808266" cy="14269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4B4F2D-72E8-40AB-B960-CA7B77649BEE}">
      <dsp:nvSpPr>
        <dsp:cNvPr id="0" name=""/>
        <dsp:cNvSpPr/>
      </dsp:nvSpPr>
      <dsp:spPr>
        <a:xfrm>
          <a:off x="1476703" y="0"/>
          <a:ext cx="4648200" cy="464820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just" defTabSz="1066800">
            <a:lnSpc>
              <a:spcPct val="90000"/>
            </a:lnSpc>
            <a:spcBef>
              <a:spcPct val="0"/>
            </a:spcBef>
            <a:spcAft>
              <a:spcPct val="35000"/>
            </a:spcAft>
          </a:pPr>
          <a:r>
            <a:rPr lang="en-US" sz="2400" b="1" kern="1200" dirty="0" err="1" smtClean="0">
              <a:latin typeface="Times New Roman" pitchFamily="18" charset="0"/>
              <a:cs typeface="Times New Roman" pitchFamily="18" charset="0"/>
            </a:rPr>
            <a:t>c.</a:t>
          </a:r>
          <a:r>
            <a:rPr lang="en-US" sz="2800" i="0" kern="1200" dirty="0" err="1" smtClean="0">
              <a:latin typeface="Times New Roman" pitchFamily="18" charset="0"/>
              <a:cs typeface="Times New Roman" pitchFamily="18" charset="0"/>
            </a:rPr>
            <a:t>Bố</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cục</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chặt</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chẽ</a:t>
          </a:r>
          <a:endParaRPr lang="en-US" sz="2800" b="1" i="0" kern="1200" dirty="0">
            <a:latin typeface="Times New Roman" pitchFamily="18" charset="0"/>
            <a:cs typeface="Times New Roman" pitchFamily="18" charset="0"/>
          </a:endParaRPr>
        </a:p>
      </dsp:txBody>
      <dsp:txXfrm>
        <a:off x="2988530" y="232409"/>
        <a:ext cx="1624545" cy="697230"/>
      </dsp:txXfrm>
    </dsp:sp>
    <dsp:sp modelId="{F05E427B-6247-4AD4-8DF0-DA1895081E8B}">
      <dsp:nvSpPr>
        <dsp:cNvPr id="0" name=""/>
        <dsp:cNvSpPr/>
      </dsp:nvSpPr>
      <dsp:spPr>
        <a:xfrm>
          <a:off x="2057728" y="1162049"/>
          <a:ext cx="3486150" cy="3486150"/>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just" defTabSz="1066800">
            <a:lnSpc>
              <a:spcPct val="90000"/>
            </a:lnSpc>
            <a:spcBef>
              <a:spcPct val="0"/>
            </a:spcBef>
            <a:spcAft>
              <a:spcPct val="35000"/>
            </a:spcAft>
          </a:pPr>
          <a:r>
            <a:rPr lang="en-US" sz="2400" b="1" kern="1200" dirty="0" err="1" smtClean="0">
              <a:solidFill>
                <a:srgbClr val="00B050"/>
              </a:solidFill>
              <a:latin typeface="Times New Roman" pitchFamily="18" charset="0"/>
              <a:cs typeface="Times New Roman" pitchFamily="18" charset="0"/>
            </a:rPr>
            <a:t>b.</a:t>
          </a:r>
          <a:r>
            <a:rPr lang="en-US" sz="2800" i="0" kern="1200" dirty="0" err="1" smtClean="0">
              <a:latin typeface="Times New Roman" pitchFamily="18" charset="0"/>
              <a:cs typeface="Times New Roman" pitchFamily="18" charset="0"/>
            </a:rPr>
            <a:t>Sử</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dụng</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hình</a:t>
          </a:r>
          <a:r>
            <a:rPr lang="en-US" sz="2800" i="0" kern="1200" dirty="0" smtClean="0">
              <a:latin typeface="Times New Roman" pitchFamily="18" charset="0"/>
              <a:cs typeface="Times New Roman" pitchFamily="18" charset="0"/>
            </a:rPr>
            <a:t> </a:t>
          </a:r>
          <a:r>
            <a:rPr lang="en-US" sz="2800" i="0" kern="1200" dirty="0" err="1" smtClean="0">
              <a:latin typeface="Times New Roman" pitchFamily="18" charset="0"/>
              <a:cs typeface="Times New Roman" pitchFamily="18" charset="0"/>
            </a:rPr>
            <a:t>ảnh</a:t>
          </a:r>
          <a:endParaRPr lang="en-US" sz="2800" b="1" i="0" kern="1200" dirty="0" smtClean="0">
            <a:solidFill>
              <a:srgbClr val="00B050"/>
            </a:solidFill>
            <a:latin typeface="Times New Roman" pitchFamily="18" charset="0"/>
            <a:cs typeface="Times New Roman" pitchFamily="18" charset="0"/>
          </a:endParaRPr>
        </a:p>
      </dsp:txBody>
      <dsp:txXfrm>
        <a:off x="2988530" y="1379934"/>
        <a:ext cx="1624545" cy="653653"/>
      </dsp:txXfrm>
    </dsp:sp>
    <dsp:sp modelId="{B0427F22-8BD0-4C24-BA78-C337985A27D0}">
      <dsp:nvSpPr>
        <dsp:cNvPr id="0" name=""/>
        <dsp:cNvSpPr/>
      </dsp:nvSpPr>
      <dsp:spPr>
        <a:xfrm>
          <a:off x="2438776" y="2367328"/>
          <a:ext cx="2724054" cy="2280871"/>
        </a:xfrm>
        <a:prstGeom prst="ellipse">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just" defTabSz="1422400">
            <a:lnSpc>
              <a:spcPct val="90000"/>
            </a:lnSpc>
            <a:spcBef>
              <a:spcPct val="0"/>
            </a:spcBef>
            <a:spcAft>
              <a:spcPts val="0"/>
            </a:spcAft>
          </a:pPr>
          <a:r>
            <a:rPr lang="en-US" sz="3200" b="1" kern="1200" dirty="0" err="1" smtClean="0">
              <a:solidFill>
                <a:srgbClr val="C00000"/>
              </a:solidFill>
              <a:latin typeface="Times New Roman" pitchFamily="18" charset="0"/>
              <a:cs typeface="Times New Roman" pitchFamily="18" charset="0"/>
            </a:rPr>
            <a:t>a.</a:t>
          </a:r>
          <a:r>
            <a:rPr lang="en-US" sz="3200" i="0" kern="1200" dirty="0" err="1" smtClean="0">
              <a:latin typeface="Times New Roman" pitchFamily="18" charset="0"/>
              <a:cs typeface="Times New Roman" pitchFamily="18" charset="0"/>
            </a:rPr>
            <a:t>Sử</a:t>
          </a:r>
          <a:r>
            <a:rPr lang="en-US" sz="3200" i="0" kern="1200" dirty="0" smtClean="0">
              <a:latin typeface="Times New Roman" pitchFamily="18" charset="0"/>
              <a:cs typeface="Times New Roman" pitchFamily="18" charset="0"/>
            </a:rPr>
            <a:t> </a:t>
          </a:r>
          <a:r>
            <a:rPr lang="en-US" sz="3200" i="0" kern="1200" dirty="0" err="1" smtClean="0">
              <a:latin typeface="Times New Roman" pitchFamily="18" charset="0"/>
              <a:cs typeface="Times New Roman" pitchFamily="18" charset="0"/>
            </a:rPr>
            <a:t>dụng</a:t>
          </a:r>
          <a:r>
            <a:rPr lang="en-US" sz="3200" i="0" kern="1200" dirty="0" smtClean="0">
              <a:latin typeface="Times New Roman" pitchFamily="18" charset="0"/>
              <a:cs typeface="Times New Roman" pitchFamily="18" charset="0"/>
            </a:rPr>
            <a:t> </a:t>
          </a:r>
          <a:r>
            <a:rPr lang="en-US" sz="3200" i="0" kern="1200" dirty="0" err="1" smtClean="0">
              <a:latin typeface="Times New Roman" pitchFamily="18" charset="0"/>
              <a:cs typeface="Times New Roman" pitchFamily="18" charset="0"/>
            </a:rPr>
            <a:t>kiểu</a:t>
          </a:r>
          <a:r>
            <a:rPr lang="en-US" sz="3200" i="0" kern="1200" dirty="0" smtClean="0">
              <a:latin typeface="Times New Roman" pitchFamily="18" charset="0"/>
              <a:cs typeface="Times New Roman" pitchFamily="18" charset="0"/>
            </a:rPr>
            <a:t> </a:t>
          </a:r>
          <a:r>
            <a:rPr lang="en-US" sz="3200" i="0" kern="1200" dirty="0" err="1" smtClean="0">
              <a:latin typeface="Times New Roman" pitchFamily="18" charset="0"/>
              <a:cs typeface="Times New Roman" pitchFamily="18" charset="0"/>
            </a:rPr>
            <a:t>chữ</a:t>
          </a:r>
          <a:r>
            <a:rPr lang="en-US" sz="3200" i="0" kern="1200" dirty="0" smtClean="0">
              <a:latin typeface="Times New Roman" pitchFamily="18" charset="0"/>
              <a:cs typeface="Times New Roman" pitchFamily="18" charset="0"/>
            </a:rPr>
            <a:t> Typography</a:t>
          </a:r>
          <a:endParaRPr lang="en-US" sz="3200" b="1" i="0" kern="1200" dirty="0" smtClean="0">
            <a:latin typeface="Times New Roman" pitchFamily="18" charset="0"/>
            <a:cs typeface="Times New Roman" pitchFamily="18" charset="0"/>
          </a:endParaRPr>
        </a:p>
      </dsp:txBody>
      <dsp:txXfrm>
        <a:off x="2837704" y="2937546"/>
        <a:ext cx="1926197" cy="114043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images (9).jpg"/>
          <p:cNvPicPr>
            <a:picLocks noGrp="1" noChangeAspect="1"/>
          </p:cNvPicPr>
          <p:nvPr>
            <p:ph idx="1"/>
          </p:nvPr>
        </p:nvPicPr>
        <p:blipFill>
          <a:blip r:embed="rId2" cstate="print"/>
          <a:stretch>
            <a:fillRect/>
          </a:stretch>
        </p:blipFill>
        <p:spPr>
          <a:xfrm>
            <a:off x="0" y="0"/>
            <a:ext cx="9144000" cy="6858000"/>
          </a:xfrm>
        </p:spPr>
      </p:pic>
      <p:sp>
        <p:nvSpPr>
          <p:cNvPr id="6" name="TextBox 5"/>
          <p:cNvSpPr txBox="1"/>
          <p:nvPr/>
        </p:nvSpPr>
        <p:spPr>
          <a:xfrm>
            <a:off x="838200" y="0"/>
            <a:ext cx="8305800" cy="5909310"/>
          </a:xfrm>
          <a:prstGeom prst="rect">
            <a:avLst/>
          </a:prstGeom>
          <a:solidFill>
            <a:schemeClr val="bg1"/>
          </a:solidFill>
          <a:ln>
            <a:solidFill>
              <a:srgbClr val="C00000"/>
            </a:solidFill>
          </a:ln>
        </p:spPr>
        <p:txBody>
          <a:bodyPr wrap="square" rtlCol="0">
            <a:spAutoFit/>
          </a:bodyPr>
          <a:lstStyle/>
          <a:p>
            <a:pPr algn="ctr"/>
            <a:r>
              <a:rPr lang="en-US" sz="4400" b="1" dirty="0"/>
              <a:t>TRƯỜNG CAO ĐẲNG LÝ TỰ TRỌNG</a:t>
            </a:r>
            <a:r>
              <a:rPr lang="vi-VN" sz="4400" b="1" dirty="0"/>
              <a:t> T</a:t>
            </a:r>
            <a:r>
              <a:rPr lang="en-US" sz="4400" b="1" dirty="0"/>
              <a:t>HÀNH </a:t>
            </a:r>
            <a:r>
              <a:rPr lang="vi-VN" sz="4400" b="1" dirty="0"/>
              <a:t>P</a:t>
            </a:r>
            <a:r>
              <a:rPr lang="en-US" sz="4400" b="1" dirty="0"/>
              <a:t>HỐ </a:t>
            </a:r>
            <a:r>
              <a:rPr lang="vi-VN" sz="4400" b="1" dirty="0"/>
              <a:t>H</a:t>
            </a:r>
            <a:r>
              <a:rPr lang="en-US" sz="4400" b="1" dirty="0"/>
              <a:t>Ồ </a:t>
            </a:r>
            <a:r>
              <a:rPr lang="vi-VN" sz="4400" b="1" dirty="0"/>
              <a:t>C</a:t>
            </a:r>
            <a:r>
              <a:rPr lang="en-US" sz="4400" b="1" dirty="0"/>
              <a:t>HÍ </a:t>
            </a:r>
            <a:r>
              <a:rPr lang="vi-VN" sz="4400" b="1" dirty="0"/>
              <a:t>M</a:t>
            </a:r>
            <a:r>
              <a:rPr lang="en-US" sz="4400" b="1" dirty="0" smtClean="0"/>
              <a:t>INH</a:t>
            </a:r>
          </a:p>
          <a:p>
            <a:pPr algn="ctr"/>
            <a:r>
              <a:rPr lang="en-US" sz="4000" b="1" kern="0" dirty="0">
                <a:solidFill>
                  <a:srgbClr val="FF0000"/>
                </a:solidFill>
                <a:latin typeface="Times New Roman" pitchFamily="18" charset="0"/>
                <a:cs typeface="Times New Roman" pitchFamily="18" charset="0"/>
              </a:rPr>
              <a:t>NGÀNH </a:t>
            </a:r>
            <a:r>
              <a:rPr lang="en-US" sz="4000" b="1" kern="0" dirty="0" smtClean="0">
                <a:solidFill>
                  <a:srgbClr val="FF0000"/>
                </a:solidFill>
                <a:latin typeface="Times New Roman" pitchFamily="18" charset="0"/>
                <a:cs typeface="Times New Roman" pitchFamily="18" charset="0"/>
              </a:rPr>
              <a:t>QUẢN TRỊ NHÀ HÀNG</a:t>
            </a:r>
            <a:endParaRPr lang="en-US" sz="4000" b="1" kern="0" dirty="0">
              <a:solidFill>
                <a:srgbClr val="FF0000"/>
              </a:solidFill>
              <a:latin typeface="Times New Roman" pitchFamily="18" charset="0"/>
              <a:cs typeface="Times New Roman" pitchFamily="18" charset="0"/>
            </a:endParaRPr>
          </a:p>
          <a:p>
            <a:pPr>
              <a:lnSpc>
                <a:spcPct val="150000"/>
              </a:lnSpc>
              <a:spcBef>
                <a:spcPct val="0"/>
              </a:spcBef>
              <a:spcAft>
                <a:spcPts val="600"/>
              </a:spcAft>
              <a:defRPr/>
            </a:pPr>
            <a:r>
              <a:rPr lang="en-US" altLang="en-US" sz="4000" dirty="0" err="1">
                <a:solidFill>
                  <a:srgbClr val="000000"/>
                </a:solidFill>
                <a:latin typeface="Trebuchet MS" panose="020B0603020202020204" pitchFamily="34" charset="0"/>
              </a:rPr>
              <a:t>Môn</a:t>
            </a:r>
            <a:r>
              <a:rPr lang="en-US" altLang="en-US" sz="4000" dirty="0">
                <a:solidFill>
                  <a:srgbClr val="000000"/>
                </a:solidFill>
                <a:latin typeface="Trebuchet MS" panose="020B0603020202020204" pitchFamily="34" charset="0"/>
              </a:rPr>
              <a:t> </a:t>
            </a:r>
            <a:r>
              <a:rPr lang="en-US" altLang="en-US" sz="4000" dirty="0" err="1">
                <a:solidFill>
                  <a:srgbClr val="000000"/>
                </a:solidFill>
                <a:latin typeface="Trebuchet MS" panose="020B0603020202020204" pitchFamily="34" charset="0"/>
              </a:rPr>
              <a:t>học</a:t>
            </a:r>
            <a:r>
              <a:rPr lang="en-US" altLang="en-US" sz="4000" dirty="0">
                <a:solidFill>
                  <a:srgbClr val="000000"/>
                </a:solidFill>
                <a:latin typeface="Trebuchet MS" panose="020B0603020202020204" pitchFamily="34" charset="0"/>
              </a:rPr>
              <a:t>: </a:t>
            </a:r>
            <a:r>
              <a:rPr lang="en-US" altLang="en-US" sz="4000" dirty="0" smtClean="0">
                <a:solidFill>
                  <a:srgbClr val="000000"/>
                </a:solidFill>
                <a:latin typeface="Trebuchet MS" panose="020B0603020202020204" pitchFamily="34" charset="0"/>
              </a:rPr>
              <a:t>XÂY DỰNG THỰC ĐƠN</a:t>
            </a:r>
            <a:r>
              <a:rPr lang="en-US" altLang="en-US" sz="4000" dirty="0">
                <a:solidFill>
                  <a:srgbClr val="006666"/>
                </a:solidFill>
              </a:rPr>
              <a:t/>
            </a:r>
            <a:br>
              <a:rPr lang="en-US" altLang="en-US" sz="4000" dirty="0">
                <a:solidFill>
                  <a:srgbClr val="006666"/>
                </a:solidFill>
              </a:rPr>
            </a:br>
            <a:r>
              <a:rPr lang="en-US" sz="4000" b="1" kern="0" dirty="0">
                <a:solidFill>
                  <a:srgbClr val="000000"/>
                </a:solidFill>
                <a:cs typeface="Arial" charset="0"/>
              </a:rPr>
              <a:t>LỚP: </a:t>
            </a:r>
            <a:r>
              <a:rPr lang="en-US" sz="4000" b="1" kern="0" dirty="0" smtClean="0">
                <a:solidFill>
                  <a:srgbClr val="000000"/>
                </a:solidFill>
                <a:cs typeface="Arial" charset="0"/>
              </a:rPr>
              <a:t>20C1-QTN1</a:t>
            </a:r>
            <a:endParaRPr lang="en-US" sz="4000" b="1" kern="0" dirty="0">
              <a:solidFill>
                <a:srgbClr val="000000"/>
              </a:solidFill>
              <a:cs typeface="Arial" charset="0"/>
            </a:endParaRPr>
          </a:p>
          <a:p>
            <a:pPr>
              <a:lnSpc>
                <a:spcPct val="150000"/>
              </a:lnSpc>
              <a:spcBef>
                <a:spcPct val="0"/>
              </a:spcBef>
              <a:spcAft>
                <a:spcPts val="600"/>
              </a:spcAft>
              <a:defRPr/>
            </a:pPr>
            <a:r>
              <a:rPr lang="en-US" sz="4000" b="1" kern="0" dirty="0">
                <a:cs typeface="Arial" charset="0"/>
              </a:rPr>
              <a:t>HỌC KỲ </a:t>
            </a:r>
            <a:r>
              <a:rPr lang="en-US" sz="4000" b="1" kern="0" dirty="0" smtClean="0">
                <a:cs typeface="Arial" charset="0"/>
              </a:rPr>
              <a:t>2 </a:t>
            </a:r>
            <a:r>
              <a:rPr lang="en-US" sz="4000" b="1" kern="0" dirty="0">
                <a:cs typeface="Arial" charset="0"/>
              </a:rPr>
              <a:t>– NĂM HỌC 2020_2021</a:t>
            </a:r>
          </a:p>
          <a:p>
            <a:pPr>
              <a:lnSpc>
                <a:spcPct val="150000"/>
              </a:lnSpc>
              <a:spcBef>
                <a:spcPct val="0"/>
              </a:spcBef>
              <a:spcAft>
                <a:spcPts val="600"/>
              </a:spcAft>
              <a:defRPr/>
            </a:pPr>
            <a:r>
              <a:rPr lang="en-US" sz="4000" b="1" kern="0" dirty="0">
                <a:cs typeface="Arial" charset="0"/>
              </a:rPr>
              <a:t>GIẢNG VIÊN: PHẠM THỊ THANH </a:t>
            </a:r>
            <a:r>
              <a:rPr lang="en-US" sz="4000" b="1" kern="0" dirty="0" smtClean="0">
                <a:cs typeface="Arial" charset="0"/>
              </a:rPr>
              <a:t>THÚY</a:t>
            </a:r>
            <a:endParaRPr lang="en-US" sz="4000" b="1" kern="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81000"/>
            <a:ext cx="7772400" cy="1470025"/>
          </a:xfrm>
        </p:spPr>
        <p:txBody>
          <a:bodyPr/>
          <a:lstStyle/>
          <a:p>
            <a:endParaRPr lang="en-US" dirty="0"/>
          </a:p>
        </p:txBody>
      </p:sp>
      <p:pic>
        <p:nvPicPr>
          <p:cNvPr id="8" name="Picture 7" descr="images (6).jpg"/>
          <p:cNvPicPr>
            <a:picLocks noChangeAspect="1"/>
          </p:cNvPicPr>
          <p:nvPr/>
        </p:nvPicPr>
        <p:blipFill>
          <a:blip r:embed="rId2" cstate="print"/>
          <a:stretch>
            <a:fillRect/>
          </a:stretch>
        </p:blipFill>
        <p:spPr>
          <a:xfrm>
            <a:off x="0" y="0"/>
            <a:ext cx="9144000" cy="7543800"/>
          </a:xfrm>
          <a:prstGeom prst="rect">
            <a:avLst/>
          </a:prstGeom>
        </p:spPr>
      </p:pic>
      <p:sp>
        <p:nvSpPr>
          <p:cNvPr id="6" name="Title 1"/>
          <p:cNvSpPr txBox="1">
            <a:spLocks/>
          </p:cNvSpPr>
          <p:nvPr/>
        </p:nvSpPr>
        <p:spPr>
          <a:xfrm>
            <a:off x="533400" y="0"/>
            <a:ext cx="8229600" cy="741145"/>
          </a:xfrm>
          <a:prstGeom prst="rect">
            <a:avLst/>
          </a:prstGeom>
          <a:solidFill>
            <a:schemeClr val="bg1"/>
          </a:solidFill>
          <a:ln>
            <a:solidFill>
              <a:srgbClr val="FF0000"/>
            </a:solidFill>
          </a:ln>
        </p:spPr>
        <p:txBody>
          <a:bodyPr vert="horz" lIns="91440" tIns="45720" rIns="91440" bIns="45720" rtlCol="0" anchor="ctr">
            <a:noAutofit/>
          </a:bodyPr>
          <a:lstStyle/>
          <a:p>
            <a:pPr lvl="0" algn="ctr">
              <a:spcBef>
                <a:spcPct val="0"/>
              </a:spcBef>
              <a:defRPr/>
            </a:pPr>
            <a:r>
              <a:rPr lang="en-US" altLang="en-US" sz="4000" dirty="0" err="1">
                <a:solidFill>
                  <a:srgbClr val="000000"/>
                </a:solidFill>
                <a:latin typeface="Trebuchet MS" panose="020B0603020202020204" pitchFamily="34" charset="0"/>
              </a:rPr>
              <a:t>Môn</a:t>
            </a:r>
            <a:r>
              <a:rPr lang="en-US" altLang="en-US" sz="4000" dirty="0">
                <a:solidFill>
                  <a:srgbClr val="000000"/>
                </a:solidFill>
                <a:latin typeface="Trebuchet MS" panose="020B0603020202020204" pitchFamily="34" charset="0"/>
              </a:rPr>
              <a:t> </a:t>
            </a:r>
            <a:r>
              <a:rPr lang="en-US" altLang="en-US" sz="4000" dirty="0" err="1">
                <a:solidFill>
                  <a:srgbClr val="000000"/>
                </a:solidFill>
                <a:latin typeface="Trebuchet MS" panose="020B0603020202020204" pitchFamily="34" charset="0"/>
              </a:rPr>
              <a:t>học</a:t>
            </a:r>
            <a:r>
              <a:rPr lang="en-US" altLang="en-US" sz="4000" dirty="0">
                <a:solidFill>
                  <a:srgbClr val="000000"/>
                </a:solidFill>
                <a:latin typeface="Trebuchet MS" panose="020B0603020202020204" pitchFamily="34" charset="0"/>
              </a:rPr>
              <a:t>: XÂY DỰNG THỰC </a:t>
            </a:r>
            <a:r>
              <a:rPr lang="en-US" altLang="en-US" sz="4000" dirty="0" smtClean="0">
                <a:solidFill>
                  <a:srgbClr val="000000"/>
                </a:solidFill>
                <a:latin typeface="Trebuchet MS" panose="020B0603020202020204" pitchFamily="34" charset="0"/>
              </a:rPr>
              <a:t>ĐƠN</a:t>
            </a:r>
            <a:endParaRPr kumimoji="0" lang="en-US" sz="4000" b="1" i="0" u="sng" strike="noStrike" kern="1200" cap="none" spc="0" normalizeH="0" baseline="0" noProof="0" dirty="0">
              <a:ln>
                <a:noFill/>
              </a:ln>
              <a:solidFill>
                <a:srgbClr val="0070C0"/>
              </a:solidFill>
              <a:effectLst/>
              <a:uLnTx/>
              <a:uFillTx/>
              <a:latin typeface="Times New Roman" pitchFamily="18" charset="0"/>
              <a:ea typeface="+mj-ea"/>
              <a:cs typeface="Times New Roman" pitchFamily="18" charset="0"/>
            </a:endParaRPr>
          </a:p>
        </p:txBody>
      </p:sp>
      <p:sp>
        <p:nvSpPr>
          <p:cNvPr id="5" name="TextBox 4"/>
          <p:cNvSpPr txBox="1"/>
          <p:nvPr/>
        </p:nvSpPr>
        <p:spPr>
          <a:xfrm>
            <a:off x="304800" y="2079010"/>
            <a:ext cx="8839200" cy="2616101"/>
          </a:xfrm>
          <a:prstGeom prst="rect">
            <a:avLst/>
          </a:prstGeom>
          <a:solidFill>
            <a:schemeClr val="bg1"/>
          </a:solidFill>
        </p:spPr>
        <p:txBody>
          <a:bodyPr wrap="square" rtlCol="0">
            <a:spAutoFit/>
          </a:bodyPr>
          <a:lstStyle/>
          <a:p>
            <a:pPr algn="ctr">
              <a:spcBef>
                <a:spcPct val="0"/>
              </a:spcBef>
              <a:defRPr/>
            </a:pPr>
            <a:r>
              <a:rPr lang="vi-VN" sz="6000" b="1" kern="0" dirty="0">
                <a:solidFill>
                  <a:srgbClr val="FF0000"/>
                </a:solidFill>
                <a:cs typeface="Arial" charset="0"/>
              </a:rPr>
              <a:t>Chương </a:t>
            </a:r>
            <a:r>
              <a:rPr lang="en-US" sz="6000" b="1" kern="0" dirty="0" smtClean="0">
                <a:solidFill>
                  <a:srgbClr val="FF0000"/>
                </a:solidFill>
                <a:cs typeface="Arial" charset="0"/>
              </a:rPr>
              <a:t>2: </a:t>
            </a:r>
            <a:r>
              <a:rPr lang="en-US" sz="6000" b="1" dirty="0" smtClean="0">
                <a:solidFill>
                  <a:srgbClr val="FF0000"/>
                </a:solidFill>
              </a:rPr>
              <a:t>GIỚI THIỆU VỀ THỰC ĐƠN</a:t>
            </a:r>
            <a:endParaRPr lang="en-US" sz="6000" b="1" dirty="0">
              <a:solidFill>
                <a:srgbClr val="FF0000"/>
              </a:solidFill>
            </a:endParaRPr>
          </a:p>
          <a:p>
            <a:pPr algn="ctr">
              <a:spcBef>
                <a:spcPct val="0"/>
              </a:spcBef>
              <a:defRPr/>
            </a:pPr>
            <a:r>
              <a:rPr lang="en-US" sz="4400" b="1" kern="0" dirty="0">
                <a:solidFill>
                  <a:srgbClr val="FF0000"/>
                </a:solidFill>
                <a:cs typeface="Arial" charset="0"/>
              </a:rPr>
              <a:t>(</a:t>
            </a:r>
            <a:r>
              <a:rPr lang="en-US" sz="4400" b="1" kern="0" dirty="0" err="1">
                <a:solidFill>
                  <a:srgbClr val="FF0000"/>
                </a:solidFill>
                <a:cs typeface="Arial" charset="0"/>
              </a:rPr>
              <a:t>Buổi</a:t>
            </a:r>
            <a:r>
              <a:rPr lang="en-US" sz="4400" b="1" kern="0" dirty="0">
                <a:solidFill>
                  <a:srgbClr val="FF0000"/>
                </a:solidFill>
                <a:cs typeface="Arial" charset="0"/>
              </a:rPr>
              <a:t> </a:t>
            </a:r>
            <a:r>
              <a:rPr lang="en-US" sz="4400" b="1" kern="0" dirty="0" smtClean="0">
                <a:solidFill>
                  <a:srgbClr val="FF0000"/>
                </a:solidFill>
                <a:cs typeface="Arial" charset="0"/>
              </a:rPr>
              <a:t>2)</a:t>
            </a:r>
            <a:endParaRPr lang="en-US" sz="4400" dirty="0">
              <a:solidFill>
                <a:srgbClr val="FF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81000"/>
            <a:ext cx="7772400" cy="1470025"/>
          </a:xfrm>
        </p:spPr>
        <p:txBody>
          <a:bodyPr/>
          <a:lstStyle/>
          <a:p>
            <a:endParaRPr lang="en-US" dirty="0"/>
          </a:p>
        </p:txBody>
      </p:sp>
      <p:pic>
        <p:nvPicPr>
          <p:cNvPr id="8" name="Picture 7" descr="images (6).jpg"/>
          <p:cNvPicPr>
            <a:picLocks noChangeAspect="1"/>
          </p:cNvPicPr>
          <p:nvPr/>
        </p:nvPicPr>
        <p:blipFill>
          <a:blip r:embed="rId2" cstate="print"/>
          <a:stretch>
            <a:fillRect/>
          </a:stretch>
        </p:blipFill>
        <p:spPr>
          <a:xfrm>
            <a:off x="0" y="0"/>
            <a:ext cx="9144000" cy="7543800"/>
          </a:xfrm>
          <a:prstGeom prst="rect">
            <a:avLst/>
          </a:prstGeom>
        </p:spPr>
      </p:pic>
      <p:sp>
        <p:nvSpPr>
          <p:cNvPr id="6" name="Title 1"/>
          <p:cNvSpPr txBox="1">
            <a:spLocks/>
          </p:cNvSpPr>
          <p:nvPr/>
        </p:nvSpPr>
        <p:spPr>
          <a:xfrm>
            <a:off x="533400" y="0"/>
            <a:ext cx="8229600" cy="741145"/>
          </a:xfrm>
          <a:prstGeom prst="rect">
            <a:avLst/>
          </a:prstGeom>
          <a:solidFill>
            <a:schemeClr val="bg1"/>
          </a:solidFill>
          <a:ln>
            <a:solidFill>
              <a:srgbClr val="FF0000"/>
            </a:solidFill>
          </a:ln>
        </p:spPr>
        <p:txBody>
          <a:bodyPr vert="horz" lIns="91440" tIns="45720" rIns="91440" bIns="45720" rtlCol="0" anchor="ctr">
            <a:noAutofit/>
          </a:bodyPr>
          <a:lstStyle/>
          <a:p>
            <a:pPr lvl="0" algn="ctr">
              <a:spcBef>
                <a:spcPct val="0"/>
              </a:spcBef>
              <a:defRPr/>
            </a:pPr>
            <a:r>
              <a:rPr lang="en-US" altLang="en-US" sz="4000" dirty="0" smtClean="0">
                <a:solidFill>
                  <a:srgbClr val="000000"/>
                </a:solidFill>
                <a:latin typeface="Trebuchet MS" panose="020B0603020202020204" pitchFamily="34" charset="0"/>
              </a:rPr>
              <a:t>KIỂM TRA BÀI</a:t>
            </a:r>
            <a:endParaRPr kumimoji="0" lang="en-US" sz="4000" b="1" i="0" u="sng" strike="noStrike" kern="1200" cap="none" spc="0" normalizeH="0" baseline="0" noProof="0" dirty="0">
              <a:ln>
                <a:noFill/>
              </a:ln>
              <a:solidFill>
                <a:srgbClr val="0070C0"/>
              </a:solidFill>
              <a:effectLst/>
              <a:uLnTx/>
              <a:uFillTx/>
              <a:latin typeface="Times New Roman" pitchFamily="18" charset="0"/>
              <a:ea typeface="+mj-ea"/>
              <a:cs typeface="Times New Roman" pitchFamily="18" charset="0"/>
            </a:endParaRPr>
          </a:p>
        </p:txBody>
      </p:sp>
      <p:sp>
        <p:nvSpPr>
          <p:cNvPr id="5" name="TextBox 4"/>
          <p:cNvSpPr txBox="1"/>
          <p:nvPr/>
        </p:nvSpPr>
        <p:spPr>
          <a:xfrm>
            <a:off x="533400" y="1371600"/>
            <a:ext cx="8229600" cy="5078313"/>
          </a:xfrm>
          <a:prstGeom prst="rect">
            <a:avLst/>
          </a:prstGeom>
          <a:solidFill>
            <a:schemeClr val="bg1"/>
          </a:solidFill>
        </p:spPr>
        <p:txBody>
          <a:bodyPr wrap="square" rtlCol="0">
            <a:spAutoFit/>
          </a:bodyPr>
          <a:lstStyle/>
          <a:p>
            <a:pPr marL="742950" indent="-742950">
              <a:buAutoNum type="arabicPeriod"/>
            </a:pPr>
            <a:r>
              <a:rPr lang="en-US" sz="5400" dirty="0" err="1" smtClean="0">
                <a:solidFill>
                  <a:srgbClr val="FF0000"/>
                </a:solidFill>
                <a:latin typeface="Times New Roman" pitchFamily="18" charset="0"/>
                <a:cs typeface="Times New Roman" pitchFamily="18" charset="0"/>
              </a:rPr>
              <a:t>Có</a:t>
            </a:r>
            <a:r>
              <a:rPr lang="en-US" sz="5400" dirty="0" smtClean="0">
                <a:solidFill>
                  <a:srgbClr val="FF0000"/>
                </a:solidFill>
                <a:latin typeface="Times New Roman" pitchFamily="18" charset="0"/>
                <a:cs typeface="Times New Roman" pitchFamily="18" charset="0"/>
              </a:rPr>
              <a:t> </a:t>
            </a:r>
            <a:r>
              <a:rPr lang="en-US" sz="5400" dirty="0" err="1" smtClean="0">
                <a:solidFill>
                  <a:srgbClr val="FF0000"/>
                </a:solidFill>
                <a:latin typeface="Times New Roman" pitchFamily="18" charset="0"/>
                <a:cs typeface="Times New Roman" pitchFamily="18" charset="0"/>
              </a:rPr>
              <a:t>bao</a:t>
            </a:r>
            <a:r>
              <a:rPr lang="en-US" sz="5400" dirty="0" smtClean="0">
                <a:solidFill>
                  <a:srgbClr val="FF0000"/>
                </a:solidFill>
                <a:latin typeface="Times New Roman" pitchFamily="18" charset="0"/>
                <a:cs typeface="Times New Roman" pitchFamily="18" charset="0"/>
              </a:rPr>
              <a:t> </a:t>
            </a:r>
            <a:r>
              <a:rPr lang="en-US" sz="5400" dirty="0" err="1" smtClean="0">
                <a:solidFill>
                  <a:srgbClr val="FF0000"/>
                </a:solidFill>
                <a:latin typeface="Times New Roman" pitchFamily="18" charset="0"/>
                <a:cs typeface="Times New Roman" pitchFamily="18" charset="0"/>
              </a:rPr>
              <a:t>nhiêu</a:t>
            </a:r>
            <a:r>
              <a:rPr lang="en-US" sz="5400" dirty="0" smtClean="0">
                <a:solidFill>
                  <a:srgbClr val="FF0000"/>
                </a:solidFill>
                <a:latin typeface="Times New Roman" pitchFamily="18" charset="0"/>
                <a:cs typeface="Times New Roman" pitchFamily="18" charset="0"/>
              </a:rPr>
              <a:t> </a:t>
            </a:r>
            <a:r>
              <a:rPr lang="en-US" sz="5400" dirty="0" err="1" smtClean="0">
                <a:solidFill>
                  <a:srgbClr val="FF0000"/>
                </a:solidFill>
                <a:latin typeface="Times New Roman" pitchFamily="18" charset="0"/>
                <a:cs typeface="Times New Roman" pitchFamily="18" charset="0"/>
              </a:rPr>
              <a:t>loại</a:t>
            </a:r>
            <a:r>
              <a:rPr lang="en-US" sz="5400" dirty="0" smtClean="0">
                <a:solidFill>
                  <a:srgbClr val="FF0000"/>
                </a:solidFill>
                <a:latin typeface="Times New Roman" pitchFamily="18" charset="0"/>
                <a:cs typeface="Times New Roman" pitchFamily="18" charset="0"/>
              </a:rPr>
              <a:t> thực </a:t>
            </a:r>
            <a:r>
              <a:rPr lang="en-US" sz="5400" dirty="0" err="1" smtClean="0">
                <a:solidFill>
                  <a:srgbClr val="FF0000"/>
                </a:solidFill>
                <a:latin typeface="Times New Roman" pitchFamily="18" charset="0"/>
                <a:cs typeface="Times New Roman" pitchFamily="18" charset="0"/>
              </a:rPr>
              <a:t>đơn</a:t>
            </a:r>
            <a:r>
              <a:rPr lang="en-US" sz="5400" dirty="0" smtClean="0">
                <a:solidFill>
                  <a:srgbClr val="FF0000"/>
                </a:solidFill>
                <a:latin typeface="Times New Roman" pitchFamily="18" charset="0"/>
                <a:cs typeface="Times New Roman" pitchFamily="18" charset="0"/>
              </a:rPr>
              <a:t> </a:t>
            </a:r>
            <a:r>
              <a:rPr lang="en-US" sz="5400" dirty="0" err="1" smtClean="0">
                <a:solidFill>
                  <a:srgbClr val="FF0000"/>
                </a:solidFill>
                <a:latin typeface="Times New Roman" pitchFamily="18" charset="0"/>
                <a:cs typeface="Times New Roman" pitchFamily="18" charset="0"/>
              </a:rPr>
              <a:t>nhà</a:t>
            </a:r>
            <a:r>
              <a:rPr lang="en-US" sz="5400" dirty="0" smtClean="0">
                <a:solidFill>
                  <a:srgbClr val="FF0000"/>
                </a:solidFill>
                <a:latin typeface="Times New Roman" pitchFamily="18" charset="0"/>
                <a:cs typeface="Times New Roman" pitchFamily="18" charset="0"/>
              </a:rPr>
              <a:t> </a:t>
            </a:r>
            <a:r>
              <a:rPr lang="en-US" sz="5400" dirty="0" err="1" smtClean="0">
                <a:solidFill>
                  <a:srgbClr val="FF0000"/>
                </a:solidFill>
                <a:latin typeface="Times New Roman" pitchFamily="18" charset="0"/>
                <a:cs typeface="Times New Roman" pitchFamily="18" charset="0"/>
              </a:rPr>
              <a:t>hàng</a:t>
            </a:r>
            <a:r>
              <a:rPr lang="en-US" sz="5400" dirty="0" smtClean="0">
                <a:solidFill>
                  <a:srgbClr val="FF0000"/>
                </a:solidFill>
                <a:latin typeface="Times New Roman" pitchFamily="18" charset="0"/>
                <a:cs typeface="Times New Roman" pitchFamily="18" charset="0"/>
              </a:rPr>
              <a:t>? </a:t>
            </a:r>
          </a:p>
          <a:p>
            <a:pPr marL="742950" indent="-742950">
              <a:buFontTx/>
              <a:buAutoNum type="arabicPeriod"/>
            </a:pPr>
            <a:r>
              <a:rPr lang="en-US" sz="5400" dirty="0" err="1">
                <a:solidFill>
                  <a:srgbClr val="FF0000"/>
                </a:solidFill>
                <a:latin typeface="Times New Roman" pitchFamily="18" charset="0"/>
                <a:cs typeface="Times New Roman" pitchFamily="18" charset="0"/>
              </a:rPr>
              <a:t>Trình</a:t>
            </a:r>
            <a:r>
              <a:rPr lang="en-US" sz="5400" dirty="0">
                <a:solidFill>
                  <a:srgbClr val="FF0000"/>
                </a:solidFill>
                <a:latin typeface="Times New Roman" pitchFamily="18" charset="0"/>
                <a:cs typeface="Times New Roman" pitchFamily="18" charset="0"/>
              </a:rPr>
              <a:t> </a:t>
            </a:r>
            <a:r>
              <a:rPr lang="en-US" sz="5400" dirty="0" err="1">
                <a:solidFill>
                  <a:srgbClr val="FF0000"/>
                </a:solidFill>
                <a:latin typeface="Times New Roman" pitchFamily="18" charset="0"/>
                <a:cs typeface="Times New Roman" pitchFamily="18" charset="0"/>
              </a:rPr>
              <a:t>bày</a:t>
            </a:r>
            <a:r>
              <a:rPr lang="en-US" sz="5400" dirty="0">
                <a:solidFill>
                  <a:srgbClr val="FF0000"/>
                </a:solidFill>
                <a:latin typeface="Times New Roman" pitchFamily="18" charset="0"/>
                <a:cs typeface="Times New Roman" pitchFamily="18" charset="0"/>
              </a:rPr>
              <a:t> </a:t>
            </a:r>
            <a:r>
              <a:rPr lang="en-US" sz="5400" dirty="0" smtClean="0">
                <a:solidFill>
                  <a:srgbClr val="FF0000"/>
                </a:solidFill>
                <a:latin typeface="Times New Roman" pitchFamily="18" charset="0"/>
                <a:cs typeface="Times New Roman" pitchFamily="18" charset="0"/>
              </a:rPr>
              <a:t>thực </a:t>
            </a:r>
            <a:r>
              <a:rPr lang="en-US" sz="5400" dirty="0" err="1" smtClean="0">
                <a:solidFill>
                  <a:srgbClr val="FF0000"/>
                </a:solidFill>
                <a:latin typeface="Times New Roman" pitchFamily="18" charset="0"/>
                <a:cs typeface="Times New Roman" pitchFamily="18" charset="0"/>
              </a:rPr>
              <a:t>đơn</a:t>
            </a:r>
            <a:r>
              <a:rPr lang="en-US" sz="5400" dirty="0" smtClean="0">
                <a:solidFill>
                  <a:srgbClr val="FF0000"/>
                </a:solidFill>
                <a:latin typeface="Times New Roman" pitchFamily="18" charset="0"/>
                <a:cs typeface="Times New Roman" pitchFamily="18" charset="0"/>
              </a:rPr>
              <a:t> Static, </a:t>
            </a:r>
            <a:r>
              <a:rPr lang="en-US" sz="5400" dirty="0" err="1" smtClean="0">
                <a:solidFill>
                  <a:srgbClr val="FF0000"/>
                </a:solidFill>
                <a:latin typeface="Times New Roman" panose="02020603050405020304" pitchFamily="18" charset="0"/>
                <a:cs typeface="Times New Roman" panose="02020603050405020304" pitchFamily="18" charset="0"/>
              </a:rPr>
              <a:t>thực</a:t>
            </a:r>
            <a:r>
              <a:rPr lang="en-US" sz="5400" dirty="0" smtClean="0">
                <a:solidFill>
                  <a:srgbClr val="FF0000"/>
                </a:solidFill>
                <a:latin typeface="Times New Roman" panose="02020603050405020304" pitchFamily="18" charset="0"/>
                <a:cs typeface="Times New Roman" panose="02020603050405020304" pitchFamily="18" charset="0"/>
              </a:rPr>
              <a:t> </a:t>
            </a:r>
            <a:r>
              <a:rPr lang="en-US" sz="5400" dirty="0" err="1">
                <a:solidFill>
                  <a:srgbClr val="FF0000"/>
                </a:solidFill>
                <a:latin typeface="Times New Roman" panose="02020603050405020304" pitchFamily="18" charset="0"/>
                <a:cs typeface="Times New Roman" panose="02020603050405020304" pitchFamily="18" charset="0"/>
              </a:rPr>
              <a:t>đơn</a:t>
            </a:r>
            <a:r>
              <a:rPr lang="en-US" sz="5400" dirty="0">
                <a:solidFill>
                  <a:srgbClr val="FF0000"/>
                </a:solidFill>
                <a:latin typeface="Times New Roman" panose="02020603050405020304" pitchFamily="18" charset="0"/>
                <a:cs typeface="Times New Roman" panose="02020603050405020304" pitchFamily="18" charset="0"/>
              </a:rPr>
              <a:t> Table </a:t>
            </a:r>
            <a:r>
              <a:rPr lang="en-US" sz="5400" dirty="0" smtClean="0">
                <a:solidFill>
                  <a:srgbClr val="FF0000"/>
                </a:solidFill>
                <a:latin typeface="Times New Roman" panose="02020603050405020304" pitchFamily="18" charset="0"/>
                <a:cs typeface="Times New Roman" panose="02020603050405020304" pitchFamily="18" charset="0"/>
              </a:rPr>
              <a:t>d’hôte, </a:t>
            </a:r>
            <a:r>
              <a:rPr lang="en-US" sz="5400" dirty="0" err="1" smtClean="0">
                <a:solidFill>
                  <a:srgbClr val="FF0000"/>
                </a:solidFill>
                <a:latin typeface="Times New Roman" panose="02020603050405020304" pitchFamily="18" charset="0"/>
                <a:cs typeface="Times New Roman" panose="02020603050405020304" pitchFamily="18" charset="0"/>
              </a:rPr>
              <a:t>thực</a:t>
            </a:r>
            <a:r>
              <a:rPr lang="en-US" sz="5400" dirty="0" smtClean="0">
                <a:solidFill>
                  <a:srgbClr val="FF0000"/>
                </a:solidFill>
                <a:latin typeface="Times New Roman" panose="02020603050405020304" pitchFamily="18" charset="0"/>
                <a:cs typeface="Times New Roman" panose="02020603050405020304" pitchFamily="18" charset="0"/>
              </a:rPr>
              <a:t> </a:t>
            </a:r>
            <a:r>
              <a:rPr lang="en-US" sz="5400" dirty="0" err="1">
                <a:solidFill>
                  <a:srgbClr val="FF0000"/>
                </a:solidFill>
                <a:latin typeface="Times New Roman" panose="02020603050405020304" pitchFamily="18" charset="0"/>
                <a:cs typeface="Times New Roman" panose="02020603050405020304" pitchFamily="18" charset="0"/>
              </a:rPr>
              <a:t>đơn</a:t>
            </a:r>
            <a:r>
              <a:rPr lang="en-US" sz="5400" dirty="0">
                <a:solidFill>
                  <a:srgbClr val="FF0000"/>
                </a:solidFill>
                <a:latin typeface="Times New Roman" panose="02020603050405020304" pitchFamily="18" charset="0"/>
                <a:cs typeface="Times New Roman" panose="02020603050405020304" pitchFamily="18" charset="0"/>
              </a:rPr>
              <a:t> </a:t>
            </a:r>
            <a:r>
              <a:rPr lang="en-US" sz="5400" dirty="0" smtClean="0">
                <a:solidFill>
                  <a:srgbClr val="FF0000"/>
                </a:solidFill>
                <a:latin typeface="Times New Roman" panose="02020603050405020304" pitchFamily="18" charset="0"/>
                <a:cs typeface="Times New Roman" panose="02020603050405020304" pitchFamily="18" charset="0"/>
              </a:rPr>
              <a:t>Cycle, </a:t>
            </a:r>
            <a:r>
              <a:rPr lang="en-US" sz="5400" dirty="0" err="1" smtClean="0">
                <a:solidFill>
                  <a:srgbClr val="FF0000"/>
                </a:solidFill>
                <a:latin typeface="Times New Roman" panose="02020603050405020304" pitchFamily="18" charset="0"/>
                <a:cs typeface="Times New Roman" panose="02020603050405020304" pitchFamily="18" charset="0"/>
              </a:rPr>
              <a:t>thực</a:t>
            </a:r>
            <a:r>
              <a:rPr lang="en-US" sz="5400" dirty="0" smtClean="0">
                <a:solidFill>
                  <a:srgbClr val="FF0000"/>
                </a:solidFill>
                <a:latin typeface="Times New Roman" panose="02020603050405020304" pitchFamily="18" charset="0"/>
                <a:cs typeface="Times New Roman" panose="02020603050405020304" pitchFamily="18" charset="0"/>
              </a:rPr>
              <a:t> </a:t>
            </a:r>
            <a:r>
              <a:rPr lang="en-US" sz="5400" dirty="0" err="1">
                <a:solidFill>
                  <a:srgbClr val="FF0000"/>
                </a:solidFill>
                <a:latin typeface="Times New Roman" panose="02020603050405020304" pitchFamily="18" charset="0"/>
                <a:cs typeface="Times New Roman" panose="02020603050405020304" pitchFamily="18" charset="0"/>
              </a:rPr>
              <a:t>đơn</a:t>
            </a:r>
            <a:r>
              <a:rPr lang="en-US" sz="5400" dirty="0">
                <a:solidFill>
                  <a:srgbClr val="FF0000"/>
                </a:solidFill>
                <a:latin typeface="Times New Roman" panose="02020603050405020304" pitchFamily="18" charset="0"/>
                <a:cs typeface="Times New Roman" panose="02020603050405020304" pitchFamily="18" charset="0"/>
              </a:rPr>
              <a:t> Du </a:t>
            </a:r>
            <a:r>
              <a:rPr lang="en-US" sz="5400" dirty="0" smtClean="0">
                <a:solidFill>
                  <a:srgbClr val="FF0000"/>
                </a:solidFill>
                <a:latin typeface="Times New Roman" panose="02020603050405020304" pitchFamily="18" charset="0"/>
                <a:cs typeface="Times New Roman" panose="02020603050405020304" pitchFamily="18" charset="0"/>
              </a:rPr>
              <a:t>jour?</a:t>
            </a:r>
            <a:endParaRPr lang="en-US" sz="5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22064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81000"/>
            <a:ext cx="7772400" cy="1470025"/>
          </a:xfrm>
        </p:spPr>
        <p:txBody>
          <a:bodyPr/>
          <a:lstStyle/>
          <a:p>
            <a:endParaRPr lang="en-US" dirty="0"/>
          </a:p>
        </p:txBody>
      </p:sp>
      <p:pic>
        <p:nvPicPr>
          <p:cNvPr id="8" name="Picture 7" descr="images (6).jpg"/>
          <p:cNvPicPr>
            <a:picLocks noChangeAspect="1"/>
          </p:cNvPicPr>
          <p:nvPr/>
        </p:nvPicPr>
        <p:blipFill>
          <a:blip r:embed="rId2" cstate="print"/>
          <a:stretch>
            <a:fillRect/>
          </a:stretch>
        </p:blipFill>
        <p:spPr>
          <a:xfrm>
            <a:off x="0" y="0"/>
            <a:ext cx="9144000" cy="7543800"/>
          </a:xfrm>
          <a:prstGeom prst="rect">
            <a:avLst/>
          </a:prstGeom>
        </p:spPr>
      </p:pic>
      <p:sp>
        <p:nvSpPr>
          <p:cNvPr id="6" name="Title 1"/>
          <p:cNvSpPr txBox="1">
            <a:spLocks/>
          </p:cNvSpPr>
          <p:nvPr/>
        </p:nvSpPr>
        <p:spPr>
          <a:xfrm>
            <a:off x="533400" y="0"/>
            <a:ext cx="8229600" cy="741145"/>
          </a:xfrm>
          <a:prstGeom prst="rect">
            <a:avLst/>
          </a:prstGeom>
          <a:solidFill>
            <a:schemeClr val="bg1"/>
          </a:solidFill>
          <a:ln>
            <a:solidFill>
              <a:srgbClr val="FF0000"/>
            </a:solidFill>
          </a:ln>
        </p:spPr>
        <p:txBody>
          <a:bodyPr vert="horz" lIns="91440" tIns="45720" rIns="91440" bIns="45720" rtlCol="0" anchor="ctr">
            <a:noAutofit/>
          </a:bodyPr>
          <a:lstStyle/>
          <a:p>
            <a:pPr lvl="0" algn="ctr">
              <a:spcBef>
                <a:spcPct val="0"/>
              </a:spcBef>
              <a:defRPr/>
            </a:pPr>
            <a:r>
              <a:rPr lang="en-US" sz="4000" noProof="0" dirty="0" smtClean="0">
                <a:solidFill>
                  <a:srgbClr val="000000"/>
                </a:solidFill>
                <a:latin typeface="Trebuchet MS" panose="020B0603020202020204" pitchFamily="34" charset="0"/>
              </a:rPr>
              <a:t>ĐẶT VẤN ĐỀ</a:t>
            </a:r>
            <a:endParaRPr kumimoji="0" lang="en-US" sz="4000" b="1" i="0" u="sng" strike="noStrike" kern="1200" cap="none" spc="0" normalizeH="0" baseline="0" noProof="0" dirty="0">
              <a:ln>
                <a:noFill/>
              </a:ln>
              <a:solidFill>
                <a:srgbClr val="0070C0"/>
              </a:solidFill>
              <a:effectLst/>
              <a:uLnTx/>
              <a:uFillTx/>
              <a:latin typeface="Times New Roman" pitchFamily="18" charset="0"/>
              <a:ea typeface="+mj-ea"/>
              <a:cs typeface="Times New Roman" pitchFamily="18" charset="0"/>
            </a:endParaRPr>
          </a:p>
        </p:txBody>
      </p:sp>
      <p:sp>
        <p:nvSpPr>
          <p:cNvPr id="5" name="TextBox 4"/>
          <p:cNvSpPr txBox="1"/>
          <p:nvPr/>
        </p:nvSpPr>
        <p:spPr>
          <a:xfrm>
            <a:off x="533400" y="1066800"/>
            <a:ext cx="7086600" cy="1323439"/>
          </a:xfrm>
          <a:prstGeom prst="rect">
            <a:avLst/>
          </a:prstGeom>
          <a:solidFill>
            <a:schemeClr val="bg1"/>
          </a:solidFill>
        </p:spPr>
        <p:txBody>
          <a:bodyPr wrap="square" rtlCol="0">
            <a:spAutoFit/>
          </a:bodyPr>
          <a:lstStyle/>
          <a:p>
            <a:r>
              <a:rPr lang="en-US" sz="4000" dirty="0" err="1" smtClean="0">
                <a:solidFill>
                  <a:srgbClr val="FF0000"/>
                </a:solidFill>
                <a:latin typeface="Times New Roman" pitchFamily="18" charset="0"/>
                <a:cs typeface="Times New Roman" pitchFamily="18" charset="0"/>
              </a:rPr>
              <a:t>Đây</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là</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hình</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ảnh</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nhân</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viên</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phục</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vụ</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bàn</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đang</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chuẩn</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bị</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đầu</a:t>
            </a:r>
            <a:r>
              <a:rPr lang="en-US" sz="4000" dirty="0" smtClean="0">
                <a:solidFill>
                  <a:srgbClr val="FF0000"/>
                </a:solidFill>
                <a:latin typeface="Times New Roman" pitchFamily="18" charset="0"/>
                <a:cs typeface="Times New Roman" pitchFamily="18" charset="0"/>
              </a:rPr>
              <a:t> </a:t>
            </a:r>
            <a:r>
              <a:rPr lang="en-US" sz="4000" dirty="0" err="1" smtClean="0">
                <a:solidFill>
                  <a:srgbClr val="FF0000"/>
                </a:solidFill>
                <a:latin typeface="Times New Roman" pitchFamily="18" charset="0"/>
                <a:cs typeface="Times New Roman" pitchFamily="18" charset="0"/>
              </a:rPr>
              <a:t>tiệc</a:t>
            </a:r>
            <a:endParaRPr lang="en-US" sz="4000" dirty="0" smtClean="0">
              <a:solidFill>
                <a:srgbClr val="FF0000"/>
              </a:solidFill>
              <a:latin typeface="Times New Roman" pitchFamily="18" charset="0"/>
              <a:cs typeface="Times New Roman" pitchFamily="18" charset="0"/>
            </a:endParaRPr>
          </a:p>
        </p:txBody>
      </p:sp>
      <p:pic>
        <p:nvPicPr>
          <p:cNvPr id="3" name="Picture 2"/>
          <p:cNvPicPr>
            <a:picLocks noChangeAspect="1"/>
          </p:cNvPicPr>
          <p:nvPr/>
        </p:nvPicPr>
        <p:blipFill>
          <a:blip r:embed="rId3"/>
          <a:stretch>
            <a:fillRect/>
          </a:stretch>
        </p:blipFill>
        <p:spPr>
          <a:xfrm>
            <a:off x="717790" y="2590800"/>
            <a:ext cx="7359410" cy="4953000"/>
          </a:xfrm>
          <a:prstGeom prst="rect">
            <a:avLst/>
          </a:prstGeom>
        </p:spPr>
      </p:pic>
    </p:spTree>
    <p:extLst>
      <p:ext uri="{BB962C8B-B14F-4D97-AF65-F5344CB8AC3E}">
        <p14:creationId xmlns:p14="http://schemas.microsoft.com/office/powerpoint/2010/main" val="309987953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381000"/>
            <a:ext cx="7772400" cy="1470025"/>
          </a:xfrm>
        </p:spPr>
        <p:txBody>
          <a:bodyPr/>
          <a:lstStyle/>
          <a:p>
            <a:endParaRPr lang="en-US" dirty="0"/>
          </a:p>
        </p:txBody>
      </p:sp>
      <p:pic>
        <p:nvPicPr>
          <p:cNvPr id="8" name="Picture 7" descr="images (6).jpg"/>
          <p:cNvPicPr>
            <a:picLocks noChangeAspect="1"/>
          </p:cNvPicPr>
          <p:nvPr/>
        </p:nvPicPr>
        <p:blipFill>
          <a:blip r:embed="rId2" cstate="print"/>
          <a:stretch>
            <a:fillRect/>
          </a:stretch>
        </p:blipFill>
        <p:spPr>
          <a:xfrm>
            <a:off x="0" y="0"/>
            <a:ext cx="9144000" cy="7543800"/>
          </a:xfrm>
          <a:prstGeom prst="rect">
            <a:avLst/>
          </a:prstGeom>
        </p:spPr>
      </p:pic>
      <p:sp>
        <p:nvSpPr>
          <p:cNvPr id="6" name="Title 1"/>
          <p:cNvSpPr txBox="1">
            <a:spLocks/>
          </p:cNvSpPr>
          <p:nvPr/>
        </p:nvSpPr>
        <p:spPr>
          <a:xfrm>
            <a:off x="533400" y="0"/>
            <a:ext cx="8229600" cy="741145"/>
          </a:xfrm>
          <a:prstGeom prst="rect">
            <a:avLst/>
          </a:prstGeom>
          <a:solidFill>
            <a:schemeClr val="bg1"/>
          </a:solidFill>
          <a:ln>
            <a:solidFill>
              <a:srgbClr val="FF0000"/>
            </a:solidFill>
          </a:ln>
        </p:spPr>
        <p:txBody>
          <a:bodyPr vert="horz" lIns="91440" tIns="45720" rIns="91440" bIns="45720" rtlCol="0" anchor="ctr">
            <a:noAutofit/>
          </a:bodyPr>
          <a:lstStyle/>
          <a:p>
            <a:pPr lvl="0" algn="ctr">
              <a:spcBef>
                <a:spcPct val="0"/>
              </a:spcBef>
              <a:defRPr/>
            </a:pPr>
            <a:r>
              <a:rPr lang="en-US" altLang="en-US" sz="4000" dirty="0" smtClean="0">
                <a:solidFill>
                  <a:srgbClr val="000000"/>
                </a:solidFill>
                <a:latin typeface="Trebuchet MS" panose="020B0603020202020204" pitchFamily="34" charset="0"/>
              </a:rPr>
              <a:t>NỘI DUNG</a:t>
            </a:r>
            <a:endParaRPr kumimoji="0" lang="en-US" sz="4000" b="1" i="0" u="sng" strike="noStrike" kern="1200" cap="none" spc="0" normalizeH="0" baseline="0" noProof="0" dirty="0">
              <a:ln>
                <a:noFill/>
              </a:ln>
              <a:solidFill>
                <a:srgbClr val="0070C0"/>
              </a:solidFill>
              <a:effectLst/>
              <a:uLnTx/>
              <a:uFillTx/>
              <a:latin typeface="Times New Roman" pitchFamily="18" charset="0"/>
              <a:ea typeface="+mj-ea"/>
              <a:cs typeface="Times New Roman" pitchFamily="18" charset="0"/>
            </a:endParaRPr>
          </a:p>
        </p:txBody>
      </p:sp>
      <p:sp>
        <p:nvSpPr>
          <p:cNvPr id="5" name="TextBox 4"/>
          <p:cNvSpPr txBox="1"/>
          <p:nvPr/>
        </p:nvSpPr>
        <p:spPr>
          <a:xfrm>
            <a:off x="533400" y="990600"/>
            <a:ext cx="8229600" cy="4524315"/>
          </a:xfrm>
          <a:prstGeom prst="rect">
            <a:avLst/>
          </a:prstGeom>
          <a:solidFill>
            <a:schemeClr val="bg1"/>
          </a:solidFill>
        </p:spPr>
        <p:txBody>
          <a:bodyPr wrap="square" rtlCol="0">
            <a:spAutoFit/>
          </a:bodyPr>
          <a:lstStyle/>
          <a:p>
            <a:r>
              <a:rPr lang="en-US" sz="3600" dirty="0" smtClean="0">
                <a:solidFill>
                  <a:srgbClr val="00B050"/>
                </a:solidFill>
                <a:latin typeface="Times New Roman" pitchFamily="18" charset="0"/>
                <a:cs typeface="Times New Roman" pitchFamily="18" charset="0"/>
              </a:rPr>
              <a:t>2.1 </a:t>
            </a:r>
            <a:r>
              <a:rPr lang="en-US" sz="3600" dirty="0" err="1" smtClean="0">
                <a:solidFill>
                  <a:srgbClr val="00B050"/>
                </a:solidFill>
                <a:latin typeface="Times New Roman" pitchFamily="18" charset="0"/>
                <a:cs typeface="Times New Roman" pitchFamily="18" charset="0"/>
              </a:rPr>
              <a:t>Khái</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niệm</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và</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vai</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trò</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của</a:t>
            </a:r>
            <a:r>
              <a:rPr lang="en-US" sz="3600" dirty="0" smtClean="0">
                <a:solidFill>
                  <a:srgbClr val="00B050"/>
                </a:solidFill>
                <a:latin typeface="Times New Roman" pitchFamily="18" charset="0"/>
                <a:cs typeface="Times New Roman" pitchFamily="18" charset="0"/>
              </a:rPr>
              <a:t> thực </a:t>
            </a:r>
            <a:r>
              <a:rPr lang="en-US" sz="3600" dirty="0" err="1" smtClean="0">
                <a:solidFill>
                  <a:srgbClr val="00B050"/>
                </a:solidFill>
                <a:latin typeface="Times New Roman" pitchFamily="18" charset="0"/>
                <a:cs typeface="Times New Roman" pitchFamily="18" charset="0"/>
              </a:rPr>
              <a:t>đơn</a:t>
            </a:r>
            <a:endParaRPr lang="en-US" sz="3600" dirty="0" smtClean="0">
              <a:solidFill>
                <a:srgbClr val="00B050"/>
              </a:solidFill>
              <a:latin typeface="Times New Roman" pitchFamily="18" charset="0"/>
              <a:cs typeface="Times New Roman" pitchFamily="18" charset="0"/>
            </a:endParaRPr>
          </a:p>
          <a:p>
            <a:r>
              <a:rPr lang="en-US" sz="3600" dirty="0" smtClean="0">
                <a:solidFill>
                  <a:srgbClr val="00B050"/>
                </a:solidFill>
                <a:latin typeface="Times New Roman" pitchFamily="18" charset="0"/>
                <a:cs typeface="Times New Roman" pitchFamily="18" charset="0"/>
              </a:rPr>
              <a:t>2.2 </a:t>
            </a:r>
            <a:r>
              <a:rPr lang="en-US" sz="3600" dirty="0" err="1" smtClean="0">
                <a:solidFill>
                  <a:srgbClr val="00B050"/>
                </a:solidFill>
                <a:latin typeface="Times New Roman" pitchFamily="18" charset="0"/>
                <a:cs typeface="Times New Roman" pitchFamily="18" charset="0"/>
              </a:rPr>
              <a:t>Phân</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loại</a:t>
            </a:r>
            <a:r>
              <a:rPr lang="en-US" sz="3600" dirty="0" smtClean="0">
                <a:solidFill>
                  <a:srgbClr val="00B050"/>
                </a:solidFill>
                <a:latin typeface="Times New Roman" pitchFamily="18" charset="0"/>
                <a:cs typeface="Times New Roman" pitchFamily="18" charset="0"/>
              </a:rPr>
              <a:t> thực </a:t>
            </a:r>
            <a:r>
              <a:rPr lang="en-US" sz="3600" dirty="0" err="1" smtClean="0">
                <a:solidFill>
                  <a:srgbClr val="00B050"/>
                </a:solidFill>
                <a:latin typeface="Times New Roman" pitchFamily="18" charset="0"/>
                <a:cs typeface="Times New Roman" pitchFamily="18" charset="0"/>
              </a:rPr>
              <a:t>đơn</a:t>
            </a:r>
            <a:endParaRPr lang="en-US" sz="3600" dirty="0" smtClean="0">
              <a:solidFill>
                <a:srgbClr val="00B050"/>
              </a:solidFill>
              <a:latin typeface="Times New Roman" pitchFamily="18" charset="0"/>
              <a:cs typeface="Times New Roman" pitchFamily="18" charset="0"/>
            </a:endParaRPr>
          </a:p>
          <a:p>
            <a:r>
              <a:rPr lang="en-US" sz="3600" dirty="0" smtClean="0">
                <a:solidFill>
                  <a:srgbClr val="00B050"/>
                </a:solidFill>
                <a:latin typeface="Times New Roman" pitchFamily="18" charset="0"/>
                <a:cs typeface="Times New Roman" pitchFamily="18" charset="0"/>
              </a:rPr>
              <a:t>2.2.1 Theo </a:t>
            </a:r>
            <a:r>
              <a:rPr lang="en-US" sz="3600" dirty="0" err="1" smtClean="0">
                <a:solidFill>
                  <a:srgbClr val="00B050"/>
                </a:solidFill>
                <a:latin typeface="Times New Roman" pitchFamily="18" charset="0"/>
                <a:cs typeface="Times New Roman" pitchFamily="18" charset="0"/>
              </a:rPr>
              <a:t>mục</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đích</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sử</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dụng</a:t>
            </a:r>
            <a:endParaRPr lang="en-US" sz="3600" dirty="0" smtClean="0">
              <a:solidFill>
                <a:srgbClr val="00B050"/>
              </a:solidFill>
              <a:latin typeface="Times New Roman" pitchFamily="18" charset="0"/>
              <a:cs typeface="Times New Roman" pitchFamily="18" charset="0"/>
            </a:endParaRPr>
          </a:p>
          <a:p>
            <a:r>
              <a:rPr lang="en-US" sz="3600" dirty="0" smtClean="0">
                <a:solidFill>
                  <a:srgbClr val="00B050"/>
                </a:solidFill>
                <a:latin typeface="Times New Roman" pitchFamily="18" charset="0"/>
                <a:cs typeface="Times New Roman" pitchFamily="18" charset="0"/>
              </a:rPr>
              <a:t>2.2.2 Theo </a:t>
            </a:r>
            <a:r>
              <a:rPr lang="en-US" sz="3600" dirty="0" err="1" smtClean="0">
                <a:solidFill>
                  <a:srgbClr val="00B050"/>
                </a:solidFill>
                <a:latin typeface="Times New Roman" pitchFamily="18" charset="0"/>
                <a:cs typeface="Times New Roman" pitchFamily="18" charset="0"/>
              </a:rPr>
              <a:t>mục</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đích</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dinh</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dưỡng</a:t>
            </a:r>
            <a:endParaRPr lang="en-US" sz="3600" dirty="0" smtClean="0">
              <a:solidFill>
                <a:srgbClr val="00B050"/>
              </a:solidFill>
              <a:latin typeface="Times New Roman" pitchFamily="18" charset="0"/>
              <a:cs typeface="Times New Roman" pitchFamily="18" charset="0"/>
            </a:endParaRPr>
          </a:p>
          <a:p>
            <a:r>
              <a:rPr lang="en-US" sz="3600" dirty="0" smtClean="0">
                <a:solidFill>
                  <a:srgbClr val="00B050"/>
                </a:solidFill>
                <a:latin typeface="Times New Roman" pitchFamily="18" charset="0"/>
                <a:cs typeface="Times New Roman" pitchFamily="18" charset="0"/>
              </a:rPr>
              <a:t>2.2.2.1 Thực </a:t>
            </a:r>
            <a:r>
              <a:rPr lang="en-US" sz="3600" dirty="0" err="1" smtClean="0">
                <a:solidFill>
                  <a:srgbClr val="00B050"/>
                </a:solidFill>
                <a:latin typeface="Times New Roman" pitchFamily="18" charset="0"/>
                <a:cs typeface="Times New Roman" pitchFamily="18" charset="0"/>
              </a:rPr>
              <a:t>đơn</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đồ</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uống</a:t>
            </a:r>
            <a:endParaRPr lang="en-US" sz="3600" dirty="0" smtClean="0">
              <a:solidFill>
                <a:srgbClr val="00B050"/>
              </a:solidFill>
              <a:latin typeface="Times New Roman" pitchFamily="18" charset="0"/>
              <a:cs typeface="Times New Roman" pitchFamily="18" charset="0"/>
            </a:endParaRPr>
          </a:p>
          <a:p>
            <a:pPr algn="just"/>
            <a:r>
              <a:rPr lang="en-US" sz="3600" dirty="0">
                <a:solidFill>
                  <a:srgbClr val="00B050"/>
                </a:solidFill>
                <a:latin typeface="Times New Roman" pitchFamily="18" charset="0"/>
                <a:cs typeface="Times New Roman" pitchFamily="18" charset="0"/>
              </a:rPr>
              <a:t>2.2.2.2 Thực </a:t>
            </a:r>
            <a:r>
              <a:rPr lang="en-US" sz="3600" dirty="0" err="1">
                <a:solidFill>
                  <a:srgbClr val="00B050"/>
                </a:solidFill>
                <a:latin typeface="Times New Roman" pitchFamily="18" charset="0"/>
                <a:cs typeface="Times New Roman" pitchFamily="18" charset="0"/>
              </a:rPr>
              <a:t>đơn</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món</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ăn</a:t>
            </a:r>
            <a:endParaRPr lang="en-US" sz="3600" dirty="0">
              <a:solidFill>
                <a:srgbClr val="00B050"/>
              </a:solidFill>
              <a:latin typeface="Times New Roman" pitchFamily="18" charset="0"/>
              <a:cs typeface="Times New Roman" pitchFamily="18" charset="0"/>
            </a:endParaRPr>
          </a:p>
          <a:p>
            <a:pPr algn="just"/>
            <a:r>
              <a:rPr lang="en-US" sz="3600" dirty="0">
                <a:solidFill>
                  <a:srgbClr val="00B050"/>
                </a:solidFill>
                <a:latin typeface="Times New Roman" pitchFamily="18" charset="0"/>
                <a:cs typeface="Times New Roman" pitchFamily="18" charset="0"/>
              </a:rPr>
              <a:t>2.3 </a:t>
            </a:r>
            <a:r>
              <a:rPr lang="en-US" sz="3600" dirty="0" err="1">
                <a:solidFill>
                  <a:srgbClr val="00B050"/>
                </a:solidFill>
                <a:latin typeface="Times New Roman" pitchFamily="18" charset="0"/>
                <a:cs typeface="Times New Roman" pitchFamily="18" charset="0"/>
              </a:rPr>
              <a:t>Các</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yêu</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cầu</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khi</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trình</a:t>
            </a:r>
            <a:r>
              <a:rPr lang="en-US" sz="3600" dirty="0">
                <a:solidFill>
                  <a:srgbClr val="00B050"/>
                </a:solidFill>
                <a:latin typeface="Times New Roman" pitchFamily="18" charset="0"/>
                <a:cs typeface="Times New Roman" pitchFamily="18" charset="0"/>
              </a:rPr>
              <a:t> </a:t>
            </a:r>
            <a:r>
              <a:rPr lang="en-US" sz="3600" dirty="0" err="1">
                <a:solidFill>
                  <a:srgbClr val="00B050"/>
                </a:solidFill>
                <a:latin typeface="Times New Roman" pitchFamily="18" charset="0"/>
                <a:cs typeface="Times New Roman" pitchFamily="18" charset="0"/>
              </a:rPr>
              <a:t>bày</a:t>
            </a:r>
            <a:r>
              <a:rPr lang="en-US" sz="3600" dirty="0">
                <a:solidFill>
                  <a:srgbClr val="00B050"/>
                </a:solidFill>
                <a:latin typeface="Times New Roman" pitchFamily="18" charset="0"/>
                <a:cs typeface="Times New Roman" pitchFamily="18" charset="0"/>
              </a:rPr>
              <a:t> thực </a:t>
            </a:r>
            <a:r>
              <a:rPr lang="en-US" sz="3600" dirty="0" err="1" smtClean="0">
                <a:solidFill>
                  <a:srgbClr val="00B050"/>
                </a:solidFill>
                <a:latin typeface="Times New Roman" pitchFamily="18" charset="0"/>
                <a:cs typeface="Times New Roman" pitchFamily="18" charset="0"/>
              </a:rPr>
              <a:t>đơn</a:t>
            </a:r>
            <a:endParaRPr lang="en-US" sz="3600" dirty="0" smtClean="0">
              <a:solidFill>
                <a:srgbClr val="00B050"/>
              </a:solidFill>
              <a:latin typeface="Times New Roman" pitchFamily="18" charset="0"/>
              <a:cs typeface="Times New Roman" pitchFamily="18" charset="0"/>
            </a:endParaRPr>
          </a:p>
          <a:p>
            <a:pPr algn="just"/>
            <a:r>
              <a:rPr lang="en-US" sz="3600" dirty="0" smtClean="0">
                <a:solidFill>
                  <a:srgbClr val="00B050"/>
                </a:solidFill>
                <a:latin typeface="Times New Roman" pitchFamily="18" charset="0"/>
                <a:cs typeface="Times New Roman" pitchFamily="18" charset="0"/>
              </a:rPr>
              <a:t>2.3.1 </a:t>
            </a:r>
            <a:r>
              <a:rPr lang="en-US" sz="3600" dirty="0" err="1" smtClean="0">
                <a:solidFill>
                  <a:srgbClr val="00B050"/>
                </a:solidFill>
                <a:latin typeface="Times New Roman" pitchFamily="18" charset="0"/>
                <a:cs typeface="Times New Roman" pitchFamily="18" charset="0"/>
              </a:rPr>
              <a:t>Kiểu</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trình</a:t>
            </a:r>
            <a:r>
              <a:rPr lang="en-US" sz="3600" dirty="0" smtClean="0">
                <a:solidFill>
                  <a:srgbClr val="00B050"/>
                </a:solidFill>
                <a:latin typeface="Times New Roman" pitchFamily="18" charset="0"/>
                <a:cs typeface="Times New Roman" pitchFamily="18" charset="0"/>
              </a:rPr>
              <a:t> </a:t>
            </a:r>
            <a:r>
              <a:rPr lang="en-US" sz="3600" dirty="0" err="1" smtClean="0">
                <a:solidFill>
                  <a:srgbClr val="00B050"/>
                </a:solidFill>
                <a:latin typeface="Times New Roman" pitchFamily="18" charset="0"/>
                <a:cs typeface="Times New Roman" pitchFamily="18" charset="0"/>
              </a:rPr>
              <a:t>bày</a:t>
            </a:r>
            <a:endParaRPr lang="en-US" sz="3600" dirty="0">
              <a:solidFill>
                <a:srgbClr val="00B050"/>
              </a:solidFill>
              <a:latin typeface="Times New Roman" pitchFamily="18" charset="0"/>
              <a:cs typeface="Times New Roman" pitchFamily="18" charset="0"/>
            </a:endParaRPr>
          </a:p>
        </p:txBody>
      </p:sp>
      <p:sp>
        <p:nvSpPr>
          <p:cNvPr id="7" name="TextBox 6"/>
          <p:cNvSpPr txBox="1"/>
          <p:nvPr/>
        </p:nvSpPr>
        <p:spPr>
          <a:xfrm>
            <a:off x="533400" y="5486400"/>
            <a:ext cx="8229600" cy="1446550"/>
          </a:xfrm>
          <a:prstGeom prst="rect">
            <a:avLst/>
          </a:prstGeom>
          <a:solidFill>
            <a:schemeClr val="bg1"/>
          </a:solidFill>
        </p:spPr>
        <p:txBody>
          <a:bodyPr wrap="square" rtlCol="0">
            <a:spAutoFit/>
          </a:bodyPr>
          <a:lstStyle/>
          <a:p>
            <a:pPr algn="just"/>
            <a:r>
              <a:rPr lang="en-US" sz="4400" dirty="0" smtClean="0">
                <a:solidFill>
                  <a:srgbClr val="FF0000"/>
                </a:solidFill>
                <a:latin typeface="Times New Roman" pitchFamily="18" charset="0"/>
                <a:cs typeface="Times New Roman" pitchFamily="18" charset="0"/>
              </a:rPr>
              <a:t>2.3.2 </a:t>
            </a:r>
            <a:r>
              <a:rPr lang="en-US" sz="4400" dirty="0" err="1" smtClean="0">
                <a:solidFill>
                  <a:srgbClr val="FF0000"/>
                </a:solidFill>
                <a:latin typeface="Times New Roman" pitchFamily="18" charset="0"/>
                <a:cs typeface="Times New Roman" pitchFamily="18" charset="0"/>
              </a:rPr>
              <a:t>Ngôn</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ngữ</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trình</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bày</a:t>
            </a:r>
            <a:endParaRPr lang="en-US" sz="4400" dirty="0" smtClean="0">
              <a:solidFill>
                <a:srgbClr val="FF0000"/>
              </a:solidFill>
              <a:latin typeface="Times New Roman" pitchFamily="18" charset="0"/>
              <a:cs typeface="Times New Roman" pitchFamily="18" charset="0"/>
            </a:endParaRPr>
          </a:p>
          <a:p>
            <a:pPr algn="just"/>
            <a:r>
              <a:rPr lang="en-US" sz="4400" dirty="0" smtClean="0">
                <a:solidFill>
                  <a:srgbClr val="FF0000"/>
                </a:solidFill>
                <a:latin typeface="Times New Roman" pitchFamily="18" charset="0"/>
                <a:cs typeface="Times New Roman" pitchFamily="18" charset="0"/>
              </a:rPr>
              <a:t>2.3.3 </a:t>
            </a:r>
            <a:r>
              <a:rPr lang="en-US" sz="4400" dirty="0" err="1" smtClean="0">
                <a:solidFill>
                  <a:srgbClr val="FF0000"/>
                </a:solidFill>
                <a:latin typeface="Times New Roman" pitchFamily="18" charset="0"/>
                <a:cs typeface="Times New Roman" pitchFamily="18" charset="0"/>
              </a:rPr>
              <a:t>Hình</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ảnh</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trình</a:t>
            </a:r>
            <a:r>
              <a:rPr lang="en-US" sz="4400" dirty="0" smtClean="0">
                <a:solidFill>
                  <a:srgbClr val="FF0000"/>
                </a:solidFill>
                <a:latin typeface="Times New Roman" pitchFamily="18" charset="0"/>
                <a:cs typeface="Times New Roman" pitchFamily="18" charset="0"/>
              </a:rPr>
              <a:t> </a:t>
            </a:r>
            <a:r>
              <a:rPr lang="en-US" sz="4400" dirty="0" err="1" smtClean="0">
                <a:solidFill>
                  <a:srgbClr val="FF0000"/>
                </a:solidFill>
                <a:latin typeface="Times New Roman" pitchFamily="18" charset="0"/>
                <a:cs typeface="Times New Roman" pitchFamily="18" charset="0"/>
              </a:rPr>
              <a:t>bày</a:t>
            </a:r>
            <a:endParaRPr lang="en-US" sz="4400" dirty="0" smtClean="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4684073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ppt_x</p:attrName>
                                        </p:attrNameLst>
                                      </p:cBhvr>
                                      <p:tavLst>
                                        <p:tav tm="0">
                                          <p:val>
                                            <p:strVal val="#ppt_x-.2"/>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pPr lvl="0">
              <a:defRPr/>
            </a:pPr>
            <a:r>
              <a:rPr lang="en-US" altLang="en-US" sz="3200" dirty="0">
                <a:solidFill>
                  <a:srgbClr val="000000"/>
                </a:solidFill>
                <a:latin typeface="Trebuchet MS" panose="020B0603020202020204" pitchFamily="34" charset="0"/>
              </a:rPr>
              <a:t>MỤC TIÊU</a:t>
            </a:r>
            <a:endParaRPr lang="en-US" sz="3200" b="1" u="sng" dirty="0">
              <a:solidFill>
                <a:srgbClr val="0070C0"/>
              </a:solidFill>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59319171"/>
              </p:ext>
            </p:extLst>
          </p:nvPr>
        </p:nvGraphicFramePr>
        <p:xfrm>
          <a:off x="457200" y="914400"/>
          <a:ext cx="82296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8145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524000"/>
            <a:ext cx="8382000" cy="3170099"/>
          </a:xfrm>
          <a:prstGeom prst="rect">
            <a:avLst/>
          </a:prstGeom>
        </p:spPr>
        <p:txBody>
          <a:bodyPr wrap="square">
            <a:spAutoFit/>
          </a:bodyPr>
          <a:lstStyle/>
          <a:p>
            <a:pPr algn="just"/>
            <a:r>
              <a:rPr lang="en-US" sz="4000" dirty="0">
                <a:latin typeface="Times New Roman" panose="02020603050405020304" pitchFamily="18" charset="0"/>
                <a:cs typeface="Times New Roman" panose="02020603050405020304" pitchFamily="18" charset="0"/>
              </a:rPr>
              <a:t>Typography </a:t>
            </a:r>
            <a:r>
              <a:rPr lang="en-US" sz="4000" dirty="0" err="1">
                <a:latin typeface="Times New Roman" panose="02020603050405020304" pitchFamily="18" charset="0"/>
                <a:cs typeface="Times New Roman" panose="02020603050405020304" pitchFamily="18" charset="0"/>
              </a:rPr>
              <a:t>là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một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trong</a:t>
            </a:r>
            <a:r>
              <a:rPr lang="en-US" sz="4000" dirty="0">
                <a:latin typeface="Times New Roman" panose="02020603050405020304" pitchFamily="18" charset="0"/>
                <a:cs typeface="Times New Roman" panose="02020603050405020304" pitchFamily="18" charset="0"/>
              </a:rPr>
              <a:t> 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phổ</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biến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được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sử</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dụng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trong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nhiên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lựa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bạn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cần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lưu</a:t>
            </a:r>
            <a:r>
              <a:rPr lang="en-US" sz="4000" dirty="0">
                <a:latin typeface="Times New Roman" panose="02020603050405020304" pitchFamily="18" charset="0"/>
                <a:cs typeface="Times New Roman" panose="02020603050405020304" pitchFamily="18" charset="0"/>
              </a:rPr>
              <a:t> ý </a:t>
            </a:r>
            <a:r>
              <a:rPr lang="en-US" sz="4000" dirty="0" err="1">
                <a:latin typeface="Times New Roman" panose="02020603050405020304" pitchFamily="18" charset="0"/>
                <a:cs typeface="Times New Roman" panose="02020603050405020304" pitchFamily="18" charset="0"/>
              </a:rPr>
              <a:t>một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số</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điều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sau</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2991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524000"/>
            <a:ext cx="8382000" cy="4401205"/>
          </a:xfrm>
          <a:prstGeom prst="rect">
            <a:avLst/>
          </a:prstGeom>
        </p:spPr>
        <p:txBody>
          <a:bodyPr wrap="square">
            <a:spAutoFit/>
          </a:bodyPr>
          <a:lstStyle/>
          <a:p>
            <a:pPr algn="just"/>
            <a:r>
              <a:rPr lang="en-US" sz="4000" dirty="0" smtClean="0">
                <a:latin typeface="Times New Roman" panose="02020603050405020304" pitchFamily="18" charset="0"/>
                <a:cs typeface="Times New Roman" panose="02020603050405020304" pitchFamily="18" charset="0"/>
              </a:rPr>
              <a:t>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phù</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hợp</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với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chất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liệu</a:t>
            </a:r>
            <a:r>
              <a:rPr lang="en-US" sz="4000" dirty="0">
                <a:latin typeface="Times New Roman" panose="02020603050405020304" pitchFamily="18" charset="0"/>
                <a:cs typeface="Times New Roman" panose="02020603050405020304" pitchFamily="18" charset="0"/>
              </a:rPr>
              <a:t> menu hay </a:t>
            </a:r>
            <a:r>
              <a:rPr lang="en-US" sz="4000" dirty="0" err="1">
                <a:latin typeface="Times New Roman" panose="02020603050405020304" pitchFamily="18" charset="0"/>
                <a:cs typeface="Times New Roman" panose="02020603050405020304" pitchFamily="18" charset="0"/>
              </a:rPr>
              <a:t>chưa</a:t>
            </a:r>
            <a:r>
              <a:rPr lang="en-US" sz="4000" dirty="0">
                <a:latin typeface="Times New Roman" panose="02020603050405020304" pitchFamily="18" charset="0"/>
                <a:cs typeface="Times New Roman" panose="02020603050405020304" pitchFamily="18" charset="0"/>
              </a:rPr>
              <a:t>? </a:t>
            </a:r>
          </a:p>
          <a:p>
            <a:pPr algn="just"/>
            <a:r>
              <a:rPr lang="en-US" sz="4000" dirty="0">
                <a:latin typeface="Times New Roman" panose="02020603050405020304" pitchFamily="18" charset="0"/>
                <a:cs typeface="Times New Roman" panose="02020603050405020304" pitchFamily="18" charset="0"/>
              </a:rPr>
              <a:t>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hòa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với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của</a:t>
            </a:r>
            <a:r>
              <a:rPr lang="en-US" sz="4000" dirty="0">
                <a:latin typeface="Times New Roman" panose="02020603050405020304" pitchFamily="18" charset="0"/>
                <a:cs typeface="Times New Roman" panose="02020603050405020304" pitchFamily="18" charset="0"/>
              </a:rPr>
              <a:t> menu hay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p>
          <a:p>
            <a:pPr algn="just"/>
            <a:r>
              <a:rPr lang="en-US" sz="4000" dirty="0">
                <a:latin typeface="Times New Roman" panose="02020603050405020304" pitchFamily="18" charset="0"/>
                <a:cs typeface="Times New Roman" panose="02020603050405020304" pitchFamily="18" charset="0"/>
              </a:rPr>
              <a:t>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thực </a:t>
            </a:r>
            <a:r>
              <a:rPr lang="en-US" sz="4000" dirty="0" err="1">
                <a:latin typeface="Times New Roman" panose="02020603050405020304" pitchFamily="18" charset="0"/>
                <a:cs typeface="Times New Roman" panose="02020603050405020304" pitchFamily="18" charset="0"/>
              </a:rPr>
              <a:t>sự</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dễ</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nhìn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để</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nhanh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chóng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lựa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326601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diamond(in)">
                                      <p:cBhvr>
                                        <p:cTn id="22" dur="20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diamond(in)">
                                      <p:cBhvr>
                                        <p:cTn id="27"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524000"/>
            <a:ext cx="8382000" cy="6001643"/>
          </a:xfrm>
          <a:prstGeom prst="rect">
            <a:avLst/>
          </a:prstGeom>
        </p:spPr>
        <p:txBody>
          <a:bodyPr wrap="square">
            <a:spAutoFit/>
          </a:bodyPr>
          <a:lstStyle/>
          <a:p>
            <a:pPr algn="just"/>
            <a:r>
              <a:rPr lang="en-US" sz="4000" b="1" dirty="0" smtClean="0">
                <a:latin typeface="Times New Roman" panose="02020603050405020304" pitchFamily="18" charset="0"/>
                <a:cs typeface="Times New Roman" panose="02020603050405020304" pitchFamily="18" charset="0"/>
              </a:rPr>
              <a:t>T</a:t>
            </a:r>
            <a:r>
              <a:rPr lang="vi-VN" sz="4000" b="1" dirty="0" smtClean="0">
                <a:latin typeface="Times New Roman" panose="02020603050405020304" pitchFamily="18" charset="0"/>
                <a:cs typeface="Times New Roman" panose="02020603050405020304" pitchFamily="18" charset="0"/>
              </a:rPr>
              <a:t>ypography</a:t>
            </a:r>
            <a:r>
              <a:rPr lang="vi-VN" sz="4000" dirty="0">
                <a:latin typeface="Times New Roman" panose="02020603050405020304" pitchFamily="18" charset="0"/>
                <a:cs typeface="Times New Roman" panose="02020603050405020304" pitchFamily="18" charset="0"/>
              </a:rPr>
              <a:t> là cụm từ ghép giữa “typo” và “graphic” thể hiện các tác phẩm nghệ thuật bằng con chữ. Typography là sự sắp xếp, ghép đặt các câu chữ trong nhiều kích cỡ, loại font và màu sắc khác nhau sao cho thể hiện được tinh thần và thông điệp mà người thiết kế muốn nhắm đến</a:t>
            </a:r>
            <a:r>
              <a:rPr lang="vi-VN" sz="4000" dirty="0" smtClean="0">
                <a:latin typeface="Times New Roman" panose="02020603050405020304" pitchFamily="18" charset="0"/>
                <a:cs typeface="Times New Roman" panose="02020603050405020304" pitchFamily="18" charset="0"/>
              </a:rPr>
              <a:t>.</a:t>
            </a:r>
            <a:endParaRPr lang="en-US" sz="40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815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295400"/>
            <a:ext cx="8382000" cy="1200329"/>
          </a:xfrm>
          <a:prstGeom prst="rect">
            <a:avLst/>
          </a:prstGeom>
        </p:spPr>
        <p:txBody>
          <a:bodyPr wrap="square">
            <a:spAutoFit/>
          </a:bodyPr>
          <a:lstStyle/>
          <a:p>
            <a:pPr algn="just"/>
            <a:r>
              <a:rPr lang="en-US" sz="4000" b="1" dirty="0" smtClean="0">
                <a:latin typeface="Times New Roman" panose="02020603050405020304" pitchFamily="18" charset="0"/>
                <a:cs typeface="Times New Roman" panose="02020603050405020304" pitchFamily="18" charset="0"/>
              </a:rPr>
              <a:t>T</a:t>
            </a:r>
            <a:r>
              <a:rPr lang="vi-VN" sz="4000" b="1" dirty="0" smtClean="0">
                <a:latin typeface="Times New Roman" panose="02020603050405020304" pitchFamily="18" charset="0"/>
                <a:cs typeface="Times New Roman" panose="02020603050405020304" pitchFamily="18" charset="0"/>
              </a:rPr>
              <a:t>ypography</a:t>
            </a:r>
            <a:r>
              <a:rPr lang="vi-VN" sz="4000" dirty="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3"/>
          <a:srcRect l="27344" t="12500" r="29688" b="12500"/>
          <a:stretch/>
        </p:blipFill>
        <p:spPr>
          <a:xfrm>
            <a:off x="4953000" y="990600"/>
            <a:ext cx="4191000" cy="5486400"/>
          </a:xfrm>
          <a:prstGeom prst="rect">
            <a:avLst/>
          </a:prstGeom>
        </p:spPr>
      </p:pic>
      <p:pic>
        <p:nvPicPr>
          <p:cNvPr id="7" name="Picture 6"/>
          <p:cNvPicPr>
            <a:picLocks noChangeAspect="1"/>
          </p:cNvPicPr>
          <p:nvPr/>
        </p:nvPicPr>
        <p:blipFill rotWithShape="1">
          <a:blip r:embed="rId4"/>
          <a:srcRect l="6346" t="5761" r="1797" b="5388"/>
          <a:stretch/>
        </p:blipFill>
        <p:spPr>
          <a:xfrm>
            <a:off x="304800" y="2057400"/>
            <a:ext cx="4572000" cy="4376286"/>
          </a:xfrm>
          <a:prstGeom prst="rect">
            <a:avLst/>
          </a:prstGeom>
        </p:spPr>
      </p:pic>
    </p:spTree>
    <p:extLst>
      <p:ext uri="{BB962C8B-B14F-4D97-AF65-F5344CB8AC3E}">
        <p14:creationId xmlns:p14="http://schemas.microsoft.com/office/powerpoint/2010/main" val="2741857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524000"/>
            <a:ext cx="8382000" cy="4401205"/>
          </a:xfrm>
          <a:prstGeom prst="rect">
            <a:avLst/>
          </a:prstGeom>
        </p:spPr>
        <p:txBody>
          <a:bodyPr wrap="square">
            <a:spAutoFit/>
          </a:bodyPr>
          <a:lstStyle/>
          <a:p>
            <a:pPr algn="just"/>
            <a:r>
              <a:rPr lang="en-US" sz="4000" dirty="0">
                <a:latin typeface="Times New Roman" panose="02020603050405020304" pitchFamily="18" charset="0"/>
                <a:cs typeface="Times New Roman" panose="02020603050405020304" pitchFamily="18" charset="0"/>
              </a:rPr>
              <a:t>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sự</a:t>
            </a:r>
            <a:r>
              <a:rPr lang="en-US" sz="4000" dirty="0">
                <a:latin typeface="Times New Roman" panose="02020603050405020304" pitchFamily="18" charset="0"/>
                <a:cs typeface="Times New Roman" panose="02020603050405020304" pitchFamily="18" charset="0"/>
              </a:rPr>
              <a:t> sang </a:t>
            </a:r>
            <a:r>
              <a:rPr lang="en-US" sz="4000" dirty="0" err="1">
                <a:latin typeface="Times New Roman" panose="02020603050405020304" pitchFamily="18" charset="0"/>
                <a:cs typeface="Times New Roman" panose="02020603050405020304" pitchFamily="18" charset="0"/>
              </a:rPr>
              <a:t>trọng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trong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a:t>
            </a:r>
          </a:p>
          <a:p>
            <a:pPr algn="just"/>
            <a:r>
              <a:rPr lang="en-US" sz="4000" dirty="0" err="1">
                <a:latin typeface="Times New Roman" panose="02020603050405020304" pitchFamily="18" charset="0"/>
                <a:cs typeface="Times New Roman" panose="02020603050405020304" pitchFamily="18" charset="0"/>
              </a:rPr>
              <a:t>Điều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trọng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nữa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trong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một</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bạn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quá</a:t>
            </a:r>
            <a:r>
              <a:rPr lang="en-US" sz="4000" dirty="0">
                <a:latin typeface="Times New Roman" panose="02020603050405020304" pitchFamily="18" charset="0"/>
                <a:cs typeface="Times New Roman" panose="02020603050405020304" pitchFamily="18" charset="0"/>
              </a:rPr>
              <a:t> 3 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Điều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sẽ</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rối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sẽ</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cảm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thấy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chịu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nhìn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vào</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1042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diamond(in)">
                                      <p:cBhvr>
                                        <p:cTn id="2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2.3.2 </a:t>
            </a:r>
            <a:r>
              <a:rPr lang="en-US" sz="3200" b="1" dirty="0" err="1"/>
              <a:t>Ngôn</a:t>
            </a:r>
            <a:r>
              <a:rPr lang="en-US" sz="3200" b="1" dirty="0"/>
              <a:t> </a:t>
            </a:r>
            <a:r>
              <a:rPr lang="en-US" sz="3200" b="1" dirty="0" err="1"/>
              <a:t>ngữ</a:t>
            </a:r>
            <a:r>
              <a:rPr lang="en-US" sz="3200" b="1" dirty="0"/>
              <a:t> </a:t>
            </a:r>
            <a:r>
              <a:rPr lang="en-US" sz="3200" b="1" dirty="0" err="1"/>
              <a:t>trình</a:t>
            </a:r>
            <a:r>
              <a:rPr lang="en-US" sz="3200" b="1" dirty="0"/>
              <a:t> </a:t>
            </a:r>
            <a:r>
              <a:rPr lang="en-US" sz="3200" b="1" dirty="0" err="1" smtClean="0"/>
              <a:t>bày</a:t>
            </a:r>
            <a:endParaRPr lang="en-US" sz="3200" dirty="0"/>
          </a:p>
        </p:txBody>
      </p:sp>
      <p:sp>
        <p:nvSpPr>
          <p:cNvPr id="6" name="Rectangle 5"/>
          <p:cNvSpPr/>
          <p:nvPr/>
        </p:nvSpPr>
        <p:spPr>
          <a:xfrm>
            <a:off x="457200" y="1524000"/>
            <a:ext cx="8382000" cy="4401205"/>
          </a:xfrm>
          <a:prstGeom prst="rect">
            <a:avLst/>
          </a:prstGeom>
        </p:spPr>
        <p:txBody>
          <a:bodyPr wrap="square">
            <a:spAutoFit/>
          </a:bodyPr>
          <a:lstStyle/>
          <a:p>
            <a:pPr algn="just"/>
            <a:r>
              <a:rPr lang="en-US" sz="4000" dirty="0" smtClean="0">
                <a:latin typeface="Times New Roman" panose="02020603050405020304" pitchFamily="18" charset="0"/>
                <a:cs typeface="Times New Roman" panose="02020603050405020304" pitchFamily="18" charset="0"/>
              </a:rPr>
              <a:t>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cũng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đại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diện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mô</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cũng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như</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đẳng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cấp</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với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những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bình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dân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chỉ</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dùng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những</a:t>
            </a:r>
            <a:r>
              <a:rPr lang="en-US" sz="4000" dirty="0">
                <a:latin typeface="Times New Roman" panose="02020603050405020304" pitchFamily="18" charset="0"/>
                <a:cs typeface="Times New Roman" panose="02020603050405020304" pitchFamily="18" charset="0"/>
              </a:rPr>
              <a:t> 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giản</a:t>
            </a:r>
            <a:r>
              <a:rPr lang="en-US" sz="4000" dirty="0">
                <a:latin typeface="Times New Roman" panose="02020603050405020304" pitchFamily="18" charset="0"/>
                <a:cs typeface="Times New Roman" panose="02020603050405020304" pitchFamily="18" charset="0"/>
              </a:rPr>
              <a:t>, to </a:t>
            </a:r>
            <a:r>
              <a:rPr lang="en-US" sz="4000" dirty="0" err="1">
                <a:latin typeface="Times New Roman" panose="02020603050405020304" pitchFamily="18" charset="0"/>
                <a:cs typeface="Times New Roman" panose="02020603050405020304" pitchFamily="18" charset="0"/>
              </a:rPr>
              <a:t>dễ</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đọc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với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những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phong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châu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Âu</a:t>
            </a:r>
            <a:r>
              <a:rPr lang="en-US" sz="4000" dirty="0">
                <a:latin typeface="Times New Roman" panose="02020603050405020304" pitchFamily="18" charset="0"/>
                <a:cs typeface="Times New Roman" panose="02020603050405020304" pitchFamily="18" charset="0"/>
              </a:rPr>
              <a:t> sang </a:t>
            </a:r>
            <a:r>
              <a:rPr lang="en-US" sz="4000" dirty="0" err="1">
                <a:latin typeface="Times New Roman" panose="02020603050405020304" pitchFamily="18" charset="0"/>
                <a:cs typeface="Times New Roman" panose="02020603050405020304" pitchFamily="18" charset="0"/>
              </a:rPr>
              <a:t>trọng</a:t>
            </a:r>
            <a:r>
              <a:rPr lang="en-US" sz="4000" dirty="0">
                <a:latin typeface="Times New Roman" panose="02020603050405020304" pitchFamily="18" charset="0"/>
                <a:cs typeface="Times New Roman" panose="02020603050405020304" pitchFamily="18" charset="0"/>
              </a:rPr>
              <a:t> font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cũng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cần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cầu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nghệ</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thuật</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778667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smtClean="0"/>
              <a:t>Hình</a:t>
            </a:r>
            <a:r>
              <a:rPr lang="en-US" sz="3200" b="1" dirty="0" smtClean="0"/>
              <a:t> </a:t>
            </a:r>
            <a:r>
              <a:rPr lang="en-US" sz="3200" b="1" dirty="0" err="1" smtClean="0"/>
              <a:t>ảnh</a:t>
            </a:r>
            <a:r>
              <a:rPr lang="en-US" sz="3200" b="1" dirty="0" smtClean="0"/>
              <a:t> </a:t>
            </a:r>
            <a:r>
              <a:rPr lang="en-US" sz="3200" b="1" dirty="0" err="1" smtClean="0"/>
              <a:t>trình</a:t>
            </a:r>
            <a:r>
              <a:rPr lang="en-US" sz="3200" b="1" dirty="0" smtClean="0"/>
              <a:t> </a:t>
            </a:r>
            <a:r>
              <a:rPr lang="en-US" sz="3200" b="1" dirty="0" err="1" smtClean="0"/>
              <a:t>bày</a:t>
            </a:r>
            <a:endParaRPr lang="en-US" sz="3200" dirty="0"/>
          </a:p>
        </p:txBody>
      </p:sp>
      <p:sp>
        <p:nvSpPr>
          <p:cNvPr id="6" name="Rectangle 5"/>
          <p:cNvSpPr/>
          <p:nvPr/>
        </p:nvSpPr>
        <p:spPr>
          <a:xfrm>
            <a:off x="457200" y="1676400"/>
            <a:ext cx="8382000" cy="5016758"/>
          </a:xfrm>
          <a:prstGeom prst="rect">
            <a:avLst/>
          </a:prstGeom>
        </p:spPr>
        <p:txBody>
          <a:bodyPr wrap="square">
            <a:spAutoFit/>
          </a:bodyPr>
          <a:lstStyle/>
          <a:p>
            <a:pPr algn="just"/>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lọc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thông</a:t>
            </a:r>
            <a:r>
              <a:rPr lang="en-US" sz="4000" dirty="0">
                <a:latin typeface="Times New Roman" panose="02020603050405020304" pitchFamily="18" charset="0"/>
                <a:cs typeface="Times New Roman" panose="02020603050405020304" pitchFamily="18" charset="0"/>
              </a:rPr>
              <a:t> tin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giản</a:t>
            </a:r>
            <a:r>
              <a:rPr lang="en-US" sz="4000" dirty="0">
                <a:latin typeface="Times New Roman" panose="02020603050405020304" pitchFamily="18" charset="0"/>
                <a:cs typeface="Times New Roman" panose="02020603050405020304" pitchFamily="18" charset="0"/>
              </a:rPr>
              <a:t> menu</a:t>
            </a:r>
          </a:p>
          <a:p>
            <a:pPr algn="just"/>
            <a:r>
              <a:rPr lang="en-US" sz="4000" dirty="0" err="1">
                <a:latin typeface="Times New Roman" panose="02020603050405020304" pitchFamily="18" charset="0"/>
                <a:cs typeface="Times New Roman" panose="02020603050405020304" pitchFamily="18" charset="0"/>
              </a:rPr>
              <a:t>Khi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đã</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ngồi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xuống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bàn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họ</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chỉ</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muốn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nhanh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chóng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được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gọi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phục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vụ</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Họ</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muốn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mất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thời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nghiên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cứu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nguyên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liệu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cấu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thành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lượng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dinh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dưỡng</a:t>
            </a:r>
            <a:r>
              <a:rPr lang="en-US" sz="4000" dirty="0">
                <a:latin typeface="Times New Roman" panose="02020603050405020304" pitchFamily="18" charset="0"/>
                <a:cs typeface="Times New Roman" panose="02020603050405020304" pitchFamily="18" charset="0"/>
              </a:rPr>
              <a:t> hay </a:t>
            </a:r>
            <a:r>
              <a:rPr lang="en-US" sz="4000" dirty="0" err="1">
                <a:latin typeface="Times New Roman" panose="02020603050405020304" pitchFamily="18" charset="0"/>
                <a:cs typeface="Times New Roman" panose="02020603050405020304" pitchFamily="18" charset="0"/>
              </a:rPr>
              <a:t>công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thức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chế</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biến</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111024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diamond(in)">
                                      <p:cBhvr>
                                        <p:cTn id="2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smtClean="0"/>
              <a:t>Hình</a:t>
            </a:r>
            <a:r>
              <a:rPr lang="en-US" sz="3200" b="1" dirty="0" smtClean="0"/>
              <a:t> </a:t>
            </a:r>
            <a:r>
              <a:rPr lang="en-US" sz="3200" b="1" dirty="0" err="1" smtClean="0"/>
              <a:t>ảnh</a:t>
            </a:r>
            <a:r>
              <a:rPr lang="en-US" sz="3200" b="1" dirty="0" smtClean="0"/>
              <a:t> </a:t>
            </a:r>
            <a:r>
              <a:rPr lang="en-US" sz="3200" b="1" dirty="0" err="1" smtClean="0"/>
              <a:t>trình</a:t>
            </a:r>
            <a:r>
              <a:rPr lang="en-US" sz="3200" b="1" dirty="0" smtClean="0"/>
              <a:t> </a:t>
            </a:r>
            <a:r>
              <a:rPr lang="en-US" sz="3200" b="1" dirty="0" err="1" smtClean="0"/>
              <a:t>bày</a:t>
            </a:r>
            <a:endParaRPr lang="en-US" sz="3200" dirty="0"/>
          </a:p>
        </p:txBody>
      </p:sp>
      <p:sp>
        <p:nvSpPr>
          <p:cNvPr id="6" name="Rectangle 5"/>
          <p:cNvSpPr/>
          <p:nvPr/>
        </p:nvSpPr>
        <p:spPr>
          <a:xfrm>
            <a:off x="457200" y="2208074"/>
            <a:ext cx="8382000" cy="2554545"/>
          </a:xfrm>
          <a:prstGeom prst="rect">
            <a:avLst/>
          </a:prstGeom>
        </p:spPr>
        <p:txBody>
          <a:bodyPr wrap="square">
            <a:spAutoFit/>
          </a:bodyPr>
          <a:lstStyle/>
          <a:p>
            <a:pPr algn="just"/>
            <a:r>
              <a:rPr lang="en-US" sz="4000" dirty="0" smtClean="0">
                <a:latin typeface="Times New Roman" panose="02020603050405020304" pitchFamily="18" charset="0"/>
                <a:cs typeface="Times New Roman" panose="02020603050405020304" pitchFamily="18" charset="0"/>
              </a:rPr>
              <a:t>Do </a:t>
            </a:r>
            <a:r>
              <a:rPr lang="en-US" sz="4000" dirty="0" err="1">
                <a:latin typeface="Times New Roman" panose="02020603050405020304" pitchFamily="18" charset="0"/>
                <a:cs typeface="Times New Roman" panose="02020603050405020304" pitchFamily="18" charset="0"/>
              </a:rPr>
              <a:t>đó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cần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giản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mọi</a:t>
            </a:r>
            <a:r>
              <a:rPr lang="en-US" sz="4000" dirty="0">
                <a:latin typeface="Times New Roman" panose="02020603050405020304" pitchFamily="18" charset="0"/>
                <a:cs typeface="Times New Roman" panose="02020603050405020304" pitchFamily="18" charset="0"/>
              </a:rPr>
              <a:t> chi </a:t>
            </a:r>
            <a:r>
              <a:rPr lang="en-US" sz="4000" dirty="0" err="1">
                <a:latin typeface="Times New Roman" panose="02020603050405020304" pitchFamily="18" charset="0"/>
                <a:cs typeface="Times New Roman" panose="02020603050405020304" pitchFamily="18" charset="0"/>
              </a:rPr>
              <a:t>tiết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thường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chỉ</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để</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giá</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hình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ảnh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kèm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ổn</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710238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smtClean="0"/>
              <a:t>Hình</a:t>
            </a:r>
            <a:r>
              <a:rPr lang="en-US" sz="3200" b="1" dirty="0" smtClean="0"/>
              <a:t> </a:t>
            </a:r>
            <a:r>
              <a:rPr lang="en-US" sz="3200" b="1" dirty="0" err="1" smtClean="0"/>
              <a:t>ảnh</a:t>
            </a:r>
            <a:r>
              <a:rPr lang="en-US" sz="3200" b="1" dirty="0" smtClean="0"/>
              <a:t> </a:t>
            </a:r>
            <a:r>
              <a:rPr lang="en-US" sz="3200" b="1" dirty="0" err="1" smtClean="0"/>
              <a:t>trình</a:t>
            </a:r>
            <a:r>
              <a:rPr lang="en-US" sz="3200" b="1" dirty="0" smtClean="0"/>
              <a:t> </a:t>
            </a:r>
            <a:r>
              <a:rPr lang="en-US" sz="3200" b="1" dirty="0" err="1" smtClean="0"/>
              <a:t>bày</a:t>
            </a:r>
            <a:endParaRPr lang="en-US" sz="3200" dirty="0"/>
          </a:p>
        </p:txBody>
      </p:sp>
      <p:sp>
        <p:nvSpPr>
          <p:cNvPr id="6" name="Rectangle 5"/>
          <p:cNvSpPr/>
          <p:nvPr/>
        </p:nvSpPr>
        <p:spPr>
          <a:xfrm>
            <a:off x="457200" y="1524000"/>
            <a:ext cx="8382000" cy="5016758"/>
          </a:xfrm>
          <a:prstGeom prst="rect">
            <a:avLst/>
          </a:prstGeom>
        </p:spPr>
        <p:txBody>
          <a:bodyPr wrap="square">
            <a:spAutoFit/>
          </a:bodyPr>
          <a:lstStyle/>
          <a:p>
            <a:pPr algn="just"/>
            <a:r>
              <a:rPr lang="en-US" sz="4000" dirty="0" err="1">
                <a:latin typeface="Times New Roman" panose="02020603050405020304" pitchFamily="18" charset="0"/>
                <a:cs typeface="Times New Roman" panose="02020603050405020304" pitchFamily="18" charset="0"/>
              </a:rPr>
              <a:t>Nếu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quá</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nhiều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thông</a:t>
            </a:r>
            <a:r>
              <a:rPr lang="en-US" sz="4000" dirty="0">
                <a:latin typeface="Times New Roman" panose="02020603050405020304" pitchFamily="18" charset="0"/>
                <a:cs typeface="Times New Roman" panose="02020603050405020304" pitchFamily="18" charset="0"/>
              </a:rPr>
              <a:t> tin </a:t>
            </a:r>
            <a:r>
              <a:rPr lang="en-US" sz="4000" dirty="0" err="1">
                <a:latin typeface="Times New Roman" panose="02020603050405020304" pitchFamily="18" charset="0"/>
                <a:cs typeface="Times New Roman" panose="02020603050405020304" pitchFamily="18" charset="0"/>
              </a:rPr>
              <a:t>khách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sẽ</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cảm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thấy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mệt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mỏi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vì</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cuối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cùng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họ</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lựa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nào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cứ</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phải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cân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chỉ</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số</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các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Chẳng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trong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lúc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đang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đói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bụng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vẫn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phải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tiếp</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nhận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lượng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lớn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thông</a:t>
            </a:r>
            <a:r>
              <a:rPr lang="en-US" sz="4000" dirty="0">
                <a:latin typeface="Times New Roman" panose="02020603050405020304" pitchFamily="18" charset="0"/>
                <a:cs typeface="Times New Roman" panose="02020603050405020304" pitchFamily="18" charset="0"/>
              </a:rPr>
              <a:t> tin do </a:t>
            </a:r>
            <a:r>
              <a:rPr lang="en-US" sz="4000" dirty="0" err="1">
                <a:latin typeface="Times New Roman" panose="02020603050405020304" pitchFamily="18" charset="0"/>
                <a:cs typeface="Times New Roman" panose="02020603050405020304" pitchFamily="18" charset="0"/>
              </a:rPr>
              <a:t>đó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kế</a:t>
            </a:r>
            <a:r>
              <a:rPr lang="en-US" sz="4000" dirty="0">
                <a:latin typeface="Times New Roman" panose="02020603050405020304" pitchFamily="18" charset="0"/>
                <a:cs typeface="Times New Roman" panose="02020603050405020304" pitchFamily="18" charset="0"/>
              </a:rPr>
              <a:t> menu </a:t>
            </a:r>
            <a:r>
              <a:rPr lang="en-US" sz="4000" dirty="0" err="1">
                <a:latin typeface="Times New Roman" panose="02020603050405020304" pitchFamily="18" charset="0"/>
                <a:cs typeface="Times New Roman" panose="02020603050405020304" pitchFamily="18" charset="0"/>
              </a:rPr>
              <a:t>cần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giản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số</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lượng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chữ</a:t>
            </a:r>
            <a:r>
              <a:rPr lang="en-US" sz="4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78597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smtClean="0"/>
              <a:t>Hình</a:t>
            </a:r>
            <a:r>
              <a:rPr lang="en-US" sz="3200" b="1" dirty="0" smtClean="0"/>
              <a:t> </a:t>
            </a:r>
            <a:r>
              <a:rPr lang="en-US" sz="3200" b="1" dirty="0" err="1" smtClean="0"/>
              <a:t>ảnh</a:t>
            </a:r>
            <a:r>
              <a:rPr lang="en-US" sz="3200" b="1" dirty="0" smtClean="0"/>
              <a:t> </a:t>
            </a:r>
            <a:r>
              <a:rPr lang="en-US" sz="3200" b="1" dirty="0" err="1" smtClean="0"/>
              <a:t>trình</a:t>
            </a:r>
            <a:r>
              <a:rPr lang="en-US" sz="3200" b="1" dirty="0" smtClean="0"/>
              <a:t> </a:t>
            </a:r>
            <a:r>
              <a:rPr lang="en-US" sz="3200" b="1" dirty="0" err="1" smtClean="0"/>
              <a:t>bày</a:t>
            </a:r>
            <a:r>
              <a:rPr lang="en-US" sz="3200" b="1" dirty="0" smtClean="0"/>
              <a:t> – Menu 1</a:t>
            </a:r>
            <a:endParaRPr lang="en-US" sz="3200" dirty="0"/>
          </a:p>
        </p:txBody>
      </p:sp>
      <p:pic>
        <p:nvPicPr>
          <p:cNvPr id="1026" name="Picture 2" descr="https://bizweb.dktcdn.net/thumb/1024x1024/100/367/118/files/55656761-restaurant-food-menu-vintage-design-with-chalkboard-background-vector-format-eps10.jpg?v=15964708151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544707"/>
            <a:ext cx="7242174" cy="4745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98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a:t>Hình</a:t>
            </a:r>
            <a:r>
              <a:rPr lang="en-US" sz="3200" b="1" dirty="0"/>
              <a:t> </a:t>
            </a:r>
            <a:r>
              <a:rPr lang="en-US" sz="3200" b="1" dirty="0" err="1"/>
              <a:t>ảnh</a:t>
            </a:r>
            <a:r>
              <a:rPr lang="en-US" sz="3200" b="1" dirty="0"/>
              <a:t> </a:t>
            </a:r>
            <a:r>
              <a:rPr lang="en-US" sz="3200" b="1" dirty="0" err="1"/>
              <a:t>trình</a:t>
            </a:r>
            <a:r>
              <a:rPr lang="en-US" sz="3200" b="1" dirty="0"/>
              <a:t> </a:t>
            </a:r>
            <a:r>
              <a:rPr lang="en-US" sz="3200" b="1" dirty="0" err="1"/>
              <a:t>bày</a:t>
            </a:r>
            <a:r>
              <a:rPr lang="en-US" sz="3200" b="1" dirty="0"/>
              <a:t> – Menu </a:t>
            </a:r>
            <a:r>
              <a:rPr lang="en-US" sz="3200" b="1" dirty="0" smtClean="0"/>
              <a:t>2</a:t>
            </a:r>
            <a:endParaRPr lang="en-US" sz="3200" dirty="0"/>
          </a:p>
        </p:txBody>
      </p:sp>
      <p:pic>
        <p:nvPicPr>
          <p:cNvPr id="3074" name="Picture 2" descr="https://designtnt.com/wp-content/uploads/2020/06/font-chu.jpg"/>
          <p:cNvPicPr>
            <a:picLocks noChangeAspect="1" noChangeArrowheads="1"/>
          </p:cNvPicPr>
          <p:nvPr/>
        </p:nvPicPr>
        <p:blipFill rotWithShape="1">
          <a:blip r:embed="rId3">
            <a:extLst>
              <a:ext uri="{28A0092B-C50C-407E-A947-70E740481C1C}">
                <a14:useLocalDpi xmlns:a14="http://schemas.microsoft.com/office/drawing/2010/main" val="0"/>
              </a:ext>
            </a:extLst>
          </a:blip>
          <a:srcRect l="11032" r="8968"/>
          <a:stretch/>
        </p:blipFill>
        <p:spPr bwMode="auto">
          <a:xfrm>
            <a:off x="914400" y="1569660"/>
            <a:ext cx="7620000" cy="500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0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images (2).jpg"/>
          <p:cNvPicPr>
            <a:picLocks noGrp="1" noChangeAspect="1"/>
          </p:cNvPicPr>
          <p:nvPr>
            <p:ph idx="1"/>
          </p:nvPr>
        </p:nvPicPr>
        <p:blipFill>
          <a:blip r:embed="rId2" cstate="print"/>
          <a:stretch>
            <a:fillRect/>
          </a:stretch>
        </p:blipFill>
        <p:spPr>
          <a:xfrm>
            <a:off x="0" y="0"/>
            <a:ext cx="9144000" cy="6858000"/>
          </a:xfrm>
        </p:spPr>
      </p:pic>
      <p:sp>
        <p:nvSpPr>
          <p:cNvPr id="5" name="TextBox 4"/>
          <p:cNvSpPr txBox="1"/>
          <p:nvPr/>
        </p:nvSpPr>
        <p:spPr>
          <a:xfrm>
            <a:off x="381000" y="0"/>
            <a:ext cx="8382000" cy="1569660"/>
          </a:xfrm>
          <a:prstGeom prst="rect">
            <a:avLst/>
          </a:prstGeom>
          <a:noFill/>
        </p:spPr>
        <p:txBody>
          <a:bodyPr wrap="square" rtlCol="0">
            <a:spAutoFit/>
          </a:bodyPr>
          <a:lstStyle/>
          <a:p>
            <a:r>
              <a:rPr lang="da-DK" sz="3200" dirty="0" smtClean="0">
                <a:latin typeface="Times New Roman" pitchFamily="18" charset="0"/>
                <a:cs typeface="Times New Roman" pitchFamily="18" charset="0"/>
              </a:rPr>
              <a:t>2.3 CÁC YÊU CẦU KHI TRÌNH BÀY THỰC ĐƠN</a:t>
            </a:r>
          </a:p>
          <a:p>
            <a:r>
              <a:rPr lang="en-US" sz="3200" dirty="0" smtClean="0">
                <a:latin typeface="Times New Roman" pitchFamily="18" charset="0"/>
                <a:cs typeface="Times New Roman" pitchFamily="18" charset="0"/>
              </a:rPr>
              <a:t>2.3.3 </a:t>
            </a:r>
            <a:r>
              <a:rPr lang="en-US" sz="3200" b="1" dirty="0" err="1"/>
              <a:t>Hình</a:t>
            </a:r>
            <a:r>
              <a:rPr lang="en-US" sz="3200" b="1" dirty="0"/>
              <a:t> </a:t>
            </a:r>
            <a:r>
              <a:rPr lang="en-US" sz="3200" b="1" dirty="0" err="1"/>
              <a:t>ảnh</a:t>
            </a:r>
            <a:r>
              <a:rPr lang="en-US" sz="3200" b="1" dirty="0"/>
              <a:t> </a:t>
            </a:r>
            <a:r>
              <a:rPr lang="en-US" sz="3200" b="1" dirty="0" err="1"/>
              <a:t>trình</a:t>
            </a:r>
            <a:r>
              <a:rPr lang="en-US" sz="3200" b="1" dirty="0"/>
              <a:t> </a:t>
            </a:r>
            <a:r>
              <a:rPr lang="en-US" sz="3200" b="1" dirty="0" err="1"/>
              <a:t>bày</a:t>
            </a:r>
            <a:r>
              <a:rPr lang="en-US" sz="3200" b="1" dirty="0"/>
              <a:t> – Menu </a:t>
            </a:r>
            <a:r>
              <a:rPr lang="en-US" sz="3200" b="1" dirty="0" smtClean="0"/>
              <a:t>3</a:t>
            </a:r>
            <a:endParaRPr lang="en-US" sz="3200" dirty="0"/>
          </a:p>
        </p:txBody>
      </p:sp>
      <p:pic>
        <p:nvPicPr>
          <p:cNvPr id="6" name="Picture 5"/>
          <p:cNvPicPr>
            <a:picLocks noChangeAspect="1"/>
          </p:cNvPicPr>
          <p:nvPr/>
        </p:nvPicPr>
        <p:blipFill rotWithShape="1">
          <a:blip r:embed="rId3"/>
          <a:srcRect l="22917" t="25556" r="21250" b="7036"/>
          <a:stretch/>
        </p:blipFill>
        <p:spPr>
          <a:xfrm>
            <a:off x="1056752" y="1600200"/>
            <a:ext cx="7630048" cy="5181600"/>
          </a:xfrm>
          <a:prstGeom prst="rect">
            <a:avLst/>
          </a:prstGeom>
        </p:spPr>
      </p:pic>
    </p:spTree>
    <p:extLst>
      <p:ext uri="{BB962C8B-B14F-4D97-AF65-F5344CB8AC3E}">
        <p14:creationId xmlns:p14="http://schemas.microsoft.com/office/powerpoint/2010/main" val="321526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amond(in)">
                                      <p:cBhvr>
                                        <p:cTn id="1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solidFill>
                  <a:srgbClr val="00B050"/>
                </a:solidFill>
                <a:latin typeface="Times New Roman" pitchFamily="18" charset="0"/>
                <a:cs typeface="Times New Roman" pitchFamily="18" charset="0"/>
              </a:rPr>
              <a:t>BÀI TẬP</a:t>
            </a:r>
            <a:endParaRPr lang="en-US" b="1" dirty="0">
              <a:solidFill>
                <a:srgbClr val="00B050"/>
              </a:solidFill>
              <a:latin typeface="Times New Roman" pitchFamily="18" charset="0"/>
              <a:cs typeface="Times New Roman" pitchFamily="18" charset="0"/>
            </a:endParaRPr>
          </a:p>
        </p:txBody>
      </p:sp>
      <p:graphicFrame>
        <p:nvGraphicFramePr>
          <p:cNvPr id="8" name="Diagram 7"/>
          <p:cNvGraphicFramePr/>
          <p:nvPr>
            <p:extLst>
              <p:ext uri="{D42A27DB-BD31-4B8C-83A1-F6EECF244321}">
                <p14:modId xmlns:p14="http://schemas.microsoft.com/office/powerpoint/2010/main" val="4009200617"/>
              </p:ext>
            </p:extLst>
          </p:nvPr>
        </p:nvGraphicFramePr>
        <p:xfrm>
          <a:off x="1600200" y="2413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p:cNvSpPr>
            <a:spLocks noGrp="1"/>
          </p:cNvSpPr>
          <p:nvPr>
            <p:ph idx="1"/>
          </p:nvPr>
        </p:nvSpPr>
        <p:spPr>
          <a:xfrm>
            <a:off x="381000" y="1143000"/>
            <a:ext cx="8229600" cy="914400"/>
          </a:xfrm>
        </p:spPr>
        <p:txBody>
          <a:bodyPr>
            <a:normAutofit fontScale="92500" lnSpcReduction="10000"/>
          </a:bodyPr>
          <a:lstStyle/>
          <a:p>
            <a:pPr>
              <a:buNone/>
            </a:pPr>
            <a:r>
              <a:rPr lang="en-US" b="1" dirty="0" smtClean="0">
                <a:latin typeface="Times New Roman" pitchFamily="18" charset="0"/>
                <a:cs typeface="Times New Roman" pitchFamily="18" charset="0"/>
              </a:rPr>
              <a:t>1. </a:t>
            </a:r>
            <a:r>
              <a:rPr lang="en-US" b="1" dirty="0" err="1" smtClean="0">
                <a:latin typeface="Times New Roman" pitchFamily="18" charset="0"/>
                <a:cs typeface="Times New Roman" pitchFamily="18" charset="0"/>
              </a:rPr>
              <a:t>Nhận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xét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ngôn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ngữ</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bố</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cục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trình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bày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của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các</a:t>
            </a:r>
            <a:r>
              <a:rPr lang="en-US" b="1" dirty="0" smtClean="0">
                <a:latin typeface="Times New Roman" pitchFamily="18" charset="0"/>
                <a:cs typeface="Times New Roman" pitchFamily="18" charset="0"/>
              </a:rPr>
              <a:t> menu </a:t>
            </a:r>
            <a:r>
              <a:rPr lang="en-US" b="1" dirty="0" err="1" smtClean="0">
                <a:latin typeface="Times New Roman" pitchFamily="18" charset="0"/>
                <a:cs typeface="Times New Roman" pitchFamily="18" charset="0"/>
              </a:rPr>
              <a:t>trên</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diamond(in)">
                                      <p:cBhvr>
                                        <p:cTn id="13" dur="2000"/>
                                        <p:tgtEl>
                                          <p:spTgt spid="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800" decel="100000"/>
                                        <p:tgtEl>
                                          <p:spTgt spid="8"/>
                                        </p:tgtEl>
                                      </p:cBhvr>
                                    </p:animEffect>
                                    <p:anim calcmode="lin" valueType="num">
                                      <p:cBhvr>
                                        <p:cTn id="19" dur="800" decel="100000" fill="hold"/>
                                        <p:tgtEl>
                                          <p:spTgt spid="8"/>
                                        </p:tgtEl>
                                        <p:attrNameLst>
                                          <p:attrName>style.rotation</p:attrName>
                                        </p:attrNameLst>
                                      </p:cBhvr>
                                      <p:tavLst>
                                        <p:tav tm="0">
                                          <p:val>
                                            <p:fltVal val="-90"/>
                                          </p:val>
                                        </p:tav>
                                        <p:tav tm="100000">
                                          <p:val>
                                            <p:fltVal val="0"/>
                                          </p:val>
                                        </p:tav>
                                      </p:tavLst>
                                    </p:anim>
                                    <p:anim calcmode="lin" valueType="num">
                                      <p:cBhvr>
                                        <p:cTn id="20" dur="800" decel="100000" fill="hold"/>
                                        <p:tgtEl>
                                          <p:spTgt spid="8"/>
                                        </p:tgtEl>
                                        <p:attrNameLst>
                                          <p:attrName>ppt_x</p:attrName>
                                        </p:attrNameLst>
                                      </p:cBhvr>
                                      <p:tavLst>
                                        <p:tav tm="0">
                                          <p:val>
                                            <p:strVal val="#ppt_x+0.4"/>
                                          </p:val>
                                        </p:tav>
                                        <p:tav tm="100000">
                                          <p:val>
                                            <p:strVal val="#ppt_x-0.05"/>
                                          </p:val>
                                        </p:tav>
                                      </p:tavLst>
                                    </p:anim>
                                    <p:anim calcmode="lin" valueType="num">
                                      <p:cBhvr>
                                        <p:cTn id="21" dur="800" decel="100000" fill="hold"/>
                                        <p:tgtEl>
                                          <p:spTgt spid="8"/>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P spid="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algn="just">
              <a:buNone/>
            </a:pPr>
            <a:r>
              <a:rPr lang="en-US" sz="4000" dirty="0" smtClean="0">
                <a:solidFill>
                  <a:schemeClr val="bg1"/>
                </a:solidFill>
                <a:latin typeface="Times New Roman" panose="02020603050405020304" pitchFamily="18" charset="0"/>
                <a:cs typeface="Times New Roman" pitchFamily="18" charset="0"/>
              </a:rPr>
              <a:t>	</a:t>
            </a:r>
            <a:r>
              <a:rPr lang="en-US" sz="4000" b="1" dirty="0">
                <a:solidFill>
                  <a:srgbClr val="C00000"/>
                </a:solidFill>
                <a:latin typeface="Times New Roman" panose="02020603050405020304" pitchFamily="18" charset="0"/>
                <a:cs typeface="Times New Roman" panose="02020603050405020304" pitchFamily="18" charset="0"/>
              </a:rPr>
              <a:t>Thực </a:t>
            </a:r>
            <a:r>
              <a:rPr lang="en-US" sz="4000" b="1" dirty="0" err="1">
                <a:solidFill>
                  <a:srgbClr val="C00000"/>
                </a:solidFill>
                <a:latin typeface="Times New Roman" panose="02020603050405020304" pitchFamily="18" charset="0"/>
                <a:cs typeface="Times New Roman" panose="02020603050405020304" pitchFamily="18" charset="0"/>
              </a:rPr>
              <a:t>đơn</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cố</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định</a:t>
            </a:r>
            <a:r>
              <a:rPr lang="en-US" sz="4000" dirty="0" smtClean="0">
                <a:solidFill>
                  <a:srgbClr val="C00000"/>
                </a:solidFill>
                <a:latin typeface="Times New Roman" panose="02020603050405020304" pitchFamily="18" charset="0"/>
                <a:cs typeface="Times New Roman" panose="02020603050405020304" pitchFamily="18" charset="0"/>
              </a:rPr>
              <a:t>:</a:t>
            </a:r>
            <a:endParaRPr lang="en-US" sz="4000" b="1" dirty="0" smtClean="0">
              <a:solidFill>
                <a:srgbClr val="C00000"/>
              </a:solidFill>
              <a:latin typeface="Times New Roman" pitchFamily="18" charset="0"/>
              <a:cs typeface="Times New Roman" pitchFamily="18" charset="0"/>
            </a:endParaRPr>
          </a:p>
          <a:p>
            <a:pPr marL="0" indent="0" algn="just">
              <a:buNone/>
            </a:pPr>
            <a:r>
              <a:rPr lang="en-US" sz="4000" b="1" dirty="0" smtClean="0">
                <a:latin typeface="Times New Roman" panose="02020603050405020304" pitchFamily="18" charset="0"/>
                <a:cs typeface="Times New Roman" panose="02020603050405020304" pitchFamily="18" charset="0"/>
              </a:rPr>
              <a:t>Thực </a:t>
            </a:r>
            <a:r>
              <a:rPr lang="en-US" sz="4000" b="1" dirty="0" err="1">
                <a:latin typeface="Times New Roman" panose="02020603050405020304" pitchFamily="18" charset="0"/>
                <a:cs typeface="Times New Roman" panose="02020603050405020304" pitchFamily="18" charset="0"/>
              </a:rPr>
              <a:t>đơn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cố</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định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a:t>
            </a:r>
            <a:r>
              <a:rPr lang="en-US" sz="4000" dirty="0">
                <a:latin typeface="Times New Roman" panose="02020603050405020304" pitchFamily="18" charset="0"/>
                <a:cs typeface="Times New Roman" panose="02020603050405020304" pitchFamily="18" charset="0"/>
              </a:rPr>
              <a:t> thực </a:t>
            </a:r>
            <a:r>
              <a:rPr lang="en-US" sz="4000" dirty="0" err="1">
                <a:latin typeface="Times New Roman" panose="02020603050405020304" pitchFamily="18" charset="0"/>
                <a:cs typeface="Times New Roman" panose="02020603050405020304" pitchFamily="18" charset="0"/>
              </a:rPr>
              <a:t>đơn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đổi</a:t>
            </a:r>
            <a:endParaRPr lang="en-US" sz="4000" dirty="0">
              <a:latin typeface="Times New Roman" panose="02020603050405020304" pitchFamily="18" charset="0"/>
              <a:cs typeface="Times New Roman" panose="02020603050405020304" pitchFamily="18" charset="0"/>
            </a:endParaRPr>
          </a:p>
          <a:p>
            <a:pPr marL="0" indent="0" algn="just">
              <a:buNone/>
            </a:pP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Ưu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điểm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nhân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viên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bếp</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rất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quen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thuộc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với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việc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chế</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biến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chúng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Họ</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nhiều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kinh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nghiệm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thường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các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món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ăn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đạt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đến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yêu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cầu</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kỹ</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thuật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cao</a:t>
            </a:r>
            <a:r>
              <a:rPr lang="en-US" sz="4000" dirty="0">
                <a:latin typeface="Times New Roman" panose="02020603050405020304" pitchFamily="18" charset="0"/>
                <a:cs typeface="Times New Roman" panose="02020603050405020304" pitchFamily="18" charset="0"/>
              </a:rPr>
              <a:t>.</a:t>
            </a:r>
          </a:p>
          <a:p>
            <a:pPr marL="0" indent="0" algn="just">
              <a:buNone/>
            </a:pPr>
            <a:endParaRPr lang="en-US" sz="4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800" decel="100000"/>
                                        <p:tgtEl>
                                          <p:spTgt spid="8">
                                            <p:txEl>
                                              <p:pRg st="2" end="2"/>
                                            </p:txEl>
                                          </p:spTgt>
                                        </p:tgtEl>
                                      </p:cBhvr>
                                    </p:animEffect>
                                    <p:anim calcmode="lin" valueType="num">
                                      <p:cBhvr>
                                        <p:cTn id="28" dur="800" decel="100000" fill="hold"/>
                                        <p:tgtEl>
                                          <p:spTgt spid="8">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8">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8">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8">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8">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algn="just">
              <a:buNone/>
            </a:pPr>
            <a:r>
              <a:rPr lang="en-US" sz="4000" dirty="0" smtClean="0">
                <a:solidFill>
                  <a:schemeClr val="bg1"/>
                </a:solidFill>
                <a:latin typeface="Times New Roman" panose="02020603050405020304" pitchFamily="18" charset="0"/>
                <a:cs typeface="Times New Roman" pitchFamily="18" charset="0"/>
              </a:rPr>
              <a:t>	</a:t>
            </a:r>
            <a:r>
              <a:rPr lang="en-US" sz="4000" b="1" dirty="0">
                <a:solidFill>
                  <a:srgbClr val="C00000"/>
                </a:solidFill>
                <a:latin typeface="Times New Roman" panose="02020603050405020304" pitchFamily="18" charset="0"/>
                <a:cs typeface="Times New Roman" panose="02020603050405020304" pitchFamily="18" charset="0"/>
              </a:rPr>
              <a:t>Thực </a:t>
            </a:r>
            <a:r>
              <a:rPr lang="en-US" sz="4000" b="1" dirty="0" err="1">
                <a:solidFill>
                  <a:srgbClr val="C00000"/>
                </a:solidFill>
                <a:latin typeface="Times New Roman" panose="02020603050405020304" pitchFamily="18" charset="0"/>
                <a:cs typeface="Times New Roman" panose="02020603050405020304" pitchFamily="18" charset="0"/>
              </a:rPr>
              <a:t>đơn</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cố</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định</a:t>
            </a:r>
            <a:r>
              <a:rPr lang="en-US" sz="4000" dirty="0" smtClean="0">
                <a:solidFill>
                  <a:srgbClr val="C00000"/>
                </a:solidFill>
                <a:latin typeface="Times New Roman" panose="02020603050405020304" pitchFamily="18" charset="0"/>
                <a:cs typeface="Times New Roman" panose="02020603050405020304" pitchFamily="18" charset="0"/>
              </a:rPr>
              <a:t>:</a:t>
            </a:r>
            <a:endParaRPr lang="en-US" sz="4000" b="1" dirty="0" smtClean="0">
              <a:solidFill>
                <a:srgbClr val="C00000"/>
              </a:solidFill>
              <a:latin typeface="Times New Roman" pitchFamily="18" charset="0"/>
              <a:cs typeface="Times New Roman" pitchFamily="18" charset="0"/>
            </a:endParaRPr>
          </a:p>
          <a:p>
            <a:pPr marL="0" indent="0" algn="just">
              <a:buNone/>
            </a:pPr>
            <a:r>
              <a:rPr lang="en-US" sz="4000" b="1" dirty="0" smtClean="0">
                <a:latin typeface="Times New Roman" panose="02020603050405020304" pitchFamily="18" charset="0"/>
                <a:cs typeface="Times New Roman" panose="02020603050405020304" pitchFamily="18" charset="0"/>
              </a:rPr>
              <a:t>Thực </a:t>
            </a:r>
            <a:r>
              <a:rPr lang="en-US" sz="4000" b="1" dirty="0" err="1">
                <a:latin typeface="Times New Roman" panose="02020603050405020304" pitchFamily="18" charset="0"/>
                <a:cs typeface="Times New Roman" panose="02020603050405020304" pitchFamily="18" charset="0"/>
              </a:rPr>
              <a:t>đơn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cố</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định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là</a:t>
            </a:r>
            <a:r>
              <a:rPr lang="en-US" sz="4000" dirty="0">
                <a:latin typeface="Times New Roman" panose="02020603050405020304" pitchFamily="18" charset="0"/>
                <a:cs typeface="Times New Roman" panose="02020603050405020304" pitchFamily="18" charset="0"/>
              </a:rPr>
              <a:t> thực </a:t>
            </a:r>
            <a:r>
              <a:rPr lang="en-US" sz="4000" dirty="0" err="1">
                <a:latin typeface="Times New Roman" panose="02020603050405020304" pitchFamily="18" charset="0"/>
                <a:cs typeface="Times New Roman" panose="02020603050405020304" pitchFamily="18" charset="0"/>
              </a:rPr>
              <a:t>đơn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đổi</a:t>
            </a:r>
            <a:endParaRPr lang="en-US" sz="4000" dirty="0">
              <a:latin typeface="Times New Roman" panose="02020603050405020304" pitchFamily="18" charset="0"/>
              <a:cs typeface="Times New Roman" panose="02020603050405020304" pitchFamily="18" charset="0"/>
            </a:endParaRPr>
          </a:p>
          <a:p>
            <a:pPr marL="0" indent="0" algn="just">
              <a:buNone/>
            </a:pP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Nhược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điểm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khách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thường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xuyên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của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hàng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dễ</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cảm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thấy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nhàm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chán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vì</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không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có</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được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những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lựa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chọn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mới</a:t>
            </a:r>
            <a:r>
              <a:rPr lang="en-US" sz="4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7748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800" decel="100000"/>
                                        <p:tgtEl>
                                          <p:spTgt spid="8">
                                            <p:txEl>
                                              <p:pRg st="2" end="2"/>
                                            </p:txEl>
                                          </p:spTgt>
                                        </p:tgtEl>
                                      </p:cBhvr>
                                    </p:animEffect>
                                    <p:anim calcmode="lin" valueType="num">
                                      <p:cBhvr>
                                        <p:cTn id="28" dur="800" decel="100000" fill="hold"/>
                                        <p:tgtEl>
                                          <p:spTgt spid="8">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8">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8">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8">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8">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dirty="0">
                <a:latin typeface="Times New Roman" pitchFamily="18" charset="0"/>
                <a:cs typeface="Times New Roman" pitchFamily="18" charset="0"/>
              </a:rPr>
              <a:t>- </a:t>
            </a: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theo</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endParaRPr lang="en-US" sz="4000"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thường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khoảng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thời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gian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từ</a:t>
            </a:r>
            <a:r>
              <a:rPr lang="en-US" sz="4000" dirty="0">
                <a:latin typeface="Times New Roman" pitchFamily="18" charset="0"/>
                <a:cs typeface="Times New Roman" pitchFamily="18" charset="0"/>
              </a:rPr>
              <a:t> 1 </a:t>
            </a:r>
            <a:r>
              <a:rPr lang="en-US" sz="4000" dirty="0" err="1">
                <a:latin typeface="Times New Roman" pitchFamily="18" charset="0"/>
                <a:cs typeface="Times New Roman" pitchFamily="18" charset="0"/>
              </a:rPr>
              <a:t>đến</a:t>
            </a:r>
            <a:r>
              <a:rPr lang="en-US" sz="4000" dirty="0">
                <a:latin typeface="Times New Roman" pitchFamily="18" charset="0"/>
                <a:cs typeface="Times New Roman" pitchFamily="18" charset="0"/>
              </a:rPr>
              <a:t> 3 </a:t>
            </a:r>
            <a:r>
              <a:rPr lang="en-US" sz="4000" dirty="0" err="1">
                <a:latin typeface="Times New Roman" pitchFamily="18" charset="0"/>
                <a:cs typeface="Times New Roman" pitchFamily="18" charset="0"/>
              </a:rPr>
              <a:t>tháng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tùy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thuộc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điều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kiện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doanh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từng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209538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dirty="0" smtClean="0">
                <a:latin typeface="Times New Roman" pitchFamily="18" charset="0"/>
                <a:cs typeface="Times New Roman" pitchFamily="18" charset="0"/>
              </a:rPr>
              <a:t>- </a:t>
            </a: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theo</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endParaRPr lang="en-US" sz="4000"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giúp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nhiều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lựa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chọn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phép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xây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dựng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hoạch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việc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tổ</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chức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mua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nhập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cũng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như</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trữ</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kho</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344224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dirty="0" smtClean="0">
                <a:latin typeface="Times New Roman" pitchFamily="18" charset="0"/>
                <a:cs typeface="Times New Roman" pitchFamily="18" charset="0"/>
              </a:rPr>
              <a:t>- </a:t>
            </a: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theo</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endParaRPr lang="en-US" sz="4000"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số</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quen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thuộc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với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những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thích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khi</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họ</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sẽ</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không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đến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nữa</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693233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dirty="0" smtClean="0">
                <a:latin typeface="Times New Roman" pitchFamily="18" charset="0"/>
                <a:cs typeface="Times New Roman" pitchFamily="18" charset="0"/>
              </a:rPr>
              <a:t>- </a:t>
            </a: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không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có</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sự</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lựa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chọn</a:t>
            </a:r>
            <a:r>
              <a:rPr lang="en-US" sz="4000" b="1"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bao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gồm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đồ</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uống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sẽ</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đưa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ra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phục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vụ</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với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mức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giá</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xác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endParaRPr lang="en-US" sz="4000"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thiết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sẵn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lý</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đồ</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uống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nghiệm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phục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vụ</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mục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tiêu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mình</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25970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không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có</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sự</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lựa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chọn</a:t>
            </a:r>
            <a:r>
              <a:rPr lang="en-US" sz="4000" b="1" dirty="0">
                <a:latin typeface="Times New Roman" pitchFamily="18" charset="0"/>
                <a:cs typeface="Times New Roman" pitchFamily="18" charset="0"/>
              </a:rPr>
              <a:t> </a:t>
            </a: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thường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chỉ</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sử</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dụng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tiệc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hoặc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số</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tuần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hoặc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tháng</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376440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có</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nhiều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sự</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lựa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chọn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bao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gồm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rất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nhiều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chủng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loại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đồ</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uống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sắp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xếp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Mỗi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đồ</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uống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nhiều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mức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lượng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một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mức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giá</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tương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ứng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xác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riêng</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3795345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có</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nhiều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sự</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lựa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chọn</a:t>
            </a:r>
            <a:r>
              <a:rPr lang="en-US" sz="4000" dirty="0">
                <a:latin typeface="Times New Roman" pitchFamily="18" charset="0"/>
                <a:cs typeface="Times New Roman" pitchFamily="18" charset="0"/>
              </a:rPr>
              <a:t>: </a:t>
            </a: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thể</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lựa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chọn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theo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sở</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thích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nhiều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chủng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loại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đồ</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uống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nhau</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256908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có</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nhiều</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sự</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lựa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chọn</a:t>
            </a:r>
            <a:endParaRPr lang="en-US" sz="4000" b="1"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đưa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ra</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đòi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hỏi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phải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có</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năng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cung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ứng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bảo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quản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nguyên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vật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liệu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với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số</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lượng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lớn</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11312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447800"/>
            <a:ext cx="9067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trong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ngày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là</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đổi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trong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tuần</a:t>
            </a:r>
            <a:r>
              <a:rPr lang="en-US" sz="4000" dirty="0">
                <a:latin typeface="Times New Roman" pitchFamily="18" charset="0"/>
                <a:cs typeface="Times New Roman" pitchFamily="18" charset="0"/>
              </a:rPr>
              <a:t>.</a:t>
            </a: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Ưu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xác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định</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đơn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tùy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thuộc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vào</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tính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tươi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nguyên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liệu</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phẩm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năng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giá</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trị</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dưỡng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các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món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ăn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phương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pháp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chế</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biến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khả</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năng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cung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ứng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độ</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đầu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bếp</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426094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r>
              <a:rPr lang="en-US" sz="4000" b="1" dirty="0">
                <a:latin typeface="Times New Roman" pitchFamily="18" charset="0"/>
                <a:cs typeface="Times New Roman" pitchFamily="18" charset="0"/>
              </a:rPr>
              <a:t>Thực </a:t>
            </a:r>
            <a:r>
              <a:rPr lang="en-US" sz="4000" b="1" dirty="0" err="1">
                <a:latin typeface="Times New Roman" pitchFamily="18" charset="0"/>
                <a:cs typeface="Times New Roman" pitchFamily="18" charset="0"/>
              </a:rPr>
              <a:t>đơn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trong</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ngày</a:t>
            </a:r>
            <a:endParaRPr lang="en-US" sz="4000" dirty="0">
              <a:latin typeface="Times New Roman" pitchFamily="18" charset="0"/>
              <a:cs typeface="Times New Roman" pitchFamily="18" charset="0"/>
            </a:endParaRPr>
          </a:p>
          <a:p>
            <a:pPr marL="0" indent="0" algn="just">
              <a:buNone/>
            </a:pP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Nhược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điểm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sự</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hấp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dẫn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hàng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sẽ</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bị</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giảm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khi</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sử</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dụng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loại</a:t>
            </a:r>
            <a:r>
              <a:rPr lang="en-US" sz="4000" dirty="0">
                <a:latin typeface="Times New Roman" pitchFamily="18" charset="0"/>
                <a:cs typeface="Times New Roman" pitchFamily="18" charset="0"/>
              </a:rPr>
              <a:t> thực </a:t>
            </a:r>
            <a:r>
              <a:rPr lang="en-US" sz="4000" dirty="0" err="1">
                <a:latin typeface="Times New Roman" pitchFamily="18" charset="0"/>
                <a:cs typeface="Times New Roman" pitchFamily="18" charset="0"/>
              </a:rPr>
              <a:t>phẩm</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này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nếu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tay</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nghề</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của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đầu</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bếp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hạn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chế</a:t>
            </a:r>
            <a:r>
              <a:rPr lang="en-US" sz="4000" dirty="0">
                <a:latin typeface="Times New Roman" pitchFamily="18" charset="0"/>
                <a:cs typeface="Times New Roman" pitchFamily="18" charset="0"/>
              </a:rPr>
              <a:t>.</a:t>
            </a:r>
          </a:p>
        </p:txBody>
      </p:sp>
    </p:spTree>
    <p:extLst>
      <p:ext uri="{BB962C8B-B14F-4D97-AF65-F5344CB8AC3E}">
        <p14:creationId xmlns:p14="http://schemas.microsoft.com/office/powerpoint/2010/main" val="12495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800" decel="100000"/>
                                        <p:tgtEl>
                                          <p:spTgt spid="8">
                                            <p:txEl>
                                              <p:pRg st="0" end="0"/>
                                            </p:txEl>
                                          </p:spTgt>
                                        </p:tgtEl>
                                      </p:cBhvr>
                                    </p:animEffect>
                                    <p:anim calcmode="lin" valueType="num">
                                      <p:cBhvr>
                                        <p:cTn id="8" dur="800" decel="100000" fill="hold"/>
                                        <p:tgtEl>
                                          <p:spTgt spid="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800" decel="100000"/>
                                        <p:tgtEl>
                                          <p:spTgt spid="8">
                                            <p:txEl>
                                              <p:pRg st="1" end="1"/>
                                            </p:txEl>
                                          </p:spTgt>
                                        </p:tgtEl>
                                      </p:cBhvr>
                                    </p:animEffect>
                                    <p:anim calcmode="lin" valueType="num">
                                      <p:cBhvr>
                                        <p:cTn id="1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7).jpg"/>
          <p:cNvPicPr>
            <a:picLocks noChangeAspect="1"/>
          </p:cNvPicPr>
          <p:nvPr/>
        </p:nvPicPr>
        <p:blipFill>
          <a:blip r:embed="rId2" cstate="print"/>
          <a:stretch>
            <a:fillRect/>
          </a:stretch>
        </p:blipFill>
        <p:spPr>
          <a:xfrm>
            <a:off x="0" y="0"/>
            <a:ext cx="9144000" cy="6858000"/>
          </a:xfrm>
          <a:prstGeom prst="rect">
            <a:avLst/>
          </a:prstGeom>
          <a:solidFill>
            <a:schemeClr val="bg1"/>
          </a:solidFill>
        </p:spPr>
      </p:pic>
      <p:sp>
        <p:nvSpPr>
          <p:cNvPr id="6" name="Title 5"/>
          <p:cNvSpPr>
            <a:spLocks noGrp="1"/>
          </p:cNvSpPr>
          <p:nvPr>
            <p:ph type="title"/>
          </p:nvPr>
        </p:nvSpPr>
        <p:spPr>
          <a:xfrm>
            <a:off x="0" y="274638"/>
            <a:ext cx="8686800" cy="1143000"/>
          </a:xfrm>
          <a:solidFill>
            <a:schemeClr val="bg1"/>
          </a:solidFill>
        </p:spPr>
        <p:txBody>
          <a:bodyPr>
            <a:normAutofit/>
          </a:bodyPr>
          <a:lstStyle/>
          <a:p>
            <a:r>
              <a:rPr lang="en-US" b="1" dirty="0" smtClean="0">
                <a:solidFill>
                  <a:srgbClr val="FF0000"/>
                </a:solidFill>
                <a:latin typeface="Times New Roman" pitchFamily="18" charset="0"/>
                <a:cs typeface="Times New Roman" pitchFamily="18" charset="0"/>
              </a:rPr>
              <a:t>ĐẶC ĐIỂM THỰC ĐƠN</a:t>
            </a:r>
            <a:endParaRPr lang="en-US" dirty="0"/>
          </a:p>
        </p:txBody>
      </p:sp>
      <p:sp>
        <p:nvSpPr>
          <p:cNvPr id="8" name="Content Placeholder 2"/>
          <p:cNvSpPr>
            <a:spLocks noGrp="1"/>
          </p:cNvSpPr>
          <p:nvPr>
            <p:ph idx="1"/>
          </p:nvPr>
        </p:nvSpPr>
        <p:spPr>
          <a:xfrm>
            <a:off x="0" y="1600200"/>
            <a:ext cx="8686800" cy="4525963"/>
          </a:xfrm>
        </p:spPr>
        <p:txBody>
          <a:bodyPr>
            <a:noAutofit/>
          </a:bodyPr>
          <a:lstStyle/>
          <a:p>
            <a:pPr marL="0" indent="0" algn="just">
              <a:buNone/>
            </a:pPr>
            <a:endParaRPr lang="en-US" sz="4000" dirty="0" smtClean="0">
              <a:latin typeface="Times New Roman" pitchFamily="18" charset="0"/>
              <a:cs typeface="Times New Roman" pitchFamily="18" charset="0"/>
            </a:endParaRPr>
          </a:p>
          <a:p>
            <a:pPr marL="0" indent="0" algn="just">
              <a:buNone/>
            </a:pPr>
            <a:r>
              <a:rPr lang="en-US" sz="4000" dirty="0" err="1" smtClean="0">
                <a:latin typeface="Times New Roman" pitchFamily="18" charset="0"/>
                <a:cs typeface="Times New Roman" pitchFamily="18" charset="0"/>
              </a:rPr>
              <a:t>Ngoài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ra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còn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có</a:t>
            </a:r>
            <a:r>
              <a:rPr lang="en-US" sz="4000" dirty="0" smtClean="0">
                <a:latin typeface="Times New Roman" pitchFamily="18" charset="0"/>
                <a:cs typeface="Times New Roman" pitchFamily="18" charset="0"/>
              </a:rPr>
              <a:t> thực </a:t>
            </a:r>
            <a:r>
              <a:rPr lang="en-US" sz="4000" dirty="0" err="1" smtClean="0">
                <a:latin typeface="Times New Roman" pitchFamily="18" charset="0"/>
                <a:cs typeface="Times New Roman" pitchFamily="18" charset="0"/>
              </a:rPr>
              <a:t>đơn</a:t>
            </a:r>
            <a:r>
              <a:rPr lang="en-US" sz="4000" dirty="0" smtClean="0">
                <a:latin typeface="Times New Roman" pitchFamily="18" charset="0"/>
                <a:cs typeface="Times New Roman" pitchFamily="18" charset="0"/>
              </a:rPr>
              <a:t>: </a:t>
            </a:r>
          </a:p>
          <a:p>
            <a:pPr marL="971550" lvl="1" indent="-571500" algn="just"/>
            <a:r>
              <a:rPr lang="en-US" sz="3600" dirty="0" smtClean="0">
                <a:latin typeface="Times New Roman" pitchFamily="18" charset="0"/>
                <a:cs typeface="Times New Roman" pitchFamily="18" charset="0"/>
              </a:rPr>
              <a:t>M-Bar menu, </a:t>
            </a:r>
          </a:p>
          <a:p>
            <a:pPr marL="971550" lvl="1" indent="-571500" algn="just"/>
            <a:r>
              <a:rPr lang="en-US" sz="3600" dirty="0" smtClean="0">
                <a:latin typeface="Times New Roman" pitchFamily="18" charset="0"/>
                <a:cs typeface="Times New Roman" pitchFamily="18" charset="0"/>
              </a:rPr>
              <a:t>Snack menu</a:t>
            </a:r>
            <a:endParaRPr lang="en-US" sz="3600" dirty="0">
              <a:latin typeface="Times New Roman" pitchFamily="18" charset="0"/>
              <a:cs typeface="Times New Roman" pitchFamily="18" charset="0"/>
            </a:endParaRPr>
          </a:p>
        </p:txBody>
      </p:sp>
    </p:spTree>
    <p:extLst>
      <p:ext uri="{BB962C8B-B14F-4D97-AF65-F5344CB8AC3E}">
        <p14:creationId xmlns:p14="http://schemas.microsoft.com/office/powerpoint/2010/main" val="192432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800" decel="100000"/>
                                        <p:tgtEl>
                                          <p:spTgt spid="8">
                                            <p:txEl>
                                              <p:pRg st="1" end="1"/>
                                            </p:txEl>
                                          </p:spTgt>
                                        </p:tgtEl>
                                      </p:cBhvr>
                                    </p:animEffect>
                                    <p:anim calcmode="lin" valueType="num">
                                      <p:cBhvr>
                                        <p:cTn id="8" dur="800" decel="100000" fill="hold"/>
                                        <p:tgtEl>
                                          <p:spTgt spid="8">
                                            <p:txEl>
                                              <p:pRg st="1" end="1"/>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
                                            <p:txEl>
                                              <p:pRg st="1" end="1"/>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
                                            <p:txEl>
                                              <p:pRg st="1" end="1"/>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xEl>
                                              <p:pRg st="1" end="1"/>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xEl>
                                              <p:pRg st="1" end="1"/>
                                            </p:txEl>
                                          </p:spTgt>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800" decel="100000"/>
                                        <p:tgtEl>
                                          <p:spTgt spid="8">
                                            <p:txEl>
                                              <p:pRg st="2" end="2"/>
                                            </p:txEl>
                                          </p:spTgt>
                                        </p:tgtEl>
                                      </p:cBhvr>
                                    </p:animEffect>
                                    <p:anim calcmode="lin" valueType="num">
                                      <p:cBhvr>
                                        <p:cTn id="16" dur="800" decel="100000" fill="hold"/>
                                        <p:tgtEl>
                                          <p:spTgt spid="8">
                                            <p:txEl>
                                              <p:pRg st="2" end="2"/>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8">
                                            <p:txEl>
                                              <p:pRg st="2" end="2"/>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8">
                                            <p:txEl>
                                              <p:pRg st="2" end="2"/>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8">
                                            <p:txEl>
                                              <p:pRg st="2" end="2"/>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8">
                                            <p:txEl>
                                              <p:pRg st="2" end="2"/>
                                            </p:txEl>
                                          </p:spTgt>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Effect transition="in" filter="fade">
                                      <p:cBhvr>
                                        <p:cTn id="23" dur="800" decel="100000"/>
                                        <p:tgtEl>
                                          <p:spTgt spid="8">
                                            <p:txEl>
                                              <p:pRg st="3" end="3"/>
                                            </p:txEl>
                                          </p:spTgt>
                                        </p:tgtEl>
                                      </p:cBhvr>
                                    </p:animEffect>
                                    <p:anim calcmode="lin" valueType="num">
                                      <p:cBhvr>
                                        <p:cTn id="24" dur="800" decel="100000" fill="hold"/>
                                        <p:tgtEl>
                                          <p:spTgt spid="8">
                                            <p:txEl>
                                              <p:pRg st="3" end="3"/>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8">
                                            <p:txEl>
                                              <p:pRg st="3" end="3"/>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8">
                                            <p:txEl>
                                              <p:pRg st="3" end="3"/>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8">
                                            <p:txEl>
                                              <p:pRg st="3" end="3"/>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8">
                                            <p:txEl>
                                              <p:pRg st="3" end="3"/>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3600" b="1" dirty="0" smtClean="0">
                <a:solidFill>
                  <a:srgbClr val="FF0000"/>
                </a:solidFill>
                <a:latin typeface="Times New Roman" pitchFamily="18" charset="0"/>
                <a:cs typeface="Times New Roman" pitchFamily="18" charset="0"/>
              </a:rPr>
              <a:t>BÀI TẬP 2</a:t>
            </a:r>
            <a:endParaRPr lang="en-US" sz="3600" dirty="0"/>
          </a:p>
        </p:txBody>
      </p:sp>
      <p:graphicFrame>
        <p:nvGraphicFramePr>
          <p:cNvPr id="5" name="Diagram 4"/>
          <p:cNvGraphicFramePr/>
          <p:nvPr>
            <p:extLst>
              <p:ext uri="{D42A27DB-BD31-4B8C-83A1-F6EECF244321}">
                <p14:modId xmlns:p14="http://schemas.microsoft.com/office/powerpoint/2010/main" val="2576353542"/>
              </p:ext>
            </p:extLst>
          </p:nvPr>
        </p:nvGraphicFramePr>
        <p:xfrm>
          <a:off x="1752600" y="1447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3600" b="1" dirty="0" smtClean="0">
                <a:solidFill>
                  <a:srgbClr val="C00000"/>
                </a:solidFill>
                <a:latin typeface="Times New Roman" pitchFamily="18" charset="0"/>
              </a:rPr>
              <a:t/>
            </a:r>
            <a:br>
              <a:rPr lang="en-US" sz="3600" b="1" dirty="0" smtClean="0">
                <a:solidFill>
                  <a:srgbClr val="C00000"/>
                </a:solidFill>
                <a:latin typeface="Times New Roman" pitchFamily="18" charset="0"/>
              </a:rPr>
            </a:br>
            <a:r>
              <a:rPr lang="en-US" sz="3600" b="1" dirty="0" smtClean="0">
                <a:solidFill>
                  <a:srgbClr val="C00000"/>
                </a:solidFill>
                <a:latin typeface="Times New Roman" pitchFamily="18" charset="0"/>
              </a:rPr>
              <a:t>3. </a:t>
            </a:r>
            <a:r>
              <a:rPr lang="en-US" sz="3600" b="1" dirty="0" err="1" smtClean="0">
                <a:solidFill>
                  <a:srgbClr val="C00000"/>
                </a:solidFill>
                <a:latin typeface="Times New Roman" pitchFamily="18" charset="0"/>
              </a:rPr>
              <a:t>Bài</a:t>
            </a:r>
            <a:r>
              <a:rPr lang="en-US" sz="3600" b="1" dirty="0" smtClean="0">
                <a:solidFill>
                  <a:srgbClr val="C00000"/>
                </a:solidFill>
                <a:latin typeface="Times New Roman" pitchFamily="18" charset="0"/>
              </a:rPr>
              <a:t> </a:t>
            </a:r>
            <a:r>
              <a:rPr lang="en-US" sz="3600" b="1" dirty="0" err="1" smtClean="0">
                <a:solidFill>
                  <a:srgbClr val="C00000"/>
                </a:solidFill>
                <a:latin typeface="Times New Roman" pitchFamily="18" charset="0"/>
              </a:rPr>
              <a:t>tập</a:t>
            </a:r>
            <a:r>
              <a:rPr lang="en-US" sz="3600" b="1" dirty="0" smtClean="0">
                <a:solidFill>
                  <a:srgbClr val="C00000"/>
                </a:solidFill>
                <a:latin typeface="Times New Roman" pitchFamily="18" charset="0"/>
              </a:rPr>
              <a:t> 3: </a:t>
            </a:r>
            <a:r>
              <a:rPr lang="en-US" sz="3600" dirty="0" err="1" smtClean="0">
                <a:solidFill>
                  <a:srgbClr val="C00000"/>
                </a:solidFill>
                <a:latin typeface="Times New Roman" pitchFamily="18" charset="0"/>
              </a:rPr>
              <a:t>Phân</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tích</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các</a:t>
            </a:r>
            <a:r>
              <a:rPr lang="en-US" sz="3600" dirty="0" smtClean="0">
                <a:solidFill>
                  <a:srgbClr val="C00000"/>
                </a:solidFill>
                <a:latin typeface="Times New Roman" pitchFamily="18" charset="0"/>
              </a:rPr>
              <a:t> menu </a:t>
            </a:r>
            <a:r>
              <a:rPr lang="en-US" sz="3600" dirty="0" err="1" smtClean="0">
                <a:solidFill>
                  <a:srgbClr val="C00000"/>
                </a:solidFill>
                <a:latin typeface="Times New Roman" pitchFamily="18" charset="0"/>
              </a:rPr>
              <a:t>đặc</a:t>
            </a:r>
            <a:r>
              <a:rPr lang="en-US" sz="3600" dirty="0" smtClean="0">
                <a:solidFill>
                  <a:srgbClr val="C00000"/>
                </a:solidFill>
                <a:latin typeface="Times New Roman" pitchFamily="18" charset="0"/>
              </a:rPr>
              <a:t> </a:t>
            </a:r>
            <a:r>
              <a:rPr lang="en-US" sz="3600" dirty="0" err="1" smtClean="0">
                <a:solidFill>
                  <a:srgbClr val="C00000"/>
                </a:solidFill>
                <a:latin typeface="Times New Roman" pitchFamily="18" charset="0"/>
              </a:rPr>
              <a:t>biệt</a:t>
            </a:r>
            <a:r>
              <a:rPr lang="en-US" b="1" dirty="0" smtClean="0">
                <a:solidFill>
                  <a:srgbClr val="FFFF99"/>
                </a:solidFill>
                <a:latin typeface="Times New Roman" pitchFamily="18" charset="0"/>
              </a:rPr>
              <a:t/>
            </a:r>
            <a:br>
              <a:rPr lang="en-US" b="1" dirty="0" smtClean="0">
                <a:solidFill>
                  <a:srgbClr val="FFFF99"/>
                </a:solidFill>
                <a:latin typeface="Times New Roman" pitchFamily="18" charset="0"/>
              </a:rPr>
            </a:br>
            <a:endParaRPr lang="en-US" dirty="0"/>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79267891"/>
              </p:ext>
            </p:extLst>
          </p:nvPr>
        </p:nvGraphicFramePr>
        <p:xfrm>
          <a:off x="457200" y="1219200"/>
          <a:ext cx="8229600" cy="490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70" decel="100000"/>
                                        <p:tgtEl>
                                          <p:spTgt spid="11"/>
                                        </p:tgtEl>
                                      </p:cBhvr>
                                    </p:animEffect>
                                    <p:animScale>
                                      <p:cBhvr>
                                        <p:cTn id="8" dur="770" decel="100000"/>
                                        <p:tgtEl>
                                          <p:spTgt spid="11"/>
                                        </p:tgtEl>
                                      </p:cBhvr>
                                      <p:from x="10000" y="10000"/>
                                      <p:to x="200000" y="450000"/>
                                    </p:animScale>
                                    <p:animScale>
                                      <p:cBhvr>
                                        <p:cTn id="9" dur="1230" accel="100000" fill="hold">
                                          <p:stCondLst>
                                            <p:cond delay="770"/>
                                          </p:stCondLst>
                                        </p:cTn>
                                        <p:tgtEl>
                                          <p:spTgt spid="11"/>
                                        </p:tgtEl>
                                      </p:cBhvr>
                                      <p:from x="200000" y="450000"/>
                                      <p:to x="100000" y="100000"/>
                                    </p:animScale>
                                    <p:set>
                                      <p:cBhvr>
                                        <p:cTn id="10" dur="770" fill="hold"/>
                                        <p:tgtEl>
                                          <p:spTgt spid="11"/>
                                        </p:tgtEl>
                                        <p:attrNameLst>
                                          <p:attrName>ppt_x</p:attrName>
                                        </p:attrNameLst>
                                      </p:cBhvr>
                                      <p:to>
                                        <p:strVal val="(0.5)"/>
                                      </p:to>
                                    </p:set>
                                    <p:anim from="(0.5)" to="(#ppt_x)" calcmode="lin" valueType="num">
                                      <p:cBhvr>
                                        <p:cTn id="11" dur="1230" accel="100000" fill="hold">
                                          <p:stCondLst>
                                            <p:cond delay="770"/>
                                          </p:stCondLst>
                                        </p:cTn>
                                        <p:tgtEl>
                                          <p:spTgt spid="11"/>
                                        </p:tgtEl>
                                        <p:attrNameLst>
                                          <p:attrName>ppt_x</p:attrName>
                                        </p:attrNameLst>
                                      </p:cBhvr>
                                    </p:anim>
                                    <p:set>
                                      <p:cBhvr>
                                        <p:cTn id="12" dur="770" fill="hold"/>
                                        <p:tgtEl>
                                          <p:spTgt spid="11"/>
                                        </p:tgtEl>
                                        <p:attrNameLst>
                                          <p:attrName>ppt_y</p:attrName>
                                        </p:attrNameLst>
                                      </p:cBhvr>
                                      <p:to>
                                        <p:strVal val="(#ppt_y+0.4)"/>
                                      </p:to>
                                    </p:set>
                                    <p:anim from="(#ppt_y+0.4)" to="(#ppt_y)" calcmode="lin" valueType="num">
                                      <p:cBhvr>
                                        <p:cTn id="13"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0" y="136267"/>
            <a:ext cx="9144000" cy="769441"/>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ctr" defTabSz="914400" rtl="0" eaLnBrk="1" fontAlgn="base" latinLnBrk="0" hangingPunct="1">
              <a:lnSpc>
                <a:spcPct val="100000"/>
              </a:lnSpc>
              <a:spcBef>
                <a:spcPct val="0"/>
              </a:spcBef>
              <a:spcAft>
                <a:spcPct val="0"/>
              </a:spcAft>
              <a:buClrTx/>
              <a:buSzTx/>
              <a:buFontTx/>
              <a:buNone/>
              <a:tabLst/>
            </a:pPr>
            <a:r>
              <a:rPr kumimoji="0" lang="da-DK" sz="44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CỦNG</a:t>
            </a:r>
            <a:r>
              <a:rPr kumimoji="0" lang="da-DK" sz="4400" b="1"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CỐ BÀI</a:t>
            </a:r>
            <a:endParaRPr kumimoji="0" lang="da-DK" sz="4400" b="1" i="0"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0" y="2087463"/>
            <a:ext cx="6705600" cy="4770537"/>
          </a:xfrm>
          <a:prstGeom prst="rect">
            <a:avLst/>
          </a:prstGeom>
          <a:solidFill>
            <a:schemeClr val="bg1"/>
          </a:solidFill>
        </p:spPr>
        <p:txBody>
          <a:bodyPr wrap="square">
            <a:spAutoFit/>
          </a:bodyPr>
          <a:lstStyle/>
          <a:p>
            <a:pPr algn="ctr">
              <a:lnSpc>
                <a:spcPct val="150000"/>
              </a:lnSpc>
            </a:pPr>
            <a:r>
              <a:rPr lang="en-US" sz="3200" b="1" dirty="0" smtClean="0">
                <a:latin typeface="Times New Roman" pitchFamily="18" charset="0"/>
                <a:cs typeface="Times New Roman" pitchFamily="18" charset="0"/>
              </a:rPr>
              <a:t>KIỂM TRA THƯỜNG) XUYÊN</a:t>
            </a:r>
          </a:p>
          <a:p>
            <a:pPr algn="ctr"/>
            <a:r>
              <a:rPr lang="en-US" sz="3200" i="1" dirty="0" smtClean="0">
                <a:latin typeface="Times New Roman" pitchFamily="18" charset="0"/>
                <a:cs typeface="Times New Roman" pitchFamily="18" charset="0"/>
              </a:rPr>
              <a:t>(</a:t>
            </a:r>
            <a:r>
              <a:rPr lang="en-US" sz="3200" i="1" dirty="0" err="1" smtClean="0">
                <a:latin typeface="Times New Roman" pitchFamily="18" charset="0"/>
                <a:cs typeface="Times New Roman" pitchFamily="18" charset="0"/>
              </a:rPr>
              <a:t>Thời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gian</a:t>
            </a:r>
            <a:r>
              <a:rPr lang="en-US" sz="3200" i="1" dirty="0" smtClean="0">
                <a:latin typeface="Times New Roman" pitchFamily="18" charset="0"/>
                <a:cs typeface="Times New Roman" pitchFamily="18" charset="0"/>
              </a:rPr>
              <a:t>: 30 </a:t>
            </a:r>
            <a:r>
              <a:rPr lang="en-US" sz="3200" i="1" dirty="0" err="1" smtClean="0">
                <a:latin typeface="Times New Roman" pitchFamily="18" charset="0"/>
                <a:cs typeface="Times New Roman" pitchFamily="18" charset="0"/>
              </a:rPr>
              <a:t>phút</a:t>
            </a:r>
            <a:r>
              <a:rPr lang="en-US" sz="3200" i="1" dirty="0" smtClean="0">
                <a:latin typeface="Times New Roman" pitchFamily="18" charset="0"/>
                <a:cs typeface="Times New Roman" pitchFamily="18" charset="0"/>
              </a:rPr>
              <a:t>)</a:t>
            </a:r>
          </a:p>
          <a:p>
            <a:pPr algn="ctr"/>
            <a:r>
              <a:rPr lang="en-US" sz="3200" i="1" dirty="0" smtClean="0">
                <a:latin typeface="Times New Roman" pitchFamily="18" charset="0"/>
                <a:cs typeface="Times New Roman" pitchFamily="18" charset="0"/>
              </a:rPr>
              <a:t>SET MENU</a:t>
            </a:r>
          </a:p>
          <a:p>
            <a:pPr algn="just"/>
            <a:r>
              <a:rPr lang="en-US" sz="3200" i="1" dirty="0" err="1" smtClean="0">
                <a:latin typeface="Times New Roman" pitchFamily="18" charset="0"/>
                <a:cs typeface="Times New Roman" pitchFamily="18" charset="0"/>
              </a:rPr>
              <a:t>Gỏi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trái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bưởi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hải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sản</a:t>
            </a:r>
            <a:endParaRPr lang="en-US" sz="3200" i="1" dirty="0" smtClean="0">
              <a:latin typeface="Times New Roman" pitchFamily="18" charset="0"/>
              <a:cs typeface="Times New Roman" pitchFamily="18" charset="0"/>
            </a:endParaRPr>
          </a:p>
          <a:p>
            <a:pPr algn="just"/>
            <a:r>
              <a:rPr lang="en-US" sz="3200" i="1" dirty="0" err="1" smtClean="0">
                <a:latin typeface="Times New Roman" pitchFamily="18" charset="0"/>
                <a:cs typeface="Times New Roman" pitchFamily="18" charset="0"/>
              </a:rPr>
              <a:t>Sụn</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hải</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sản</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bào</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ngư</a:t>
            </a:r>
            <a:endParaRPr lang="en-US" sz="3200" i="1" dirty="0" smtClean="0">
              <a:latin typeface="Times New Roman" pitchFamily="18" charset="0"/>
              <a:cs typeface="Times New Roman" pitchFamily="18" charset="0"/>
            </a:endParaRPr>
          </a:p>
          <a:p>
            <a:pPr algn="just"/>
            <a:r>
              <a:rPr lang="en-US" sz="3200" i="1" dirty="0" err="1" smtClean="0">
                <a:latin typeface="Times New Roman" pitchFamily="18" charset="0"/>
                <a:cs typeface="Times New Roman" pitchFamily="18" charset="0"/>
              </a:rPr>
              <a:t>Tôm</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càng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sốt</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tương</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cây</a:t>
            </a:r>
            <a:endParaRPr lang="en-US" sz="3200" i="1" dirty="0" smtClean="0">
              <a:latin typeface="Times New Roman" pitchFamily="18" charset="0"/>
              <a:cs typeface="Times New Roman" pitchFamily="18" charset="0"/>
            </a:endParaRPr>
          </a:p>
          <a:p>
            <a:pPr algn="just"/>
            <a:r>
              <a:rPr lang="en-US" sz="3200" i="1" dirty="0" err="1" smtClean="0">
                <a:latin typeface="Times New Roman" pitchFamily="18" charset="0"/>
                <a:cs typeface="Times New Roman" pitchFamily="18" charset="0"/>
              </a:rPr>
              <a:t>Bò</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Úc</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đút</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lò</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sốt</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tiêu</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đỏ</a:t>
            </a:r>
            <a:endParaRPr lang="en-US" sz="3200" i="1" dirty="0" smtClean="0">
              <a:latin typeface="Times New Roman" pitchFamily="18" charset="0"/>
              <a:cs typeface="Times New Roman" pitchFamily="18" charset="0"/>
            </a:endParaRPr>
          </a:p>
          <a:p>
            <a:pPr algn="just"/>
            <a:r>
              <a:rPr lang="en-US" sz="3200" i="1" dirty="0" err="1" smtClean="0">
                <a:latin typeface="Times New Roman" pitchFamily="18" charset="0"/>
                <a:cs typeface="Times New Roman" pitchFamily="18" charset="0"/>
              </a:rPr>
              <a:t>Cơm</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gạo</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lứt</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lá</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sen</a:t>
            </a:r>
            <a:endParaRPr lang="en-US" sz="3200" i="1" dirty="0" smtClean="0">
              <a:latin typeface="Times New Roman" pitchFamily="18" charset="0"/>
              <a:cs typeface="Times New Roman" pitchFamily="18" charset="0"/>
            </a:endParaRPr>
          </a:p>
          <a:p>
            <a:pPr algn="just"/>
            <a:r>
              <a:rPr lang="en-US" sz="3200" i="1" dirty="0" smtClean="0">
                <a:latin typeface="Times New Roman" pitchFamily="18" charset="0"/>
                <a:cs typeface="Times New Roman" pitchFamily="18" charset="0"/>
              </a:rPr>
              <a:t>Chocolate mousse</a:t>
            </a:r>
            <a:endParaRPr lang="en-US" sz="3200" i="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400" decel="100000"/>
                                        <p:tgtEl>
                                          <p:spTgt spid="6"/>
                                        </p:tgtEl>
                                      </p:cBhvr>
                                    </p:animEffect>
                                    <p:anim calcmode="lin" valueType="num">
                                      <p:cBhvr>
                                        <p:cTn id="8" dur="2400" decel="100000" fill="hold"/>
                                        <p:tgtEl>
                                          <p:spTgt spid="6"/>
                                        </p:tgtEl>
                                        <p:attrNameLst>
                                          <p:attrName>style.rotation</p:attrName>
                                        </p:attrNameLst>
                                      </p:cBhvr>
                                      <p:tavLst>
                                        <p:tav tm="0">
                                          <p:val>
                                            <p:fltVal val="-90"/>
                                          </p:val>
                                        </p:tav>
                                        <p:tav tm="100000">
                                          <p:val>
                                            <p:fltVal val="0"/>
                                          </p:val>
                                        </p:tav>
                                      </p:tavLst>
                                    </p:anim>
                                    <p:anim calcmode="lin" valueType="num">
                                      <p:cBhvr>
                                        <p:cTn id="9" dur="2400" decel="100000" fill="hold"/>
                                        <p:tgtEl>
                                          <p:spTgt spid="6"/>
                                        </p:tgtEl>
                                        <p:attrNameLst>
                                          <p:attrName>ppt_x</p:attrName>
                                        </p:attrNameLst>
                                      </p:cBhvr>
                                      <p:tavLst>
                                        <p:tav tm="0">
                                          <p:val>
                                            <p:strVal val="#ppt_x+0.4"/>
                                          </p:val>
                                        </p:tav>
                                        <p:tav tm="100000">
                                          <p:val>
                                            <p:strVal val="#ppt_x-0.05"/>
                                          </p:val>
                                        </p:tav>
                                      </p:tavLst>
                                    </p:anim>
                                    <p:anim calcmode="lin" valueType="num">
                                      <p:cBhvr>
                                        <p:cTn id="10" dur="2400" decel="100000" fill="hold"/>
                                        <p:tgtEl>
                                          <p:spTgt spid="6"/>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Rectangle 3"/>
          <p:cNvSpPr>
            <a:spLocks noChangeArrowheads="1"/>
          </p:cNvSpPr>
          <p:nvPr/>
        </p:nvSpPr>
        <p:spPr bwMode="auto">
          <a:xfrm>
            <a:off x="0" y="590120"/>
            <a:ext cx="8915400" cy="584775"/>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kumimoji="0" lang="da-DK" sz="3200" b="1" i="0" u="none" strike="noStrike" kern="1200" cap="none" spc="0" normalizeH="0" baseline="0" noProof="0" dirty="0" smtClean="0">
                <a:ln>
                  <a:noFill/>
                </a:ln>
                <a:solidFill>
                  <a:srgbClr val="C00000"/>
                </a:solidFill>
                <a:effectLst/>
                <a:uLnTx/>
                <a:uFillTx/>
                <a:latin typeface="Times New Roman" pitchFamily="18" charset="0"/>
                <a:ea typeface="Calibri" pitchFamily="34" charset="0"/>
                <a:cs typeface="Times New Roman" pitchFamily="18" charset="0"/>
              </a:rPr>
              <a:t>Bài tập 2: </a:t>
            </a:r>
            <a:r>
              <a:rPr lang="en-US" sz="3200" i="1" dirty="0" err="1">
                <a:latin typeface="Times New Roman" pitchFamily="18" charset="0"/>
                <a:cs typeface="Times New Roman" pitchFamily="18" charset="0"/>
              </a:rPr>
              <a:t>Thiết</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kế</a:t>
            </a:r>
            <a:r>
              <a:rPr lang="en-US" sz="3200" i="1" dirty="0">
                <a:latin typeface="Times New Roman" pitchFamily="18" charset="0"/>
                <a:cs typeface="Times New Roman" pitchFamily="18" charset="0"/>
              </a:rPr>
              <a:t> </a:t>
            </a:r>
            <a:r>
              <a:rPr lang="en-US" sz="3200" i="1" dirty="0" smtClean="0">
                <a:latin typeface="Times New Roman" pitchFamily="18" charset="0"/>
                <a:cs typeface="Times New Roman" pitchFamily="18" charset="0"/>
              </a:rPr>
              <a:t>Set </a:t>
            </a:r>
            <a:r>
              <a:rPr lang="en-US" sz="3200" i="1" dirty="0">
                <a:latin typeface="Times New Roman" pitchFamily="18" charset="0"/>
                <a:cs typeface="Times New Roman" pitchFamily="18" charset="0"/>
              </a:rPr>
              <a:t>menu </a:t>
            </a:r>
            <a:r>
              <a:rPr lang="en-US" sz="3200" i="1" dirty="0" err="1" smtClean="0">
                <a:latin typeface="Times New Roman" pitchFamily="18" charset="0"/>
                <a:cs typeface="Times New Roman" pitchFamily="18" charset="0"/>
              </a:rPr>
              <a:t>trên</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theo</a:t>
            </a:r>
            <a:r>
              <a:rPr lang="en-US" sz="3200" i="1" dirty="0" smtClean="0">
                <a:latin typeface="Times New Roman" pitchFamily="18" charset="0"/>
                <a:cs typeface="Times New Roman" pitchFamily="18" charset="0"/>
              </a:rPr>
              <a:t> </a:t>
            </a:r>
            <a:r>
              <a:rPr lang="en-US" sz="3200" i="1" dirty="0" err="1">
                <a:latin typeface="Times New Roman" pitchFamily="18" charset="0"/>
                <a:cs typeface="Times New Roman" pitchFamily="18" charset="0"/>
              </a:rPr>
              <a:t>yêu</a:t>
            </a:r>
            <a:r>
              <a:rPr lang="en-US" sz="3200" i="1" dirty="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cầu</a:t>
            </a:r>
            <a:r>
              <a:rPr lang="en-US" sz="3200" i="1" dirty="0" smtClean="0">
                <a:latin typeface="Times New Roman" pitchFamily="18" charset="0"/>
                <a:cs typeface="Times New Roman" pitchFamily="18" charset="0"/>
              </a:rPr>
              <a:t> </a:t>
            </a:r>
            <a:r>
              <a:rPr lang="en-US" sz="3200" i="1" dirty="0" err="1" smtClean="0">
                <a:latin typeface="Times New Roman" pitchFamily="18" charset="0"/>
                <a:cs typeface="Times New Roman" pitchFamily="18" charset="0"/>
              </a:rPr>
              <a:t>sau</a:t>
            </a:r>
            <a:r>
              <a:rPr lang="en-US" sz="3200" i="1" dirty="0" smtClean="0">
                <a:latin typeface="Times New Roman" pitchFamily="18" charset="0"/>
                <a:cs typeface="Times New Roman" pitchFamily="18" charset="0"/>
              </a:rPr>
              <a:t>:</a:t>
            </a:r>
            <a:endParaRPr lang="en-US" sz="3200" i="1" dirty="0">
              <a:latin typeface="Times New Roman" pitchFamily="18" charset="0"/>
              <a:cs typeface="Times New Roman" pitchFamily="18" charset="0"/>
            </a:endParaRPr>
          </a:p>
        </p:txBody>
      </p:sp>
      <p:graphicFrame>
        <p:nvGraphicFramePr>
          <p:cNvPr id="6" name="Diagram 5"/>
          <p:cNvGraphicFramePr/>
          <p:nvPr>
            <p:extLst>
              <p:ext uri="{D42A27DB-BD31-4B8C-83A1-F6EECF244321}">
                <p14:modId xmlns:p14="http://schemas.microsoft.com/office/powerpoint/2010/main" val="3822745551"/>
              </p:ext>
            </p:extLst>
          </p:nvPr>
        </p:nvGraphicFramePr>
        <p:xfrm>
          <a:off x="2990193" y="2209800"/>
          <a:ext cx="7601607"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9351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590120"/>
            <a:ext cx="8915400" cy="584775"/>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ctr"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THỰC</a:t>
            </a:r>
            <a:r>
              <a:rPr kumimoji="0" lang="da-DK" sz="3200" b="1"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ĐƠN THAM KHẢO</a:t>
            </a:r>
            <a:endParaRPr kumimoji="0" lang="da-DK" sz="2400" i="0"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762000" y="1600200"/>
            <a:ext cx="7772400" cy="3539430"/>
          </a:xfrm>
          <a:prstGeom prst="rect">
            <a:avLst/>
          </a:prstGeom>
          <a:solidFill>
            <a:schemeClr val="bg1"/>
          </a:solidFill>
        </p:spPr>
        <p:txBody>
          <a:bodyPr wrap="square">
            <a:spAutoFit/>
          </a:bodyPr>
          <a:lstStyle/>
          <a:p>
            <a:pPr algn="ctr"/>
            <a:r>
              <a:rPr lang="en-US" sz="3200" dirty="0" smtClean="0">
                <a:latin typeface="Times New Roman" pitchFamily="18" charset="0"/>
                <a:ea typeface="Calibri" pitchFamily="34" charset="0"/>
                <a:cs typeface="Times New Roman" pitchFamily="18" charset="0"/>
              </a:rPr>
              <a:t>SET MENU 1</a:t>
            </a:r>
          </a:p>
          <a:p>
            <a:pPr algn="ctr"/>
            <a:r>
              <a:rPr lang="en-US" sz="3200" dirty="0" err="1" smtClean="0">
                <a:latin typeface="Times New Roman" pitchFamily="18" charset="0"/>
                <a:ea typeface="Calibri" pitchFamily="34" charset="0"/>
                <a:cs typeface="Times New Roman" pitchFamily="18" charset="0"/>
              </a:rPr>
              <a:t>Gỏi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sụn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rong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biển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tôm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thịt</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Súp</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hải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sản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rong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biển</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Cá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hồi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áp</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chảo</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sốt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chanh</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Sườn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bê</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sốt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nấm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rừng</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Cơm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bát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bửu</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nồi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đất</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Bánh</a:t>
            </a:r>
            <a:r>
              <a:rPr lang="en-US" sz="3200" dirty="0" smtClean="0">
                <a:latin typeface="Times New Roman" pitchFamily="18" charset="0"/>
                <a:ea typeface="Calibri" pitchFamily="34" charset="0"/>
                <a:cs typeface="Times New Roman" pitchFamily="18" charset="0"/>
              </a:rPr>
              <a:t> Opera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590120"/>
            <a:ext cx="8915400" cy="584775"/>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ctr"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THỰC</a:t>
            </a:r>
            <a:r>
              <a:rPr kumimoji="0" lang="da-DK" sz="3200" b="1"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ĐƠN THAM KHẢO</a:t>
            </a:r>
            <a:endParaRPr kumimoji="0" lang="da-DK" sz="2400" i="0"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762000" y="1600200"/>
            <a:ext cx="7772400" cy="4031873"/>
          </a:xfrm>
          <a:prstGeom prst="rect">
            <a:avLst/>
          </a:prstGeom>
          <a:solidFill>
            <a:schemeClr val="bg1"/>
          </a:solidFill>
        </p:spPr>
        <p:txBody>
          <a:bodyPr wrap="square">
            <a:spAutoFit/>
          </a:bodyPr>
          <a:lstStyle/>
          <a:p>
            <a:pPr algn="ctr"/>
            <a:r>
              <a:rPr lang="en-US" sz="3200" dirty="0" smtClean="0">
                <a:latin typeface="Times New Roman" pitchFamily="18" charset="0"/>
                <a:ea typeface="Calibri" pitchFamily="34" charset="0"/>
                <a:cs typeface="Times New Roman" pitchFamily="18" charset="0"/>
              </a:rPr>
              <a:t>SET MENU 2</a:t>
            </a:r>
          </a:p>
          <a:p>
            <a:pPr algn="ctr"/>
            <a:r>
              <a:rPr lang="en-US" sz="3200" dirty="0" err="1" smtClean="0">
                <a:latin typeface="Times New Roman" pitchFamily="18" charset="0"/>
                <a:ea typeface="Calibri" pitchFamily="34" charset="0"/>
                <a:cs typeface="Times New Roman" pitchFamily="18" charset="0"/>
              </a:rPr>
              <a:t>Tổ</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chim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hải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sản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uyên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ương</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Súp</a:t>
            </a:r>
            <a:r>
              <a:rPr lang="en-US" sz="3200" dirty="0" smtClean="0">
                <a:latin typeface="Times New Roman" pitchFamily="18" charset="0"/>
                <a:ea typeface="Calibri" pitchFamily="34" charset="0"/>
                <a:cs typeface="Times New Roman" pitchFamily="18" charset="0"/>
              </a:rPr>
              <a:t> vi </a:t>
            </a:r>
            <a:r>
              <a:rPr lang="en-US" sz="3200" dirty="0" err="1" smtClean="0">
                <a:latin typeface="Times New Roman" pitchFamily="18" charset="0"/>
                <a:ea typeface="Calibri" pitchFamily="34" charset="0"/>
                <a:cs typeface="Times New Roman" pitchFamily="18" charset="0"/>
              </a:rPr>
              <a:t>cá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bào</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ngư</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Cá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tuyết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áp</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chảo</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sốt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thì</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là</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Vịt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rút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xương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bọc</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khoai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môn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chiên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giòn</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Bông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cải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xào</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bào</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ngư</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Cơm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chiên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cơm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sữa</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Bánh</a:t>
            </a:r>
            <a:r>
              <a:rPr lang="en-US" sz="3200" dirty="0" smtClean="0">
                <a:latin typeface="Times New Roman" pitchFamily="18" charset="0"/>
                <a:ea typeface="Calibri" pitchFamily="34" charset="0"/>
                <a:cs typeface="Times New Roman" pitchFamily="18" charset="0"/>
              </a:rPr>
              <a:t> Tiramisu</a:t>
            </a:r>
          </a:p>
        </p:txBody>
      </p:sp>
    </p:spTree>
    <p:extLst>
      <p:ext uri="{BB962C8B-B14F-4D97-AF65-F5344CB8AC3E}">
        <p14:creationId xmlns:p14="http://schemas.microsoft.com/office/powerpoint/2010/main" val="404861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590120"/>
            <a:ext cx="8915400" cy="584775"/>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7475" algn="ctr" defTabSz="914400" rtl="0" eaLnBrk="1" fontAlgn="base" latinLnBrk="0" hangingPunct="1">
              <a:lnSpc>
                <a:spcPct val="100000"/>
              </a:lnSpc>
              <a:spcBef>
                <a:spcPct val="0"/>
              </a:spcBef>
              <a:spcAft>
                <a:spcPct val="0"/>
              </a:spcAft>
              <a:buClrTx/>
              <a:buSzTx/>
              <a:buFontTx/>
              <a:buNone/>
              <a:tabLst/>
            </a:pPr>
            <a:r>
              <a:rPr kumimoji="0" lang="da-DK" sz="3200" b="1" i="0"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THỰC</a:t>
            </a:r>
            <a:r>
              <a:rPr kumimoji="0" lang="da-DK" sz="3200" b="1" i="0" strike="noStrike" cap="none" normalizeH="0" dirty="0" smtClean="0">
                <a:ln>
                  <a:noFill/>
                </a:ln>
                <a:solidFill>
                  <a:srgbClr val="C00000"/>
                </a:solidFill>
                <a:effectLst/>
                <a:latin typeface="Times New Roman" pitchFamily="18" charset="0"/>
                <a:ea typeface="Calibri" pitchFamily="34" charset="0"/>
                <a:cs typeface="Times New Roman" pitchFamily="18" charset="0"/>
              </a:rPr>
              <a:t> ĐƠN THAM KHẢO</a:t>
            </a:r>
            <a:endParaRPr kumimoji="0" lang="da-DK" sz="2400" i="0"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762000" y="1600200"/>
            <a:ext cx="7772400" cy="4031873"/>
          </a:xfrm>
          <a:prstGeom prst="rect">
            <a:avLst/>
          </a:prstGeom>
          <a:solidFill>
            <a:schemeClr val="bg1"/>
          </a:solidFill>
        </p:spPr>
        <p:txBody>
          <a:bodyPr wrap="square">
            <a:spAutoFit/>
          </a:bodyPr>
          <a:lstStyle/>
          <a:p>
            <a:pPr algn="ctr"/>
            <a:r>
              <a:rPr lang="en-US" sz="3200" dirty="0" smtClean="0">
                <a:latin typeface="Times New Roman" pitchFamily="18" charset="0"/>
                <a:ea typeface="Calibri" pitchFamily="34" charset="0"/>
                <a:cs typeface="Times New Roman" pitchFamily="18" charset="0"/>
              </a:rPr>
              <a:t>SET MENU 3</a:t>
            </a:r>
          </a:p>
          <a:p>
            <a:pPr algn="ctr"/>
            <a:r>
              <a:rPr lang="en-US" sz="3200" dirty="0" err="1" smtClean="0">
                <a:latin typeface="Times New Roman" pitchFamily="18" charset="0"/>
                <a:ea typeface="Calibri" pitchFamily="34" charset="0"/>
                <a:cs typeface="Times New Roman" pitchFamily="18" charset="0"/>
              </a:rPr>
              <a:t>Bồ</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công</a:t>
            </a:r>
            <a:r>
              <a:rPr lang="en-US" sz="3200" dirty="0" smtClean="0">
                <a:latin typeface="Times New Roman" pitchFamily="18" charset="0"/>
                <a:ea typeface="Calibri" pitchFamily="34" charset="0"/>
                <a:cs typeface="Times New Roman" pitchFamily="18" charset="0"/>
              </a:rPr>
              <a:t> quay</a:t>
            </a:r>
          </a:p>
          <a:p>
            <a:pPr algn="ctr"/>
            <a:r>
              <a:rPr lang="en-US" sz="3200" dirty="0" err="1" smtClean="0">
                <a:latin typeface="Times New Roman" pitchFamily="18" charset="0"/>
                <a:ea typeface="Calibri" pitchFamily="34" charset="0"/>
                <a:cs typeface="Times New Roman" pitchFamily="18" charset="0"/>
              </a:rPr>
              <a:t>Súp</a:t>
            </a:r>
            <a:r>
              <a:rPr lang="en-US" sz="3200" dirty="0" smtClean="0">
                <a:latin typeface="Times New Roman" pitchFamily="18" charset="0"/>
                <a:ea typeface="Calibri" pitchFamily="34" charset="0"/>
                <a:cs typeface="Times New Roman" pitchFamily="18" charset="0"/>
              </a:rPr>
              <a:t> vi </a:t>
            </a:r>
            <a:r>
              <a:rPr lang="en-US" sz="3200" dirty="0" err="1" smtClean="0">
                <a:latin typeface="Times New Roman" pitchFamily="18" charset="0"/>
                <a:ea typeface="Calibri" pitchFamily="34" charset="0"/>
                <a:cs typeface="Times New Roman" pitchFamily="18" charset="0"/>
              </a:rPr>
              <a:t>cá</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hải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sản</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Tôm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hùm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nướng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phô</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mai</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Bò</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Úc</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đút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lò</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với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sốt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gan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ngỗng</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Hải</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sâm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hầm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sò</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điệp</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bóng</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cá</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Lẩu</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sò</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điệp</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nấm</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linh</a:t>
            </a:r>
            <a:r>
              <a:rPr lang="en-US" sz="3200" dirty="0" smtClean="0">
                <a:latin typeface="Times New Roman" pitchFamily="18" charset="0"/>
                <a:ea typeface="Calibri" pitchFamily="34" charset="0"/>
                <a:cs typeface="Times New Roman" pitchFamily="18" charset="0"/>
              </a:rPr>
              <a:t> chi-</a:t>
            </a:r>
            <a:r>
              <a:rPr lang="en-US" sz="3200" dirty="0" err="1" smtClean="0">
                <a:latin typeface="Times New Roman" pitchFamily="18" charset="0"/>
                <a:ea typeface="Calibri" pitchFamily="34" charset="0"/>
                <a:cs typeface="Times New Roman" pitchFamily="18" charset="0"/>
              </a:rPr>
              <a:t>bún</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gạo</a:t>
            </a:r>
            <a:endParaRPr lang="en-US" sz="3200" dirty="0" smtClean="0">
              <a:latin typeface="Times New Roman" pitchFamily="18" charset="0"/>
              <a:ea typeface="Calibri" pitchFamily="34" charset="0"/>
              <a:cs typeface="Times New Roman" pitchFamily="18" charset="0"/>
            </a:endParaRPr>
          </a:p>
          <a:p>
            <a:pPr algn="ctr"/>
            <a:r>
              <a:rPr lang="en-US" sz="3200" dirty="0" err="1" smtClean="0">
                <a:latin typeface="Times New Roman" pitchFamily="18" charset="0"/>
                <a:ea typeface="Calibri" pitchFamily="34" charset="0"/>
                <a:cs typeface="Times New Roman" pitchFamily="18" charset="0"/>
              </a:rPr>
              <a:t>Bánh</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Việt</a:t>
            </a:r>
            <a:r>
              <a:rPr lang="en-US" sz="3200" dirty="0" smtClean="0">
                <a:latin typeface="Times New Roman" pitchFamily="18" charset="0"/>
                <a:ea typeface="Calibri" pitchFamily="34" charset="0"/>
                <a:cs typeface="Times New Roman" pitchFamily="18" charset="0"/>
              </a:rPr>
              <a:t> </a:t>
            </a:r>
            <a:r>
              <a:rPr lang="en-US" sz="3200" dirty="0" err="1" smtClean="0">
                <a:latin typeface="Times New Roman" pitchFamily="18" charset="0"/>
                <a:ea typeface="Calibri" pitchFamily="34" charset="0"/>
                <a:cs typeface="Times New Roman" pitchFamily="18" charset="0"/>
              </a:rPr>
              <a:t>quất</a:t>
            </a:r>
            <a:endParaRPr lang="en-US" sz="3200" dirty="0" smtClean="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342133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066800"/>
            <a:ext cx="6934200" cy="3048000"/>
          </a:xfrm>
          <a:solidFill>
            <a:schemeClr val="accent6">
              <a:lumMod val="60000"/>
              <a:lumOff val="40000"/>
            </a:schemeClr>
          </a:solidFill>
        </p:spPr>
        <p:txBody>
          <a:bodyPr>
            <a:normAutofit/>
          </a:bodyPr>
          <a:lstStyle/>
          <a:p>
            <a:pPr marL="0" indent="0" algn="ctr">
              <a:buNone/>
            </a:pPr>
            <a:endParaRPr lang="en-US" sz="3600" b="1" dirty="0" smtClean="0">
              <a:latin typeface="Times New Roman" pitchFamily="18" charset="0"/>
              <a:cs typeface="Times New Roman" pitchFamily="18" charset="0"/>
            </a:endParaRPr>
          </a:p>
          <a:p>
            <a:pPr marL="0" indent="0" algn="ctr">
              <a:buNone/>
            </a:pPr>
            <a:r>
              <a:rPr lang="en-US" sz="3600" b="1" dirty="0" smtClean="0">
                <a:latin typeface="Times New Roman" pitchFamily="18" charset="0"/>
                <a:cs typeface="Times New Roman" pitchFamily="18" charset="0"/>
              </a:rPr>
              <a:t>CHÚC </a:t>
            </a:r>
            <a:r>
              <a:rPr lang="en-US" sz="3600" b="1" dirty="0">
                <a:latin typeface="Times New Roman" pitchFamily="18" charset="0"/>
                <a:cs typeface="Times New Roman" pitchFamily="18" charset="0"/>
              </a:rPr>
              <a:t>CÁC EM HỌC TẬP THẬT HỨNG THÚ VÀ SAY MÊ</a:t>
            </a:r>
          </a:p>
        </p:txBody>
      </p:sp>
      <p:sp>
        <p:nvSpPr>
          <p:cNvPr id="5" name="Title 4"/>
          <p:cNvSpPr>
            <a:spLocks noGrp="1"/>
          </p:cNvSpPr>
          <p:nvPr>
            <p:ph type="title"/>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1526</TotalTime>
  <Words>1547</Words>
  <Application>Microsoft Office PowerPoint</Application>
  <PresentationFormat>On-screen Show (4:3)</PresentationFormat>
  <Paragraphs>168</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新細明體</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MỤC TIÊU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BÀI TẬP</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ĐẶC ĐIỂM THỰC ĐƠN</vt:lpstr>
      <vt:lpstr>BÀI TẬP 2</vt:lpstr>
      <vt:lpstr> 3. Bài tập 3: Phân tích các menu đặc biệt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Tiết 31: Tiếng Việt</dc:title>
  <dc:creator>admin</dc:creator>
  <cp:lastModifiedBy>LENOVO</cp:lastModifiedBy>
  <cp:revision>126</cp:revision>
  <dcterms:created xsi:type="dcterms:W3CDTF">2006-08-16T00:00:00Z</dcterms:created>
  <dcterms:modified xsi:type="dcterms:W3CDTF">2021-05-16T10:36:10Z</dcterms:modified>
</cp:coreProperties>
</file>