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257" r:id="rId2"/>
    <p:sldId id="259" r:id="rId3"/>
    <p:sldId id="260" r:id="rId4"/>
    <p:sldId id="338" r:id="rId5"/>
    <p:sldId id="264" r:id="rId6"/>
    <p:sldId id="265" r:id="rId7"/>
    <p:sldId id="267" r:id="rId8"/>
    <p:sldId id="266" r:id="rId9"/>
    <p:sldId id="272" r:id="rId10"/>
    <p:sldId id="268" r:id="rId11"/>
    <p:sldId id="269" r:id="rId12"/>
    <p:sldId id="270" r:id="rId13"/>
    <p:sldId id="271" r:id="rId14"/>
    <p:sldId id="275" r:id="rId15"/>
    <p:sldId id="274" r:id="rId16"/>
    <p:sldId id="277" r:id="rId17"/>
    <p:sldId id="278" r:id="rId18"/>
    <p:sldId id="279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2" r:id="rId29"/>
    <p:sldId id="293" r:id="rId30"/>
    <p:sldId id="291" r:id="rId31"/>
    <p:sldId id="294" r:id="rId32"/>
    <p:sldId id="295" r:id="rId33"/>
    <p:sldId id="296" r:id="rId34"/>
    <p:sldId id="297" r:id="rId35"/>
    <p:sldId id="299" r:id="rId36"/>
    <p:sldId id="302" r:id="rId37"/>
    <p:sldId id="339" r:id="rId38"/>
    <p:sldId id="300" r:id="rId39"/>
    <p:sldId id="301" r:id="rId40"/>
    <p:sldId id="303" r:id="rId41"/>
    <p:sldId id="305" r:id="rId42"/>
    <p:sldId id="306" r:id="rId43"/>
    <p:sldId id="307" r:id="rId44"/>
    <p:sldId id="308" r:id="rId45"/>
    <p:sldId id="309" r:id="rId46"/>
    <p:sldId id="310" r:id="rId47"/>
    <p:sldId id="312" r:id="rId48"/>
    <p:sldId id="313" r:id="rId49"/>
    <p:sldId id="314" r:id="rId50"/>
    <p:sldId id="315" r:id="rId51"/>
    <p:sldId id="316" r:id="rId52"/>
    <p:sldId id="319" r:id="rId53"/>
    <p:sldId id="318" r:id="rId54"/>
    <p:sldId id="320" r:id="rId55"/>
    <p:sldId id="311" r:id="rId56"/>
    <p:sldId id="321" r:id="rId57"/>
    <p:sldId id="322" r:id="rId58"/>
    <p:sldId id="323" r:id="rId59"/>
    <p:sldId id="324" r:id="rId60"/>
    <p:sldId id="327" r:id="rId61"/>
    <p:sldId id="328" r:id="rId62"/>
    <p:sldId id="329" r:id="rId63"/>
    <p:sldId id="330" r:id="rId64"/>
    <p:sldId id="335" r:id="rId65"/>
    <p:sldId id="337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FF00FF"/>
    <a:srgbClr val="660066"/>
    <a:srgbClr val="CC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D93F5-E07E-4FE5-B6B1-E182BC19374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ECB5E-B3CC-4F29-A439-64D077B880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004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ECB5E-B3CC-4F29-A439-64D077B8801E}" type="slidenum">
              <a:rPr lang="en-US" smtClean="0"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469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59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102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218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61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44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921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868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481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1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29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430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5EA67-6A74-4707-80C9-98A0C5F4A36C}" type="datetimeFigureOut">
              <a:rPr lang="en-US" smtClean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B5F97-FD03-4960-8094-7135F294A1E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26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2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10" Type="http://schemas.openxmlformats.org/officeDocument/2006/relationships/image" Target="../media/image141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09800"/>
            <a:ext cx="91440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n-US" sz="60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WELCOME</a:t>
            </a:r>
            <a:r>
              <a:rPr lang="en-US" sz="6000" b="1" dirty="0">
                <a:ln w="11430"/>
                <a:solidFill>
                  <a:srgbClr val="CC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60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 OUR CLASS</a:t>
            </a:r>
          </a:p>
        </p:txBody>
      </p:sp>
    </p:spTree>
    <p:extLst>
      <p:ext uri="{BB962C8B-B14F-4D97-AF65-F5344CB8AC3E}">
        <p14:creationId xmlns:p14="http://schemas.microsoft.com/office/powerpoint/2010/main" val="373126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91" y="1828800"/>
            <a:ext cx="9164782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10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38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1343"/>
            <a:ext cx="9144000" cy="490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79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76"/>
            <a:ext cx="9144000" cy="964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88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1999" y="2286000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tell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86200" y="2718283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</a:rPr>
              <a:t>say</a:t>
            </a:r>
            <a:endParaRPr lang="en-US" sz="5000" b="1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00200" y="3200506"/>
            <a:ext cx="129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</a:rPr>
              <a:t> say</a:t>
            </a:r>
            <a:endParaRPr lang="en-US" sz="5000" b="1" dirty="0">
              <a:solidFill>
                <a:srgbClr val="0000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4200" y="3751896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</a:rPr>
              <a:t>say</a:t>
            </a:r>
            <a:endParaRPr lang="en-US" sz="5000" b="1" dirty="0">
              <a:solidFill>
                <a:srgbClr val="0000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22763" y="5638800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</a:rPr>
              <a:t>say</a:t>
            </a:r>
            <a:endParaRPr lang="en-US" sz="5000" b="1" dirty="0">
              <a:solidFill>
                <a:srgbClr val="0000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62198" y="4182783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tell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344" y="4615172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tell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67000" y="5197063"/>
            <a:ext cx="1066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tell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90"/>
            <a:ext cx="9144000" cy="197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2" y="1981200"/>
            <a:ext cx="913447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72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15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388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13" y="1345790"/>
            <a:ext cx="5562600" cy="98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287" y="1345790"/>
            <a:ext cx="3583858" cy="99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0245"/>
            <a:ext cx="9143999" cy="4527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43600" y="2819400"/>
            <a:ext cx="129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you</a:t>
            </a:r>
            <a:endParaRPr lang="en-US" sz="5000" b="1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8" y="0"/>
            <a:ext cx="9146457" cy="1345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82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77000" y="430161"/>
            <a:ext cx="129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he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72200" y="1013448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your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3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29200" y="620884"/>
            <a:ext cx="129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he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0" y="1204171"/>
            <a:ext cx="1828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you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1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86600" y="2590800"/>
            <a:ext cx="190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  the day </a:t>
            </a:r>
          </a:p>
          <a:p>
            <a:r>
              <a:rPr lang="en-US" sz="3000" b="1" dirty="0" smtClean="0">
                <a:solidFill>
                  <a:srgbClr val="FF0000"/>
                </a:solidFill>
              </a:rPr>
              <a:t>    before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3600" y="3441351"/>
            <a:ext cx="34044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</a:rPr>
              <a:t>    the previous day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61119" y="3995349"/>
            <a:ext cx="15828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that day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25063" y="4632773"/>
            <a:ext cx="40555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      here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50359" y="5487703"/>
            <a:ext cx="281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</a:rPr>
              <a:t> the week </a:t>
            </a:r>
          </a:p>
          <a:p>
            <a:pPr algn="ctr"/>
            <a:r>
              <a:rPr lang="en-US" sz="3000" b="1" dirty="0" smtClean="0">
                <a:solidFill>
                  <a:srgbClr val="FF0000"/>
                </a:solidFill>
              </a:rPr>
              <a:t>before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1371" y="6296745"/>
            <a:ext cx="34044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the  previous week</a:t>
            </a:r>
          </a:p>
        </p:txBody>
      </p:sp>
    </p:spTree>
    <p:extLst>
      <p:ext uri="{BB962C8B-B14F-4D97-AF65-F5344CB8AC3E}">
        <p14:creationId xmlns:p14="http://schemas.microsoft.com/office/powerpoint/2010/main" val="126356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1371600"/>
            <a:ext cx="9144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229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1143000"/>
            <a:ext cx="9171709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9144000" cy="3809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91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07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10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927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05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289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267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57200"/>
            <a:ext cx="6220690" cy="865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1905000"/>
            <a:ext cx="91440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317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791200" y="1981200"/>
            <a:ext cx="139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was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0" y="3255818"/>
            <a:ext cx="139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was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39740" y="3994205"/>
            <a:ext cx="23994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>
                <a:solidFill>
                  <a:srgbClr val="0000CC"/>
                </a:solidFill>
              </a:rPr>
              <a:t>o</a:t>
            </a:r>
            <a:r>
              <a:rPr lang="en-US" sz="4500" b="1" dirty="0" smtClean="0">
                <a:solidFill>
                  <a:srgbClr val="0000CC"/>
                </a:solidFill>
              </a:rPr>
              <a:t>r</a:t>
            </a:r>
            <a:r>
              <a:rPr lang="en-US" sz="4500" b="1" dirty="0" smtClean="0">
                <a:solidFill>
                  <a:srgbClr val="FF0000"/>
                </a:solidFill>
              </a:rPr>
              <a:t> was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14800" y="3893127"/>
            <a:ext cx="139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is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61674" y="4572000"/>
            <a:ext cx="139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was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139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was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5791200"/>
            <a:ext cx="2133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or</a:t>
            </a:r>
            <a:r>
              <a:rPr lang="en-US" sz="4500" b="1" dirty="0" smtClean="0">
                <a:solidFill>
                  <a:srgbClr val="FF0000"/>
                </a:solidFill>
              </a:rPr>
              <a:t> is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16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91440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2514600"/>
            <a:ext cx="9144000" cy="3009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119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1600" y="152400"/>
            <a:ext cx="39624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you had finished it</a:t>
            </a:r>
          </a:p>
          <a:p>
            <a:r>
              <a:rPr lang="en-US" sz="4500" b="1" dirty="0" smtClean="0">
                <a:solidFill>
                  <a:srgbClr val="FF0000"/>
                </a:solidFill>
              </a:rPr>
              <a:t>/your project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81400" y="2322225"/>
            <a:ext cx="5562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you weren’t on a diet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0600" y="3276600"/>
            <a:ext cx="4572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you didn’t enjoy </a:t>
            </a:r>
          </a:p>
          <a:p>
            <a:r>
              <a:rPr lang="en-US" sz="4500" b="1" dirty="0" smtClean="0">
                <a:solidFill>
                  <a:srgbClr val="FF0000"/>
                </a:solidFill>
              </a:rPr>
              <a:t>    them/parties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97680" y="4876800"/>
            <a:ext cx="483108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you weren’t applying for it/ the job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20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55" y="484240"/>
            <a:ext cx="9144000" cy="1295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55" y="1779639"/>
            <a:ext cx="9175955" cy="1420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91440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74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" y="3352800"/>
            <a:ext cx="9144000" cy="271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" y="657534"/>
            <a:ext cx="9144000" cy="269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365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18797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1. The Sunday Times said the production was brilliant.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048525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2. Edward Devine said he couldn’t remember a funnier show.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02887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3. Robert Walsh said it (had) made him laugh.</a:t>
            </a:r>
            <a:endParaRPr lang="en-US" sz="45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13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6002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4. The Evening Standard said you/people had to see it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004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or </a:t>
            </a:r>
            <a:r>
              <a:rPr lang="en-US" sz="4500" b="1" dirty="0" smtClean="0">
                <a:solidFill>
                  <a:srgbClr val="0000CC"/>
                </a:solidFill>
              </a:rPr>
              <a:t>The Evening Standard said you/people must see it.</a:t>
            </a:r>
            <a:endParaRPr lang="en-US" sz="4500" b="1" dirty="0">
              <a:solidFill>
                <a:srgbClr val="0000CC"/>
              </a:solidFill>
            </a:endParaRP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483012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5. The Telegraph said it would be a great success.</a:t>
            </a:r>
            <a:endParaRPr lang="en-US" sz="45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5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1336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6. The express said you/people might die laughing.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6332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7. Susan Proctor said it was the funniest show she’d/had ever seen</a:t>
            </a:r>
            <a:endParaRPr lang="en-US" sz="4500" b="1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40656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</a:rPr>
              <a:t>8. Time out said you/people shouldn’t miss it. </a:t>
            </a:r>
            <a:endParaRPr lang="en-US" sz="45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164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976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059873"/>
            <a:ext cx="91440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572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4" y="228600"/>
            <a:ext cx="9157854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8" y="1143000"/>
            <a:ext cx="9191626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67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5000"/>
            <a:ext cx="9143999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82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473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9473"/>
            <a:ext cx="9144000" cy="412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68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152400"/>
            <a:ext cx="913014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1219200"/>
            <a:ext cx="913014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275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2057400"/>
            <a:ext cx="9150928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00062"/>
            <a:ext cx="37338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7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05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9144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343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32004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057" y="4191000"/>
            <a:ext cx="9171709" cy="97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5181600"/>
            <a:ext cx="9171709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71"/>
            <a:ext cx="9144000" cy="317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55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3" y="0"/>
            <a:ext cx="916478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1" y="914400"/>
            <a:ext cx="9164782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9144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19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9399"/>
            <a:ext cx="9144000" cy="1369003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  <a:effectLst/>
          <a:ex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8403"/>
            <a:ext cx="9144000" cy="1291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5458690"/>
            <a:ext cx="9144000" cy="1399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0"/>
            <a:ext cx="913014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308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9" y="2608118"/>
            <a:ext cx="9130145" cy="127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0"/>
            <a:ext cx="9130145" cy="260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3886199"/>
            <a:ext cx="9130145" cy="1371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9" y="5257800"/>
            <a:ext cx="9150929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4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9144000" cy="201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78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872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"/>
            <a:ext cx="9144000" cy="2964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799"/>
            <a:ext cx="9144000" cy="105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5" y="4031673"/>
            <a:ext cx="9192491" cy="92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4953000"/>
            <a:ext cx="937952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58674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12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8"/>
            <a:ext cx="9144000" cy="3110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4000" cy="99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6771"/>
            <a:ext cx="9130145" cy="98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4" y="4946073"/>
            <a:ext cx="9171709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5860473"/>
            <a:ext cx="913014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09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46" y="533400"/>
            <a:ext cx="9192492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46" y="242570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800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61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583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38200"/>
            <a:ext cx="9144001" cy="601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87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90800"/>
            <a:ext cx="9143999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65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3855"/>
            <a:ext cx="26860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13716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1" y="2362200"/>
            <a:ext cx="9144001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3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67000"/>
            <a:ext cx="9143999" cy="817418"/>
          </a:xfrm>
          <a:prstGeom prst="rect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84418"/>
            <a:ext cx="9171708" cy="1019175"/>
          </a:xfrm>
          <a:prstGeom prst="rect">
            <a:avLst/>
          </a:prstGeom>
          <a:solidFill>
            <a:srgbClr val="FF0000"/>
          </a:solidFill>
          <a:ln w="28575">
            <a:solidFill>
              <a:srgbClr val="0000C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8229"/>
            <a:ext cx="9171709" cy="1028700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5594638"/>
            <a:ext cx="9143998" cy="914400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59914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200891"/>
            <a:ext cx="9164782" cy="123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7" y="1440873"/>
            <a:ext cx="9164782" cy="320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4648200"/>
            <a:ext cx="9164782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01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91440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27" y="2743199"/>
            <a:ext cx="4495800" cy="1066801"/>
          </a:xfrm>
          <a:prstGeom prst="rect">
            <a:avLst/>
          </a:prstGeom>
          <a:solidFill>
            <a:srgbClr val="FF0000">
              <a:alpha val="98824"/>
            </a:srgbClr>
          </a:solidFill>
          <a:ln w="28575">
            <a:solidFill>
              <a:srgbClr val="CC0099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433454" y="3581400"/>
            <a:ext cx="4724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rgbClr val="FF0000"/>
                </a:solidFill>
              </a:rPr>
              <a:t>f</a:t>
            </a:r>
            <a:r>
              <a:rPr lang="en-US" sz="5000" b="1" dirty="0" smtClean="0">
                <a:solidFill>
                  <a:srgbClr val="FF0000"/>
                </a:solidFill>
              </a:rPr>
              <a:t>or getting </a:t>
            </a:r>
          </a:p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the shopping</a:t>
            </a:r>
            <a:endParaRPr lang="en-US" sz="5000" b="1" dirty="0">
              <a:solidFill>
                <a:srgbClr val="FF0000"/>
              </a:solidFill>
            </a:endParaRP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562600"/>
            <a:ext cx="4876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679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2743200"/>
            <a:ext cx="916478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048000"/>
            <a:ext cx="4572000" cy="914400"/>
          </a:xfrm>
          <a:prstGeom prst="rect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1" y="4271962"/>
            <a:ext cx="4038600" cy="1057275"/>
          </a:xfrm>
          <a:prstGeom prst="rect">
            <a:avLst/>
          </a:prstGeom>
          <a:solidFill>
            <a:srgbClr val="0000CC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810001" y="5194996"/>
            <a:ext cx="52993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</a:rPr>
              <a:t>Laura not to touch </a:t>
            </a:r>
          </a:p>
          <a:p>
            <a:pPr algn="ctr"/>
            <a:r>
              <a:rPr lang="en-US" sz="4500" b="1" dirty="0" smtClean="0">
                <a:solidFill>
                  <a:srgbClr val="FF0000"/>
                </a:solidFill>
              </a:rPr>
              <a:t>the electric wires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006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5" y="685800"/>
            <a:ext cx="9164783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1981200"/>
            <a:ext cx="915092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5878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1"/>
            <a:ext cx="91440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1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1"/>
            <a:ext cx="9143999" cy="914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399" y="4876799"/>
            <a:ext cx="9296399" cy="945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822370"/>
            <a:ext cx="9144001" cy="81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68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1219200"/>
            <a:ext cx="9144001" cy="480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23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772400" y="10463"/>
            <a:ext cx="12192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b="1" dirty="0" smtClean="0">
                <a:solidFill>
                  <a:srgbClr val="FF0000"/>
                </a:solidFill>
              </a:rPr>
              <a:t>me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67600" y="838200"/>
            <a:ext cx="1676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 smtClean="0">
                <a:solidFill>
                  <a:srgbClr val="FF0000"/>
                </a:solidFill>
              </a:rPr>
              <a:t>did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15200" y="1600200"/>
            <a:ext cx="1905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√</a:t>
            </a:r>
            <a:endParaRPr lang="en-US" sz="6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81455" y="2490281"/>
            <a:ext cx="1676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 smtClean="0">
                <a:solidFill>
                  <a:srgbClr val="FF0000"/>
                </a:solidFill>
              </a:rPr>
              <a:t>that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72400" y="4114800"/>
            <a:ext cx="12192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b="1" dirty="0" smtClean="0">
                <a:solidFill>
                  <a:srgbClr val="FF0000"/>
                </a:solidFill>
              </a:rPr>
              <a:t>me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67600" y="5043202"/>
            <a:ext cx="1676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 smtClean="0">
                <a:solidFill>
                  <a:srgbClr val="FF0000"/>
                </a:solidFill>
              </a:rPr>
              <a:t>did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53745" y="5791200"/>
            <a:ext cx="1676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 smtClean="0">
                <a:solidFill>
                  <a:srgbClr val="FF0000"/>
                </a:solidFill>
              </a:rPr>
              <a:t>for</a:t>
            </a:r>
            <a:endParaRPr lang="en-US" sz="55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01346" y="3200400"/>
            <a:ext cx="1905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√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72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1" y="685800"/>
            <a:ext cx="9164782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01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53000" y="3048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1. </a:t>
            </a:r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lang="en-US" sz="35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3000" y="13716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2</a:t>
            </a:r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. 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80709" y="22860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3. 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53000" y="3113528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4. 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0709" y="38862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5</a:t>
            </a:r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. 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53000" y="46482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6</a:t>
            </a:r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.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32218" y="5486400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7</a:t>
            </a:r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. 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46073" y="6227058"/>
            <a:ext cx="1676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8. D</a:t>
            </a:r>
          </a:p>
        </p:txBody>
      </p:sp>
    </p:spTree>
    <p:extLst>
      <p:ext uri="{BB962C8B-B14F-4D97-AF65-F5344CB8AC3E}">
        <p14:creationId xmlns:p14="http://schemas.microsoft.com/office/powerpoint/2010/main" val="321765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19200"/>
            <a:ext cx="9144001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114800"/>
            <a:ext cx="9144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" y="1828800"/>
            <a:ext cx="2057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they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0945" y="2336539"/>
            <a:ext cx="83300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that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2336539"/>
            <a:ext cx="7239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/if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09675" y="2209800"/>
            <a:ext cx="150841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</a:t>
            </a:r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whether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91200" y="2259595"/>
            <a:ext cx="2057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she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34000" y="2612142"/>
            <a:ext cx="2362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to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09800" y="3048000"/>
            <a:ext cx="2057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idn’t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71800" y="3398668"/>
            <a:ext cx="2057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had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18087" y="4343400"/>
            <a:ext cx="14729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wouldn’t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3341" y="4663552"/>
            <a:ext cx="20452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 whether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1391" y="4695372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if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05179" y="4788890"/>
            <a:ext cx="140363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wanted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48600" y="4774108"/>
            <a:ext cx="14382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/needed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78537" y="4343400"/>
            <a:ext cx="84469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/had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29246" y="6019800"/>
            <a:ext cx="78884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next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65687" y="6019800"/>
            <a:ext cx="17015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 following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58408" y="6137564"/>
            <a:ext cx="10377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same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9550" y="4345184"/>
            <a:ext cx="1172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/didn’t	</a:t>
            </a:r>
          </a:p>
        </p:txBody>
      </p:sp>
    </p:spTree>
    <p:extLst>
      <p:ext uri="{BB962C8B-B14F-4D97-AF65-F5344CB8AC3E}">
        <p14:creationId xmlns:p14="http://schemas.microsoft.com/office/powerpoint/2010/main" val="210316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828801"/>
            <a:ext cx="5791198" cy="63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036" y="2757055"/>
            <a:ext cx="5908962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429000"/>
            <a:ext cx="563879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86200"/>
            <a:ext cx="5486398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042" y="4391025"/>
            <a:ext cx="5611956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5791198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3" y="5181600"/>
            <a:ext cx="53720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6324600"/>
            <a:ext cx="570547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29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113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1001" y="609600"/>
            <a:ext cx="8762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smtClean="0">
                <a:solidFill>
                  <a:srgbClr val="FF0000"/>
                </a:solidFill>
              </a:rPr>
              <a:t>  </a:t>
            </a:r>
            <a:r>
              <a:rPr lang="en-US" sz="3300" b="1" dirty="0" smtClean="0">
                <a:solidFill>
                  <a:srgbClr val="00B050"/>
                </a:solidFill>
              </a:rPr>
              <a:t>A policeman told Christopher to stop shouting.</a:t>
            </a:r>
            <a:endParaRPr lang="en-US" sz="33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600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</a:rPr>
              <a:t>   Tessa admitted eating all the cake/having eaten all the </a:t>
            </a:r>
            <a:r>
              <a:rPr lang="en-US" sz="2500" b="1" smtClean="0">
                <a:solidFill>
                  <a:srgbClr val="FF0000"/>
                </a:solidFill>
              </a:rPr>
              <a:t>cake </a:t>
            </a:r>
          </a:p>
          <a:p>
            <a:pPr algn="ctr"/>
            <a:r>
              <a:rPr lang="en-US" sz="2500" b="1" smtClean="0">
                <a:solidFill>
                  <a:srgbClr val="FF0000"/>
                </a:solidFill>
              </a:rPr>
              <a:t>the </a:t>
            </a:r>
            <a:r>
              <a:rPr lang="en-US" sz="2500" b="1" dirty="0" smtClean="0">
                <a:solidFill>
                  <a:srgbClr val="FF0000"/>
                </a:solidFill>
              </a:rPr>
              <a:t>day before/the previous day</a:t>
            </a:r>
            <a:endParaRPr lang="en-US" sz="25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214" y="4953000"/>
            <a:ext cx="90968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</a:rPr>
              <a:t>   Martin asked Nancy if/whether someone rang her/ </a:t>
            </a:r>
          </a:p>
          <a:p>
            <a:pPr algn="ctr"/>
            <a:r>
              <a:rPr lang="en-US" sz="2500" b="1" dirty="0" smtClean="0">
                <a:solidFill>
                  <a:srgbClr val="FF0000"/>
                </a:solidFill>
              </a:rPr>
              <a:t>          someone had  rung her an hour before.</a:t>
            </a:r>
            <a:endParaRPr lang="en-US" sz="25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1" y="6073170"/>
            <a:ext cx="8964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</a:rPr>
              <a:t>Peter insisted on leaving.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7414" y="3886200"/>
            <a:ext cx="876299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</a:rPr>
              <a:t>  </a:t>
            </a:r>
            <a:r>
              <a:rPr lang="en-US" sz="3800" b="1" dirty="0" smtClean="0">
                <a:solidFill>
                  <a:srgbClr val="CC0099"/>
                </a:solidFill>
              </a:rPr>
              <a:t>Simon invited Susan to join him for lunch</a:t>
            </a:r>
            <a:r>
              <a:rPr lang="en-US" sz="3800" b="1" dirty="0" smtClean="0">
                <a:solidFill>
                  <a:srgbClr val="FF0000"/>
                </a:solidFill>
              </a:rPr>
              <a:t>.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1001" y="2770035"/>
            <a:ext cx="876299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</a:rPr>
              <a:t>  </a:t>
            </a:r>
            <a:r>
              <a:rPr lang="en-US" sz="2800" b="1" dirty="0" smtClean="0">
                <a:solidFill>
                  <a:srgbClr val="0000CC"/>
                </a:solidFill>
              </a:rPr>
              <a:t>Adrian apologized for being rude/for having been rude.</a:t>
            </a:r>
            <a:endParaRPr lang="en-US" sz="28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3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2" grpId="0"/>
      <p:bldP spid="14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692</TotalTime>
  <Words>332</Words>
  <Application>Microsoft Office PowerPoint</Application>
  <PresentationFormat>On-screen Show (4:3)</PresentationFormat>
  <Paragraphs>91</Paragraphs>
  <Slides>65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55</cp:revision>
  <dcterms:created xsi:type="dcterms:W3CDTF">2021-05-12T07:34:25Z</dcterms:created>
  <dcterms:modified xsi:type="dcterms:W3CDTF">2021-05-20T11:32:33Z</dcterms:modified>
</cp:coreProperties>
</file>