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7.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5.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52"/>
  </p:notesMasterIdLst>
  <p:sldIdLst>
    <p:sldId id="379" r:id="rId6"/>
    <p:sldId id="743" r:id="rId7"/>
    <p:sldId id="944" r:id="rId8"/>
    <p:sldId id="945" r:id="rId9"/>
    <p:sldId id="946" r:id="rId10"/>
    <p:sldId id="947" r:id="rId11"/>
    <p:sldId id="948" r:id="rId12"/>
    <p:sldId id="949" r:id="rId13"/>
    <p:sldId id="943" r:id="rId14"/>
    <p:sldId id="865" r:id="rId15"/>
    <p:sldId id="866" r:id="rId16"/>
    <p:sldId id="885" r:id="rId17"/>
    <p:sldId id="887" r:id="rId18"/>
    <p:sldId id="888" r:id="rId19"/>
    <p:sldId id="889" r:id="rId20"/>
    <p:sldId id="890" r:id="rId21"/>
    <p:sldId id="891" r:id="rId22"/>
    <p:sldId id="892" r:id="rId23"/>
    <p:sldId id="893" r:id="rId24"/>
    <p:sldId id="894" r:id="rId25"/>
    <p:sldId id="895" r:id="rId26"/>
    <p:sldId id="896" r:id="rId27"/>
    <p:sldId id="898" r:id="rId28"/>
    <p:sldId id="899" r:id="rId29"/>
    <p:sldId id="900" r:id="rId30"/>
    <p:sldId id="901" r:id="rId31"/>
    <p:sldId id="902" r:id="rId32"/>
    <p:sldId id="903" r:id="rId33"/>
    <p:sldId id="904" r:id="rId34"/>
    <p:sldId id="905" r:id="rId35"/>
    <p:sldId id="906" r:id="rId36"/>
    <p:sldId id="907" r:id="rId37"/>
    <p:sldId id="950" r:id="rId38"/>
    <p:sldId id="951" r:id="rId39"/>
    <p:sldId id="952" r:id="rId40"/>
    <p:sldId id="955" r:id="rId41"/>
    <p:sldId id="956" r:id="rId42"/>
    <p:sldId id="953" r:id="rId43"/>
    <p:sldId id="954" r:id="rId44"/>
    <p:sldId id="957" r:id="rId45"/>
    <p:sldId id="908" r:id="rId46"/>
    <p:sldId id="958" r:id="rId47"/>
    <p:sldId id="959" r:id="rId48"/>
    <p:sldId id="960" r:id="rId49"/>
    <p:sldId id="961" r:id="rId50"/>
    <p:sldId id="962" r:id="rId51"/>
  </p:sldIdLst>
  <p:sldSz cx="9144000" cy="6858000" type="screen4x3"/>
  <p:notesSz cx="6858000" cy="9144000"/>
  <p:embeddedFontLst>
    <p:embeddedFont>
      <p:font typeface="Verdana" panose="020B0604030504040204" pitchFamily="34" charset="0"/>
      <p:regular r:id="rId53"/>
      <p:bold r:id="rId54"/>
      <p:italic r:id="rId55"/>
      <p:boldItalic r:id="rId56"/>
    </p:embeddedFont>
    <p:embeddedFont>
      <p:font typeface="Tahoma" panose="020B0604030504040204" pitchFamily="34" charset="0"/>
      <p:regular r:id="rId57"/>
      <p:bold r:id="rId58"/>
    </p:embeddedFont>
    <p:embeddedFont>
      <p:font typeface="VNI-Times" pitchFamily="2" charset="0"/>
      <p:regular r:id="rId59"/>
      <p:bold r:id="rId60"/>
      <p:italic r:id="rId61"/>
      <p:boldItalic r:id="rId62"/>
    </p:embeddedFont>
    <p:embeddedFont>
      <p:font typeface="VNI-Avo" pitchFamily="2" charset="0"/>
      <p:regular r:id="rId63"/>
      <p:bold r:id="rId64"/>
      <p:italic r:id="rId65"/>
      <p:boldItalic r:id="rId66"/>
    </p:embeddedFont>
    <p:embeddedFont>
      <p:font typeface="Calibri" panose="020F0502020204030204" pitchFamily="34" charset="0"/>
      <p:regular r:id="rId67"/>
      <p:bold r:id="rId68"/>
      <p:italic r:id="rId69"/>
      <p:boldItalic r:id="rId70"/>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6CB4A6"/>
    <a:srgbClr val="BD95D3"/>
    <a:srgbClr val="6600CC"/>
    <a:srgbClr val="0000FF"/>
    <a:srgbClr val="00FFFF"/>
    <a:srgbClr val="6666FF"/>
    <a:srgbClr val="66FFCC"/>
    <a:srgbClr val="F4F17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6906" autoAdjust="0"/>
  </p:normalViewPr>
  <p:slideViewPr>
    <p:cSldViewPr>
      <p:cViewPr varScale="1">
        <p:scale>
          <a:sx n="63" d="100"/>
          <a:sy n="63" d="100"/>
        </p:scale>
        <p:origin x="1280"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11.fntdata"/><Relationship Id="rId68"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74"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9.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font" Target="fonts/font17.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5.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7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font" Target="fonts/font3.fntdata"/><Relationship Id="rId7" Type="http://schemas.openxmlformats.org/officeDocument/2006/relationships/slide" Target="slides/slide2.xml"/><Relationship Id="rId7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39DED8-62CE-4ABF-8B8F-6579AD10CD5D}" type="doc">
      <dgm:prSet loTypeId="urn:microsoft.com/office/officeart/2005/8/layout/matrix1" loCatId="matrix" qsTypeId="urn:microsoft.com/office/officeart/2005/8/quickstyle/3d2" qsCatId="3D" csTypeId="urn:microsoft.com/office/officeart/2005/8/colors/accent1_2" csCatId="accent1" phldr="1"/>
      <dgm:spPr/>
      <dgm:t>
        <a:bodyPr/>
        <a:lstStyle/>
        <a:p>
          <a:endParaRPr lang="en-US"/>
        </a:p>
      </dgm:t>
    </dgm:pt>
    <dgm:pt modelId="{4D280FB2-4816-421B-8508-2E7169232C9C}">
      <dgm:prSet phldrT="[Text]"/>
      <dgm:spPr>
        <a:solidFill>
          <a:srgbClr val="00B0F0"/>
        </a:solidFill>
      </dgm:spPr>
      <dgm:t>
        <a:bodyPr/>
        <a:lstStyle/>
        <a:p>
          <a:r>
            <a:rPr lang="en-US" smtClean="0">
              <a:solidFill>
                <a:schemeClr val="bg1"/>
              </a:solidFill>
            </a:rPr>
            <a:t>VAI TRÒ</a:t>
          </a:r>
          <a:endParaRPr lang="en-US">
            <a:solidFill>
              <a:schemeClr val="bg1"/>
            </a:solidFill>
          </a:endParaRPr>
        </a:p>
      </dgm:t>
    </dgm:pt>
    <dgm:pt modelId="{E56B8BAB-B91F-4388-9A64-85A46AE488B3}" type="parTrans" cxnId="{76B7DE57-48D6-49DA-8115-11BA85F20729}">
      <dgm:prSet/>
      <dgm:spPr/>
      <dgm:t>
        <a:bodyPr/>
        <a:lstStyle/>
        <a:p>
          <a:endParaRPr lang="en-US"/>
        </a:p>
      </dgm:t>
    </dgm:pt>
    <dgm:pt modelId="{1062832C-EBD6-47F4-94B8-6FE8863B111C}" type="sibTrans" cxnId="{76B7DE57-48D6-49DA-8115-11BA85F20729}">
      <dgm:prSet/>
      <dgm:spPr/>
      <dgm:t>
        <a:bodyPr/>
        <a:lstStyle/>
        <a:p>
          <a:endParaRPr lang="en-US"/>
        </a:p>
      </dgm:t>
    </dgm:pt>
    <dgm:pt modelId="{FA2E7FA3-0665-45BB-AAD6-F9BEA21FCFB7}">
      <dgm:prSet phldrT="[Text]" custT="1"/>
      <dgm:spPr>
        <a:solidFill>
          <a:srgbClr val="CC6600"/>
        </a:solidFill>
      </dgm:spPr>
      <dgm:t>
        <a:bodyPr/>
        <a:lstStyle/>
        <a:p>
          <a:r>
            <a:rPr lang="en-US" sz="3600" b="1" smtClean="0">
              <a:effectLst>
                <a:outerShdw blurRad="38100" dist="38100" dir="2700000" algn="tl">
                  <a:srgbClr val="000000">
                    <a:alpha val="43137"/>
                  </a:srgbClr>
                </a:outerShdw>
              </a:effectLst>
            </a:rPr>
            <a:t>Tập trung </a:t>
          </a:r>
          <a:endParaRPr lang="en-US" sz="3600" b="1">
            <a:effectLst>
              <a:outerShdw blurRad="38100" dist="38100" dir="2700000" algn="tl">
                <a:srgbClr val="000000">
                  <a:alpha val="43137"/>
                </a:srgbClr>
              </a:outerShdw>
            </a:effectLst>
          </a:endParaRPr>
        </a:p>
      </dgm:t>
    </dgm:pt>
    <dgm:pt modelId="{73D24B2E-A7DE-4C4E-BB87-FF84D9663A85}" type="parTrans" cxnId="{4B70AFF8-33D1-454F-86A6-AB978E56D08E}">
      <dgm:prSet/>
      <dgm:spPr/>
      <dgm:t>
        <a:bodyPr/>
        <a:lstStyle/>
        <a:p>
          <a:endParaRPr lang="en-US"/>
        </a:p>
      </dgm:t>
    </dgm:pt>
    <dgm:pt modelId="{00250442-5BEE-40C9-B1EE-25785EBF960C}" type="sibTrans" cxnId="{4B70AFF8-33D1-454F-86A6-AB978E56D08E}">
      <dgm:prSet/>
      <dgm:spPr/>
      <dgm:t>
        <a:bodyPr/>
        <a:lstStyle/>
        <a:p>
          <a:endParaRPr lang="en-US"/>
        </a:p>
      </dgm:t>
    </dgm:pt>
    <dgm:pt modelId="{AE55774B-08F4-4FF0-BB5D-A6D60D1AD02E}">
      <dgm:prSet phldrT="[Text]" custT="1"/>
      <dgm:spPr>
        <a:solidFill>
          <a:srgbClr val="FFC000"/>
        </a:solidFill>
      </dgm:spPr>
      <dgm:t>
        <a:bodyPr/>
        <a:lstStyle/>
        <a:p>
          <a:r>
            <a:rPr lang="en-US" sz="3600" b="1" smtClean="0">
              <a:effectLst>
                <a:outerShdw blurRad="38100" dist="38100" dir="2700000" algn="tl">
                  <a:srgbClr val="000000">
                    <a:alpha val="43137"/>
                  </a:srgbClr>
                </a:outerShdw>
              </a:effectLst>
            </a:rPr>
            <a:t>Ý thức </a:t>
          </a:r>
          <a:endParaRPr lang="en-US" sz="3600" b="1">
            <a:effectLst>
              <a:outerShdw blurRad="38100" dist="38100" dir="2700000" algn="tl">
                <a:srgbClr val="000000">
                  <a:alpha val="43137"/>
                </a:srgbClr>
              </a:outerShdw>
            </a:effectLst>
          </a:endParaRPr>
        </a:p>
      </dgm:t>
    </dgm:pt>
    <dgm:pt modelId="{65435D13-F47A-4BD2-87D5-474376E4223B}" type="parTrans" cxnId="{2BEE417D-BC6E-461B-8B64-D67354FDD87D}">
      <dgm:prSet/>
      <dgm:spPr/>
      <dgm:t>
        <a:bodyPr/>
        <a:lstStyle/>
        <a:p>
          <a:endParaRPr lang="en-US"/>
        </a:p>
      </dgm:t>
    </dgm:pt>
    <dgm:pt modelId="{AC4763CC-3490-4217-9894-49557B47D930}" type="sibTrans" cxnId="{2BEE417D-BC6E-461B-8B64-D67354FDD87D}">
      <dgm:prSet/>
      <dgm:spPr/>
      <dgm:t>
        <a:bodyPr/>
        <a:lstStyle/>
        <a:p>
          <a:endParaRPr lang="en-US"/>
        </a:p>
      </dgm:t>
    </dgm:pt>
    <dgm:pt modelId="{562FBD61-8F6B-427D-8095-B1444586C9F7}">
      <dgm:prSet phldrT="[Text]" custT="1"/>
      <dgm:spPr>
        <a:solidFill>
          <a:srgbClr val="7030A0"/>
        </a:solidFill>
      </dgm:spPr>
      <dgm:t>
        <a:bodyPr/>
        <a:lstStyle/>
        <a:p>
          <a:r>
            <a:rPr lang="en-US" sz="3600" b="1" smtClean="0">
              <a:effectLst>
                <a:outerShdw blurRad="38100" dist="38100" dir="2700000" algn="tl">
                  <a:srgbClr val="000000">
                    <a:alpha val="43137"/>
                  </a:srgbClr>
                </a:outerShdw>
              </a:effectLst>
            </a:rPr>
            <a:t>Cơ sở quan trọng nhất của hành vi tiêu dùng</a:t>
          </a:r>
          <a:endParaRPr lang="en-US" sz="3600" b="1">
            <a:effectLst>
              <a:outerShdw blurRad="38100" dist="38100" dir="2700000" algn="tl">
                <a:srgbClr val="000000">
                  <a:alpha val="43137"/>
                </a:srgbClr>
              </a:outerShdw>
            </a:effectLst>
          </a:endParaRPr>
        </a:p>
      </dgm:t>
    </dgm:pt>
    <dgm:pt modelId="{983E1CFB-AE06-4B26-9B1C-DDBF90B32530}" type="parTrans" cxnId="{3433AA2E-4FF5-4633-B141-36A6F47843BC}">
      <dgm:prSet/>
      <dgm:spPr/>
      <dgm:t>
        <a:bodyPr/>
        <a:lstStyle/>
        <a:p>
          <a:endParaRPr lang="en-US"/>
        </a:p>
      </dgm:t>
    </dgm:pt>
    <dgm:pt modelId="{CFD2BB53-D63F-49E7-96F2-E9AB8B01D20F}" type="sibTrans" cxnId="{3433AA2E-4FF5-4633-B141-36A6F47843BC}">
      <dgm:prSet/>
      <dgm:spPr/>
      <dgm:t>
        <a:bodyPr/>
        <a:lstStyle/>
        <a:p>
          <a:endParaRPr lang="en-US"/>
        </a:p>
      </dgm:t>
    </dgm:pt>
    <dgm:pt modelId="{1171C875-0975-45A3-802D-185AF87F05FA}">
      <dgm:prSet phldrT="[Text]" custT="1"/>
      <dgm:spPr>
        <a:solidFill>
          <a:srgbClr val="BD95D3"/>
        </a:solidFill>
      </dgm:spPr>
      <dgm:t>
        <a:bodyPr/>
        <a:lstStyle/>
        <a:p>
          <a:r>
            <a:rPr lang="en-US" sz="3600" b="1" smtClean="0">
              <a:effectLst>
                <a:outerShdw blurRad="38100" dist="38100" dir="2700000" algn="tl">
                  <a:srgbClr val="000000">
                    <a:alpha val="43137"/>
                  </a:srgbClr>
                </a:outerShdw>
              </a:effectLst>
            </a:rPr>
            <a:t>Kết quả hoạt động sẽ cao</a:t>
          </a:r>
          <a:endParaRPr lang="en-US" sz="3600" b="1">
            <a:effectLst>
              <a:outerShdw blurRad="38100" dist="38100" dir="2700000" algn="tl">
                <a:srgbClr val="000000">
                  <a:alpha val="43137"/>
                </a:srgbClr>
              </a:outerShdw>
            </a:effectLst>
          </a:endParaRPr>
        </a:p>
      </dgm:t>
    </dgm:pt>
    <dgm:pt modelId="{8C8B45A1-4B93-4823-B14B-67FEE8AE6460}" type="parTrans" cxnId="{4E2ED7F5-E31B-46BE-AC9D-753A62189C9E}">
      <dgm:prSet/>
      <dgm:spPr/>
      <dgm:t>
        <a:bodyPr/>
        <a:lstStyle/>
        <a:p>
          <a:endParaRPr lang="en-US"/>
        </a:p>
      </dgm:t>
    </dgm:pt>
    <dgm:pt modelId="{BC048B8F-73AE-4DC9-9EE7-318F3770EC1E}" type="sibTrans" cxnId="{4E2ED7F5-E31B-46BE-AC9D-753A62189C9E}">
      <dgm:prSet/>
      <dgm:spPr/>
      <dgm:t>
        <a:bodyPr/>
        <a:lstStyle/>
        <a:p>
          <a:endParaRPr lang="en-US"/>
        </a:p>
      </dgm:t>
    </dgm:pt>
    <dgm:pt modelId="{8496E95A-F34B-40C6-8BC8-F6759AA4BBA8}" type="pres">
      <dgm:prSet presAssocID="{B339DED8-62CE-4ABF-8B8F-6579AD10CD5D}" presName="diagram" presStyleCnt="0">
        <dgm:presLayoutVars>
          <dgm:chMax val="1"/>
          <dgm:dir/>
          <dgm:animLvl val="ctr"/>
          <dgm:resizeHandles val="exact"/>
        </dgm:presLayoutVars>
      </dgm:prSet>
      <dgm:spPr/>
      <dgm:t>
        <a:bodyPr/>
        <a:lstStyle/>
        <a:p>
          <a:endParaRPr lang="en-US"/>
        </a:p>
      </dgm:t>
    </dgm:pt>
    <dgm:pt modelId="{B1D50997-222A-4591-8719-D54E082095C7}" type="pres">
      <dgm:prSet presAssocID="{B339DED8-62CE-4ABF-8B8F-6579AD10CD5D}" presName="matrix" presStyleCnt="0"/>
      <dgm:spPr/>
    </dgm:pt>
    <dgm:pt modelId="{679DD0E9-75A4-4A01-AB72-3149E23B8B61}" type="pres">
      <dgm:prSet presAssocID="{B339DED8-62CE-4ABF-8B8F-6579AD10CD5D}" presName="tile1" presStyleLbl="node1" presStyleIdx="0" presStyleCnt="4"/>
      <dgm:spPr/>
      <dgm:t>
        <a:bodyPr/>
        <a:lstStyle/>
        <a:p>
          <a:endParaRPr lang="en-US"/>
        </a:p>
      </dgm:t>
    </dgm:pt>
    <dgm:pt modelId="{C06452A8-A446-4426-A363-AD8B57C6F841}" type="pres">
      <dgm:prSet presAssocID="{B339DED8-62CE-4ABF-8B8F-6579AD10CD5D}" presName="tile1text" presStyleLbl="node1" presStyleIdx="0" presStyleCnt="4">
        <dgm:presLayoutVars>
          <dgm:chMax val="0"/>
          <dgm:chPref val="0"/>
          <dgm:bulletEnabled val="1"/>
        </dgm:presLayoutVars>
      </dgm:prSet>
      <dgm:spPr/>
      <dgm:t>
        <a:bodyPr/>
        <a:lstStyle/>
        <a:p>
          <a:endParaRPr lang="en-US"/>
        </a:p>
      </dgm:t>
    </dgm:pt>
    <dgm:pt modelId="{ACE848B4-00FE-4B35-B428-FE30C95D4D2E}" type="pres">
      <dgm:prSet presAssocID="{B339DED8-62CE-4ABF-8B8F-6579AD10CD5D}" presName="tile2" presStyleLbl="node1" presStyleIdx="1" presStyleCnt="4"/>
      <dgm:spPr/>
      <dgm:t>
        <a:bodyPr/>
        <a:lstStyle/>
        <a:p>
          <a:endParaRPr lang="en-US"/>
        </a:p>
      </dgm:t>
    </dgm:pt>
    <dgm:pt modelId="{5D67A919-EA6D-4EF4-A648-8A7B5322348A}" type="pres">
      <dgm:prSet presAssocID="{B339DED8-62CE-4ABF-8B8F-6579AD10CD5D}" presName="tile2text" presStyleLbl="node1" presStyleIdx="1" presStyleCnt="4">
        <dgm:presLayoutVars>
          <dgm:chMax val="0"/>
          <dgm:chPref val="0"/>
          <dgm:bulletEnabled val="1"/>
        </dgm:presLayoutVars>
      </dgm:prSet>
      <dgm:spPr/>
      <dgm:t>
        <a:bodyPr/>
        <a:lstStyle/>
        <a:p>
          <a:endParaRPr lang="en-US"/>
        </a:p>
      </dgm:t>
    </dgm:pt>
    <dgm:pt modelId="{779F1142-651B-4DA6-93E9-692D63AF7F0C}" type="pres">
      <dgm:prSet presAssocID="{B339DED8-62CE-4ABF-8B8F-6579AD10CD5D}" presName="tile3" presStyleLbl="node1" presStyleIdx="2" presStyleCnt="4"/>
      <dgm:spPr/>
      <dgm:t>
        <a:bodyPr/>
        <a:lstStyle/>
        <a:p>
          <a:endParaRPr lang="en-US"/>
        </a:p>
      </dgm:t>
    </dgm:pt>
    <dgm:pt modelId="{74A14E25-91FC-44DE-8739-EC5B70D963E1}" type="pres">
      <dgm:prSet presAssocID="{B339DED8-62CE-4ABF-8B8F-6579AD10CD5D}" presName="tile3text" presStyleLbl="node1" presStyleIdx="2" presStyleCnt="4">
        <dgm:presLayoutVars>
          <dgm:chMax val="0"/>
          <dgm:chPref val="0"/>
          <dgm:bulletEnabled val="1"/>
        </dgm:presLayoutVars>
      </dgm:prSet>
      <dgm:spPr/>
      <dgm:t>
        <a:bodyPr/>
        <a:lstStyle/>
        <a:p>
          <a:endParaRPr lang="en-US"/>
        </a:p>
      </dgm:t>
    </dgm:pt>
    <dgm:pt modelId="{742FC756-4488-4F2F-B66C-EA67DA793196}" type="pres">
      <dgm:prSet presAssocID="{B339DED8-62CE-4ABF-8B8F-6579AD10CD5D}" presName="tile4" presStyleLbl="node1" presStyleIdx="3" presStyleCnt="4"/>
      <dgm:spPr/>
      <dgm:t>
        <a:bodyPr/>
        <a:lstStyle/>
        <a:p>
          <a:endParaRPr lang="en-US"/>
        </a:p>
      </dgm:t>
    </dgm:pt>
    <dgm:pt modelId="{59610890-18F6-4957-A447-1F72559F9526}" type="pres">
      <dgm:prSet presAssocID="{B339DED8-62CE-4ABF-8B8F-6579AD10CD5D}" presName="tile4text" presStyleLbl="node1" presStyleIdx="3" presStyleCnt="4">
        <dgm:presLayoutVars>
          <dgm:chMax val="0"/>
          <dgm:chPref val="0"/>
          <dgm:bulletEnabled val="1"/>
        </dgm:presLayoutVars>
      </dgm:prSet>
      <dgm:spPr/>
      <dgm:t>
        <a:bodyPr/>
        <a:lstStyle/>
        <a:p>
          <a:endParaRPr lang="en-US"/>
        </a:p>
      </dgm:t>
    </dgm:pt>
    <dgm:pt modelId="{A52D6F21-4A0B-449F-8E54-2F80CB56CEBC}" type="pres">
      <dgm:prSet presAssocID="{B339DED8-62CE-4ABF-8B8F-6579AD10CD5D}" presName="centerTile" presStyleLbl="fgShp" presStyleIdx="0" presStyleCnt="1">
        <dgm:presLayoutVars>
          <dgm:chMax val="0"/>
          <dgm:chPref val="0"/>
        </dgm:presLayoutVars>
      </dgm:prSet>
      <dgm:spPr/>
      <dgm:t>
        <a:bodyPr/>
        <a:lstStyle/>
        <a:p>
          <a:endParaRPr lang="en-US"/>
        </a:p>
      </dgm:t>
    </dgm:pt>
  </dgm:ptLst>
  <dgm:cxnLst>
    <dgm:cxn modelId="{2BEE417D-BC6E-461B-8B64-D67354FDD87D}" srcId="{4D280FB2-4816-421B-8508-2E7169232C9C}" destId="{AE55774B-08F4-4FF0-BB5D-A6D60D1AD02E}" srcOrd="1" destOrd="0" parTransId="{65435D13-F47A-4BD2-87D5-474376E4223B}" sibTransId="{AC4763CC-3490-4217-9894-49557B47D930}"/>
    <dgm:cxn modelId="{12521F34-2348-4ED6-81F3-AA101C8FA67E}" type="presOf" srcId="{562FBD61-8F6B-427D-8095-B1444586C9F7}" destId="{74A14E25-91FC-44DE-8739-EC5B70D963E1}" srcOrd="1" destOrd="0" presId="urn:microsoft.com/office/officeart/2005/8/layout/matrix1"/>
    <dgm:cxn modelId="{47B74D79-77D8-419B-8297-753CF053B030}" type="presOf" srcId="{4D280FB2-4816-421B-8508-2E7169232C9C}" destId="{A52D6F21-4A0B-449F-8E54-2F80CB56CEBC}" srcOrd="0" destOrd="0" presId="urn:microsoft.com/office/officeart/2005/8/layout/matrix1"/>
    <dgm:cxn modelId="{4B70AFF8-33D1-454F-86A6-AB978E56D08E}" srcId="{4D280FB2-4816-421B-8508-2E7169232C9C}" destId="{FA2E7FA3-0665-45BB-AAD6-F9BEA21FCFB7}" srcOrd="0" destOrd="0" parTransId="{73D24B2E-A7DE-4C4E-BB87-FF84D9663A85}" sibTransId="{00250442-5BEE-40C9-B1EE-25785EBF960C}"/>
    <dgm:cxn modelId="{64294532-02D8-4602-94C8-41C4301A0A53}" type="presOf" srcId="{562FBD61-8F6B-427D-8095-B1444586C9F7}" destId="{779F1142-651B-4DA6-93E9-692D63AF7F0C}" srcOrd="0" destOrd="0" presId="urn:microsoft.com/office/officeart/2005/8/layout/matrix1"/>
    <dgm:cxn modelId="{89D0D0D7-CBDD-4F25-8FA6-1C3EFEDD9E0A}" type="presOf" srcId="{FA2E7FA3-0665-45BB-AAD6-F9BEA21FCFB7}" destId="{C06452A8-A446-4426-A363-AD8B57C6F841}" srcOrd="1" destOrd="0" presId="urn:microsoft.com/office/officeart/2005/8/layout/matrix1"/>
    <dgm:cxn modelId="{D228FA5D-3AA9-4B98-A256-7DE2C3607817}" type="presOf" srcId="{FA2E7FA3-0665-45BB-AAD6-F9BEA21FCFB7}" destId="{679DD0E9-75A4-4A01-AB72-3149E23B8B61}" srcOrd="0" destOrd="0" presId="urn:microsoft.com/office/officeart/2005/8/layout/matrix1"/>
    <dgm:cxn modelId="{3433AA2E-4FF5-4633-B141-36A6F47843BC}" srcId="{4D280FB2-4816-421B-8508-2E7169232C9C}" destId="{562FBD61-8F6B-427D-8095-B1444586C9F7}" srcOrd="2" destOrd="0" parTransId="{983E1CFB-AE06-4B26-9B1C-DDBF90B32530}" sibTransId="{CFD2BB53-D63F-49E7-96F2-E9AB8B01D20F}"/>
    <dgm:cxn modelId="{3F1D6555-F033-4FED-A3A4-2304BC694AB3}" type="presOf" srcId="{1171C875-0975-45A3-802D-185AF87F05FA}" destId="{742FC756-4488-4F2F-B66C-EA67DA793196}" srcOrd="0" destOrd="0" presId="urn:microsoft.com/office/officeart/2005/8/layout/matrix1"/>
    <dgm:cxn modelId="{4E2ED7F5-E31B-46BE-AC9D-753A62189C9E}" srcId="{4D280FB2-4816-421B-8508-2E7169232C9C}" destId="{1171C875-0975-45A3-802D-185AF87F05FA}" srcOrd="3" destOrd="0" parTransId="{8C8B45A1-4B93-4823-B14B-67FEE8AE6460}" sibTransId="{BC048B8F-73AE-4DC9-9EE7-318F3770EC1E}"/>
    <dgm:cxn modelId="{03AFAFAA-CF40-4572-98D8-CF7AB358B45D}" type="presOf" srcId="{1171C875-0975-45A3-802D-185AF87F05FA}" destId="{59610890-18F6-4957-A447-1F72559F9526}" srcOrd="1" destOrd="0" presId="urn:microsoft.com/office/officeart/2005/8/layout/matrix1"/>
    <dgm:cxn modelId="{EAA60178-4847-4C99-9F18-1BA15CA85FD4}" type="presOf" srcId="{AE55774B-08F4-4FF0-BB5D-A6D60D1AD02E}" destId="{5D67A919-EA6D-4EF4-A648-8A7B5322348A}" srcOrd="1" destOrd="0" presId="urn:microsoft.com/office/officeart/2005/8/layout/matrix1"/>
    <dgm:cxn modelId="{B3FCD972-B609-434A-AF31-F7B367449188}" type="presOf" srcId="{B339DED8-62CE-4ABF-8B8F-6579AD10CD5D}" destId="{8496E95A-F34B-40C6-8BC8-F6759AA4BBA8}" srcOrd="0" destOrd="0" presId="urn:microsoft.com/office/officeart/2005/8/layout/matrix1"/>
    <dgm:cxn modelId="{76B7DE57-48D6-49DA-8115-11BA85F20729}" srcId="{B339DED8-62CE-4ABF-8B8F-6579AD10CD5D}" destId="{4D280FB2-4816-421B-8508-2E7169232C9C}" srcOrd="0" destOrd="0" parTransId="{E56B8BAB-B91F-4388-9A64-85A46AE488B3}" sibTransId="{1062832C-EBD6-47F4-94B8-6FE8863B111C}"/>
    <dgm:cxn modelId="{D1DB512E-5197-4D4F-8B29-9DECF8541491}" type="presOf" srcId="{AE55774B-08F4-4FF0-BB5D-A6D60D1AD02E}" destId="{ACE848B4-00FE-4B35-B428-FE30C95D4D2E}" srcOrd="0" destOrd="0" presId="urn:microsoft.com/office/officeart/2005/8/layout/matrix1"/>
    <dgm:cxn modelId="{8E6C77C8-5A17-431E-BE3D-63747F52A041}" type="presParOf" srcId="{8496E95A-F34B-40C6-8BC8-F6759AA4BBA8}" destId="{B1D50997-222A-4591-8719-D54E082095C7}" srcOrd="0" destOrd="0" presId="urn:microsoft.com/office/officeart/2005/8/layout/matrix1"/>
    <dgm:cxn modelId="{797F7B26-6FBC-490F-A528-15AE3B6D4066}" type="presParOf" srcId="{B1D50997-222A-4591-8719-D54E082095C7}" destId="{679DD0E9-75A4-4A01-AB72-3149E23B8B61}" srcOrd="0" destOrd="0" presId="urn:microsoft.com/office/officeart/2005/8/layout/matrix1"/>
    <dgm:cxn modelId="{DBD1D305-6CF5-408C-864F-3D3E07A5A309}" type="presParOf" srcId="{B1D50997-222A-4591-8719-D54E082095C7}" destId="{C06452A8-A446-4426-A363-AD8B57C6F841}" srcOrd="1" destOrd="0" presId="urn:microsoft.com/office/officeart/2005/8/layout/matrix1"/>
    <dgm:cxn modelId="{4E149BE6-A95F-4EAF-8C95-52218B88F0DF}" type="presParOf" srcId="{B1D50997-222A-4591-8719-D54E082095C7}" destId="{ACE848B4-00FE-4B35-B428-FE30C95D4D2E}" srcOrd="2" destOrd="0" presId="urn:microsoft.com/office/officeart/2005/8/layout/matrix1"/>
    <dgm:cxn modelId="{EA9697DE-80CC-441B-A072-8BE24D5A4C85}" type="presParOf" srcId="{B1D50997-222A-4591-8719-D54E082095C7}" destId="{5D67A919-EA6D-4EF4-A648-8A7B5322348A}" srcOrd="3" destOrd="0" presId="urn:microsoft.com/office/officeart/2005/8/layout/matrix1"/>
    <dgm:cxn modelId="{EC22112B-4D9F-4AD5-B0D2-F519368DB231}" type="presParOf" srcId="{B1D50997-222A-4591-8719-D54E082095C7}" destId="{779F1142-651B-4DA6-93E9-692D63AF7F0C}" srcOrd="4" destOrd="0" presId="urn:microsoft.com/office/officeart/2005/8/layout/matrix1"/>
    <dgm:cxn modelId="{CC1F834C-B3C9-4E0E-8751-8282BD504FDE}" type="presParOf" srcId="{B1D50997-222A-4591-8719-D54E082095C7}" destId="{74A14E25-91FC-44DE-8739-EC5B70D963E1}" srcOrd="5" destOrd="0" presId="urn:microsoft.com/office/officeart/2005/8/layout/matrix1"/>
    <dgm:cxn modelId="{6A652F08-DE79-4433-8E3F-71AF728D014F}" type="presParOf" srcId="{B1D50997-222A-4591-8719-D54E082095C7}" destId="{742FC756-4488-4F2F-B66C-EA67DA793196}" srcOrd="6" destOrd="0" presId="urn:microsoft.com/office/officeart/2005/8/layout/matrix1"/>
    <dgm:cxn modelId="{BA39B4D3-DEB4-4BD2-BF5E-3EA314ED3506}" type="presParOf" srcId="{B1D50997-222A-4591-8719-D54E082095C7}" destId="{59610890-18F6-4957-A447-1F72559F9526}" srcOrd="7" destOrd="0" presId="urn:microsoft.com/office/officeart/2005/8/layout/matrix1"/>
    <dgm:cxn modelId="{D3FF6DE2-17E8-45C6-9369-5EF036362A58}" type="presParOf" srcId="{8496E95A-F34B-40C6-8BC8-F6759AA4BBA8}" destId="{A52D6F21-4A0B-449F-8E54-2F80CB56CEBC}"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3085A-AC09-4E15-9D74-3B4DDDDC6E6F}" type="doc">
      <dgm:prSet loTypeId="urn:microsoft.com/office/officeart/2005/8/layout/hierarchy1" loCatId="hierarchy" qsTypeId="urn:microsoft.com/office/officeart/2009/2/quickstyle/3d8" qsCatId="3D" csTypeId="urn:microsoft.com/office/officeart/2005/8/colors/accent1_2" csCatId="accent1" phldr="1"/>
      <dgm:spPr/>
      <dgm:t>
        <a:bodyPr/>
        <a:lstStyle/>
        <a:p>
          <a:endParaRPr lang="en-US"/>
        </a:p>
      </dgm:t>
    </dgm:pt>
    <dgm:pt modelId="{A33379B0-67C3-4EC5-82BF-6C2EC4269CA0}">
      <dgm:prSet phldrT="[Text]"/>
      <dgm:spPr/>
      <dgm:t>
        <a:bodyPr/>
        <a:lstStyle/>
        <a:p>
          <a:r>
            <a:rPr lang="en-US" smtClean="0"/>
            <a:t>Phân loại</a:t>
          </a:r>
          <a:endParaRPr lang="en-US"/>
        </a:p>
      </dgm:t>
    </dgm:pt>
    <dgm:pt modelId="{0FE8D7EB-407E-4D94-B5DA-0C4311048140}" type="parTrans" cxnId="{5838EFBB-E991-402E-909D-2B96AA104406}">
      <dgm:prSet/>
      <dgm:spPr/>
      <dgm:t>
        <a:bodyPr/>
        <a:lstStyle/>
        <a:p>
          <a:endParaRPr lang="en-US"/>
        </a:p>
      </dgm:t>
    </dgm:pt>
    <dgm:pt modelId="{24A582BC-A6CB-4835-842B-2A8437FE69D8}" type="sibTrans" cxnId="{5838EFBB-E991-402E-909D-2B96AA104406}">
      <dgm:prSet/>
      <dgm:spPr/>
      <dgm:t>
        <a:bodyPr/>
        <a:lstStyle/>
        <a:p>
          <a:endParaRPr lang="en-US"/>
        </a:p>
      </dgm:t>
    </dgm:pt>
    <dgm:pt modelId="{18C398CE-E4B3-4440-8527-B41CE08C0146}">
      <dgm:prSet phldrT="[Text]"/>
      <dgm:spPr/>
      <dgm:t>
        <a:bodyPr/>
        <a:lstStyle/>
        <a:p>
          <a:r>
            <a:rPr lang="en-US" smtClean="0"/>
            <a:t>Không chủ định</a:t>
          </a:r>
          <a:endParaRPr lang="en-US"/>
        </a:p>
      </dgm:t>
    </dgm:pt>
    <dgm:pt modelId="{11052360-87C1-4489-8D3F-352E41796A2C}" type="parTrans" cxnId="{55656164-22B5-47CD-A28B-9A4D67925BC0}">
      <dgm:prSet/>
      <dgm:spPr/>
      <dgm:t>
        <a:bodyPr/>
        <a:lstStyle/>
        <a:p>
          <a:endParaRPr lang="en-US"/>
        </a:p>
      </dgm:t>
    </dgm:pt>
    <dgm:pt modelId="{2650C0E6-7D9A-4733-80F6-3F3C1DEAD3DE}" type="sibTrans" cxnId="{55656164-22B5-47CD-A28B-9A4D67925BC0}">
      <dgm:prSet/>
      <dgm:spPr/>
      <dgm:t>
        <a:bodyPr/>
        <a:lstStyle/>
        <a:p>
          <a:endParaRPr lang="en-US"/>
        </a:p>
      </dgm:t>
    </dgm:pt>
    <dgm:pt modelId="{CF6EE192-7E0D-4DC1-94A7-2BD9993DD4AB}">
      <dgm:prSet phldrT="[Text]"/>
      <dgm:spPr/>
      <dgm:t>
        <a:bodyPr/>
        <a:lstStyle/>
        <a:p>
          <a:r>
            <a:rPr lang="en-US" smtClean="0"/>
            <a:t>Có chủ định </a:t>
          </a:r>
          <a:endParaRPr lang="en-US"/>
        </a:p>
      </dgm:t>
    </dgm:pt>
    <dgm:pt modelId="{CE694F73-FFBB-4DB4-9375-02E1B80705C2}" type="parTrans" cxnId="{08C9AF42-22E1-40F1-87CE-17B88AF46AAC}">
      <dgm:prSet/>
      <dgm:spPr/>
      <dgm:t>
        <a:bodyPr/>
        <a:lstStyle/>
        <a:p>
          <a:endParaRPr lang="en-US"/>
        </a:p>
      </dgm:t>
    </dgm:pt>
    <dgm:pt modelId="{382D7148-B7DB-49DA-8846-707A430896EB}" type="sibTrans" cxnId="{08C9AF42-22E1-40F1-87CE-17B88AF46AAC}">
      <dgm:prSet/>
      <dgm:spPr/>
      <dgm:t>
        <a:bodyPr/>
        <a:lstStyle/>
        <a:p>
          <a:endParaRPr lang="en-US"/>
        </a:p>
      </dgm:t>
    </dgm:pt>
    <dgm:pt modelId="{B1853EBB-3F8C-4887-B5E1-57E2DB822EC0}">
      <dgm:prSet phldrT="[Text]"/>
      <dgm:spPr/>
      <dgm:t>
        <a:bodyPr/>
        <a:lstStyle/>
        <a:p>
          <a:r>
            <a:rPr lang="en-US" smtClean="0"/>
            <a:t>Sau chủ định </a:t>
          </a:r>
          <a:endParaRPr lang="en-US"/>
        </a:p>
      </dgm:t>
    </dgm:pt>
    <dgm:pt modelId="{60392E6D-8268-43F3-9F05-32DF5AEE2CB8}" type="parTrans" cxnId="{619577C0-D1D8-4611-ABA7-FEC92084A0E2}">
      <dgm:prSet/>
      <dgm:spPr/>
      <dgm:t>
        <a:bodyPr/>
        <a:lstStyle/>
        <a:p>
          <a:endParaRPr lang="en-US"/>
        </a:p>
      </dgm:t>
    </dgm:pt>
    <dgm:pt modelId="{53600DEC-1828-47A8-906A-9DF138A4D426}" type="sibTrans" cxnId="{619577C0-D1D8-4611-ABA7-FEC92084A0E2}">
      <dgm:prSet/>
      <dgm:spPr/>
      <dgm:t>
        <a:bodyPr/>
        <a:lstStyle/>
        <a:p>
          <a:endParaRPr lang="en-US"/>
        </a:p>
      </dgm:t>
    </dgm:pt>
    <dgm:pt modelId="{7AE79E33-F9B1-43CA-8A2F-2BE53332300B}" type="pres">
      <dgm:prSet presAssocID="{A333085A-AC09-4E15-9D74-3B4DDDDC6E6F}" presName="hierChild1" presStyleCnt="0">
        <dgm:presLayoutVars>
          <dgm:chPref val="1"/>
          <dgm:dir/>
          <dgm:animOne val="branch"/>
          <dgm:animLvl val="lvl"/>
          <dgm:resizeHandles/>
        </dgm:presLayoutVars>
      </dgm:prSet>
      <dgm:spPr/>
      <dgm:t>
        <a:bodyPr/>
        <a:lstStyle/>
        <a:p>
          <a:endParaRPr lang="en-US"/>
        </a:p>
      </dgm:t>
    </dgm:pt>
    <dgm:pt modelId="{7131C4C1-3AF3-4FE5-A2A2-4FAB723F32CF}" type="pres">
      <dgm:prSet presAssocID="{A33379B0-67C3-4EC5-82BF-6C2EC4269CA0}" presName="hierRoot1" presStyleCnt="0"/>
      <dgm:spPr/>
    </dgm:pt>
    <dgm:pt modelId="{10DB9F20-FAC6-4C45-9354-CD8AAA98307A}" type="pres">
      <dgm:prSet presAssocID="{A33379B0-67C3-4EC5-82BF-6C2EC4269CA0}" presName="composite" presStyleCnt="0"/>
      <dgm:spPr/>
    </dgm:pt>
    <dgm:pt modelId="{9B08FB11-586F-4BAF-AD34-979B30C72E48}" type="pres">
      <dgm:prSet presAssocID="{A33379B0-67C3-4EC5-82BF-6C2EC4269CA0}" presName="background" presStyleLbl="node0" presStyleIdx="0" presStyleCnt="1"/>
      <dgm:spPr/>
    </dgm:pt>
    <dgm:pt modelId="{9D4F6B8F-647A-41A8-9014-CA418114C8CC}" type="pres">
      <dgm:prSet presAssocID="{A33379B0-67C3-4EC5-82BF-6C2EC4269CA0}" presName="text" presStyleLbl="fgAcc0" presStyleIdx="0" presStyleCnt="1">
        <dgm:presLayoutVars>
          <dgm:chPref val="3"/>
        </dgm:presLayoutVars>
      </dgm:prSet>
      <dgm:spPr/>
      <dgm:t>
        <a:bodyPr/>
        <a:lstStyle/>
        <a:p>
          <a:endParaRPr lang="en-US"/>
        </a:p>
      </dgm:t>
    </dgm:pt>
    <dgm:pt modelId="{DA79259B-BB3E-44E3-8181-88CECDBA79E3}" type="pres">
      <dgm:prSet presAssocID="{A33379B0-67C3-4EC5-82BF-6C2EC4269CA0}" presName="hierChild2" presStyleCnt="0"/>
      <dgm:spPr/>
    </dgm:pt>
    <dgm:pt modelId="{B261753D-F936-4B2F-B9B5-8E9724E01A01}" type="pres">
      <dgm:prSet presAssocID="{11052360-87C1-4489-8D3F-352E41796A2C}" presName="Name10" presStyleLbl="parChTrans1D2" presStyleIdx="0" presStyleCnt="3"/>
      <dgm:spPr/>
      <dgm:t>
        <a:bodyPr/>
        <a:lstStyle/>
        <a:p>
          <a:endParaRPr lang="en-US"/>
        </a:p>
      </dgm:t>
    </dgm:pt>
    <dgm:pt modelId="{D3194C0C-066E-4846-8715-3271DCFFBE65}" type="pres">
      <dgm:prSet presAssocID="{18C398CE-E4B3-4440-8527-B41CE08C0146}" presName="hierRoot2" presStyleCnt="0"/>
      <dgm:spPr/>
    </dgm:pt>
    <dgm:pt modelId="{31B66514-9591-43FC-84A0-F56B679BA292}" type="pres">
      <dgm:prSet presAssocID="{18C398CE-E4B3-4440-8527-B41CE08C0146}" presName="composite2" presStyleCnt="0"/>
      <dgm:spPr/>
    </dgm:pt>
    <dgm:pt modelId="{2738EA48-233A-4EFF-9E05-8D3C8A8469A5}" type="pres">
      <dgm:prSet presAssocID="{18C398CE-E4B3-4440-8527-B41CE08C0146}" presName="background2" presStyleLbl="node2" presStyleIdx="0" presStyleCnt="3"/>
      <dgm:spPr/>
    </dgm:pt>
    <dgm:pt modelId="{0F4125A1-383A-4F0D-BEED-D12B7E1993E6}" type="pres">
      <dgm:prSet presAssocID="{18C398CE-E4B3-4440-8527-B41CE08C0146}" presName="text2" presStyleLbl="fgAcc2" presStyleIdx="0" presStyleCnt="3">
        <dgm:presLayoutVars>
          <dgm:chPref val="3"/>
        </dgm:presLayoutVars>
      </dgm:prSet>
      <dgm:spPr/>
      <dgm:t>
        <a:bodyPr/>
        <a:lstStyle/>
        <a:p>
          <a:endParaRPr lang="en-US"/>
        </a:p>
      </dgm:t>
    </dgm:pt>
    <dgm:pt modelId="{ECE4F3E2-2D87-4F9A-8D30-9D9F7F59221F}" type="pres">
      <dgm:prSet presAssocID="{18C398CE-E4B3-4440-8527-B41CE08C0146}" presName="hierChild3" presStyleCnt="0"/>
      <dgm:spPr/>
    </dgm:pt>
    <dgm:pt modelId="{DBA37147-D13E-4C68-8AE9-C5A9909F6514}" type="pres">
      <dgm:prSet presAssocID="{CE694F73-FFBB-4DB4-9375-02E1B80705C2}" presName="Name10" presStyleLbl="parChTrans1D2" presStyleIdx="1" presStyleCnt="3"/>
      <dgm:spPr/>
      <dgm:t>
        <a:bodyPr/>
        <a:lstStyle/>
        <a:p>
          <a:endParaRPr lang="en-US"/>
        </a:p>
      </dgm:t>
    </dgm:pt>
    <dgm:pt modelId="{9AAEA396-FD65-41C6-A0C9-3D064F315D0A}" type="pres">
      <dgm:prSet presAssocID="{CF6EE192-7E0D-4DC1-94A7-2BD9993DD4AB}" presName="hierRoot2" presStyleCnt="0"/>
      <dgm:spPr/>
    </dgm:pt>
    <dgm:pt modelId="{D53D5D43-A23E-4659-8875-224D2E111CA9}" type="pres">
      <dgm:prSet presAssocID="{CF6EE192-7E0D-4DC1-94A7-2BD9993DD4AB}" presName="composite2" presStyleCnt="0"/>
      <dgm:spPr/>
    </dgm:pt>
    <dgm:pt modelId="{5D105881-DBC8-428F-8711-E13E7415E502}" type="pres">
      <dgm:prSet presAssocID="{CF6EE192-7E0D-4DC1-94A7-2BD9993DD4AB}" presName="background2" presStyleLbl="node2" presStyleIdx="1" presStyleCnt="3"/>
      <dgm:spPr/>
    </dgm:pt>
    <dgm:pt modelId="{F4884B06-3051-4059-A107-55F70954B844}" type="pres">
      <dgm:prSet presAssocID="{CF6EE192-7E0D-4DC1-94A7-2BD9993DD4AB}" presName="text2" presStyleLbl="fgAcc2" presStyleIdx="1" presStyleCnt="3">
        <dgm:presLayoutVars>
          <dgm:chPref val="3"/>
        </dgm:presLayoutVars>
      </dgm:prSet>
      <dgm:spPr/>
      <dgm:t>
        <a:bodyPr/>
        <a:lstStyle/>
        <a:p>
          <a:endParaRPr lang="en-US"/>
        </a:p>
      </dgm:t>
    </dgm:pt>
    <dgm:pt modelId="{7B2F5B8D-8373-4E88-AB23-DA205F01D98B}" type="pres">
      <dgm:prSet presAssocID="{CF6EE192-7E0D-4DC1-94A7-2BD9993DD4AB}" presName="hierChild3" presStyleCnt="0"/>
      <dgm:spPr/>
    </dgm:pt>
    <dgm:pt modelId="{1AE152EA-E06F-47E0-91A0-92CE89F74764}" type="pres">
      <dgm:prSet presAssocID="{60392E6D-8268-43F3-9F05-32DF5AEE2CB8}" presName="Name10" presStyleLbl="parChTrans1D2" presStyleIdx="2" presStyleCnt="3"/>
      <dgm:spPr/>
      <dgm:t>
        <a:bodyPr/>
        <a:lstStyle/>
        <a:p>
          <a:endParaRPr lang="en-US"/>
        </a:p>
      </dgm:t>
    </dgm:pt>
    <dgm:pt modelId="{F87CB673-9C0B-4F65-86B8-261A9C506248}" type="pres">
      <dgm:prSet presAssocID="{B1853EBB-3F8C-4887-B5E1-57E2DB822EC0}" presName="hierRoot2" presStyleCnt="0"/>
      <dgm:spPr/>
    </dgm:pt>
    <dgm:pt modelId="{1058DE74-96CC-4909-BA76-937B6DA06627}" type="pres">
      <dgm:prSet presAssocID="{B1853EBB-3F8C-4887-B5E1-57E2DB822EC0}" presName="composite2" presStyleCnt="0"/>
      <dgm:spPr/>
    </dgm:pt>
    <dgm:pt modelId="{38156CC7-F41E-475A-8BD9-F5C3FB7FCD68}" type="pres">
      <dgm:prSet presAssocID="{B1853EBB-3F8C-4887-B5E1-57E2DB822EC0}" presName="background2" presStyleLbl="node2" presStyleIdx="2" presStyleCnt="3"/>
      <dgm:spPr/>
    </dgm:pt>
    <dgm:pt modelId="{7A58E384-0799-4580-9353-5150B589781B}" type="pres">
      <dgm:prSet presAssocID="{B1853EBB-3F8C-4887-B5E1-57E2DB822EC0}" presName="text2" presStyleLbl="fgAcc2" presStyleIdx="2" presStyleCnt="3">
        <dgm:presLayoutVars>
          <dgm:chPref val="3"/>
        </dgm:presLayoutVars>
      </dgm:prSet>
      <dgm:spPr/>
      <dgm:t>
        <a:bodyPr/>
        <a:lstStyle/>
        <a:p>
          <a:endParaRPr lang="en-US"/>
        </a:p>
      </dgm:t>
    </dgm:pt>
    <dgm:pt modelId="{26322F49-8D09-4FCE-9C1A-B207CC525B07}" type="pres">
      <dgm:prSet presAssocID="{B1853EBB-3F8C-4887-B5E1-57E2DB822EC0}" presName="hierChild3" presStyleCnt="0"/>
      <dgm:spPr/>
    </dgm:pt>
  </dgm:ptLst>
  <dgm:cxnLst>
    <dgm:cxn modelId="{D33957DA-93BD-4AD2-9454-66621A717957}" type="presOf" srcId="{A33379B0-67C3-4EC5-82BF-6C2EC4269CA0}" destId="{9D4F6B8F-647A-41A8-9014-CA418114C8CC}" srcOrd="0" destOrd="0" presId="urn:microsoft.com/office/officeart/2005/8/layout/hierarchy1"/>
    <dgm:cxn modelId="{5838EFBB-E991-402E-909D-2B96AA104406}" srcId="{A333085A-AC09-4E15-9D74-3B4DDDDC6E6F}" destId="{A33379B0-67C3-4EC5-82BF-6C2EC4269CA0}" srcOrd="0" destOrd="0" parTransId="{0FE8D7EB-407E-4D94-B5DA-0C4311048140}" sibTransId="{24A582BC-A6CB-4835-842B-2A8437FE69D8}"/>
    <dgm:cxn modelId="{617C6EFE-AC4D-4B3E-8F24-1910EE39312B}" type="presOf" srcId="{11052360-87C1-4489-8D3F-352E41796A2C}" destId="{B261753D-F936-4B2F-B9B5-8E9724E01A01}" srcOrd="0" destOrd="0" presId="urn:microsoft.com/office/officeart/2005/8/layout/hierarchy1"/>
    <dgm:cxn modelId="{55656164-22B5-47CD-A28B-9A4D67925BC0}" srcId="{A33379B0-67C3-4EC5-82BF-6C2EC4269CA0}" destId="{18C398CE-E4B3-4440-8527-B41CE08C0146}" srcOrd="0" destOrd="0" parTransId="{11052360-87C1-4489-8D3F-352E41796A2C}" sibTransId="{2650C0E6-7D9A-4733-80F6-3F3C1DEAD3DE}"/>
    <dgm:cxn modelId="{F58BE6FA-545F-4CFF-BA8E-D5CF8AB7B33A}" type="presOf" srcId="{60392E6D-8268-43F3-9F05-32DF5AEE2CB8}" destId="{1AE152EA-E06F-47E0-91A0-92CE89F74764}" srcOrd="0" destOrd="0" presId="urn:microsoft.com/office/officeart/2005/8/layout/hierarchy1"/>
    <dgm:cxn modelId="{A3CB76BE-1DEB-4FE3-A5CB-806E589F363C}" type="presOf" srcId="{B1853EBB-3F8C-4887-B5E1-57E2DB822EC0}" destId="{7A58E384-0799-4580-9353-5150B589781B}" srcOrd="0" destOrd="0" presId="urn:microsoft.com/office/officeart/2005/8/layout/hierarchy1"/>
    <dgm:cxn modelId="{08C9AF42-22E1-40F1-87CE-17B88AF46AAC}" srcId="{A33379B0-67C3-4EC5-82BF-6C2EC4269CA0}" destId="{CF6EE192-7E0D-4DC1-94A7-2BD9993DD4AB}" srcOrd="1" destOrd="0" parTransId="{CE694F73-FFBB-4DB4-9375-02E1B80705C2}" sibTransId="{382D7148-B7DB-49DA-8846-707A430896EB}"/>
    <dgm:cxn modelId="{55AEE62B-4501-4EBA-B063-B36D043F0761}" type="presOf" srcId="{A333085A-AC09-4E15-9D74-3B4DDDDC6E6F}" destId="{7AE79E33-F9B1-43CA-8A2F-2BE53332300B}" srcOrd="0" destOrd="0" presId="urn:microsoft.com/office/officeart/2005/8/layout/hierarchy1"/>
    <dgm:cxn modelId="{619577C0-D1D8-4611-ABA7-FEC92084A0E2}" srcId="{A33379B0-67C3-4EC5-82BF-6C2EC4269CA0}" destId="{B1853EBB-3F8C-4887-B5E1-57E2DB822EC0}" srcOrd="2" destOrd="0" parTransId="{60392E6D-8268-43F3-9F05-32DF5AEE2CB8}" sibTransId="{53600DEC-1828-47A8-906A-9DF138A4D426}"/>
    <dgm:cxn modelId="{4F34F128-F398-4D89-B642-2389EC938696}" type="presOf" srcId="{18C398CE-E4B3-4440-8527-B41CE08C0146}" destId="{0F4125A1-383A-4F0D-BEED-D12B7E1993E6}" srcOrd="0" destOrd="0" presId="urn:microsoft.com/office/officeart/2005/8/layout/hierarchy1"/>
    <dgm:cxn modelId="{415C334D-4356-45CA-9C46-B937D25C1814}" type="presOf" srcId="{CF6EE192-7E0D-4DC1-94A7-2BD9993DD4AB}" destId="{F4884B06-3051-4059-A107-55F70954B844}" srcOrd="0" destOrd="0" presId="urn:microsoft.com/office/officeart/2005/8/layout/hierarchy1"/>
    <dgm:cxn modelId="{AD354594-1C97-4576-9C07-2DF35F85E122}" type="presOf" srcId="{CE694F73-FFBB-4DB4-9375-02E1B80705C2}" destId="{DBA37147-D13E-4C68-8AE9-C5A9909F6514}" srcOrd="0" destOrd="0" presId="urn:microsoft.com/office/officeart/2005/8/layout/hierarchy1"/>
    <dgm:cxn modelId="{19070966-413F-4DE4-9C45-59D04324A3F5}" type="presParOf" srcId="{7AE79E33-F9B1-43CA-8A2F-2BE53332300B}" destId="{7131C4C1-3AF3-4FE5-A2A2-4FAB723F32CF}" srcOrd="0" destOrd="0" presId="urn:microsoft.com/office/officeart/2005/8/layout/hierarchy1"/>
    <dgm:cxn modelId="{9E6DAA23-4F8F-4FE4-8EF1-8C5D25A7A83F}" type="presParOf" srcId="{7131C4C1-3AF3-4FE5-A2A2-4FAB723F32CF}" destId="{10DB9F20-FAC6-4C45-9354-CD8AAA98307A}" srcOrd="0" destOrd="0" presId="urn:microsoft.com/office/officeart/2005/8/layout/hierarchy1"/>
    <dgm:cxn modelId="{287E5097-A638-4015-96CF-462AE42C671E}" type="presParOf" srcId="{10DB9F20-FAC6-4C45-9354-CD8AAA98307A}" destId="{9B08FB11-586F-4BAF-AD34-979B30C72E48}" srcOrd="0" destOrd="0" presId="urn:microsoft.com/office/officeart/2005/8/layout/hierarchy1"/>
    <dgm:cxn modelId="{E2C6389F-26E4-44E2-AD4C-CF2A218C691A}" type="presParOf" srcId="{10DB9F20-FAC6-4C45-9354-CD8AAA98307A}" destId="{9D4F6B8F-647A-41A8-9014-CA418114C8CC}" srcOrd="1" destOrd="0" presId="urn:microsoft.com/office/officeart/2005/8/layout/hierarchy1"/>
    <dgm:cxn modelId="{2498D5B0-A600-4C66-A330-1521C70517E9}" type="presParOf" srcId="{7131C4C1-3AF3-4FE5-A2A2-4FAB723F32CF}" destId="{DA79259B-BB3E-44E3-8181-88CECDBA79E3}" srcOrd="1" destOrd="0" presId="urn:microsoft.com/office/officeart/2005/8/layout/hierarchy1"/>
    <dgm:cxn modelId="{A3DB8FEA-BACD-4C5D-B583-8C143EE8A09B}" type="presParOf" srcId="{DA79259B-BB3E-44E3-8181-88CECDBA79E3}" destId="{B261753D-F936-4B2F-B9B5-8E9724E01A01}" srcOrd="0" destOrd="0" presId="urn:microsoft.com/office/officeart/2005/8/layout/hierarchy1"/>
    <dgm:cxn modelId="{020262AD-F3EB-4CC4-8271-420AF7712D69}" type="presParOf" srcId="{DA79259B-BB3E-44E3-8181-88CECDBA79E3}" destId="{D3194C0C-066E-4846-8715-3271DCFFBE65}" srcOrd="1" destOrd="0" presId="urn:microsoft.com/office/officeart/2005/8/layout/hierarchy1"/>
    <dgm:cxn modelId="{1D3125D5-BADD-4276-8CF9-73D676CFDD24}" type="presParOf" srcId="{D3194C0C-066E-4846-8715-3271DCFFBE65}" destId="{31B66514-9591-43FC-84A0-F56B679BA292}" srcOrd="0" destOrd="0" presId="urn:microsoft.com/office/officeart/2005/8/layout/hierarchy1"/>
    <dgm:cxn modelId="{5C6D8144-32B3-4E84-B320-9F6C3F53566A}" type="presParOf" srcId="{31B66514-9591-43FC-84A0-F56B679BA292}" destId="{2738EA48-233A-4EFF-9E05-8D3C8A8469A5}" srcOrd="0" destOrd="0" presId="urn:microsoft.com/office/officeart/2005/8/layout/hierarchy1"/>
    <dgm:cxn modelId="{057EC83C-E4C6-415F-AE60-3BDE6FE79C13}" type="presParOf" srcId="{31B66514-9591-43FC-84A0-F56B679BA292}" destId="{0F4125A1-383A-4F0D-BEED-D12B7E1993E6}" srcOrd="1" destOrd="0" presId="urn:microsoft.com/office/officeart/2005/8/layout/hierarchy1"/>
    <dgm:cxn modelId="{DD8E9B89-8554-4ECE-9C11-03300445F9A7}" type="presParOf" srcId="{D3194C0C-066E-4846-8715-3271DCFFBE65}" destId="{ECE4F3E2-2D87-4F9A-8D30-9D9F7F59221F}" srcOrd="1" destOrd="0" presId="urn:microsoft.com/office/officeart/2005/8/layout/hierarchy1"/>
    <dgm:cxn modelId="{7820DA2D-53FE-4E80-961D-C37F6B0BFEC6}" type="presParOf" srcId="{DA79259B-BB3E-44E3-8181-88CECDBA79E3}" destId="{DBA37147-D13E-4C68-8AE9-C5A9909F6514}" srcOrd="2" destOrd="0" presId="urn:microsoft.com/office/officeart/2005/8/layout/hierarchy1"/>
    <dgm:cxn modelId="{204FFA53-004D-43A7-9BBD-81BC493FCBB6}" type="presParOf" srcId="{DA79259B-BB3E-44E3-8181-88CECDBA79E3}" destId="{9AAEA396-FD65-41C6-A0C9-3D064F315D0A}" srcOrd="3" destOrd="0" presId="urn:microsoft.com/office/officeart/2005/8/layout/hierarchy1"/>
    <dgm:cxn modelId="{3096FEEE-F46F-4E04-9B45-3305F4607FB2}" type="presParOf" srcId="{9AAEA396-FD65-41C6-A0C9-3D064F315D0A}" destId="{D53D5D43-A23E-4659-8875-224D2E111CA9}" srcOrd="0" destOrd="0" presId="urn:microsoft.com/office/officeart/2005/8/layout/hierarchy1"/>
    <dgm:cxn modelId="{0D4D7CA2-F5AD-44AB-8D55-F46AC2B3DD5F}" type="presParOf" srcId="{D53D5D43-A23E-4659-8875-224D2E111CA9}" destId="{5D105881-DBC8-428F-8711-E13E7415E502}" srcOrd="0" destOrd="0" presId="urn:microsoft.com/office/officeart/2005/8/layout/hierarchy1"/>
    <dgm:cxn modelId="{062E8617-C854-479E-A0C1-DC1DD6594750}" type="presParOf" srcId="{D53D5D43-A23E-4659-8875-224D2E111CA9}" destId="{F4884B06-3051-4059-A107-55F70954B844}" srcOrd="1" destOrd="0" presId="urn:microsoft.com/office/officeart/2005/8/layout/hierarchy1"/>
    <dgm:cxn modelId="{1DC437A2-986E-4D61-A991-E2B5D8DD38ED}" type="presParOf" srcId="{9AAEA396-FD65-41C6-A0C9-3D064F315D0A}" destId="{7B2F5B8D-8373-4E88-AB23-DA205F01D98B}" srcOrd="1" destOrd="0" presId="urn:microsoft.com/office/officeart/2005/8/layout/hierarchy1"/>
    <dgm:cxn modelId="{E20CA08A-8A99-44FC-A346-212D4C186308}" type="presParOf" srcId="{DA79259B-BB3E-44E3-8181-88CECDBA79E3}" destId="{1AE152EA-E06F-47E0-91A0-92CE89F74764}" srcOrd="4" destOrd="0" presId="urn:microsoft.com/office/officeart/2005/8/layout/hierarchy1"/>
    <dgm:cxn modelId="{09BA83D9-F3B0-4415-B6A8-14F4AF7AFB36}" type="presParOf" srcId="{DA79259B-BB3E-44E3-8181-88CECDBA79E3}" destId="{F87CB673-9C0B-4F65-86B8-261A9C506248}" srcOrd="5" destOrd="0" presId="urn:microsoft.com/office/officeart/2005/8/layout/hierarchy1"/>
    <dgm:cxn modelId="{14574CA0-6D62-4A3C-BA8B-E7653067FC68}" type="presParOf" srcId="{F87CB673-9C0B-4F65-86B8-261A9C506248}" destId="{1058DE74-96CC-4909-BA76-937B6DA06627}" srcOrd="0" destOrd="0" presId="urn:microsoft.com/office/officeart/2005/8/layout/hierarchy1"/>
    <dgm:cxn modelId="{8251D750-D16B-4CE4-AF02-F7C59F563B45}" type="presParOf" srcId="{1058DE74-96CC-4909-BA76-937B6DA06627}" destId="{38156CC7-F41E-475A-8BD9-F5C3FB7FCD68}" srcOrd="0" destOrd="0" presId="urn:microsoft.com/office/officeart/2005/8/layout/hierarchy1"/>
    <dgm:cxn modelId="{DB812B7A-0F47-4D1E-A2F3-9E8FCCBA2869}" type="presParOf" srcId="{1058DE74-96CC-4909-BA76-937B6DA06627}" destId="{7A58E384-0799-4580-9353-5150B589781B}" srcOrd="1" destOrd="0" presId="urn:microsoft.com/office/officeart/2005/8/layout/hierarchy1"/>
    <dgm:cxn modelId="{71D4338B-1332-459F-921E-FB3B23349169}" type="presParOf" srcId="{F87CB673-9C0B-4F65-86B8-261A9C506248}" destId="{26322F49-8D09-4FCE-9C1A-B207CC525B0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3085A-AC09-4E15-9D74-3B4DDDDC6E6F}" type="doc">
      <dgm:prSet loTypeId="urn:microsoft.com/office/officeart/2005/8/layout/hierarchy1" loCatId="hierarchy" qsTypeId="urn:microsoft.com/office/officeart/2009/2/quickstyle/3d8" qsCatId="3D" csTypeId="urn:microsoft.com/office/officeart/2005/8/colors/accent1_2" csCatId="accent1" phldr="1"/>
      <dgm:spPr/>
      <dgm:t>
        <a:bodyPr/>
        <a:lstStyle/>
        <a:p>
          <a:endParaRPr lang="en-US"/>
        </a:p>
      </dgm:t>
    </dgm:pt>
    <dgm:pt modelId="{18C398CE-E4B3-4440-8527-B41CE08C0146}">
      <dgm:prSet phldrT="[Text]"/>
      <dgm:spPr/>
      <dgm:t>
        <a:bodyPr/>
        <a:lstStyle/>
        <a:p>
          <a:r>
            <a:rPr lang="en-US" smtClean="0"/>
            <a:t>Không chủ định</a:t>
          </a:r>
          <a:endParaRPr lang="en-US"/>
        </a:p>
      </dgm:t>
    </dgm:pt>
    <dgm:pt modelId="{11052360-87C1-4489-8D3F-352E41796A2C}" type="parTrans" cxnId="{55656164-22B5-47CD-A28B-9A4D67925BC0}">
      <dgm:prSet/>
      <dgm:spPr/>
      <dgm:t>
        <a:bodyPr/>
        <a:lstStyle/>
        <a:p>
          <a:endParaRPr lang="en-US"/>
        </a:p>
      </dgm:t>
    </dgm:pt>
    <dgm:pt modelId="{2650C0E6-7D9A-4733-80F6-3F3C1DEAD3DE}" type="sibTrans" cxnId="{55656164-22B5-47CD-A28B-9A4D67925BC0}">
      <dgm:prSet/>
      <dgm:spPr/>
      <dgm:t>
        <a:bodyPr/>
        <a:lstStyle/>
        <a:p>
          <a:endParaRPr lang="en-US"/>
        </a:p>
      </dgm:t>
    </dgm:pt>
    <dgm:pt modelId="{7AE79E33-F9B1-43CA-8A2F-2BE53332300B}" type="pres">
      <dgm:prSet presAssocID="{A333085A-AC09-4E15-9D74-3B4DDDDC6E6F}" presName="hierChild1" presStyleCnt="0">
        <dgm:presLayoutVars>
          <dgm:chPref val="1"/>
          <dgm:dir/>
          <dgm:animOne val="branch"/>
          <dgm:animLvl val="lvl"/>
          <dgm:resizeHandles/>
        </dgm:presLayoutVars>
      </dgm:prSet>
      <dgm:spPr/>
      <dgm:t>
        <a:bodyPr/>
        <a:lstStyle/>
        <a:p>
          <a:endParaRPr lang="en-US"/>
        </a:p>
      </dgm:t>
    </dgm:pt>
    <dgm:pt modelId="{C085B2EC-FAD0-408A-915D-6ED286FF6417}" type="pres">
      <dgm:prSet presAssocID="{18C398CE-E4B3-4440-8527-B41CE08C0146}" presName="hierRoot1" presStyleCnt="0"/>
      <dgm:spPr/>
    </dgm:pt>
    <dgm:pt modelId="{536B4CDE-3362-40E6-8BC0-6F22D36A8165}" type="pres">
      <dgm:prSet presAssocID="{18C398CE-E4B3-4440-8527-B41CE08C0146}" presName="composite" presStyleCnt="0"/>
      <dgm:spPr/>
    </dgm:pt>
    <dgm:pt modelId="{5574ABAB-A6AB-47C5-85D3-640D8E6705BD}" type="pres">
      <dgm:prSet presAssocID="{18C398CE-E4B3-4440-8527-B41CE08C0146}" presName="background" presStyleLbl="node0" presStyleIdx="0" presStyleCnt="1"/>
      <dgm:spPr/>
    </dgm:pt>
    <dgm:pt modelId="{EBD7275F-6DB1-46AF-AEA5-4BBC73FDD71B}" type="pres">
      <dgm:prSet presAssocID="{18C398CE-E4B3-4440-8527-B41CE08C0146}" presName="text" presStyleLbl="fgAcc0" presStyleIdx="0" presStyleCnt="1">
        <dgm:presLayoutVars>
          <dgm:chPref val="3"/>
        </dgm:presLayoutVars>
      </dgm:prSet>
      <dgm:spPr/>
      <dgm:t>
        <a:bodyPr/>
        <a:lstStyle/>
        <a:p>
          <a:endParaRPr lang="en-US"/>
        </a:p>
      </dgm:t>
    </dgm:pt>
    <dgm:pt modelId="{52376F00-4D58-4AF0-B9A8-71E101A03416}" type="pres">
      <dgm:prSet presAssocID="{18C398CE-E4B3-4440-8527-B41CE08C0146}" presName="hierChild2" presStyleCnt="0"/>
      <dgm:spPr/>
    </dgm:pt>
  </dgm:ptLst>
  <dgm:cxnLst>
    <dgm:cxn modelId="{55AEE62B-4501-4EBA-B063-B36D043F0761}" type="presOf" srcId="{A333085A-AC09-4E15-9D74-3B4DDDDC6E6F}" destId="{7AE79E33-F9B1-43CA-8A2F-2BE53332300B}" srcOrd="0" destOrd="0" presId="urn:microsoft.com/office/officeart/2005/8/layout/hierarchy1"/>
    <dgm:cxn modelId="{55656164-22B5-47CD-A28B-9A4D67925BC0}" srcId="{A333085A-AC09-4E15-9D74-3B4DDDDC6E6F}" destId="{18C398CE-E4B3-4440-8527-B41CE08C0146}" srcOrd="0" destOrd="0" parTransId="{11052360-87C1-4489-8D3F-352E41796A2C}" sibTransId="{2650C0E6-7D9A-4733-80F6-3F3C1DEAD3DE}"/>
    <dgm:cxn modelId="{F2A2CD3E-E0D0-44C1-89F6-4D9C16F5C95D}" type="presOf" srcId="{18C398CE-E4B3-4440-8527-B41CE08C0146}" destId="{EBD7275F-6DB1-46AF-AEA5-4BBC73FDD71B}" srcOrd="0" destOrd="0" presId="urn:microsoft.com/office/officeart/2005/8/layout/hierarchy1"/>
    <dgm:cxn modelId="{B5DF3AC3-D2F1-4751-AD47-A377CF3801C6}" type="presParOf" srcId="{7AE79E33-F9B1-43CA-8A2F-2BE53332300B}" destId="{C085B2EC-FAD0-408A-915D-6ED286FF6417}" srcOrd="0" destOrd="0" presId="urn:microsoft.com/office/officeart/2005/8/layout/hierarchy1"/>
    <dgm:cxn modelId="{5DEC286D-F68A-4C18-B103-36BA38ED4871}" type="presParOf" srcId="{C085B2EC-FAD0-408A-915D-6ED286FF6417}" destId="{536B4CDE-3362-40E6-8BC0-6F22D36A8165}" srcOrd="0" destOrd="0" presId="urn:microsoft.com/office/officeart/2005/8/layout/hierarchy1"/>
    <dgm:cxn modelId="{6CF114E3-2D9F-408A-A98B-CAC9992D2679}" type="presParOf" srcId="{536B4CDE-3362-40E6-8BC0-6F22D36A8165}" destId="{5574ABAB-A6AB-47C5-85D3-640D8E6705BD}" srcOrd="0" destOrd="0" presId="urn:microsoft.com/office/officeart/2005/8/layout/hierarchy1"/>
    <dgm:cxn modelId="{A9EE512B-007B-44D7-80CA-A7D87C9351DB}" type="presParOf" srcId="{536B4CDE-3362-40E6-8BC0-6F22D36A8165}" destId="{EBD7275F-6DB1-46AF-AEA5-4BBC73FDD71B}" srcOrd="1" destOrd="0" presId="urn:microsoft.com/office/officeart/2005/8/layout/hierarchy1"/>
    <dgm:cxn modelId="{B5FD6E48-A03E-4681-A172-453EAC8354DF}" type="presParOf" srcId="{C085B2EC-FAD0-408A-915D-6ED286FF6417}" destId="{52376F00-4D58-4AF0-B9A8-71E101A0341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9BF074-1077-49E6-819A-36F714ACBA57}" type="doc">
      <dgm:prSet loTypeId="urn:microsoft.com/office/officeart/2005/8/layout/venn1" loCatId="relationship" qsTypeId="urn:microsoft.com/office/officeart/2005/8/quickstyle/3d3" qsCatId="3D" csTypeId="urn:microsoft.com/office/officeart/2005/8/colors/accent1_2" csCatId="accent1" phldr="1"/>
      <dgm:spPr/>
    </dgm:pt>
    <dgm:pt modelId="{BFA7DBBA-EFED-446D-87E0-B220BA765172}">
      <dgm:prSet phldrT="[Text]" custT="1"/>
      <dgm:spPr>
        <a:solidFill>
          <a:srgbClr val="66FFCC">
            <a:alpha val="50000"/>
          </a:srgbClr>
        </a:solidFill>
      </dgm:spPr>
      <dgm:t>
        <a:bodyPr/>
        <a:lstStyle/>
        <a:p>
          <a:r>
            <a:rPr lang="en-US" sz="2800" b="0" smtClean="0">
              <a:effectLst>
                <a:outerShdw blurRad="38100" dist="38100" dir="2700000" algn="tl">
                  <a:srgbClr val="000000">
                    <a:alpha val="43137"/>
                  </a:srgbClr>
                </a:outerShdw>
              </a:effectLst>
            </a:rPr>
            <a:t>Không có mục đích </a:t>
          </a:r>
          <a:endParaRPr lang="en-US" sz="2800" b="0">
            <a:effectLst>
              <a:outerShdw blurRad="38100" dist="38100" dir="2700000" algn="tl">
                <a:srgbClr val="000000">
                  <a:alpha val="43137"/>
                </a:srgbClr>
              </a:outerShdw>
            </a:effectLst>
          </a:endParaRPr>
        </a:p>
      </dgm:t>
    </dgm:pt>
    <dgm:pt modelId="{19A393DF-8CFE-4562-987F-EF925CB51355}" type="parTrans" cxnId="{3D8E42E3-8A44-4C11-BBEB-BB44D74D29D9}">
      <dgm:prSet/>
      <dgm:spPr/>
      <dgm:t>
        <a:bodyPr/>
        <a:lstStyle/>
        <a:p>
          <a:endParaRPr lang="en-US"/>
        </a:p>
      </dgm:t>
    </dgm:pt>
    <dgm:pt modelId="{0D41F3E1-4B57-4297-A722-B451DB6A6DD5}" type="sibTrans" cxnId="{3D8E42E3-8A44-4C11-BBEB-BB44D74D29D9}">
      <dgm:prSet/>
      <dgm:spPr/>
      <dgm:t>
        <a:bodyPr/>
        <a:lstStyle/>
        <a:p>
          <a:endParaRPr lang="en-US"/>
        </a:p>
      </dgm:t>
    </dgm:pt>
    <dgm:pt modelId="{7C7585FE-4C16-40F4-85F3-FCA8EBE048F0}">
      <dgm:prSet phldrT="[Text]" custT="1"/>
      <dgm:spPr>
        <a:solidFill>
          <a:srgbClr val="6666FF">
            <a:alpha val="50000"/>
          </a:srgbClr>
        </a:solidFill>
      </dgm:spPr>
      <dgm:t>
        <a:bodyPr/>
        <a:lstStyle/>
        <a:p>
          <a:r>
            <a:rPr lang="en-US" sz="2800" b="0" smtClean="0">
              <a:effectLst>
                <a:outerShdw blurRad="38100" dist="38100" dir="2700000" algn="tl">
                  <a:srgbClr val="000000">
                    <a:alpha val="43137"/>
                  </a:srgbClr>
                </a:outerShdw>
              </a:effectLst>
            </a:rPr>
            <a:t>Không cần sự nỗ lực </a:t>
          </a:r>
          <a:endParaRPr lang="en-US" sz="2800" b="0">
            <a:effectLst>
              <a:outerShdw blurRad="38100" dist="38100" dir="2700000" algn="tl">
                <a:srgbClr val="000000">
                  <a:alpha val="43137"/>
                </a:srgbClr>
              </a:outerShdw>
            </a:effectLst>
          </a:endParaRPr>
        </a:p>
      </dgm:t>
    </dgm:pt>
    <dgm:pt modelId="{B0936D62-2A92-4161-A2BE-9EEDB9490B4D}" type="parTrans" cxnId="{08618856-DEE6-458A-ACEB-FAD6393D0F6A}">
      <dgm:prSet/>
      <dgm:spPr/>
      <dgm:t>
        <a:bodyPr/>
        <a:lstStyle/>
        <a:p>
          <a:endParaRPr lang="en-US"/>
        </a:p>
      </dgm:t>
    </dgm:pt>
    <dgm:pt modelId="{CAD2328B-29F4-4C4F-8546-D6CD1FCE1632}" type="sibTrans" cxnId="{08618856-DEE6-458A-ACEB-FAD6393D0F6A}">
      <dgm:prSet/>
      <dgm:spPr/>
      <dgm:t>
        <a:bodyPr/>
        <a:lstStyle/>
        <a:p>
          <a:endParaRPr lang="en-US"/>
        </a:p>
      </dgm:t>
    </dgm:pt>
    <dgm:pt modelId="{CED7D87B-04ED-48AD-9CAA-FC32F5816746}">
      <dgm:prSet phldrT="[Text]" custT="1"/>
      <dgm:spPr>
        <a:solidFill>
          <a:srgbClr val="FFFF00">
            <a:alpha val="50000"/>
          </a:srgbClr>
        </a:solidFill>
      </dgm:spPr>
      <dgm:t>
        <a:bodyPr/>
        <a:lstStyle/>
        <a:p>
          <a:r>
            <a:rPr lang="en-US" sz="2600" b="0" smtClean="0">
              <a:effectLst>
                <a:outerShdw blurRad="38100" dist="38100" dir="2700000" algn="tl">
                  <a:srgbClr val="000000">
                    <a:alpha val="43137"/>
                  </a:srgbClr>
                </a:outerShdw>
              </a:effectLst>
            </a:rPr>
            <a:t>Phụ thuộc đặc điểm vật kích thích </a:t>
          </a:r>
          <a:endParaRPr lang="en-US" sz="2600" b="0">
            <a:effectLst>
              <a:outerShdw blurRad="38100" dist="38100" dir="2700000" algn="tl">
                <a:srgbClr val="000000">
                  <a:alpha val="43137"/>
                </a:srgbClr>
              </a:outerShdw>
            </a:effectLst>
          </a:endParaRPr>
        </a:p>
      </dgm:t>
    </dgm:pt>
    <dgm:pt modelId="{19995E65-D3E7-4341-8213-DCBDFE044CC1}" type="parTrans" cxnId="{8A7F0DFB-7F88-4CE3-A078-BB4E2116A759}">
      <dgm:prSet/>
      <dgm:spPr/>
      <dgm:t>
        <a:bodyPr/>
        <a:lstStyle/>
        <a:p>
          <a:endParaRPr lang="en-US"/>
        </a:p>
      </dgm:t>
    </dgm:pt>
    <dgm:pt modelId="{B95DB190-862B-4A6B-B020-3BEA2D6EB580}" type="sibTrans" cxnId="{8A7F0DFB-7F88-4CE3-A078-BB4E2116A759}">
      <dgm:prSet/>
      <dgm:spPr/>
      <dgm:t>
        <a:bodyPr/>
        <a:lstStyle/>
        <a:p>
          <a:endParaRPr lang="en-US"/>
        </a:p>
      </dgm:t>
    </dgm:pt>
    <dgm:pt modelId="{1C732065-A7B2-4445-85E4-A4D733B16937}">
      <dgm:prSet phldrT="[Text]" custT="1"/>
      <dgm:spPr>
        <a:solidFill>
          <a:srgbClr val="6600CC">
            <a:alpha val="50000"/>
          </a:srgbClr>
        </a:solidFill>
      </dgm:spPr>
      <dgm:t>
        <a:bodyPr/>
        <a:lstStyle/>
        <a:p>
          <a:r>
            <a:rPr lang="en-US" sz="2800" b="0" smtClean="0">
              <a:effectLst>
                <a:outerShdw blurRad="38100" dist="38100" dir="2700000" algn="tl">
                  <a:srgbClr val="000000">
                    <a:alpha val="43137"/>
                  </a:srgbClr>
                </a:outerShdw>
              </a:effectLst>
            </a:rPr>
            <a:t>Do tác động bên ngoài </a:t>
          </a:r>
          <a:endParaRPr lang="en-US" sz="2800" b="0">
            <a:effectLst>
              <a:outerShdw blurRad="38100" dist="38100" dir="2700000" algn="tl">
                <a:srgbClr val="000000">
                  <a:alpha val="43137"/>
                </a:srgbClr>
              </a:outerShdw>
            </a:effectLst>
          </a:endParaRPr>
        </a:p>
      </dgm:t>
    </dgm:pt>
    <dgm:pt modelId="{4FA91240-6076-4D38-8FF2-3670443F78C8}" type="parTrans" cxnId="{8280309C-E3B4-4291-9AB3-40CFB1CD9800}">
      <dgm:prSet/>
      <dgm:spPr/>
      <dgm:t>
        <a:bodyPr/>
        <a:lstStyle/>
        <a:p>
          <a:endParaRPr lang="en-US"/>
        </a:p>
      </dgm:t>
    </dgm:pt>
    <dgm:pt modelId="{6A7261CC-9EAD-410E-8AE6-0A47B7303F2C}" type="sibTrans" cxnId="{8280309C-E3B4-4291-9AB3-40CFB1CD9800}">
      <dgm:prSet/>
      <dgm:spPr/>
      <dgm:t>
        <a:bodyPr/>
        <a:lstStyle/>
        <a:p>
          <a:endParaRPr lang="en-US"/>
        </a:p>
      </dgm:t>
    </dgm:pt>
    <dgm:pt modelId="{B9544650-1A3F-4697-8128-D895E113E613}" type="pres">
      <dgm:prSet presAssocID="{549BF074-1077-49E6-819A-36F714ACBA57}" presName="compositeShape" presStyleCnt="0">
        <dgm:presLayoutVars>
          <dgm:chMax val="7"/>
          <dgm:dir/>
          <dgm:resizeHandles val="exact"/>
        </dgm:presLayoutVars>
      </dgm:prSet>
      <dgm:spPr/>
    </dgm:pt>
    <dgm:pt modelId="{5BDD81E9-B127-4ED0-9512-368F02C33EC3}" type="pres">
      <dgm:prSet presAssocID="{BFA7DBBA-EFED-446D-87E0-B220BA765172}" presName="circ1" presStyleLbl="vennNode1" presStyleIdx="0" presStyleCnt="4"/>
      <dgm:spPr/>
      <dgm:t>
        <a:bodyPr/>
        <a:lstStyle/>
        <a:p>
          <a:endParaRPr lang="en-US"/>
        </a:p>
      </dgm:t>
    </dgm:pt>
    <dgm:pt modelId="{9CC152B9-1026-48F5-A9AF-8EAA4BCC1973}" type="pres">
      <dgm:prSet presAssocID="{BFA7DBBA-EFED-446D-87E0-B220BA765172}" presName="circ1Tx" presStyleLbl="revTx" presStyleIdx="0" presStyleCnt="0">
        <dgm:presLayoutVars>
          <dgm:chMax val="0"/>
          <dgm:chPref val="0"/>
          <dgm:bulletEnabled val="1"/>
        </dgm:presLayoutVars>
      </dgm:prSet>
      <dgm:spPr/>
      <dgm:t>
        <a:bodyPr/>
        <a:lstStyle/>
        <a:p>
          <a:endParaRPr lang="en-US"/>
        </a:p>
      </dgm:t>
    </dgm:pt>
    <dgm:pt modelId="{E356B91C-FCBB-4689-9421-427E5C5EAEAB}" type="pres">
      <dgm:prSet presAssocID="{7C7585FE-4C16-40F4-85F3-FCA8EBE048F0}" presName="circ2" presStyleLbl="vennNode1" presStyleIdx="1" presStyleCnt="4"/>
      <dgm:spPr/>
      <dgm:t>
        <a:bodyPr/>
        <a:lstStyle/>
        <a:p>
          <a:endParaRPr lang="en-US"/>
        </a:p>
      </dgm:t>
    </dgm:pt>
    <dgm:pt modelId="{93D58D16-96B6-4987-A7CE-0503D8BBE38B}" type="pres">
      <dgm:prSet presAssocID="{7C7585FE-4C16-40F4-85F3-FCA8EBE048F0}" presName="circ2Tx" presStyleLbl="revTx" presStyleIdx="0" presStyleCnt="0">
        <dgm:presLayoutVars>
          <dgm:chMax val="0"/>
          <dgm:chPref val="0"/>
          <dgm:bulletEnabled val="1"/>
        </dgm:presLayoutVars>
      </dgm:prSet>
      <dgm:spPr/>
      <dgm:t>
        <a:bodyPr/>
        <a:lstStyle/>
        <a:p>
          <a:endParaRPr lang="en-US"/>
        </a:p>
      </dgm:t>
    </dgm:pt>
    <dgm:pt modelId="{C334B504-9FA3-4864-B095-04AF0F64AEDF}" type="pres">
      <dgm:prSet presAssocID="{1C732065-A7B2-4445-85E4-A4D733B16937}" presName="circ3" presStyleLbl="vennNode1" presStyleIdx="2" presStyleCnt="4"/>
      <dgm:spPr/>
      <dgm:t>
        <a:bodyPr/>
        <a:lstStyle/>
        <a:p>
          <a:endParaRPr lang="en-US"/>
        </a:p>
      </dgm:t>
    </dgm:pt>
    <dgm:pt modelId="{29CC07BF-D90E-484B-A86C-B94688C8EDAB}" type="pres">
      <dgm:prSet presAssocID="{1C732065-A7B2-4445-85E4-A4D733B16937}" presName="circ3Tx" presStyleLbl="revTx" presStyleIdx="0" presStyleCnt="0">
        <dgm:presLayoutVars>
          <dgm:chMax val="0"/>
          <dgm:chPref val="0"/>
          <dgm:bulletEnabled val="1"/>
        </dgm:presLayoutVars>
      </dgm:prSet>
      <dgm:spPr/>
      <dgm:t>
        <a:bodyPr/>
        <a:lstStyle/>
        <a:p>
          <a:endParaRPr lang="en-US"/>
        </a:p>
      </dgm:t>
    </dgm:pt>
    <dgm:pt modelId="{781B5D99-0B59-4B5D-8CCD-F15442C71C47}" type="pres">
      <dgm:prSet presAssocID="{CED7D87B-04ED-48AD-9CAA-FC32F5816746}" presName="circ4" presStyleLbl="vennNode1" presStyleIdx="3" presStyleCnt="4"/>
      <dgm:spPr/>
      <dgm:t>
        <a:bodyPr/>
        <a:lstStyle/>
        <a:p>
          <a:endParaRPr lang="en-US"/>
        </a:p>
      </dgm:t>
    </dgm:pt>
    <dgm:pt modelId="{379C4AD2-DE7C-4858-9B1C-F3BD76C0F9DC}" type="pres">
      <dgm:prSet presAssocID="{CED7D87B-04ED-48AD-9CAA-FC32F5816746}" presName="circ4Tx" presStyleLbl="revTx" presStyleIdx="0" presStyleCnt="0">
        <dgm:presLayoutVars>
          <dgm:chMax val="0"/>
          <dgm:chPref val="0"/>
          <dgm:bulletEnabled val="1"/>
        </dgm:presLayoutVars>
      </dgm:prSet>
      <dgm:spPr/>
      <dgm:t>
        <a:bodyPr/>
        <a:lstStyle/>
        <a:p>
          <a:endParaRPr lang="en-US"/>
        </a:p>
      </dgm:t>
    </dgm:pt>
  </dgm:ptLst>
  <dgm:cxnLst>
    <dgm:cxn modelId="{3D8E42E3-8A44-4C11-BBEB-BB44D74D29D9}" srcId="{549BF074-1077-49E6-819A-36F714ACBA57}" destId="{BFA7DBBA-EFED-446D-87E0-B220BA765172}" srcOrd="0" destOrd="0" parTransId="{19A393DF-8CFE-4562-987F-EF925CB51355}" sibTransId="{0D41F3E1-4B57-4297-A722-B451DB6A6DD5}"/>
    <dgm:cxn modelId="{8280309C-E3B4-4291-9AB3-40CFB1CD9800}" srcId="{549BF074-1077-49E6-819A-36F714ACBA57}" destId="{1C732065-A7B2-4445-85E4-A4D733B16937}" srcOrd="2" destOrd="0" parTransId="{4FA91240-6076-4D38-8FF2-3670443F78C8}" sibTransId="{6A7261CC-9EAD-410E-8AE6-0A47B7303F2C}"/>
    <dgm:cxn modelId="{6327B58F-2172-45CA-9DC6-79A540B1FF78}" type="presOf" srcId="{1C732065-A7B2-4445-85E4-A4D733B16937}" destId="{29CC07BF-D90E-484B-A86C-B94688C8EDAB}" srcOrd="1" destOrd="0" presId="urn:microsoft.com/office/officeart/2005/8/layout/venn1"/>
    <dgm:cxn modelId="{08618856-DEE6-458A-ACEB-FAD6393D0F6A}" srcId="{549BF074-1077-49E6-819A-36F714ACBA57}" destId="{7C7585FE-4C16-40F4-85F3-FCA8EBE048F0}" srcOrd="1" destOrd="0" parTransId="{B0936D62-2A92-4161-A2BE-9EEDB9490B4D}" sibTransId="{CAD2328B-29F4-4C4F-8546-D6CD1FCE1632}"/>
    <dgm:cxn modelId="{B4C13082-D43D-46E7-90C0-CEE8BAFE282F}" type="presOf" srcId="{CED7D87B-04ED-48AD-9CAA-FC32F5816746}" destId="{781B5D99-0B59-4B5D-8CCD-F15442C71C47}" srcOrd="0" destOrd="0" presId="urn:microsoft.com/office/officeart/2005/8/layout/venn1"/>
    <dgm:cxn modelId="{72527004-0C68-48C2-9806-672BE7C2D21F}" type="presOf" srcId="{BFA7DBBA-EFED-446D-87E0-B220BA765172}" destId="{9CC152B9-1026-48F5-A9AF-8EAA4BCC1973}" srcOrd="1" destOrd="0" presId="urn:microsoft.com/office/officeart/2005/8/layout/venn1"/>
    <dgm:cxn modelId="{8A7F0DFB-7F88-4CE3-A078-BB4E2116A759}" srcId="{549BF074-1077-49E6-819A-36F714ACBA57}" destId="{CED7D87B-04ED-48AD-9CAA-FC32F5816746}" srcOrd="3" destOrd="0" parTransId="{19995E65-D3E7-4341-8213-DCBDFE044CC1}" sibTransId="{B95DB190-862B-4A6B-B020-3BEA2D6EB580}"/>
    <dgm:cxn modelId="{3FC057E4-5D47-4E7D-B9F5-645C47F62B55}" type="presOf" srcId="{7C7585FE-4C16-40F4-85F3-FCA8EBE048F0}" destId="{E356B91C-FCBB-4689-9421-427E5C5EAEAB}" srcOrd="0" destOrd="0" presId="urn:microsoft.com/office/officeart/2005/8/layout/venn1"/>
    <dgm:cxn modelId="{50DFB5B2-CC58-4AC3-A2B8-DB424D9B17D2}" type="presOf" srcId="{BFA7DBBA-EFED-446D-87E0-B220BA765172}" destId="{5BDD81E9-B127-4ED0-9512-368F02C33EC3}" srcOrd="0" destOrd="0" presId="urn:microsoft.com/office/officeart/2005/8/layout/venn1"/>
    <dgm:cxn modelId="{469ECD96-8945-4989-9969-CC3F1180C0D8}" type="presOf" srcId="{549BF074-1077-49E6-819A-36F714ACBA57}" destId="{B9544650-1A3F-4697-8128-D895E113E613}" srcOrd="0" destOrd="0" presId="urn:microsoft.com/office/officeart/2005/8/layout/venn1"/>
    <dgm:cxn modelId="{EF94BA2A-8633-4635-B53E-965A604ADD97}" type="presOf" srcId="{7C7585FE-4C16-40F4-85F3-FCA8EBE048F0}" destId="{93D58D16-96B6-4987-A7CE-0503D8BBE38B}" srcOrd="1" destOrd="0" presId="urn:microsoft.com/office/officeart/2005/8/layout/venn1"/>
    <dgm:cxn modelId="{B98C40DC-967E-4A69-98B1-55FB43DBAB69}" type="presOf" srcId="{CED7D87B-04ED-48AD-9CAA-FC32F5816746}" destId="{379C4AD2-DE7C-4858-9B1C-F3BD76C0F9DC}" srcOrd="1" destOrd="0" presId="urn:microsoft.com/office/officeart/2005/8/layout/venn1"/>
    <dgm:cxn modelId="{9D9BCAD9-5DA2-408F-A15E-B09293968BA3}" type="presOf" srcId="{1C732065-A7B2-4445-85E4-A4D733B16937}" destId="{C334B504-9FA3-4864-B095-04AF0F64AEDF}" srcOrd="0" destOrd="0" presId="urn:microsoft.com/office/officeart/2005/8/layout/venn1"/>
    <dgm:cxn modelId="{247BB527-E524-4811-BC95-DA18667C210B}" type="presParOf" srcId="{B9544650-1A3F-4697-8128-D895E113E613}" destId="{5BDD81E9-B127-4ED0-9512-368F02C33EC3}" srcOrd="0" destOrd="0" presId="urn:microsoft.com/office/officeart/2005/8/layout/venn1"/>
    <dgm:cxn modelId="{6BB7A479-1DA0-45E2-8407-6EAF8E1AC15E}" type="presParOf" srcId="{B9544650-1A3F-4697-8128-D895E113E613}" destId="{9CC152B9-1026-48F5-A9AF-8EAA4BCC1973}" srcOrd="1" destOrd="0" presId="urn:microsoft.com/office/officeart/2005/8/layout/venn1"/>
    <dgm:cxn modelId="{1A4121D6-EC5F-4909-A126-8299A7B7C96D}" type="presParOf" srcId="{B9544650-1A3F-4697-8128-D895E113E613}" destId="{E356B91C-FCBB-4689-9421-427E5C5EAEAB}" srcOrd="2" destOrd="0" presId="urn:microsoft.com/office/officeart/2005/8/layout/venn1"/>
    <dgm:cxn modelId="{605F80D0-AC44-472F-A236-9728736771A8}" type="presParOf" srcId="{B9544650-1A3F-4697-8128-D895E113E613}" destId="{93D58D16-96B6-4987-A7CE-0503D8BBE38B}" srcOrd="3" destOrd="0" presId="urn:microsoft.com/office/officeart/2005/8/layout/venn1"/>
    <dgm:cxn modelId="{3A6AA9D5-643C-40D2-B3BE-8F768B7160BC}" type="presParOf" srcId="{B9544650-1A3F-4697-8128-D895E113E613}" destId="{C334B504-9FA3-4864-B095-04AF0F64AEDF}" srcOrd="4" destOrd="0" presId="urn:microsoft.com/office/officeart/2005/8/layout/venn1"/>
    <dgm:cxn modelId="{DA7238C6-8518-4163-A32D-09744792521F}" type="presParOf" srcId="{B9544650-1A3F-4697-8128-D895E113E613}" destId="{29CC07BF-D90E-484B-A86C-B94688C8EDAB}" srcOrd="5" destOrd="0" presId="urn:microsoft.com/office/officeart/2005/8/layout/venn1"/>
    <dgm:cxn modelId="{65DC9B78-F120-4B6C-BB72-C74293E202D1}" type="presParOf" srcId="{B9544650-1A3F-4697-8128-D895E113E613}" destId="{781B5D99-0B59-4B5D-8CCD-F15442C71C47}" srcOrd="6" destOrd="0" presId="urn:microsoft.com/office/officeart/2005/8/layout/venn1"/>
    <dgm:cxn modelId="{A17F35BD-F57B-415F-85F3-865F6B8060EC}" type="presParOf" srcId="{B9544650-1A3F-4697-8128-D895E113E613}" destId="{379C4AD2-DE7C-4858-9B1C-F3BD76C0F9DC}" srcOrd="7"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3085A-AC09-4E15-9D74-3B4DDDDC6E6F}" type="doc">
      <dgm:prSet loTypeId="urn:microsoft.com/office/officeart/2005/8/layout/hierarchy1" loCatId="hierarchy" qsTypeId="urn:microsoft.com/office/officeart/2009/2/quickstyle/3d8" qsCatId="3D" csTypeId="urn:microsoft.com/office/officeart/2005/8/colors/accent1_2" csCatId="accent1" phldr="1"/>
      <dgm:spPr/>
      <dgm:t>
        <a:bodyPr/>
        <a:lstStyle/>
        <a:p>
          <a:endParaRPr lang="en-US"/>
        </a:p>
      </dgm:t>
    </dgm:pt>
    <dgm:pt modelId="{CF6EE192-7E0D-4DC1-94A7-2BD9993DD4AB}">
      <dgm:prSet phldrT="[Text]"/>
      <dgm:spPr/>
      <dgm:t>
        <a:bodyPr/>
        <a:lstStyle/>
        <a:p>
          <a:r>
            <a:rPr lang="en-US" smtClean="0"/>
            <a:t>Có chủ định </a:t>
          </a:r>
          <a:endParaRPr lang="en-US"/>
        </a:p>
      </dgm:t>
    </dgm:pt>
    <dgm:pt modelId="{CE694F73-FFBB-4DB4-9375-02E1B80705C2}" type="parTrans" cxnId="{08C9AF42-22E1-40F1-87CE-17B88AF46AAC}">
      <dgm:prSet/>
      <dgm:spPr/>
      <dgm:t>
        <a:bodyPr/>
        <a:lstStyle/>
        <a:p>
          <a:endParaRPr lang="en-US"/>
        </a:p>
      </dgm:t>
    </dgm:pt>
    <dgm:pt modelId="{382D7148-B7DB-49DA-8846-707A430896EB}" type="sibTrans" cxnId="{08C9AF42-22E1-40F1-87CE-17B88AF46AAC}">
      <dgm:prSet/>
      <dgm:spPr/>
      <dgm:t>
        <a:bodyPr/>
        <a:lstStyle/>
        <a:p>
          <a:endParaRPr lang="en-US"/>
        </a:p>
      </dgm:t>
    </dgm:pt>
    <dgm:pt modelId="{7AE79E33-F9B1-43CA-8A2F-2BE53332300B}" type="pres">
      <dgm:prSet presAssocID="{A333085A-AC09-4E15-9D74-3B4DDDDC6E6F}" presName="hierChild1" presStyleCnt="0">
        <dgm:presLayoutVars>
          <dgm:chPref val="1"/>
          <dgm:dir/>
          <dgm:animOne val="branch"/>
          <dgm:animLvl val="lvl"/>
          <dgm:resizeHandles/>
        </dgm:presLayoutVars>
      </dgm:prSet>
      <dgm:spPr/>
      <dgm:t>
        <a:bodyPr/>
        <a:lstStyle/>
        <a:p>
          <a:endParaRPr lang="en-US"/>
        </a:p>
      </dgm:t>
    </dgm:pt>
    <dgm:pt modelId="{1E5843F0-50E2-401E-8EDA-7A8650A52971}" type="pres">
      <dgm:prSet presAssocID="{CF6EE192-7E0D-4DC1-94A7-2BD9993DD4AB}" presName="hierRoot1" presStyleCnt="0"/>
      <dgm:spPr/>
    </dgm:pt>
    <dgm:pt modelId="{EACADBCB-DFEE-4C04-96E3-58889AA5F238}" type="pres">
      <dgm:prSet presAssocID="{CF6EE192-7E0D-4DC1-94A7-2BD9993DD4AB}" presName="composite" presStyleCnt="0"/>
      <dgm:spPr/>
    </dgm:pt>
    <dgm:pt modelId="{EC2E121D-541F-4D0B-AEF1-BD8E914F36AE}" type="pres">
      <dgm:prSet presAssocID="{CF6EE192-7E0D-4DC1-94A7-2BD9993DD4AB}" presName="background" presStyleLbl="node0" presStyleIdx="0" presStyleCnt="1"/>
      <dgm:spPr/>
    </dgm:pt>
    <dgm:pt modelId="{0A80E6E8-64D1-4A11-B8A2-6C1D4856459B}" type="pres">
      <dgm:prSet presAssocID="{CF6EE192-7E0D-4DC1-94A7-2BD9993DD4AB}" presName="text" presStyleLbl="fgAcc0" presStyleIdx="0" presStyleCnt="1" custLinFactNeighborX="-6173" custLinFactNeighborY="-4486">
        <dgm:presLayoutVars>
          <dgm:chPref val="3"/>
        </dgm:presLayoutVars>
      </dgm:prSet>
      <dgm:spPr/>
      <dgm:t>
        <a:bodyPr/>
        <a:lstStyle/>
        <a:p>
          <a:endParaRPr lang="en-US"/>
        </a:p>
      </dgm:t>
    </dgm:pt>
    <dgm:pt modelId="{8B447226-4BD8-4AA1-AFCD-3D9A95A30D57}" type="pres">
      <dgm:prSet presAssocID="{CF6EE192-7E0D-4DC1-94A7-2BD9993DD4AB}" presName="hierChild2" presStyleCnt="0"/>
      <dgm:spPr/>
    </dgm:pt>
  </dgm:ptLst>
  <dgm:cxnLst>
    <dgm:cxn modelId="{08C9AF42-22E1-40F1-87CE-17B88AF46AAC}" srcId="{A333085A-AC09-4E15-9D74-3B4DDDDC6E6F}" destId="{CF6EE192-7E0D-4DC1-94A7-2BD9993DD4AB}" srcOrd="0" destOrd="0" parTransId="{CE694F73-FFBB-4DB4-9375-02E1B80705C2}" sibTransId="{382D7148-B7DB-49DA-8846-707A430896EB}"/>
    <dgm:cxn modelId="{55AEE62B-4501-4EBA-B063-B36D043F0761}" type="presOf" srcId="{A333085A-AC09-4E15-9D74-3B4DDDDC6E6F}" destId="{7AE79E33-F9B1-43CA-8A2F-2BE53332300B}" srcOrd="0" destOrd="0" presId="urn:microsoft.com/office/officeart/2005/8/layout/hierarchy1"/>
    <dgm:cxn modelId="{85715745-3AE0-4EC4-89BC-ADF75788E3E3}" type="presOf" srcId="{CF6EE192-7E0D-4DC1-94A7-2BD9993DD4AB}" destId="{0A80E6E8-64D1-4A11-B8A2-6C1D4856459B}" srcOrd="0" destOrd="0" presId="urn:microsoft.com/office/officeart/2005/8/layout/hierarchy1"/>
    <dgm:cxn modelId="{B26C1748-E63B-4F01-9CB0-DFF4605BC86B}" type="presParOf" srcId="{7AE79E33-F9B1-43CA-8A2F-2BE53332300B}" destId="{1E5843F0-50E2-401E-8EDA-7A8650A52971}" srcOrd="0" destOrd="0" presId="urn:microsoft.com/office/officeart/2005/8/layout/hierarchy1"/>
    <dgm:cxn modelId="{9A17B9DB-5090-4607-A60D-4FBD2B6C3391}" type="presParOf" srcId="{1E5843F0-50E2-401E-8EDA-7A8650A52971}" destId="{EACADBCB-DFEE-4C04-96E3-58889AA5F238}" srcOrd="0" destOrd="0" presId="urn:microsoft.com/office/officeart/2005/8/layout/hierarchy1"/>
    <dgm:cxn modelId="{41BEA88D-0C07-4297-A061-73A023986BCB}" type="presParOf" srcId="{EACADBCB-DFEE-4C04-96E3-58889AA5F238}" destId="{EC2E121D-541F-4D0B-AEF1-BD8E914F36AE}" srcOrd="0" destOrd="0" presId="urn:microsoft.com/office/officeart/2005/8/layout/hierarchy1"/>
    <dgm:cxn modelId="{48BBB913-F09A-4565-8148-8A82B56E5AB0}" type="presParOf" srcId="{EACADBCB-DFEE-4C04-96E3-58889AA5F238}" destId="{0A80E6E8-64D1-4A11-B8A2-6C1D4856459B}" srcOrd="1" destOrd="0" presId="urn:microsoft.com/office/officeart/2005/8/layout/hierarchy1"/>
    <dgm:cxn modelId="{B5B65B45-81E7-45C8-BABA-85BEE06F810F}" type="presParOf" srcId="{1E5843F0-50E2-401E-8EDA-7A8650A52971}" destId="{8B447226-4BD8-4AA1-AFCD-3D9A95A30D5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49BF074-1077-49E6-819A-36F714ACBA57}" type="doc">
      <dgm:prSet loTypeId="urn:microsoft.com/office/officeart/2005/8/layout/venn1" loCatId="relationship" qsTypeId="urn:microsoft.com/office/officeart/2005/8/quickstyle/3d3" qsCatId="3D" csTypeId="urn:microsoft.com/office/officeart/2005/8/colors/accent1_2" csCatId="accent1" phldr="1"/>
      <dgm:spPr/>
    </dgm:pt>
    <dgm:pt modelId="{BFA7DBBA-EFED-446D-87E0-B220BA765172}">
      <dgm:prSet phldrT="[Text]" custT="1"/>
      <dgm:spPr>
        <a:solidFill>
          <a:srgbClr val="92D050">
            <a:alpha val="50000"/>
          </a:srgbClr>
        </a:solidFill>
      </dgm:spPr>
      <dgm:t>
        <a:bodyPr/>
        <a:lstStyle/>
        <a:p>
          <a:r>
            <a:rPr lang="en-US" sz="2800" b="0" smtClean="0">
              <a:effectLst>
                <a:outerShdw blurRad="38100" dist="38100" dir="2700000" algn="tl">
                  <a:srgbClr val="000000">
                    <a:alpha val="43137"/>
                  </a:srgbClr>
                </a:outerShdw>
              </a:effectLst>
            </a:rPr>
            <a:t>Có mục đích </a:t>
          </a:r>
          <a:endParaRPr lang="en-US" sz="2800" b="0">
            <a:effectLst>
              <a:outerShdw blurRad="38100" dist="38100" dir="2700000" algn="tl">
                <a:srgbClr val="000000">
                  <a:alpha val="43137"/>
                </a:srgbClr>
              </a:outerShdw>
            </a:effectLst>
          </a:endParaRPr>
        </a:p>
      </dgm:t>
    </dgm:pt>
    <dgm:pt modelId="{19A393DF-8CFE-4562-987F-EF925CB51355}" type="parTrans" cxnId="{3D8E42E3-8A44-4C11-BBEB-BB44D74D29D9}">
      <dgm:prSet/>
      <dgm:spPr/>
      <dgm:t>
        <a:bodyPr/>
        <a:lstStyle/>
        <a:p>
          <a:endParaRPr lang="en-US"/>
        </a:p>
      </dgm:t>
    </dgm:pt>
    <dgm:pt modelId="{0D41F3E1-4B57-4297-A722-B451DB6A6DD5}" type="sibTrans" cxnId="{3D8E42E3-8A44-4C11-BBEB-BB44D74D29D9}">
      <dgm:prSet/>
      <dgm:spPr/>
      <dgm:t>
        <a:bodyPr/>
        <a:lstStyle/>
        <a:p>
          <a:endParaRPr lang="en-US"/>
        </a:p>
      </dgm:t>
    </dgm:pt>
    <dgm:pt modelId="{7C7585FE-4C16-40F4-85F3-FCA8EBE048F0}">
      <dgm:prSet phldrT="[Text]" custT="1"/>
      <dgm:spPr>
        <a:solidFill>
          <a:schemeClr val="accent5">
            <a:lumMod val="50000"/>
            <a:alpha val="50000"/>
          </a:schemeClr>
        </a:solidFill>
      </dgm:spPr>
      <dgm:t>
        <a:bodyPr/>
        <a:lstStyle/>
        <a:p>
          <a:r>
            <a:rPr lang="en-US" sz="2800" b="0" smtClean="0">
              <a:effectLst>
                <a:outerShdw blurRad="38100" dist="38100" dir="2700000" algn="tl">
                  <a:srgbClr val="000000">
                    <a:alpha val="43137"/>
                  </a:srgbClr>
                </a:outerShdw>
              </a:effectLst>
            </a:rPr>
            <a:t>Cần sự nỗ lực </a:t>
          </a:r>
          <a:endParaRPr lang="en-US" sz="2800" b="0">
            <a:effectLst>
              <a:outerShdw blurRad="38100" dist="38100" dir="2700000" algn="tl">
                <a:srgbClr val="000000">
                  <a:alpha val="43137"/>
                </a:srgbClr>
              </a:outerShdw>
            </a:effectLst>
          </a:endParaRPr>
        </a:p>
      </dgm:t>
    </dgm:pt>
    <dgm:pt modelId="{B0936D62-2A92-4161-A2BE-9EEDB9490B4D}" type="parTrans" cxnId="{08618856-DEE6-458A-ACEB-FAD6393D0F6A}">
      <dgm:prSet/>
      <dgm:spPr/>
      <dgm:t>
        <a:bodyPr/>
        <a:lstStyle/>
        <a:p>
          <a:endParaRPr lang="en-US"/>
        </a:p>
      </dgm:t>
    </dgm:pt>
    <dgm:pt modelId="{CAD2328B-29F4-4C4F-8546-D6CD1FCE1632}" type="sibTrans" cxnId="{08618856-DEE6-458A-ACEB-FAD6393D0F6A}">
      <dgm:prSet/>
      <dgm:spPr/>
      <dgm:t>
        <a:bodyPr/>
        <a:lstStyle/>
        <a:p>
          <a:endParaRPr lang="en-US"/>
        </a:p>
      </dgm:t>
    </dgm:pt>
    <dgm:pt modelId="{CED7D87B-04ED-48AD-9CAA-FC32F5816746}">
      <dgm:prSet phldrT="[Text]" custT="1"/>
      <dgm:spPr>
        <a:solidFill>
          <a:srgbClr val="FFC000">
            <a:alpha val="50000"/>
          </a:srgbClr>
        </a:solidFill>
      </dgm:spPr>
      <dgm:t>
        <a:bodyPr/>
        <a:lstStyle/>
        <a:p>
          <a:r>
            <a:rPr lang="en-US" sz="2400" b="0" smtClean="0">
              <a:effectLst>
                <a:outerShdw blurRad="38100" dist="38100" dir="2700000" algn="tl">
                  <a:srgbClr val="000000">
                    <a:alpha val="43137"/>
                  </a:srgbClr>
                </a:outerShdw>
              </a:effectLst>
            </a:rPr>
            <a:t>Không phụ thuộc đặc điểm vật kích thích </a:t>
          </a:r>
          <a:endParaRPr lang="en-US" sz="2400" b="0">
            <a:effectLst>
              <a:outerShdw blurRad="38100" dist="38100" dir="2700000" algn="tl">
                <a:srgbClr val="000000">
                  <a:alpha val="43137"/>
                </a:srgbClr>
              </a:outerShdw>
            </a:effectLst>
          </a:endParaRPr>
        </a:p>
      </dgm:t>
    </dgm:pt>
    <dgm:pt modelId="{19995E65-D3E7-4341-8213-DCBDFE044CC1}" type="parTrans" cxnId="{8A7F0DFB-7F88-4CE3-A078-BB4E2116A759}">
      <dgm:prSet/>
      <dgm:spPr/>
      <dgm:t>
        <a:bodyPr/>
        <a:lstStyle/>
        <a:p>
          <a:endParaRPr lang="en-US"/>
        </a:p>
      </dgm:t>
    </dgm:pt>
    <dgm:pt modelId="{B95DB190-862B-4A6B-B020-3BEA2D6EB580}" type="sibTrans" cxnId="{8A7F0DFB-7F88-4CE3-A078-BB4E2116A759}">
      <dgm:prSet/>
      <dgm:spPr/>
      <dgm:t>
        <a:bodyPr/>
        <a:lstStyle/>
        <a:p>
          <a:endParaRPr lang="en-US"/>
        </a:p>
      </dgm:t>
    </dgm:pt>
    <dgm:pt modelId="{1C732065-A7B2-4445-85E4-A4D733B16937}">
      <dgm:prSet phldrT="[Text]" custT="1"/>
      <dgm:spPr>
        <a:solidFill>
          <a:srgbClr val="FF0000">
            <a:alpha val="50000"/>
          </a:srgbClr>
        </a:solidFill>
      </dgm:spPr>
      <dgm:t>
        <a:bodyPr/>
        <a:lstStyle/>
        <a:p>
          <a:r>
            <a:rPr lang="en-US" sz="2800" smtClean="0"/>
            <a:t>Tập trung vào đối tượng hoạt động</a:t>
          </a:r>
          <a:endParaRPr lang="en-US" sz="2800" b="0">
            <a:effectLst>
              <a:outerShdw blurRad="38100" dist="38100" dir="2700000" algn="tl">
                <a:srgbClr val="000000">
                  <a:alpha val="43137"/>
                </a:srgbClr>
              </a:outerShdw>
            </a:effectLst>
          </a:endParaRPr>
        </a:p>
      </dgm:t>
    </dgm:pt>
    <dgm:pt modelId="{4FA91240-6076-4D38-8FF2-3670443F78C8}" type="parTrans" cxnId="{8280309C-E3B4-4291-9AB3-40CFB1CD9800}">
      <dgm:prSet/>
      <dgm:spPr/>
      <dgm:t>
        <a:bodyPr/>
        <a:lstStyle/>
        <a:p>
          <a:endParaRPr lang="en-US"/>
        </a:p>
      </dgm:t>
    </dgm:pt>
    <dgm:pt modelId="{6A7261CC-9EAD-410E-8AE6-0A47B7303F2C}" type="sibTrans" cxnId="{8280309C-E3B4-4291-9AB3-40CFB1CD9800}">
      <dgm:prSet/>
      <dgm:spPr/>
      <dgm:t>
        <a:bodyPr/>
        <a:lstStyle/>
        <a:p>
          <a:endParaRPr lang="en-US"/>
        </a:p>
      </dgm:t>
    </dgm:pt>
    <dgm:pt modelId="{B9544650-1A3F-4697-8128-D895E113E613}" type="pres">
      <dgm:prSet presAssocID="{549BF074-1077-49E6-819A-36F714ACBA57}" presName="compositeShape" presStyleCnt="0">
        <dgm:presLayoutVars>
          <dgm:chMax val="7"/>
          <dgm:dir/>
          <dgm:resizeHandles val="exact"/>
        </dgm:presLayoutVars>
      </dgm:prSet>
      <dgm:spPr/>
    </dgm:pt>
    <dgm:pt modelId="{5BDD81E9-B127-4ED0-9512-368F02C33EC3}" type="pres">
      <dgm:prSet presAssocID="{BFA7DBBA-EFED-446D-87E0-B220BA765172}" presName="circ1" presStyleLbl="vennNode1" presStyleIdx="0" presStyleCnt="4"/>
      <dgm:spPr/>
      <dgm:t>
        <a:bodyPr/>
        <a:lstStyle/>
        <a:p>
          <a:endParaRPr lang="en-US"/>
        </a:p>
      </dgm:t>
    </dgm:pt>
    <dgm:pt modelId="{9CC152B9-1026-48F5-A9AF-8EAA4BCC1973}" type="pres">
      <dgm:prSet presAssocID="{BFA7DBBA-EFED-446D-87E0-B220BA765172}" presName="circ1Tx" presStyleLbl="revTx" presStyleIdx="0" presStyleCnt="0">
        <dgm:presLayoutVars>
          <dgm:chMax val="0"/>
          <dgm:chPref val="0"/>
          <dgm:bulletEnabled val="1"/>
        </dgm:presLayoutVars>
      </dgm:prSet>
      <dgm:spPr/>
      <dgm:t>
        <a:bodyPr/>
        <a:lstStyle/>
        <a:p>
          <a:endParaRPr lang="en-US"/>
        </a:p>
      </dgm:t>
    </dgm:pt>
    <dgm:pt modelId="{E356B91C-FCBB-4689-9421-427E5C5EAEAB}" type="pres">
      <dgm:prSet presAssocID="{7C7585FE-4C16-40F4-85F3-FCA8EBE048F0}" presName="circ2" presStyleLbl="vennNode1" presStyleIdx="1" presStyleCnt="4"/>
      <dgm:spPr/>
      <dgm:t>
        <a:bodyPr/>
        <a:lstStyle/>
        <a:p>
          <a:endParaRPr lang="en-US"/>
        </a:p>
      </dgm:t>
    </dgm:pt>
    <dgm:pt modelId="{93D58D16-96B6-4987-A7CE-0503D8BBE38B}" type="pres">
      <dgm:prSet presAssocID="{7C7585FE-4C16-40F4-85F3-FCA8EBE048F0}" presName="circ2Tx" presStyleLbl="revTx" presStyleIdx="0" presStyleCnt="0">
        <dgm:presLayoutVars>
          <dgm:chMax val="0"/>
          <dgm:chPref val="0"/>
          <dgm:bulletEnabled val="1"/>
        </dgm:presLayoutVars>
      </dgm:prSet>
      <dgm:spPr/>
      <dgm:t>
        <a:bodyPr/>
        <a:lstStyle/>
        <a:p>
          <a:endParaRPr lang="en-US"/>
        </a:p>
      </dgm:t>
    </dgm:pt>
    <dgm:pt modelId="{C334B504-9FA3-4864-B095-04AF0F64AEDF}" type="pres">
      <dgm:prSet presAssocID="{1C732065-A7B2-4445-85E4-A4D733B16937}" presName="circ3" presStyleLbl="vennNode1" presStyleIdx="2" presStyleCnt="4"/>
      <dgm:spPr/>
      <dgm:t>
        <a:bodyPr/>
        <a:lstStyle/>
        <a:p>
          <a:endParaRPr lang="en-US"/>
        </a:p>
      </dgm:t>
    </dgm:pt>
    <dgm:pt modelId="{29CC07BF-D90E-484B-A86C-B94688C8EDAB}" type="pres">
      <dgm:prSet presAssocID="{1C732065-A7B2-4445-85E4-A4D733B16937}" presName="circ3Tx" presStyleLbl="revTx" presStyleIdx="0" presStyleCnt="0">
        <dgm:presLayoutVars>
          <dgm:chMax val="0"/>
          <dgm:chPref val="0"/>
          <dgm:bulletEnabled val="1"/>
        </dgm:presLayoutVars>
      </dgm:prSet>
      <dgm:spPr/>
      <dgm:t>
        <a:bodyPr/>
        <a:lstStyle/>
        <a:p>
          <a:endParaRPr lang="en-US"/>
        </a:p>
      </dgm:t>
    </dgm:pt>
    <dgm:pt modelId="{781B5D99-0B59-4B5D-8CCD-F15442C71C47}" type="pres">
      <dgm:prSet presAssocID="{CED7D87B-04ED-48AD-9CAA-FC32F5816746}" presName="circ4" presStyleLbl="vennNode1" presStyleIdx="3" presStyleCnt="4"/>
      <dgm:spPr/>
      <dgm:t>
        <a:bodyPr/>
        <a:lstStyle/>
        <a:p>
          <a:endParaRPr lang="en-US"/>
        </a:p>
      </dgm:t>
    </dgm:pt>
    <dgm:pt modelId="{379C4AD2-DE7C-4858-9B1C-F3BD76C0F9DC}" type="pres">
      <dgm:prSet presAssocID="{CED7D87B-04ED-48AD-9CAA-FC32F5816746}" presName="circ4Tx" presStyleLbl="revTx" presStyleIdx="0" presStyleCnt="0">
        <dgm:presLayoutVars>
          <dgm:chMax val="0"/>
          <dgm:chPref val="0"/>
          <dgm:bulletEnabled val="1"/>
        </dgm:presLayoutVars>
      </dgm:prSet>
      <dgm:spPr/>
      <dgm:t>
        <a:bodyPr/>
        <a:lstStyle/>
        <a:p>
          <a:endParaRPr lang="en-US"/>
        </a:p>
      </dgm:t>
    </dgm:pt>
  </dgm:ptLst>
  <dgm:cxnLst>
    <dgm:cxn modelId="{3D8E42E3-8A44-4C11-BBEB-BB44D74D29D9}" srcId="{549BF074-1077-49E6-819A-36F714ACBA57}" destId="{BFA7DBBA-EFED-446D-87E0-B220BA765172}" srcOrd="0" destOrd="0" parTransId="{19A393DF-8CFE-4562-987F-EF925CB51355}" sibTransId="{0D41F3E1-4B57-4297-A722-B451DB6A6DD5}"/>
    <dgm:cxn modelId="{8280309C-E3B4-4291-9AB3-40CFB1CD9800}" srcId="{549BF074-1077-49E6-819A-36F714ACBA57}" destId="{1C732065-A7B2-4445-85E4-A4D733B16937}" srcOrd="2" destOrd="0" parTransId="{4FA91240-6076-4D38-8FF2-3670443F78C8}" sibTransId="{6A7261CC-9EAD-410E-8AE6-0A47B7303F2C}"/>
    <dgm:cxn modelId="{6327B58F-2172-45CA-9DC6-79A540B1FF78}" type="presOf" srcId="{1C732065-A7B2-4445-85E4-A4D733B16937}" destId="{29CC07BF-D90E-484B-A86C-B94688C8EDAB}" srcOrd="1" destOrd="0" presId="urn:microsoft.com/office/officeart/2005/8/layout/venn1"/>
    <dgm:cxn modelId="{08618856-DEE6-458A-ACEB-FAD6393D0F6A}" srcId="{549BF074-1077-49E6-819A-36F714ACBA57}" destId="{7C7585FE-4C16-40F4-85F3-FCA8EBE048F0}" srcOrd="1" destOrd="0" parTransId="{B0936D62-2A92-4161-A2BE-9EEDB9490B4D}" sibTransId="{CAD2328B-29F4-4C4F-8546-D6CD1FCE1632}"/>
    <dgm:cxn modelId="{B4C13082-D43D-46E7-90C0-CEE8BAFE282F}" type="presOf" srcId="{CED7D87B-04ED-48AD-9CAA-FC32F5816746}" destId="{781B5D99-0B59-4B5D-8CCD-F15442C71C47}" srcOrd="0" destOrd="0" presId="urn:microsoft.com/office/officeart/2005/8/layout/venn1"/>
    <dgm:cxn modelId="{72527004-0C68-48C2-9806-672BE7C2D21F}" type="presOf" srcId="{BFA7DBBA-EFED-446D-87E0-B220BA765172}" destId="{9CC152B9-1026-48F5-A9AF-8EAA4BCC1973}" srcOrd="1" destOrd="0" presId="urn:microsoft.com/office/officeart/2005/8/layout/venn1"/>
    <dgm:cxn modelId="{8A7F0DFB-7F88-4CE3-A078-BB4E2116A759}" srcId="{549BF074-1077-49E6-819A-36F714ACBA57}" destId="{CED7D87B-04ED-48AD-9CAA-FC32F5816746}" srcOrd="3" destOrd="0" parTransId="{19995E65-D3E7-4341-8213-DCBDFE044CC1}" sibTransId="{B95DB190-862B-4A6B-B020-3BEA2D6EB580}"/>
    <dgm:cxn modelId="{3FC057E4-5D47-4E7D-B9F5-645C47F62B55}" type="presOf" srcId="{7C7585FE-4C16-40F4-85F3-FCA8EBE048F0}" destId="{E356B91C-FCBB-4689-9421-427E5C5EAEAB}" srcOrd="0" destOrd="0" presId="urn:microsoft.com/office/officeart/2005/8/layout/venn1"/>
    <dgm:cxn modelId="{50DFB5B2-CC58-4AC3-A2B8-DB424D9B17D2}" type="presOf" srcId="{BFA7DBBA-EFED-446D-87E0-B220BA765172}" destId="{5BDD81E9-B127-4ED0-9512-368F02C33EC3}" srcOrd="0" destOrd="0" presId="urn:microsoft.com/office/officeart/2005/8/layout/venn1"/>
    <dgm:cxn modelId="{469ECD96-8945-4989-9969-CC3F1180C0D8}" type="presOf" srcId="{549BF074-1077-49E6-819A-36F714ACBA57}" destId="{B9544650-1A3F-4697-8128-D895E113E613}" srcOrd="0" destOrd="0" presId="urn:microsoft.com/office/officeart/2005/8/layout/venn1"/>
    <dgm:cxn modelId="{EF94BA2A-8633-4635-B53E-965A604ADD97}" type="presOf" srcId="{7C7585FE-4C16-40F4-85F3-FCA8EBE048F0}" destId="{93D58D16-96B6-4987-A7CE-0503D8BBE38B}" srcOrd="1" destOrd="0" presId="urn:microsoft.com/office/officeart/2005/8/layout/venn1"/>
    <dgm:cxn modelId="{B98C40DC-967E-4A69-98B1-55FB43DBAB69}" type="presOf" srcId="{CED7D87B-04ED-48AD-9CAA-FC32F5816746}" destId="{379C4AD2-DE7C-4858-9B1C-F3BD76C0F9DC}" srcOrd="1" destOrd="0" presId="urn:microsoft.com/office/officeart/2005/8/layout/venn1"/>
    <dgm:cxn modelId="{9D9BCAD9-5DA2-408F-A15E-B09293968BA3}" type="presOf" srcId="{1C732065-A7B2-4445-85E4-A4D733B16937}" destId="{C334B504-9FA3-4864-B095-04AF0F64AEDF}" srcOrd="0" destOrd="0" presId="urn:microsoft.com/office/officeart/2005/8/layout/venn1"/>
    <dgm:cxn modelId="{247BB527-E524-4811-BC95-DA18667C210B}" type="presParOf" srcId="{B9544650-1A3F-4697-8128-D895E113E613}" destId="{5BDD81E9-B127-4ED0-9512-368F02C33EC3}" srcOrd="0" destOrd="0" presId="urn:microsoft.com/office/officeart/2005/8/layout/venn1"/>
    <dgm:cxn modelId="{6BB7A479-1DA0-45E2-8407-6EAF8E1AC15E}" type="presParOf" srcId="{B9544650-1A3F-4697-8128-D895E113E613}" destId="{9CC152B9-1026-48F5-A9AF-8EAA4BCC1973}" srcOrd="1" destOrd="0" presId="urn:microsoft.com/office/officeart/2005/8/layout/venn1"/>
    <dgm:cxn modelId="{1A4121D6-EC5F-4909-A126-8299A7B7C96D}" type="presParOf" srcId="{B9544650-1A3F-4697-8128-D895E113E613}" destId="{E356B91C-FCBB-4689-9421-427E5C5EAEAB}" srcOrd="2" destOrd="0" presId="urn:microsoft.com/office/officeart/2005/8/layout/venn1"/>
    <dgm:cxn modelId="{605F80D0-AC44-472F-A236-9728736771A8}" type="presParOf" srcId="{B9544650-1A3F-4697-8128-D895E113E613}" destId="{93D58D16-96B6-4987-A7CE-0503D8BBE38B}" srcOrd="3" destOrd="0" presId="urn:microsoft.com/office/officeart/2005/8/layout/venn1"/>
    <dgm:cxn modelId="{3A6AA9D5-643C-40D2-B3BE-8F768B7160BC}" type="presParOf" srcId="{B9544650-1A3F-4697-8128-D895E113E613}" destId="{C334B504-9FA3-4864-B095-04AF0F64AEDF}" srcOrd="4" destOrd="0" presId="urn:microsoft.com/office/officeart/2005/8/layout/venn1"/>
    <dgm:cxn modelId="{DA7238C6-8518-4163-A32D-09744792521F}" type="presParOf" srcId="{B9544650-1A3F-4697-8128-D895E113E613}" destId="{29CC07BF-D90E-484B-A86C-B94688C8EDAB}" srcOrd="5" destOrd="0" presId="urn:microsoft.com/office/officeart/2005/8/layout/venn1"/>
    <dgm:cxn modelId="{65DC9B78-F120-4B6C-BB72-C74293E202D1}" type="presParOf" srcId="{B9544650-1A3F-4697-8128-D895E113E613}" destId="{781B5D99-0B59-4B5D-8CCD-F15442C71C47}" srcOrd="6" destOrd="0" presId="urn:microsoft.com/office/officeart/2005/8/layout/venn1"/>
    <dgm:cxn modelId="{A17F35BD-F57B-415F-85F3-865F6B8060EC}" type="presParOf" srcId="{B9544650-1A3F-4697-8128-D895E113E613}" destId="{379C4AD2-DE7C-4858-9B1C-F3BD76C0F9DC}" srcOrd="7"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33085A-AC09-4E15-9D74-3B4DDDDC6E6F}" type="doc">
      <dgm:prSet loTypeId="urn:microsoft.com/office/officeart/2005/8/layout/hierarchy1" loCatId="hierarchy" qsTypeId="urn:microsoft.com/office/officeart/2009/2/quickstyle/3d8" qsCatId="3D" csTypeId="urn:microsoft.com/office/officeart/2005/8/colors/accent1_2" csCatId="accent1" phldr="1"/>
      <dgm:spPr/>
      <dgm:t>
        <a:bodyPr/>
        <a:lstStyle/>
        <a:p>
          <a:endParaRPr lang="en-US"/>
        </a:p>
      </dgm:t>
    </dgm:pt>
    <dgm:pt modelId="{B1853EBB-3F8C-4887-B5E1-57E2DB822EC0}">
      <dgm:prSet phldrT="[Text]"/>
      <dgm:spPr/>
      <dgm:t>
        <a:bodyPr/>
        <a:lstStyle/>
        <a:p>
          <a:r>
            <a:rPr lang="en-US" smtClean="0"/>
            <a:t>Sau chủ định </a:t>
          </a:r>
          <a:endParaRPr lang="en-US"/>
        </a:p>
      </dgm:t>
    </dgm:pt>
    <dgm:pt modelId="{60392E6D-8268-43F3-9F05-32DF5AEE2CB8}" type="parTrans" cxnId="{619577C0-D1D8-4611-ABA7-FEC92084A0E2}">
      <dgm:prSet/>
      <dgm:spPr/>
      <dgm:t>
        <a:bodyPr/>
        <a:lstStyle/>
        <a:p>
          <a:endParaRPr lang="en-US"/>
        </a:p>
      </dgm:t>
    </dgm:pt>
    <dgm:pt modelId="{53600DEC-1828-47A8-906A-9DF138A4D426}" type="sibTrans" cxnId="{619577C0-D1D8-4611-ABA7-FEC92084A0E2}">
      <dgm:prSet/>
      <dgm:spPr/>
      <dgm:t>
        <a:bodyPr/>
        <a:lstStyle/>
        <a:p>
          <a:endParaRPr lang="en-US"/>
        </a:p>
      </dgm:t>
    </dgm:pt>
    <dgm:pt modelId="{7AE79E33-F9B1-43CA-8A2F-2BE53332300B}" type="pres">
      <dgm:prSet presAssocID="{A333085A-AC09-4E15-9D74-3B4DDDDC6E6F}" presName="hierChild1" presStyleCnt="0">
        <dgm:presLayoutVars>
          <dgm:chPref val="1"/>
          <dgm:dir/>
          <dgm:animOne val="branch"/>
          <dgm:animLvl val="lvl"/>
          <dgm:resizeHandles/>
        </dgm:presLayoutVars>
      </dgm:prSet>
      <dgm:spPr/>
      <dgm:t>
        <a:bodyPr/>
        <a:lstStyle/>
        <a:p>
          <a:endParaRPr lang="en-US"/>
        </a:p>
      </dgm:t>
    </dgm:pt>
    <dgm:pt modelId="{5BAF3234-701D-429A-B987-CA9096FF41BB}" type="pres">
      <dgm:prSet presAssocID="{B1853EBB-3F8C-4887-B5E1-57E2DB822EC0}" presName="hierRoot1" presStyleCnt="0"/>
      <dgm:spPr/>
    </dgm:pt>
    <dgm:pt modelId="{3384143D-FED7-452E-8DF5-C6A59C3B6073}" type="pres">
      <dgm:prSet presAssocID="{B1853EBB-3F8C-4887-B5E1-57E2DB822EC0}" presName="composite" presStyleCnt="0"/>
      <dgm:spPr/>
    </dgm:pt>
    <dgm:pt modelId="{8584F99F-6EC3-49A3-B3AB-565E246D251B}" type="pres">
      <dgm:prSet presAssocID="{B1853EBB-3F8C-4887-B5E1-57E2DB822EC0}" presName="background" presStyleLbl="node0" presStyleIdx="0" presStyleCnt="1"/>
      <dgm:spPr/>
    </dgm:pt>
    <dgm:pt modelId="{D1CB830D-DA29-4BEB-AFE7-4E73377006E6}" type="pres">
      <dgm:prSet presAssocID="{B1853EBB-3F8C-4887-B5E1-57E2DB822EC0}" presName="text" presStyleLbl="fgAcc0" presStyleIdx="0" presStyleCnt="1">
        <dgm:presLayoutVars>
          <dgm:chPref val="3"/>
        </dgm:presLayoutVars>
      </dgm:prSet>
      <dgm:spPr/>
      <dgm:t>
        <a:bodyPr/>
        <a:lstStyle/>
        <a:p>
          <a:endParaRPr lang="en-US"/>
        </a:p>
      </dgm:t>
    </dgm:pt>
    <dgm:pt modelId="{61C3B3FE-493E-46DF-8B32-D414C3AFD042}" type="pres">
      <dgm:prSet presAssocID="{B1853EBB-3F8C-4887-B5E1-57E2DB822EC0}" presName="hierChild2" presStyleCnt="0"/>
      <dgm:spPr/>
    </dgm:pt>
  </dgm:ptLst>
  <dgm:cxnLst>
    <dgm:cxn modelId="{55AEE62B-4501-4EBA-B063-B36D043F0761}" type="presOf" srcId="{A333085A-AC09-4E15-9D74-3B4DDDDC6E6F}" destId="{7AE79E33-F9B1-43CA-8A2F-2BE53332300B}" srcOrd="0" destOrd="0" presId="urn:microsoft.com/office/officeart/2005/8/layout/hierarchy1"/>
    <dgm:cxn modelId="{1CD22908-412F-4761-909F-C525FD0A6FC8}" type="presOf" srcId="{B1853EBB-3F8C-4887-B5E1-57E2DB822EC0}" destId="{D1CB830D-DA29-4BEB-AFE7-4E73377006E6}" srcOrd="0" destOrd="0" presId="urn:microsoft.com/office/officeart/2005/8/layout/hierarchy1"/>
    <dgm:cxn modelId="{619577C0-D1D8-4611-ABA7-FEC92084A0E2}" srcId="{A333085A-AC09-4E15-9D74-3B4DDDDC6E6F}" destId="{B1853EBB-3F8C-4887-B5E1-57E2DB822EC0}" srcOrd="0" destOrd="0" parTransId="{60392E6D-8268-43F3-9F05-32DF5AEE2CB8}" sibTransId="{53600DEC-1828-47A8-906A-9DF138A4D426}"/>
    <dgm:cxn modelId="{4BBAA827-4CBE-4744-9DC0-6829B417A5AF}" type="presParOf" srcId="{7AE79E33-F9B1-43CA-8A2F-2BE53332300B}" destId="{5BAF3234-701D-429A-B987-CA9096FF41BB}" srcOrd="0" destOrd="0" presId="urn:microsoft.com/office/officeart/2005/8/layout/hierarchy1"/>
    <dgm:cxn modelId="{1627A156-17A0-400E-852E-9CA79DBADC5D}" type="presParOf" srcId="{5BAF3234-701D-429A-B987-CA9096FF41BB}" destId="{3384143D-FED7-452E-8DF5-C6A59C3B6073}" srcOrd="0" destOrd="0" presId="urn:microsoft.com/office/officeart/2005/8/layout/hierarchy1"/>
    <dgm:cxn modelId="{E310EBB5-3B2F-41E2-90EC-FEA69EF9F11C}" type="presParOf" srcId="{3384143D-FED7-452E-8DF5-C6A59C3B6073}" destId="{8584F99F-6EC3-49A3-B3AB-565E246D251B}" srcOrd="0" destOrd="0" presId="urn:microsoft.com/office/officeart/2005/8/layout/hierarchy1"/>
    <dgm:cxn modelId="{81F28E85-BE77-4CCC-8587-1E48AE2B7C82}" type="presParOf" srcId="{3384143D-FED7-452E-8DF5-C6A59C3B6073}" destId="{D1CB830D-DA29-4BEB-AFE7-4E73377006E6}" srcOrd="1" destOrd="0" presId="urn:microsoft.com/office/officeart/2005/8/layout/hierarchy1"/>
    <dgm:cxn modelId="{DD88BA8C-231F-404F-A350-AE90CEDC46F9}" type="presParOf" srcId="{5BAF3234-701D-429A-B987-CA9096FF41BB}" destId="{61C3B3FE-493E-46DF-8B32-D414C3AFD04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52203E8-8D18-42F7-9F33-75FB2B787247}" type="doc">
      <dgm:prSet loTypeId="urn:microsoft.com/office/officeart/2005/8/layout/hList9" loCatId="list" qsTypeId="urn:microsoft.com/office/officeart/2005/8/quickstyle/3d4" qsCatId="3D" csTypeId="urn:microsoft.com/office/officeart/2005/8/colors/accent1_2" csCatId="accent1" phldr="1"/>
      <dgm:spPr/>
      <dgm:t>
        <a:bodyPr/>
        <a:lstStyle/>
        <a:p>
          <a:endParaRPr lang="en-US"/>
        </a:p>
      </dgm:t>
    </dgm:pt>
    <dgm:pt modelId="{98E0C2D9-6CBA-40BA-ADE8-F3DBC4B809DA}">
      <dgm:prSet phldrT="[Text]"/>
      <dgm:spPr>
        <a:solidFill>
          <a:srgbClr val="0000FF"/>
        </a:solidFill>
      </dgm:spPr>
      <dgm:t>
        <a:bodyPr/>
        <a:lstStyle/>
        <a:p>
          <a:r>
            <a:rPr lang="pt-BR" b="1" smtClean="0">
              <a:effectLst/>
            </a:rPr>
            <a:t>Quy luật tâm lý </a:t>
          </a:r>
          <a:endParaRPr lang="en-US">
            <a:effectLst/>
          </a:endParaRPr>
        </a:p>
      </dgm:t>
    </dgm:pt>
    <dgm:pt modelId="{E7104ABE-2DAB-4613-8665-5C502A0A5E1A}" type="parTrans" cxnId="{6876D611-C6E0-4EE3-BA02-7A922ECE3FA4}">
      <dgm:prSet/>
      <dgm:spPr/>
      <dgm:t>
        <a:bodyPr/>
        <a:lstStyle/>
        <a:p>
          <a:endParaRPr lang="en-US"/>
        </a:p>
      </dgm:t>
    </dgm:pt>
    <dgm:pt modelId="{790206AC-D3F3-498D-829B-264393C49AAD}" type="sibTrans" cxnId="{6876D611-C6E0-4EE3-BA02-7A922ECE3FA4}">
      <dgm:prSet/>
      <dgm:spPr/>
      <dgm:t>
        <a:bodyPr/>
        <a:lstStyle/>
        <a:p>
          <a:endParaRPr lang="en-US"/>
        </a:p>
      </dgm:t>
    </dgm:pt>
    <dgm:pt modelId="{1AD60426-A9CA-4AD6-9AE6-F17D126C1D1D}">
      <dgm:prSet phldrT="[Text]"/>
      <dgm:spPr>
        <a:solidFill>
          <a:srgbClr val="00B050">
            <a:alpha val="90000"/>
          </a:srgbClr>
        </a:solidFill>
      </dgm:spPr>
      <dgm:t>
        <a:bodyPr/>
        <a:lstStyle/>
        <a:p>
          <a:r>
            <a:rPr lang="en-US" smtClean="0">
              <a:solidFill>
                <a:schemeClr val="bg1"/>
              </a:solidFill>
              <a:effectLst>
                <a:outerShdw blurRad="38100" dist="38100" dir="2700000" algn="tl">
                  <a:srgbClr val="000000">
                    <a:alpha val="43137"/>
                  </a:srgbClr>
                </a:outerShdw>
              </a:effectLst>
            </a:rPr>
            <a:t>Quy luật thói quen </a:t>
          </a:r>
          <a:endParaRPr lang="en-US">
            <a:solidFill>
              <a:schemeClr val="bg1"/>
            </a:solidFill>
            <a:effectLst>
              <a:outerShdw blurRad="38100" dist="38100" dir="2700000" algn="tl">
                <a:srgbClr val="000000">
                  <a:alpha val="43137"/>
                </a:srgbClr>
              </a:outerShdw>
            </a:effectLst>
          </a:endParaRPr>
        </a:p>
      </dgm:t>
    </dgm:pt>
    <dgm:pt modelId="{76D6A07C-7ABD-40E4-B3ED-5011F7965815}" type="parTrans" cxnId="{7DA25791-2FF3-4F79-8AD0-F7B15715ACF3}">
      <dgm:prSet/>
      <dgm:spPr/>
      <dgm:t>
        <a:bodyPr/>
        <a:lstStyle/>
        <a:p>
          <a:endParaRPr lang="en-US"/>
        </a:p>
      </dgm:t>
    </dgm:pt>
    <dgm:pt modelId="{54E415E0-3F3D-44F0-8995-F865B8E19867}" type="sibTrans" cxnId="{7DA25791-2FF3-4F79-8AD0-F7B15715ACF3}">
      <dgm:prSet/>
      <dgm:spPr/>
      <dgm:t>
        <a:bodyPr/>
        <a:lstStyle/>
        <a:p>
          <a:endParaRPr lang="en-US"/>
        </a:p>
      </dgm:t>
    </dgm:pt>
    <dgm:pt modelId="{E2C923D8-BFB0-47B9-9632-229BE65DA987}">
      <dgm:prSet phldrT="[Text]"/>
      <dgm:spPr>
        <a:solidFill>
          <a:srgbClr val="6600CC">
            <a:alpha val="90000"/>
          </a:srgbClr>
        </a:solidFill>
      </dgm:spPr>
      <dgm:t>
        <a:bodyPr/>
        <a:lstStyle/>
        <a:p>
          <a:pPr algn="l"/>
          <a:r>
            <a:rPr lang="en-US" smtClean="0">
              <a:solidFill>
                <a:schemeClr val="bg1"/>
              </a:solidFill>
              <a:effectLst>
                <a:outerShdw blurRad="38100" dist="38100" dir="2700000" algn="tl">
                  <a:srgbClr val="000000">
                    <a:alpha val="43137"/>
                  </a:srgbClr>
                </a:outerShdw>
              </a:effectLst>
            </a:rPr>
            <a:t>Quy luật nhàm nhán </a:t>
          </a:r>
          <a:endParaRPr lang="en-US">
            <a:solidFill>
              <a:schemeClr val="bg1"/>
            </a:solidFill>
            <a:effectLst>
              <a:outerShdw blurRad="38100" dist="38100" dir="2700000" algn="tl">
                <a:srgbClr val="000000">
                  <a:alpha val="43137"/>
                </a:srgbClr>
              </a:outerShdw>
            </a:effectLst>
          </a:endParaRPr>
        </a:p>
      </dgm:t>
    </dgm:pt>
    <dgm:pt modelId="{688905CF-7EB8-4C97-9282-93815935C847}" type="parTrans" cxnId="{492F58A2-7F55-4CE4-AD7F-379B45166CA6}">
      <dgm:prSet/>
      <dgm:spPr/>
      <dgm:t>
        <a:bodyPr/>
        <a:lstStyle/>
        <a:p>
          <a:endParaRPr lang="en-US"/>
        </a:p>
      </dgm:t>
    </dgm:pt>
    <dgm:pt modelId="{E2F1F57A-42A5-4CA2-888E-7300F27B0016}" type="sibTrans" cxnId="{492F58A2-7F55-4CE4-AD7F-379B45166CA6}">
      <dgm:prSet/>
      <dgm:spPr/>
      <dgm:t>
        <a:bodyPr/>
        <a:lstStyle/>
        <a:p>
          <a:endParaRPr lang="en-US"/>
        </a:p>
      </dgm:t>
    </dgm:pt>
    <dgm:pt modelId="{88A21ED9-BE51-4C7B-9746-95F1C0AFEB0D}">
      <dgm:prSet phldrT="[Text]"/>
      <dgm:spPr>
        <a:solidFill>
          <a:srgbClr val="0070C0">
            <a:alpha val="90000"/>
          </a:srgbClr>
        </a:solidFill>
      </dgm:spPr>
      <dgm:t>
        <a:bodyPr/>
        <a:lstStyle/>
        <a:p>
          <a:r>
            <a:rPr lang="en-US" smtClean="0">
              <a:solidFill>
                <a:schemeClr val="bg1"/>
              </a:solidFill>
              <a:effectLst>
                <a:outerShdw blurRad="38100" dist="38100" dir="2700000" algn="tl">
                  <a:srgbClr val="000000">
                    <a:alpha val="43137"/>
                  </a:srgbClr>
                </a:outerShdw>
              </a:effectLst>
            </a:rPr>
            <a:t>Quy luật tiết tấu - chu kỳ</a:t>
          </a:r>
          <a:endParaRPr lang="en-US">
            <a:solidFill>
              <a:schemeClr val="bg1"/>
            </a:solidFill>
            <a:effectLst>
              <a:outerShdw blurRad="38100" dist="38100" dir="2700000" algn="tl">
                <a:srgbClr val="000000">
                  <a:alpha val="43137"/>
                </a:srgbClr>
              </a:outerShdw>
            </a:effectLst>
          </a:endParaRPr>
        </a:p>
      </dgm:t>
    </dgm:pt>
    <dgm:pt modelId="{C6632E0F-35B1-4371-BEBF-3F6A9DED485A}" type="parTrans" cxnId="{411A157C-207F-4DCD-9C7C-348CF9BA0FEE}">
      <dgm:prSet/>
      <dgm:spPr/>
      <dgm:t>
        <a:bodyPr/>
        <a:lstStyle/>
        <a:p>
          <a:endParaRPr lang="en-US"/>
        </a:p>
      </dgm:t>
    </dgm:pt>
    <dgm:pt modelId="{8AA069A4-5CB2-4F4A-9B7D-C63524527152}" type="sibTrans" cxnId="{411A157C-207F-4DCD-9C7C-348CF9BA0FEE}">
      <dgm:prSet/>
      <dgm:spPr/>
      <dgm:t>
        <a:bodyPr/>
        <a:lstStyle/>
        <a:p>
          <a:endParaRPr lang="en-US"/>
        </a:p>
      </dgm:t>
    </dgm:pt>
    <dgm:pt modelId="{B0AE7467-AFD0-458B-AD72-E41497EE957D}" type="pres">
      <dgm:prSet presAssocID="{252203E8-8D18-42F7-9F33-75FB2B787247}" presName="list" presStyleCnt="0">
        <dgm:presLayoutVars>
          <dgm:dir/>
          <dgm:animLvl val="lvl"/>
        </dgm:presLayoutVars>
      </dgm:prSet>
      <dgm:spPr/>
      <dgm:t>
        <a:bodyPr/>
        <a:lstStyle/>
        <a:p>
          <a:endParaRPr lang="en-US"/>
        </a:p>
      </dgm:t>
    </dgm:pt>
    <dgm:pt modelId="{D6106B98-9515-4420-A822-BB1096031D24}" type="pres">
      <dgm:prSet presAssocID="{98E0C2D9-6CBA-40BA-ADE8-F3DBC4B809DA}" presName="posSpace" presStyleCnt="0"/>
      <dgm:spPr/>
    </dgm:pt>
    <dgm:pt modelId="{3D9AC522-718B-4077-8B70-B2F044D2A083}" type="pres">
      <dgm:prSet presAssocID="{98E0C2D9-6CBA-40BA-ADE8-F3DBC4B809DA}" presName="vertFlow" presStyleCnt="0"/>
      <dgm:spPr/>
    </dgm:pt>
    <dgm:pt modelId="{CBDED438-1265-4050-8507-B87BBE5ED84A}" type="pres">
      <dgm:prSet presAssocID="{98E0C2D9-6CBA-40BA-ADE8-F3DBC4B809DA}" presName="topSpace" presStyleCnt="0"/>
      <dgm:spPr/>
    </dgm:pt>
    <dgm:pt modelId="{8F385C53-CFC7-42E6-8B6E-EE61DC4860FA}" type="pres">
      <dgm:prSet presAssocID="{98E0C2D9-6CBA-40BA-ADE8-F3DBC4B809DA}" presName="firstComp" presStyleCnt="0"/>
      <dgm:spPr/>
    </dgm:pt>
    <dgm:pt modelId="{ACA9015C-DF49-4D2A-9600-EB9DAB0DC754}" type="pres">
      <dgm:prSet presAssocID="{98E0C2D9-6CBA-40BA-ADE8-F3DBC4B809DA}" presName="firstChild" presStyleLbl="bgAccFollowNode1" presStyleIdx="0" presStyleCnt="3"/>
      <dgm:spPr/>
      <dgm:t>
        <a:bodyPr/>
        <a:lstStyle/>
        <a:p>
          <a:endParaRPr lang="en-US"/>
        </a:p>
      </dgm:t>
    </dgm:pt>
    <dgm:pt modelId="{9D5E0A91-E93A-480A-9BB6-33638BA28DD0}" type="pres">
      <dgm:prSet presAssocID="{98E0C2D9-6CBA-40BA-ADE8-F3DBC4B809DA}" presName="firstChildTx" presStyleLbl="bgAccFollowNode1" presStyleIdx="0" presStyleCnt="3">
        <dgm:presLayoutVars>
          <dgm:bulletEnabled val="1"/>
        </dgm:presLayoutVars>
      </dgm:prSet>
      <dgm:spPr/>
      <dgm:t>
        <a:bodyPr/>
        <a:lstStyle/>
        <a:p>
          <a:endParaRPr lang="en-US"/>
        </a:p>
      </dgm:t>
    </dgm:pt>
    <dgm:pt modelId="{FEE3567D-EC9F-427F-A665-3DF0469D8BDC}" type="pres">
      <dgm:prSet presAssocID="{E2C923D8-BFB0-47B9-9632-229BE65DA987}" presName="comp" presStyleCnt="0"/>
      <dgm:spPr/>
    </dgm:pt>
    <dgm:pt modelId="{4F81C046-191C-4044-BB5B-4A1499AF5117}" type="pres">
      <dgm:prSet presAssocID="{E2C923D8-BFB0-47B9-9632-229BE65DA987}" presName="child" presStyleLbl="bgAccFollowNode1" presStyleIdx="1" presStyleCnt="3"/>
      <dgm:spPr/>
      <dgm:t>
        <a:bodyPr/>
        <a:lstStyle/>
        <a:p>
          <a:endParaRPr lang="en-US"/>
        </a:p>
      </dgm:t>
    </dgm:pt>
    <dgm:pt modelId="{B56DBEA8-493C-46C2-9FB6-F4D848753A45}" type="pres">
      <dgm:prSet presAssocID="{E2C923D8-BFB0-47B9-9632-229BE65DA987}" presName="childTx" presStyleLbl="bgAccFollowNode1" presStyleIdx="1" presStyleCnt="3">
        <dgm:presLayoutVars>
          <dgm:bulletEnabled val="1"/>
        </dgm:presLayoutVars>
      </dgm:prSet>
      <dgm:spPr/>
      <dgm:t>
        <a:bodyPr/>
        <a:lstStyle/>
        <a:p>
          <a:endParaRPr lang="en-US"/>
        </a:p>
      </dgm:t>
    </dgm:pt>
    <dgm:pt modelId="{FF0909EE-6B32-4EFD-AD6E-836A52AED92E}" type="pres">
      <dgm:prSet presAssocID="{88A21ED9-BE51-4C7B-9746-95F1C0AFEB0D}" presName="comp" presStyleCnt="0"/>
      <dgm:spPr/>
    </dgm:pt>
    <dgm:pt modelId="{0A2DE632-EC71-4D68-A5A6-5115ECCE9421}" type="pres">
      <dgm:prSet presAssocID="{88A21ED9-BE51-4C7B-9746-95F1C0AFEB0D}" presName="child" presStyleLbl="bgAccFollowNode1" presStyleIdx="2" presStyleCnt="3"/>
      <dgm:spPr/>
      <dgm:t>
        <a:bodyPr/>
        <a:lstStyle/>
        <a:p>
          <a:endParaRPr lang="en-US"/>
        </a:p>
      </dgm:t>
    </dgm:pt>
    <dgm:pt modelId="{B8766CE5-85EC-4BBF-8F39-98F2ABB9B1EC}" type="pres">
      <dgm:prSet presAssocID="{88A21ED9-BE51-4C7B-9746-95F1C0AFEB0D}" presName="childTx" presStyleLbl="bgAccFollowNode1" presStyleIdx="2" presStyleCnt="3">
        <dgm:presLayoutVars>
          <dgm:bulletEnabled val="1"/>
        </dgm:presLayoutVars>
      </dgm:prSet>
      <dgm:spPr/>
      <dgm:t>
        <a:bodyPr/>
        <a:lstStyle/>
        <a:p>
          <a:endParaRPr lang="en-US"/>
        </a:p>
      </dgm:t>
    </dgm:pt>
    <dgm:pt modelId="{18F28D51-96FF-42A2-9BAB-A5706FAB6E52}" type="pres">
      <dgm:prSet presAssocID="{98E0C2D9-6CBA-40BA-ADE8-F3DBC4B809DA}" presName="negSpace" presStyleCnt="0"/>
      <dgm:spPr/>
    </dgm:pt>
    <dgm:pt modelId="{7AEF50AB-18ED-4D7D-A601-5B9A547DB2C2}" type="pres">
      <dgm:prSet presAssocID="{98E0C2D9-6CBA-40BA-ADE8-F3DBC4B809DA}" presName="circle" presStyleLbl="node1" presStyleIdx="0" presStyleCnt="1"/>
      <dgm:spPr/>
      <dgm:t>
        <a:bodyPr/>
        <a:lstStyle/>
        <a:p>
          <a:endParaRPr lang="en-US"/>
        </a:p>
      </dgm:t>
    </dgm:pt>
  </dgm:ptLst>
  <dgm:cxnLst>
    <dgm:cxn modelId="{C34CE72A-DFD3-4A55-A901-9017B895E846}" type="presOf" srcId="{88A21ED9-BE51-4C7B-9746-95F1C0AFEB0D}" destId="{0A2DE632-EC71-4D68-A5A6-5115ECCE9421}" srcOrd="0" destOrd="0" presId="urn:microsoft.com/office/officeart/2005/8/layout/hList9"/>
    <dgm:cxn modelId="{03FC5EC3-CB6E-475D-865F-520AB4D1F6F8}" type="presOf" srcId="{1AD60426-A9CA-4AD6-9AE6-F17D126C1D1D}" destId="{9D5E0A91-E93A-480A-9BB6-33638BA28DD0}" srcOrd="1" destOrd="0" presId="urn:microsoft.com/office/officeart/2005/8/layout/hList9"/>
    <dgm:cxn modelId="{6876D611-C6E0-4EE3-BA02-7A922ECE3FA4}" srcId="{252203E8-8D18-42F7-9F33-75FB2B787247}" destId="{98E0C2D9-6CBA-40BA-ADE8-F3DBC4B809DA}" srcOrd="0" destOrd="0" parTransId="{E7104ABE-2DAB-4613-8665-5C502A0A5E1A}" sibTransId="{790206AC-D3F3-498D-829B-264393C49AAD}"/>
    <dgm:cxn modelId="{7DA25791-2FF3-4F79-8AD0-F7B15715ACF3}" srcId="{98E0C2D9-6CBA-40BA-ADE8-F3DBC4B809DA}" destId="{1AD60426-A9CA-4AD6-9AE6-F17D126C1D1D}" srcOrd="0" destOrd="0" parTransId="{76D6A07C-7ABD-40E4-B3ED-5011F7965815}" sibTransId="{54E415E0-3F3D-44F0-8995-F865B8E19867}"/>
    <dgm:cxn modelId="{411A157C-207F-4DCD-9C7C-348CF9BA0FEE}" srcId="{98E0C2D9-6CBA-40BA-ADE8-F3DBC4B809DA}" destId="{88A21ED9-BE51-4C7B-9746-95F1C0AFEB0D}" srcOrd="2" destOrd="0" parTransId="{C6632E0F-35B1-4371-BEBF-3F6A9DED485A}" sibTransId="{8AA069A4-5CB2-4F4A-9B7D-C63524527152}"/>
    <dgm:cxn modelId="{6ECB3CC7-B9AE-47EC-B03F-70FE886FA3A3}" type="presOf" srcId="{E2C923D8-BFB0-47B9-9632-229BE65DA987}" destId="{B56DBEA8-493C-46C2-9FB6-F4D848753A45}" srcOrd="1" destOrd="0" presId="urn:microsoft.com/office/officeart/2005/8/layout/hList9"/>
    <dgm:cxn modelId="{A2A22EEF-C180-488C-97F4-F516F1B68815}" type="presOf" srcId="{E2C923D8-BFB0-47B9-9632-229BE65DA987}" destId="{4F81C046-191C-4044-BB5B-4A1499AF5117}" srcOrd="0" destOrd="0" presId="urn:microsoft.com/office/officeart/2005/8/layout/hList9"/>
    <dgm:cxn modelId="{63503376-C209-4224-A14A-B3864EBD58DD}" type="presOf" srcId="{252203E8-8D18-42F7-9F33-75FB2B787247}" destId="{B0AE7467-AFD0-458B-AD72-E41497EE957D}" srcOrd="0" destOrd="0" presId="urn:microsoft.com/office/officeart/2005/8/layout/hList9"/>
    <dgm:cxn modelId="{5FDF252E-E413-4F65-84CB-4A3AE20EC44A}" type="presOf" srcId="{98E0C2D9-6CBA-40BA-ADE8-F3DBC4B809DA}" destId="{7AEF50AB-18ED-4D7D-A601-5B9A547DB2C2}" srcOrd="0" destOrd="0" presId="urn:microsoft.com/office/officeart/2005/8/layout/hList9"/>
    <dgm:cxn modelId="{15AF6954-DEE8-49EA-91D7-4CC249308FAD}" type="presOf" srcId="{1AD60426-A9CA-4AD6-9AE6-F17D126C1D1D}" destId="{ACA9015C-DF49-4D2A-9600-EB9DAB0DC754}" srcOrd="0" destOrd="0" presId="urn:microsoft.com/office/officeart/2005/8/layout/hList9"/>
    <dgm:cxn modelId="{492F58A2-7F55-4CE4-AD7F-379B45166CA6}" srcId="{98E0C2D9-6CBA-40BA-ADE8-F3DBC4B809DA}" destId="{E2C923D8-BFB0-47B9-9632-229BE65DA987}" srcOrd="1" destOrd="0" parTransId="{688905CF-7EB8-4C97-9282-93815935C847}" sibTransId="{E2F1F57A-42A5-4CA2-888E-7300F27B0016}"/>
    <dgm:cxn modelId="{C40BD837-62C9-41F9-BE01-CE90B8BD6993}" type="presOf" srcId="{88A21ED9-BE51-4C7B-9746-95F1C0AFEB0D}" destId="{B8766CE5-85EC-4BBF-8F39-98F2ABB9B1EC}" srcOrd="1" destOrd="0" presId="urn:microsoft.com/office/officeart/2005/8/layout/hList9"/>
    <dgm:cxn modelId="{E78910EB-6F91-4009-A8B5-32C299C243B8}" type="presParOf" srcId="{B0AE7467-AFD0-458B-AD72-E41497EE957D}" destId="{D6106B98-9515-4420-A822-BB1096031D24}" srcOrd="0" destOrd="0" presId="urn:microsoft.com/office/officeart/2005/8/layout/hList9"/>
    <dgm:cxn modelId="{F80112CC-5926-44DB-A309-377054C0F451}" type="presParOf" srcId="{B0AE7467-AFD0-458B-AD72-E41497EE957D}" destId="{3D9AC522-718B-4077-8B70-B2F044D2A083}" srcOrd="1" destOrd="0" presId="urn:microsoft.com/office/officeart/2005/8/layout/hList9"/>
    <dgm:cxn modelId="{7EB1D723-3980-4BA8-80F2-4B923796DED2}" type="presParOf" srcId="{3D9AC522-718B-4077-8B70-B2F044D2A083}" destId="{CBDED438-1265-4050-8507-B87BBE5ED84A}" srcOrd="0" destOrd="0" presId="urn:microsoft.com/office/officeart/2005/8/layout/hList9"/>
    <dgm:cxn modelId="{457A0C26-C7A1-42C7-9A40-CECD4EB0AE50}" type="presParOf" srcId="{3D9AC522-718B-4077-8B70-B2F044D2A083}" destId="{8F385C53-CFC7-42E6-8B6E-EE61DC4860FA}" srcOrd="1" destOrd="0" presId="urn:microsoft.com/office/officeart/2005/8/layout/hList9"/>
    <dgm:cxn modelId="{FF0EB196-E4CB-4E6E-885B-444C72129976}" type="presParOf" srcId="{8F385C53-CFC7-42E6-8B6E-EE61DC4860FA}" destId="{ACA9015C-DF49-4D2A-9600-EB9DAB0DC754}" srcOrd="0" destOrd="0" presId="urn:microsoft.com/office/officeart/2005/8/layout/hList9"/>
    <dgm:cxn modelId="{3DFA2B2C-DEA0-4873-83B8-01443E200097}" type="presParOf" srcId="{8F385C53-CFC7-42E6-8B6E-EE61DC4860FA}" destId="{9D5E0A91-E93A-480A-9BB6-33638BA28DD0}" srcOrd="1" destOrd="0" presId="urn:microsoft.com/office/officeart/2005/8/layout/hList9"/>
    <dgm:cxn modelId="{CCE0F8F0-AD1C-4254-91A9-57B2E684C6C7}" type="presParOf" srcId="{3D9AC522-718B-4077-8B70-B2F044D2A083}" destId="{FEE3567D-EC9F-427F-A665-3DF0469D8BDC}" srcOrd="2" destOrd="0" presId="urn:microsoft.com/office/officeart/2005/8/layout/hList9"/>
    <dgm:cxn modelId="{B839C14F-C741-4970-BD76-1C5ADEECAE63}" type="presParOf" srcId="{FEE3567D-EC9F-427F-A665-3DF0469D8BDC}" destId="{4F81C046-191C-4044-BB5B-4A1499AF5117}" srcOrd="0" destOrd="0" presId="urn:microsoft.com/office/officeart/2005/8/layout/hList9"/>
    <dgm:cxn modelId="{6908F77B-26DE-4BB8-A1DC-05479E9918FC}" type="presParOf" srcId="{FEE3567D-EC9F-427F-A665-3DF0469D8BDC}" destId="{B56DBEA8-493C-46C2-9FB6-F4D848753A45}" srcOrd="1" destOrd="0" presId="urn:microsoft.com/office/officeart/2005/8/layout/hList9"/>
    <dgm:cxn modelId="{75BFB580-DD0A-49CF-ADAB-99329D23B1F7}" type="presParOf" srcId="{3D9AC522-718B-4077-8B70-B2F044D2A083}" destId="{FF0909EE-6B32-4EFD-AD6E-836A52AED92E}" srcOrd="3" destOrd="0" presId="urn:microsoft.com/office/officeart/2005/8/layout/hList9"/>
    <dgm:cxn modelId="{6749B44A-3F79-48A6-9A52-DC2A96AB0680}" type="presParOf" srcId="{FF0909EE-6B32-4EFD-AD6E-836A52AED92E}" destId="{0A2DE632-EC71-4D68-A5A6-5115ECCE9421}" srcOrd="0" destOrd="0" presId="urn:microsoft.com/office/officeart/2005/8/layout/hList9"/>
    <dgm:cxn modelId="{D4814A77-0507-43E8-A514-1D8413CBA46F}" type="presParOf" srcId="{FF0909EE-6B32-4EFD-AD6E-836A52AED92E}" destId="{B8766CE5-85EC-4BBF-8F39-98F2ABB9B1EC}" srcOrd="1" destOrd="0" presId="urn:microsoft.com/office/officeart/2005/8/layout/hList9"/>
    <dgm:cxn modelId="{CAEBA624-8A60-4579-8890-93FFA0D6CEA4}" type="presParOf" srcId="{B0AE7467-AFD0-458B-AD72-E41497EE957D}" destId="{18F28D51-96FF-42A2-9BAB-A5706FAB6E52}" srcOrd="2" destOrd="0" presId="urn:microsoft.com/office/officeart/2005/8/layout/hList9"/>
    <dgm:cxn modelId="{7DEA1CFF-7954-4E9A-BE1B-ADD41CA4D1F9}" type="presParOf" srcId="{B0AE7467-AFD0-458B-AD72-E41497EE957D}" destId="{7AEF50AB-18ED-4D7D-A601-5B9A547DB2C2}"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52203E8-8D18-42F7-9F33-75FB2B787247}" type="doc">
      <dgm:prSet loTypeId="urn:microsoft.com/office/officeart/2005/8/layout/hList9" loCatId="list" qsTypeId="urn:microsoft.com/office/officeart/2005/8/quickstyle/3d4" qsCatId="3D" csTypeId="urn:microsoft.com/office/officeart/2005/8/colors/accent1_2" csCatId="accent1" phldr="1"/>
      <dgm:spPr/>
      <dgm:t>
        <a:bodyPr/>
        <a:lstStyle/>
        <a:p>
          <a:endParaRPr lang="en-US"/>
        </a:p>
      </dgm:t>
    </dgm:pt>
    <dgm:pt modelId="{98E0C2D9-6CBA-40BA-ADE8-F3DBC4B809DA}">
      <dgm:prSet phldrT="[Text]"/>
      <dgm:spPr>
        <a:solidFill>
          <a:srgbClr val="0000FF"/>
        </a:solidFill>
      </dgm:spPr>
      <dgm:t>
        <a:bodyPr/>
        <a:lstStyle/>
        <a:p>
          <a:r>
            <a:rPr lang="pt-BR" b="1" smtClean="0">
              <a:effectLst/>
            </a:rPr>
            <a:t>Quy luật tâm lý </a:t>
          </a:r>
          <a:endParaRPr lang="en-US">
            <a:effectLst/>
          </a:endParaRPr>
        </a:p>
      </dgm:t>
    </dgm:pt>
    <dgm:pt modelId="{E7104ABE-2DAB-4613-8665-5C502A0A5E1A}" type="parTrans" cxnId="{6876D611-C6E0-4EE3-BA02-7A922ECE3FA4}">
      <dgm:prSet/>
      <dgm:spPr/>
      <dgm:t>
        <a:bodyPr/>
        <a:lstStyle/>
        <a:p>
          <a:endParaRPr lang="en-US"/>
        </a:p>
      </dgm:t>
    </dgm:pt>
    <dgm:pt modelId="{790206AC-D3F3-498D-829B-264393C49AAD}" type="sibTrans" cxnId="{6876D611-C6E0-4EE3-BA02-7A922ECE3FA4}">
      <dgm:prSet/>
      <dgm:spPr/>
      <dgm:t>
        <a:bodyPr/>
        <a:lstStyle/>
        <a:p>
          <a:endParaRPr lang="en-US"/>
        </a:p>
      </dgm:t>
    </dgm:pt>
    <dgm:pt modelId="{1AD60426-A9CA-4AD6-9AE6-F17D126C1D1D}">
      <dgm:prSet phldrT="[Text]"/>
      <dgm:spPr>
        <a:solidFill>
          <a:srgbClr val="00B050">
            <a:alpha val="90000"/>
          </a:srgbClr>
        </a:solidFill>
      </dgm:spPr>
      <dgm:t>
        <a:bodyPr/>
        <a:lstStyle/>
        <a:p>
          <a:r>
            <a:rPr lang="en-US" smtClean="0">
              <a:solidFill>
                <a:schemeClr val="bg1"/>
              </a:solidFill>
              <a:effectLst>
                <a:outerShdw blurRad="38100" dist="38100" dir="2700000" algn="tl">
                  <a:srgbClr val="000000">
                    <a:alpha val="43137"/>
                  </a:srgbClr>
                </a:outerShdw>
              </a:effectLst>
            </a:rPr>
            <a:t>Quy luật thói quen </a:t>
          </a:r>
          <a:endParaRPr lang="en-US">
            <a:solidFill>
              <a:schemeClr val="bg1"/>
            </a:solidFill>
            <a:effectLst>
              <a:outerShdw blurRad="38100" dist="38100" dir="2700000" algn="tl">
                <a:srgbClr val="000000">
                  <a:alpha val="43137"/>
                </a:srgbClr>
              </a:outerShdw>
            </a:effectLst>
          </a:endParaRPr>
        </a:p>
      </dgm:t>
    </dgm:pt>
    <dgm:pt modelId="{76D6A07C-7ABD-40E4-B3ED-5011F7965815}" type="parTrans" cxnId="{7DA25791-2FF3-4F79-8AD0-F7B15715ACF3}">
      <dgm:prSet/>
      <dgm:spPr/>
      <dgm:t>
        <a:bodyPr/>
        <a:lstStyle/>
        <a:p>
          <a:endParaRPr lang="en-US"/>
        </a:p>
      </dgm:t>
    </dgm:pt>
    <dgm:pt modelId="{54E415E0-3F3D-44F0-8995-F865B8E19867}" type="sibTrans" cxnId="{7DA25791-2FF3-4F79-8AD0-F7B15715ACF3}">
      <dgm:prSet/>
      <dgm:spPr/>
      <dgm:t>
        <a:bodyPr/>
        <a:lstStyle/>
        <a:p>
          <a:endParaRPr lang="en-US"/>
        </a:p>
      </dgm:t>
    </dgm:pt>
    <dgm:pt modelId="{B0AE7467-AFD0-458B-AD72-E41497EE957D}" type="pres">
      <dgm:prSet presAssocID="{252203E8-8D18-42F7-9F33-75FB2B787247}" presName="list" presStyleCnt="0">
        <dgm:presLayoutVars>
          <dgm:dir/>
          <dgm:animLvl val="lvl"/>
        </dgm:presLayoutVars>
      </dgm:prSet>
      <dgm:spPr/>
      <dgm:t>
        <a:bodyPr/>
        <a:lstStyle/>
        <a:p>
          <a:endParaRPr lang="en-US"/>
        </a:p>
      </dgm:t>
    </dgm:pt>
    <dgm:pt modelId="{D6106B98-9515-4420-A822-BB1096031D24}" type="pres">
      <dgm:prSet presAssocID="{98E0C2D9-6CBA-40BA-ADE8-F3DBC4B809DA}" presName="posSpace" presStyleCnt="0"/>
      <dgm:spPr/>
    </dgm:pt>
    <dgm:pt modelId="{3D9AC522-718B-4077-8B70-B2F044D2A083}" type="pres">
      <dgm:prSet presAssocID="{98E0C2D9-6CBA-40BA-ADE8-F3DBC4B809DA}" presName="vertFlow" presStyleCnt="0"/>
      <dgm:spPr/>
    </dgm:pt>
    <dgm:pt modelId="{CBDED438-1265-4050-8507-B87BBE5ED84A}" type="pres">
      <dgm:prSet presAssocID="{98E0C2D9-6CBA-40BA-ADE8-F3DBC4B809DA}" presName="topSpace" presStyleCnt="0"/>
      <dgm:spPr/>
    </dgm:pt>
    <dgm:pt modelId="{8F385C53-CFC7-42E6-8B6E-EE61DC4860FA}" type="pres">
      <dgm:prSet presAssocID="{98E0C2D9-6CBA-40BA-ADE8-F3DBC4B809DA}" presName="firstComp" presStyleCnt="0"/>
      <dgm:spPr/>
    </dgm:pt>
    <dgm:pt modelId="{ACA9015C-DF49-4D2A-9600-EB9DAB0DC754}" type="pres">
      <dgm:prSet presAssocID="{98E0C2D9-6CBA-40BA-ADE8-F3DBC4B809DA}" presName="firstChild" presStyleLbl="bgAccFollowNode1" presStyleIdx="0" presStyleCnt="1"/>
      <dgm:spPr/>
      <dgm:t>
        <a:bodyPr/>
        <a:lstStyle/>
        <a:p>
          <a:endParaRPr lang="en-US"/>
        </a:p>
      </dgm:t>
    </dgm:pt>
    <dgm:pt modelId="{9D5E0A91-E93A-480A-9BB6-33638BA28DD0}" type="pres">
      <dgm:prSet presAssocID="{98E0C2D9-6CBA-40BA-ADE8-F3DBC4B809DA}" presName="firstChildTx" presStyleLbl="bgAccFollowNode1" presStyleIdx="0" presStyleCnt="1">
        <dgm:presLayoutVars>
          <dgm:bulletEnabled val="1"/>
        </dgm:presLayoutVars>
      </dgm:prSet>
      <dgm:spPr/>
      <dgm:t>
        <a:bodyPr/>
        <a:lstStyle/>
        <a:p>
          <a:endParaRPr lang="en-US"/>
        </a:p>
      </dgm:t>
    </dgm:pt>
    <dgm:pt modelId="{18F28D51-96FF-42A2-9BAB-A5706FAB6E52}" type="pres">
      <dgm:prSet presAssocID="{98E0C2D9-6CBA-40BA-ADE8-F3DBC4B809DA}" presName="negSpace" presStyleCnt="0"/>
      <dgm:spPr/>
    </dgm:pt>
    <dgm:pt modelId="{7AEF50AB-18ED-4D7D-A601-5B9A547DB2C2}" type="pres">
      <dgm:prSet presAssocID="{98E0C2D9-6CBA-40BA-ADE8-F3DBC4B809DA}" presName="circle" presStyleLbl="node1" presStyleIdx="0" presStyleCnt="1"/>
      <dgm:spPr/>
      <dgm:t>
        <a:bodyPr/>
        <a:lstStyle/>
        <a:p>
          <a:endParaRPr lang="en-US"/>
        </a:p>
      </dgm:t>
    </dgm:pt>
  </dgm:ptLst>
  <dgm:cxnLst>
    <dgm:cxn modelId="{15AF6954-DEE8-49EA-91D7-4CC249308FAD}" type="presOf" srcId="{1AD60426-A9CA-4AD6-9AE6-F17D126C1D1D}" destId="{ACA9015C-DF49-4D2A-9600-EB9DAB0DC754}" srcOrd="0" destOrd="0" presId="urn:microsoft.com/office/officeart/2005/8/layout/hList9"/>
    <dgm:cxn modelId="{6876D611-C6E0-4EE3-BA02-7A922ECE3FA4}" srcId="{252203E8-8D18-42F7-9F33-75FB2B787247}" destId="{98E0C2D9-6CBA-40BA-ADE8-F3DBC4B809DA}" srcOrd="0" destOrd="0" parTransId="{E7104ABE-2DAB-4613-8665-5C502A0A5E1A}" sibTransId="{790206AC-D3F3-498D-829B-264393C49AAD}"/>
    <dgm:cxn modelId="{63503376-C209-4224-A14A-B3864EBD58DD}" type="presOf" srcId="{252203E8-8D18-42F7-9F33-75FB2B787247}" destId="{B0AE7467-AFD0-458B-AD72-E41497EE957D}" srcOrd="0" destOrd="0" presId="urn:microsoft.com/office/officeart/2005/8/layout/hList9"/>
    <dgm:cxn modelId="{03FC5EC3-CB6E-475D-865F-520AB4D1F6F8}" type="presOf" srcId="{1AD60426-A9CA-4AD6-9AE6-F17D126C1D1D}" destId="{9D5E0A91-E93A-480A-9BB6-33638BA28DD0}" srcOrd="1" destOrd="0" presId="urn:microsoft.com/office/officeart/2005/8/layout/hList9"/>
    <dgm:cxn modelId="{7DA25791-2FF3-4F79-8AD0-F7B15715ACF3}" srcId="{98E0C2D9-6CBA-40BA-ADE8-F3DBC4B809DA}" destId="{1AD60426-A9CA-4AD6-9AE6-F17D126C1D1D}" srcOrd="0" destOrd="0" parTransId="{76D6A07C-7ABD-40E4-B3ED-5011F7965815}" sibTransId="{54E415E0-3F3D-44F0-8995-F865B8E19867}"/>
    <dgm:cxn modelId="{5FDF252E-E413-4F65-84CB-4A3AE20EC44A}" type="presOf" srcId="{98E0C2D9-6CBA-40BA-ADE8-F3DBC4B809DA}" destId="{7AEF50AB-18ED-4D7D-A601-5B9A547DB2C2}" srcOrd="0" destOrd="0" presId="urn:microsoft.com/office/officeart/2005/8/layout/hList9"/>
    <dgm:cxn modelId="{E78910EB-6F91-4009-A8B5-32C299C243B8}" type="presParOf" srcId="{B0AE7467-AFD0-458B-AD72-E41497EE957D}" destId="{D6106B98-9515-4420-A822-BB1096031D24}" srcOrd="0" destOrd="0" presId="urn:microsoft.com/office/officeart/2005/8/layout/hList9"/>
    <dgm:cxn modelId="{F80112CC-5926-44DB-A309-377054C0F451}" type="presParOf" srcId="{B0AE7467-AFD0-458B-AD72-E41497EE957D}" destId="{3D9AC522-718B-4077-8B70-B2F044D2A083}" srcOrd="1" destOrd="0" presId="urn:microsoft.com/office/officeart/2005/8/layout/hList9"/>
    <dgm:cxn modelId="{7EB1D723-3980-4BA8-80F2-4B923796DED2}" type="presParOf" srcId="{3D9AC522-718B-4077-8B70-B2F044D2A083}" destId="{CBDED438-1265-4050-8507-B87BBE5ED84A}" srcOrd="0" destOrd="0" presId="urn:microsoft.com/office/officeart/2005/8/layout/hList9"/>
    <dgm:cxn modelId="{457A0C26-C7A1-42C7-9A40-CECD4EB0AE50}" type="presParOf" srcId="{3D9AC522-718B-4077-8B70-B2F044D2A083}" destId="{8F385C53-CFC7-42E6-8B6E-EE61DC4860FA}" srcOrd="1" destOrd="0" presId="urn:microsoft.com/office/officeart/2005/8/layout/hList9"/>
    <dgm:cxn modelId="{FF0EB196-E4CB-4E6E-885B-444C72129976}" type="presParOf" srcId="{8F385C53-CFC7-42E6-8B6E-EE61DC4860FA}" destId="{ACA9015C-DF49-4D2A-9600-EB9DAB0DC754}" srcOrd="0" destOrd="0" presId="urn:microsoft.com/office/officeart/2005/8/layout/hList9"/>
    <dgm:cxn modelId="{3DFA2B2C-DEA0-4873-83B8-01443E200097}" type="presParOf" srcId="{8F385C53-CFC7-42E6-8B6E-EE61DC4860FA}" destId="{9D5E0A91-E93A-480A-9BB6-33638BA28DD0}" srcOrd="1" destOrd="0" presId="urn:microsoft.com/office/officeart/2005/8/layout/hList9"/>
    <dgm:cxn modelId="{CAEBA624-8A60-4579-8890-93FFA0D6CEA4}" type="presParOf" srcId="{B0AE7467-AFD0-458B-AD72-E41497EE957D}" destId="{18F28D51-96FF-42A2-9BAB-A5706FAB6E52}" srcOrd="2" destOrd="0" presId="urn:microsoft.com/office/officeart/2005/8/layout/hList9"/>
    <dgm:cxn modelId="{7DEA1CFF-7954-4E9A-BE1B-ADD41CA4D1F9}" type="presParOf" srcId="{B0AE7467-AFD0-458B-AD72-E41497EE957D}" destId="{7AEF50AB-18ED-4D7D-A601-5B9A547DB2C2}"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52203E8-8D18-42F7-9F33-75FB2B787247}" type="doc">
      <dgm:prSet loTypeId="urn:microsoft.com/office/officeart/2005/8/layout/hList9" loCatId="list" qsTypeId="urn:microsoft.com/office/officeart/2005/8/quickstyle/3d4" qsCatId="3D" csTypeId="urn:microsoft.com/office/officeart/2005/8/colors/accent1_2" csCatId="accent1" phldr="1"/>
      <dgm:spPr/>
      <dgm:t>
        <a:bodyPr/>
        <a:lstStyle/>
        <a:p>
          <a:endParaRPr lang="en-US"/>
        </a:p>
      </dgm:t>
    </dgm:pt>
    <dgm:pt modelId="{98E0C2D9-6CBA-40BA-ADE8-F3DBC4B809DA}">
      <dgm:prSet phldrT="[Text]"/>
      <dgm:spPr>
        <a:solidFill>
          <a:srgbClr val="0000FF"/>
        </a:solidFill>
      </dgm:spPr>
      <dgm:t>
        <a:bodyPr/>
        <a:lstStyle/>
        <a:p>
          <a:r>
            <a:rPr lang="pt-BR" b="1" smtClean="0">
              <a:effectLst/>
            </a:rPr>
            <a:t>Quy luật tâm lý </a:t>
          </a:r>
          <a:endParaRPr lang="en-US">
            <a:effectLst/>
          </a:endParaRPr>
        </a:p>
      </dgm:t>
    </dgm:pt>
    <dgm:pt modelId="{E7104ABE-2DAB-4613-8665-5C502A0A5E1A}" type="parTrans" cxnId="{6876D611-C6E0-4EE3-BA02-7A922ECE3FA4}">
      <dgm:prSet/>
      <dgm:spPr/>
      <dgm:t>
        <a:bodyPr/>
        <a:lstStyle/>
        <a:p>
          <a:endParaRPr lang="en-US"/>
        </a:p>
      </dgm:t>
    </dgm:pt>
    <dgm:pt modelId="{790206AC-D3F3-498D-829B-264393C49AAD}" type="sibTrans" cxnId="{6876D611-C6E0-4EE3-BA02-7A922ECE3FA4}">
      <dgm:prSet/>
      <dgm:spPr/>
      <dgm:t>
        <a:bodyPr/>
        <a:lstStyle/>
        <a:p>
          <a:endParaRPr lang="en-US"/>
        </a:p>
      </dgm:t>
    </dgm:pt>
    <dgm:pt modelId="{1AD60426-A9CA-4AD6-9AE6-F17D126C1D1D}">
      <dgm:prSet phldrT="[Text]"/>
      <dgm:spPr>
        <a:solidFill>
          <a:srgbClr val="7030A0">
            <a:alpha val="90000"/>
          </a:srgbClr>
        </a:solidFill>
      </dgm:spPr>
      <dgm:t>
        <a:bodyPr/>
        <a:lstStyle/>
        <a:p>
          <a:r>
            <a:rPr lang="en-US" smtClean="0">
              <a:solidFill>
                <a:schemeClr val="bg1"/>
              </a:solidFill>
              <a:effectLst>
                <a:outerShdw blurRad="38100" dist="38100" dir="2700000" algn="tl">
                  <a:srgbClr val="000000">
                    <a:alpha val="43137"/>
                  </a:srgbClr>
                </a:outerShdw>
              </a:effectLst>
            </a:rPr>
            <a:t>Quy luật nhàm chán</a:t>
          </a:r>
          <a:endParaRPr lang="en-US">
            <a:solidFill>
              <a:schemeClr val="bg1"/>
            </a:solidFill>
            <a:effectLst>
              <a:outerShdw blurRad="38100" dist="38100" dir="2700000" algn="tl">
                <a:srgbClr val="000000">
                  <a:alpha val="43137"/>
                </a:srgbClr>
              </a:outerShdw>
            </a:effectLst>
          </a:endParaRPr>
        </a:p>
      </dgm:t>
    </dgm:pt>
    <dgm:pt modelId="{76D6A07C-7ABD-40E4-B3ED-5011F7965815}" type="parTrans" cxnId="{7DA25791-2FF3-4F79-8AD0-F7B15715ACF3}">
      <dgm:prSet/>
      <dgm:spPr/>
      <dgm:t>
        <a:bodyPr/>
        <a:lstStyle/>
        <a:p>
          <a:endParaRPr lang="en-US"/>
        </a:p>
      </dgm:t>
    </dgm:pt>
    <dgm:pt modelId="{54E415E0-3F3D-44F0-8995-F865B8E19867}" type="sibTrans" cxnId="{7DA25791-2FF3-4F79-8AD0-F7B15715ACF3}">
      <dgm:prSet/>
      <dgm:spPr/>
      <dgm:t>
        <a:bodyPr/>
        <a:lstStyle/>
        <a:p>
          <a:endParaRPr lang="en-US"/>
        </a:p>
      </dgm:t>
    </dgm:pt>
    <dgm:pt modelId="{B0AE7467-AFD0-458B-AD72-E41497EE957D}" type="pres">
      <dgm:prSet presAssocID="{252203E8-8D18-42F7-9F33-75FB2B787247}" presName="list" presStyleCnt="0">
        <dgm:presLayoutVars>
          <dgm:dir/>
          <dgm:animLvl val="lvl"/>
        </dgm:presLayoutVars>
      </dgm:prSet>
      <dgm:spPr/>
      <dgm:t>
        <a:bodyPr/>
        <a:lstStyle/>
        <a:p>
          <a:endParaRPr lang="en-US"/>
        </a:p>
      </dgm:t>
    </dgm:pt>
    <dgm:pt modelId="{D6106B98-9515-4420-A822-BB1096031D24}" type="pres">
      <dgm:prSet presAssocID="{98E0C2D9-6CBA-40BA-ADE8-F3DBC4B809DA}" presName="posSpace" presStyleCnt="0"/>
      <dgm:spPr/>
    </dgm:pt>
    <dgm:pt modelId="{3D9AC522-718B-4077-8B70-B2F044D2A083}" type="pres">
      <dgm:prSet presAssocID="{98E0C2D9-6CBA-40BA-ADE8-F3DBC4B809DA}" presName="vertFlow" presStyleCnt="0"/>
      <dgm:spPr/>
    </dgm:pt>
    <dgm:pt modelId="{CBDED438-1265-4050-8507-B87BBE5ED84A}" type="pres">
      <dgm:prSet presAssocID="{98E0C2D9-6CBA-40BA-ADE8-F3DBC4B809DA}" presName="topSpace" presStyleCnt="0"/>
      <dgm:spPr/>
    </dgm:pt>
    <dgm:pt modelId="{8F385C53-CFC7-42E6-8B6E-EE61DC4860FA}" type="pres">
      <dgm:prSet presAssocID="{98E0C2D9-6CBA-40BA-ADE8-F3DBC4B809DA}" presName="firstComp" presStyleCnt="0"/>
      <dgm:spPr/>
    </dgm:pt>
    <dgm:pt modelId="{ACA9015C-DF49-4D2A-9600-EB9DAB0DC754}" type="pres">
      <dgm:prSet presAssocID="{98E0C2D9-6CBA-40BA-ADE8-F3DBC4B809DA}" presName="firstChild" presStyleLbl="bgAccFollowNode1" presStyleIdx="0" presStyleCnt="1"/>
      <dgm:spPr/>
      <dgm:t>
        <a:bodyPr/>
        <a:lstStyle/>
        <a:p>
          <a:endParaRPr lang="en-US"/>
        </a:p>
      </dgm:t>
    </dgm:pt>
    <dgm:pt modelId="{9D5E0A91-E93A-480A-9BB6-33638BA28DD0}" type="pres">
      <dgm:prSet presAssocID="{98E0C2D9-6CBA-40BA-ADE8-F3DBC4B809DA}" presName="firstChildTx" presStyleLbl="bgAccFollowNode1" presStyleIdx="0" presStyleCnt="1">
        <dgm:presLayoutVars>
          <dgm:bulletEnabled val="1"/>
        </dgm:presLayoutVars>
      </dgm:prSet>
      <dgm:spPr/>
      <dgm:t>
        <a:bodyPr/>
        <a:lstStyle/>
        <a:p>
          <a:endParaRPr lang="en-US"/>
        </a:p>
      </dgm:t>
    </dgm:pt>
    <dgm:pt modelId="{18F28D51-96FF-42A2-9BAB-A5706FAB6E52}" type="pres">
      <dgm:prSet presAssocID="{98E0C2D9-6CBA-40BA-ADE8-F3DBC4B809DA}" presName="negSpace" presStyleCnt="0"/>
      <dgm:spPr/>
    </dgm:pt>
    <dgm:pt modelId="{7AEF50AB-18ED-4D7D-A601-5B9A547DB2C2}" type="pres">
      <dgm:prSet presAssocID="{98E0C2D9-6CBA-40BA-ADE8-F3DBC4B809DA}" presName="circle" presStyleLbl="node1" presStyleIdx="0" presStyleCnt="1"/>
      <dgm:spPr/>
      <dgm:t>
        <a:bodyPr/>
        <a:lstStyle/>
        <a:p>
          <a:endParaRPr lang="en-US"/>
        </a:p>
      </dgm:t>
    </dgm:pt>
  </dgm:ptLst>
  <dgm:cxnLst>
    <dgm:cxn modelId="{15AF6954-DEE8-49EA-91D7-4CC249308FAD}" type="presOf" srcId="{1AD60426-A9CA-4AD6-9AE6-F17D126C1D1D}" destId="{ACA9015C-DF49-4D2A-9600-EB9DAB0DC754}" srcOrd="0" destOrd="0" presId="urn:microsoft.com/office/officeart/2005/8/layout/hList9"/>
    <dgm:cxn modelId="{6876D611-C6E0-4EE3-BA02-7A922ECE3FA4}" srcId="{252203E8-8D18-42F7-9F33-75FB2B787247}" destId="{98E0C2D9-6CBA-40BA-ADE8-F3DBC4B809DA}" srcOrd="0" destOrd="0" parTransId="{E7104ABE-2DAB-4613-8665-5C502A0A5E1A}" sibTransId="{790206AC-D3F3-498D-829B-264393C49AAD}"/>
    <dgm:cxn modelId="{63503376-C209-4224-A14A-B3864EBD58DD}" type="presOf" srcId="{252203E8-8D18-42F7-9F33-75FB2B787247}" destId="{B0AE7467-AFD0-458B-AD72-E41497EE957D}" srcOrd="0" destOrd="0" presId="urn:microsoft.com/office/officeart/2005/8/layout/hList9"/>
    <dgm:cxn modelId="{03FC5EC3-CB6E-475D-865F-520AB4D1F6F8}" type="presOf" srcId="{1AD60426-A9CA-4AD6-9AE6-F17D126C1D1D}" destId="{9D5E0A91-E93A-480A-9BB6-33638BA28DD0}" srcOrd="1" destOrd="0" presId="urn:microsoft.com/office/officeart/2005/8/layout/hList9"/>
    <dgm:cxn modelId="{7DA25791-2FF3-4F79-8AD0-F7B15715ACF3}" srcId="{98E0C2D9-6CBA-40BA-ADE8-F3DBC4B809DA}" destId="{1AD60426-A9CA-4AD6-9AE6-F17D126C1D1D}" srcOrd="0" destOrd="0" parTransId="{76D6A07C-7ABD-40E4-B3ED-5011F7965815}" sibTransId="{54E415E0-3F3D-44F0-8995-F865B8E19867}"/>
    <dgm:cxn modelId="{5FDF252E-E413-4F65-84CB-4A3AE20EC44A}" type="presOf" srcId="{98E0C2D9-6CBA-40BA-ADE8-F3DBC4B809DA}" destId="{7AEF50AB-18ED-4D7D-A601-5B9A547DB2C2}" srcOrd="0" destOrd="0" presId="urn:microsoft.com/office/officeart/2005/8/layout/hList9"/>
    <dgm:cxn modelId="{E78910EB-6F91-4009-A8B5-32C299C243B8}" type="presParOf" srcId="{B0AE7467-AFD0-458B-AD72-E41497EE957D}" destId="{D6106B98-9515-4420-A822-BB1096031D24}" srcOrd="0" destOrd="0" presId="urn:microsoft.com/office/officeart/2005/8/layout/hList9"/>
    <dgm:cxn modelId="{F80112CC-5926-44DB-A309-377054C0F451}" type="presParOf" srcId="{B0AE7467-AFD0-458B-AD72-E41497EE957D}" destId="{3D9AC522-718B-4077-8B70-B2F044D2A083}" srcOrd="1" destOrd="0" presId="urn:microsoft.com/office/officeart/2005/8/layout/hList9"/>
    <dgm:cxn modelId="{7EB1D723-3980-4BA8-80F2-4B923796DED2}" type="presParOf" srcId="{3D9AC522-718B-4077-8B70-B2F044D2A083}" destId="{CBDED438-1265-4050-8507-B87BBE5ED84A}" srcOrd="0" destOrd="0" presId="urn:microsoft.com/office/officeart/2005/8/layout/hList9"/>
    <dgm:cxn modelId="{457A0C26-C7A1-42C7-9A40-CECD4EB0AE50}" type="presParOf" srcId="{3D9AC522-718B-4077-8B70-B2F044D2A083}" destId="{8F385C53-CFC7-42E6-8B6E-EE61DC4860FA}" srcOrd="1" destOrd="0" presId="urn:microsoft.com/office/officeart/2005/8/layout/hList9"/>
    <dgm:cxn modelId="{FF0EB196-E4CB-4E6E-885B-444C72129976}" type="presParOf" srcId="{8F385C53-CFC7-42E6-8B6E-EE61DC4860FA}" destId="{ACA9015C-DF49-4D2A-9600-EB9DAB0DC754}" srcOrd="0" destOrd="0" presId="urn:microsoft.com/office/officeart/2005/8/layout/hList9"/>
    <dgm:cxn modelId="{3DFA2B2C-DEA0-4873-83B8-01443E200097}" type="presParOf" srcId="{8F385C53-CFC7-42E6-8B6E-EE61DC4860FA}" destId="{9D5E0A91-E93A-480A-9BB6-33638BA28DD0}" srcOrd="1" destOrd="0" presId="urn:microsoft.com/office/officeart/2005/8/layout/hList9"/>
    <dgm:cxn modelId="{CAEBA624-8A60-4579-8890-93FFA0D6CEA4}" type="presParOf" srcId="{B0AE7467-AFD0-458B-AD72-E41497EE957D}" destId="{18F28D51-96FF-42A2-9BAB-A5706FAB6E52}" srcOrd="2" destOrd="0" presId="urn:microsoft.com/office/officeart/2005/8/layout/hList9"/>
    <dgm:cxn modelId="{7DEA1CFF-7954-4E9A-BE1B-ADD41CA4D1F9}" type="presParOf" srcId="{B0AE7467-AFD0-458B-AD72-E41497EE957D}" destId="{7AEF50AB-18ED-4D7D-A601-5B9A547DB2C2}"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52203E8-8D18-42F7-9F33-75FB2B787247}" type="doc">
      <dgm:prSet loTypeId="urn:microsoft.com/office/officeart/2005/8/layout/hList9" loCatId="list" qsTypeId="urn:microsoft.com/office/officeart/2005/8/quickstyle/3d4" qsCatId="3D" csTypeId="urn:microsoft.com/office/officeart/2005/8/colors/accent1_2" csCatId="accent1" phldr="1"/>
      <dgm:spPr/>
      <dgm:t>
        <a:bodyPr/>
        <a:lstStyle/>
        <a:p>
          <a:endParaRPr lang="en-US"/>
        </a:p>
      </dgm:t>
    </dgm:pt>
    <dgm:pt modelId="{98E0C2D9-6CBA-40BA-ADE8-F3DBC4B809DA}">
      <dgm:prSet phldrT="[Text]"/>
      <dgm:spPr>
        <a:solidFill>
          <a:srgbClr val="0000FF"/>
        </a:solidFill>
      </dgm:spPr>
      <dgm:t>
        <a:bodyPr/>
        <a:lstStyle/>
        <a:p>
          <a:r>
            <a:rPr lang="pt-BR" b="1" smtClean="0">
              <a:effectLst/>
            </a:rPr>
            <a:t>Quy luật tâm lý </a:t>
          </a:r>
          <a:endParaRPr lang="en-US">
            <a:effectLst/>
          </a:endParaRPr>
        </a:p>
      </dgm:t>
    </dgm:pt>
    <dgm:pt modelId="{E7104ABE-2DAB-4613-8665-5C502A0A5E1A}" type="parTrans" cxnId="{6876D611-C6E0-4EE3-BA02-7A922ECE3FA4}">
      <dgm:prSet/>
      <dgm:spPr/>
      <dgm:t>
        <a:bodyPr/>
        <a:lstStyle/>
        <a:p>
          <a:endParaRPr lang="en-US"/>
        </a:p>
      </dgm:t>
    </dgm:pt>
    <dgm:pt modelId="{790206AC-D3F3-498D-829B-264393C49AAD}" type="sibTrans" cxnId="{6876D611-C6E0-4EE3-BA02-7A922ECE3FA4}">
      <dgm:prSet/>
      <dgm:spPr/>
      <dgm:t>
        <a:bodyPr/>
        <a:lstStyle/>
        <a:p>
          <a:endParaRPr lang="en-US"/>
        </a:p>
      </dgm:t>
    </dgm:pt>
    <dgm:pt modelId="{1AD60426-A9CA-4AD6-9AE6-F17D126C1D1D}">
      <dgm:prSet phldrT="[Text]"/>
      <dgm:spPr>
        <a:solidFill>
          <a:srgbClr val="0070C0">
            <a:alpha val="90000"/>
          </a:srgbClr>
        </a:solidFill>
      </dgm:spPr>
      <dgm:t>
        <a:bodyPr/>
        <a:lstStyle/>
        <a:p>
          <a:r>
            <a:rPr lang="en-US" smtClean="0">
              <a:solidFill>
                <a:schemeClr val="bg1"/>
              </a:solidFill>
              <a:effectLst>
                <a:outerShdw blurRad="38100" dist="38100" dir="2700000" algn="tl">
                  <a:srgbClr val="000000">
                    <a:alpha val="43137"/>
                  </a:srgbClr>
                </a:outerShdw>
              </a:effectLst>
            </a:rPr>
            <a:t>Quy luật nhàm chán</a:t>
          </a:r>
          <a:endParaRPr lang="en-US">
            <a:solidFill>
              <a:schemeClr val="bg1"/>
            </a:solidFill>
            <a:effectLst>
              <a:outerShdw blurRad="38100" dist="38100" dir="2700000" algn="tl">
                <a:srgbClr val="000000">
                  <a:alpha val="43137"/>
                </a:srgbClr>
              </a:outerShdw>
            </a:effectLst>
          </a:endParaRPr>
        </a:p>
      </dgm:t>
    </dgm:pt>
    <dgm:pt modelId="{76D6A07C-7ABD-40E4-B3ED-5011F7965815}" type="parTrans" cxnId="{7DA25791-2FF3-4F79-8AD0-F7B15715ACF3}">
      <dgm:prSet/>
      <dgm:spPr/>
      <dgm:t>
        <a:bodyPr/>
        <a:lstStyle/>
        <a:p>
          <a:endParaRPr lang="en-US"/>
        </a:p>
      </dgm:t>
    </dgm:pt>
    <dgm:pt modelId="{54E415E0-3F3D-44F0-8995-F865B8E19867}" type="sibTrans" cxnId="{7DA25791-2FF3-4F79-8AD0-F7B15715ACF3}">
      <dgm:prSet/>
      <dgm:spPr/>
      <dgm:t>
        <a:bodyPr/>
        <a:lstStyle/>
        <a:p>
          <a:endParaRPr lang="en-US"/>
        </a:p>
      </dgm:t>
    </dgm:pt>
    <dgm:pt modelId="{B0AE7467-AFD0-458B-AD72-E41497EE957D}" type="pres">
      <dgm:prSet presAssocID="{252203E8-8D18-42F7-9F33-75FB2B787247}" presName="list" presStyleCnt="0">
        <dgm:presLayoutVars>
          <dgm:dir/>
          <dgm:animLvl val="lvl"/>
        </dgm:presLayoutVars>
      </dgm:prSet>
      <dgm:spPr/>
      <dgm:t>
        <a:bodyPr/>
        <a:lstStyle/>
        <a:p>
          <a:endParaRPr lang="en-US"/>
        </a:p>
      </dgm:t>
    </dgm:pt>
    <dgm:pt modelId="{D6106B98-9515-4420-A822-BB1096031D24}" type="pres">
      <dgm:prSet presAssocID="{98E0C2D9-6CBA-40BA-ADE8-F3DBC4B809DA}" presName="posSpace" presStyleCnt="0"/>
      <dgm:spPr/>
    </dgm:pt>
    <dgm:pt modelId="{3D9AC522-718B-4077-8B70-B2F044D2A083}" type="pres">
      <dgm:prSet presAssocID="{98E0C2D9-6CBA-40BA-ADE8-F3DBC4B809DA}" presName="vertFlow" presStyleCnt="0"/>
      <dgm:spPr/>
    </dgm:pt>
    <dgm:pt modelId="{CBDED438-1265-4050-8507-B87BBE5ED84A}" type="pres">
      <dgm:prSet presAssocID="{98E0C2D9-6CBA-40BA-ADE8-F3DBC4B809DA}" presName="topSpace" presStyleCnt="0"/>
      <dgm:spPr/>
    </dgm:pt>
    <dgm:pt modelId="{8F385C53-CFC7-42E6-8B6E-EE61DC4860FA}" type="pres">
      <dgm:prSet presAssocID="{98E0C2D9-6CBA-40BA-ADE8-F3DBC4B809DA}" presName="firstComp" presStyleCnt="0"/>
      <dgm:spPr/>
    </dgm:pt>
    <dgm:pt modelId="{ACA9015C-DF49-4D2A-9600-EB9DAB0DC754}" type="pres">
      <dgm:prSet presAssocID="{98E0C2D9-6CBA-40BA-ADE8-F3DBC4B809DA}" presName="firstChild" presStyleLbl="bgAccFollowNode1" presStyleIdx="0" presStyleCnt="1"/>
      <dgm:spPr/>
      <dgm:t>
        <a:bodyPr/>
        <a:lstStyle/>
        <a:p>
          <a:endParaRPr lang="en-US"/>
        </a:p>
      </dgm:t>
    </dgm:pt>
    <dgm:pt modelId="{9D5E0A91-E93A-480A-9BB6-33638BA28DD0}" type="pres">
      <dgm:prSet presAssocID="{98E0C2D9-6CBA-40BA-ADE8-F3DBC4B809DA}" presName="firstChildTx" presStyleLbl="bgAccFollowNode1" presStyleIdx="0" presStyleCnt="1">
        <dgm:presLayoutVars>
          <dgm:bulletEnabled val="1"/>
        </dgm:presLayoutVars>
      </dgm:prSet>
      <dgm:spPr/>
      <dgm:t>
        <a:bodyPr/>
        <a:lstStyle/>
        <a:p>
          <a:endParaRPr lang="en-US"/>
        </a:p>
      </dgm:t>
    </dgm:pt>
    <dgm:pt modelId="{18F28D51-96FF-42A2-9BAB-A5706FAB6E52}" type="pres">
      <dgm:prSet presAssocID="{98E0C2D9-6CBA-40BA-ADE8-F3DBC4B809DA}" presName="negSpace" presStyleCnt="0"/>
      <dgm:spPr/>
    </dgm:pt>
    <dgm:pt modelId="{7AEF50AB-18ED-4D7D-A601-5B9A547DB2C2}" type="pres">
      <dgm:prSet presAssocID="{98E0C2D9-6CBA-40BA-ADE8-F3DBC4B809DA}" presName="circle" presStyleLbl="node1" presStyleIdx="0" presStyleCnt="1"/>
      <dgm:spPr/>
      <dgm:t>
        <a:bodyPr/>
        <a:lstStyle/>
        <a:p>
          <a:endParaRPr lang="en-US"/>
        </a:p>
      </dgm:t>
    </dgm:pt>
  </dgm:ptLst>
  <dgm:cxnLst>
    <dgm:cxn modelId="{15AF6954-DEE8-49EA-91D7-4CC249308FAD}" type="presOf" srcId="{1AD60426-A9CA-4AD6-9AE6-F17D126C1D1D}" destId="{ACA9015C-DF49-4D2A-9600-EB9DAB0DC754}" srcOrd="0" destOrd="0" presId="urn:microsoft.com/office/officeart/2005/8/layout/hList9"/>
    <dgm:cxn modelId="{6876D611-C6E0-4EE3-BA02-7A922ECE3FA4}" srcId="{252203E8-8D18-42F7-9F33-75FB2B787247}" destId="{98E0C2D9-6CBA-40BA-ADE8-F3DBC4B809DA}" srcOrd="0" destOrd="0" parTransId="{E7104ABE-2DAB-4613-8665-5C502A0A5E1A}" sibTransId="{790206AC-D3F3-498D-829B-264393C49AAD}"/>
    <dgm:cxn modelId="{63503376-C209-4224-A14A-B3864EBD58DD}" type="presOf" srcId="{252203E8-8D18-42F7-9F33-75FB2B787247}" destId="{B0AE7467-AFD0-458B-AD72-E41497EE957D}" srcOrd="0" destOrd="0" presId="urn:microsoft.com/office/officeart/2005/8/layout/hList9"/>
    <dgm:cxn modelId="{03FC5EC3-CB6E-475D-865F-520AB4D1F6F8}" type="presOf" srcId="{1AD60426-A9CA-4AD6-9AE6-F17D126C1D1D}" destId="{9D5E0A91-E93A-480A-9BB6-33638BA28DD0}" srcOrd="1" destOrd="0" presId="urn:microsoft.com/office/officeart/2005/8/layout/hList9"/>
    <dgm:cxn modelId="{7DA25791-2FF3-4F79-8AD0-F7B15715ACF3}" srcId="{98E0C2D9-6CBA-40BA-ADE8-F3DBC4B809DA}" destId="{1AD60426-A9CA-4AD6-9AE6-F17D126C1D1D}" srcOrd="0" destOrd="0" parTransId="{76D6A07C-7ABD-40E4-B3ED-5011F7965815}" sibTransId="{54E415E0-3F3D-44F0-8995-F865B8E19867}"/>
    <dgm:cxn modelId="{5FDF252E-E413-4F65-84CB-4A3AE20EC44A}" type="presOf" srcId="{98E0C2D9-6CBA-40BA-ADE8-F3DBC4B809DA}" destId="{7AEF50AB-18ED-4D7D-A601-5B9A547DB2C2}" srcOrd="0" destOrd="0" presId="urn:microsoft.com/office/officeart/2005/8/layout/hList9"/>
    <dgm:cxn modelId="{E78910EB-6F91-4009-A8B5-32C299C243B8}" type="presParOf" srcId="{B0AE7467-AFD0-458B-AD72-E41497EE957D}" destId="{D6106B98-9515-4420-A822-BB1096031D24}" srcOrd="0" destOrd="0" presId="urn:microsoft.com/office/officeart/2005/8/layout/hList9"/>
    <dgm:cxn modelId="{F80112CC-5926-44DB-A309-377054C0F451}" type="presParOf" srcId="{B0AE7467-AFD0-458B-AD72-E41497EE957D}" destId="{3D9AC522-718B-4077-8B70-B2F044D2A083}" srcOrd="1" destOrd="0" presId="urn:microsoft.com/office/officeart/2005/8/layout/hList9"/>
    <dgm:cxn modelId="{7EB1D723-3980-4BA8-80F2-4B923796DED2}" type="presParOf" srcId="{3D9AC522-718B-4077-8B70-B2F044D2A083}" destId="{CBDED438-1265-4050-8507-B87BBE5ED84A}" srcOrd="0" destOrd="0" presId="urn:microsoft.com/office/officeart/2005/8/layout/hList9"/>
    <dgm:cxn modelId="{457A0C26-C7A1-42C7-9A40-CECD4EB0AE50}" type="presParOf" srcId="{3D9AC522-718B-4077-8B70-B2F044D2A083}" destId="{8F385C53-CFC7-42E6-8B6E-EE61DC4860FA}" srcOrd="1" destOrd="0" presId="urn:microsoft.com/office/officeart/2005/8/layout/hList9"/>
    <dgm:cxn modelId="{FF0EB196-E4CB-4E6E-885B-444C72129976}" type="presParOf" srcId="{8F385C53-CFC7-42E6-8B6E-EE61DC4860FA}" destId="{ACA9015C-DF49-4D2A-9600-EB9DAB0DC754}" srcOrd="0" destOrd="0" presId="urn:microsoft.com/office/officeart/2005/8/layout/hList9"/>
    <dgm:cxn modelId="{3DFA2B2C-DEA0-4873-83B8-01443E200097}" type="presParOf" srcId="{8F385C53-CFC7-42E6-8B6E-EE61DC4860FA}" destId="{9D5E0A91-E93A-480A-9BB6-33638BA28DD0}" srcOrd="1" destOrd="0" presId="urn:microsoft.com/office/officeart/2005/8/layout/hList9"/>
    <dgm:cxn modelId="{CAEBA624-8A60-4579-8890-93FFA0D6CEA4}" type="presParOf" srcId="{B0AE7467-AFD0-458B-AD72-E41497EE957D}" destId="{18F28D51-96FF-42A2-9BAB-A5706FAB6E52}" srcOrd="2" destOrd="0" presId="urn:microsoft.com/office/officeart/2005/8/layout/hList9"/>
    <dgm:cxn modelId="{7DEA1CFF-7954-4E9A-BE1B-ADD41CA4D1F9}" type="presParOf" srcId="{B0AE7467-AFD0-458B-AD72-E41497EE957D}" destId="{7AEF50AB-18ED-4D7D-A601-5B9A547DB2C2}"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B64134C-DB54-43D5-A3E4-077F4DA2A731}" type="doc">
      <dgm:prSet loTypeId="urn:microsoft.com/office/officeart/2005/8/layout/radial4" loCatId="relationship" qsTypeId="urn:microsoft.com/office/officeart/2005/8/quickstyle/3d9" qsCatId="3D" csTypeId="urn:microsoft.com/office/officeart/2005/8/colors/accent1_2" csCatId="accent1" phldr="1"/>
      <dgm:spPr/>
      <dgm:t>
        <a:bodyPr/>
        <a:lstStyle/>
        <a:p>
          <a:endParaRPr lang="en-US"/>
        </a:p>
      </dgm:t>
    </dgm:pt>
    <dgm:pt modelId="{AB6847A5-7DE5-49C8-9FF8-42D433EBFDE7}">
      <dgm:prSet phldrT="[Text]"/>
      <dgm:spPr>
        <a:solidFill>
          <a:srgbClr val="0000FF"/>
        </a:solidFill>
      </dgm:spPr>
      <dgm:t>
        <a:bodyPr/>
        <a:lstStyle/>
        <a:p>
          <a:r>
            <a:rPr lang="en-US" smtClean="0"/>
            <a:t>Vai trò</a:t>
          </a:r>
          <a:endParaRPr lang="en-US"/>
        </a:p>
      </dgm:t>
    </dgm:pt>
    <dgm:pt modelId="{1EBD1638-6394-41C4-92D1-59D9C3B411DF}" type="parTrans" cxnId="{CCE91395-4B1A-4571-BD58-5A69D0064572}">
      <dgm:prSet/>
      <dgm:spPr/>
      <dgm:t>
        <a:bodyPr/>
        <a:lstStyle/>
        <a:p>
          <a:endParaRPr lang="en-US"/>
        </a:p>
      </dgm:t>
    </dgm:pt>
    <dgm:pt modelId="{A3F8E8E7-559F-40E2-B25C-4BE057B44502}" type="sibTrans" cxnId="{CCE91395-4B1A-4571-BD58-5A69D0064572}">
      <dgm:prSet/>
      <dgm:spPr/>
      <dgm:t>
        <a:bodyPr/>
        <a:lstStyle/>
        <a:p>
          <a:endParaRPr lang="en-US"/>
        </a:p>
      </dgm:t>
    </dgm:pt>
    <dgm:pt modelId="{B3467CAD-EEE4-40CE-870D-0B9D62A3B6DE}">
      <dgm:prSet phldrT="[Text]"/>
      <dgm:spPr>
        <a:solidFill>
          <a:srgbClr val="FFC000"/>
        </a:solidFill>
      </dgm:spPr>
      <dgm:t>
        <a:bodyPr/>
        <a:lstStyle/>
        <a:p>
          <a:r>
            <a:rPr lang="en-US" smtClean="0">
              <a:latin typeface="Times New Roman" panose="02020603050405020304" pitchFamily="18" charset="0"/>
              <a:cs typeface="Times New Roman" panose="02020603050405020304" pitchFamily="18" charset="0"/>
            </a:rPr>
            <a:t>Cầu nối </a:t>
          </a:r>
          <a:endParaRPr lang="en-US"/>
        </a:p>
      </dgm:t>
    </dgm:pt>
    <dgm:pt modelId="{E55E5F84-1D0F-43A7-9A01-8E9ED89A5DF8}" type="parTrans" cxnId="{F0A73B25-28DF-460F-99B0-3B7346D2C3FD}">
      <dgm:prSet/>
      <dgm:spPr>
        <a:solidFill>
          <a:srgbClr val="FFC000"/>
        </a:solidFill>
      </dgm:spPr>
      <dgm:t>
        <a:bodyPr/>
        <a:lstStyle/>
        <a:p>
          <a:endParaRPr lang="en-US"/>
        </a:p>
      </dgm:t>
    </dgm:pt>
    <dgm:pt modelId="{42F7858B-CF78-4423-A510-544DD586B160}" type="sibTrans" cxnId="{F0A73B25-28DF-460F-99B0-3B7346D2C3FD}">
      <dgm:prSet/>
      <dgm:spPr/>
      <dgm:t>
        <a:bodyPr/>
        <a:lstStyle/>
        <a:p>
          <a:endParaRPr lang="en-US"/>
        </a:p>
      </dgm:t>
    </dgm:pt>
    <dgm:pt modelId="{489A13EB-271F-4D2B-B273-4584842F27CD}">
      <dgm:prSet phldrT="[Text]"/>
      <dgm:spPr>
        <a:solidFill>
          <a:srgbClr val="6600CC"/>
        </a:solidFill>
      </dgm:spPr>
      <dgm:t>
        <a:bodyPr/>
        <a:lstStyle/>
        <a:p>
          <a:r>
            <a:rPr lang="en-US" smtClean="0">
              <a:latin typeface="Times New Roman" panose="02020603050405020304" pitchFamily="18" charset="0"/>
              <a:cs typeface="Times New Roman" panose="02020603050405020304" pitchFamily="18" charset="0"/>
            </a:rPr>
            <a:t>Xúc cảm</a:t>
          </a:r>
          <a:endParaRPr lang="en-US"/>
        </a:p>
      </dgm:t>
    </dgm:pt>
    <dgm:pt modelId="{EACE8805-0818-4589-A6FD-DC688D2A1B26}" type="parTrans" cxnId="{22EE2365-DFCD-43FB-A0ED-E77F8D60270B}">
      <dgm:prSet/>
      <dgm:spPr>
        <a:solidFill>
          <a:srgbClr val="6600CC"/>
        </a:solidFill>
      </dgm:spPr>
      <dgm:t>
        <a:bodyPr/>
        <a:lstStyle/>
        <a:p>
          <a:endParaRPr lang="en-US"/>
        </a:p>
      </dgm:t>
    </dgm:pt>
    <dgm:pt modelId="{9B1FF10B-5364-4D59-B45F-AAA4ADFAAC13}" type="sibTrans" cxnId="{22EE2365-DFCD-43FB-A0ED-E77F8D60270B}">
      <dgm:prSet/>
      <dgm:spPr/>
      <dgm:t>
        <a:bodyPr/>
        <a:lstStyle/>
        <a:p>
          <a:endParaRPr lang="en-US"/>
        </a:p>
      </dgm:t>
    </dgm:pt>
    <dgm:pt modelId="{EAA55BC2-6B5C-4F30-B50F-230A73A4446B}">
      <dgm:prSet phldrT="[Text]"/>
      <dgm:spPr>
        <a:solidFill>
          <a:srgbClr val="00FFFF"/>
        </a:solidFill>
      </dgm:spPr>
      <dgm:t>
        <a:bodyPr/>
        <a:lstStyle/>
        <a:p>
          <a:r>
            <a:rPr lang="en-US" smtClean="0">
              <a:latin typeface="Times New Roman" panose="02020603050405020304" pitchFamily="18" charset="0"/>
              <a:cs typeface="Times New Roman" panose="02020603050405020304" pitchFamily="18" charset="0"/>
            </a:rPr>
            <a:t>Kích thích</a:t>
          </a:r>
          <a:endParaRPr lang="en-US"/>
        </a:p>
      </dgm:t>
    </dgm:pt>
    <dgm:pt modelId="{26CEDC64-D277-4E45-81E6-7D9F91C881B1}" type="parTrans" cxnId="{405998DA-26BF-4B36-93F2-051CFF84320A}">
      <dgm:prSet/>
      <dgm:spPr>
        <a:solidFill>
          <a:srgbClr val="00FFFF"/>
        </a:solidFill>
      </dgm:spPr>
      <dgm:t>
        <a:bodyPr/>
        <a:lstStyle/>
        <a:p>
          <a:endParaRPr lang="en-US"/>
        </a:p>
      </dgm:t>
    </dgm:pt>
    <dgm:pt modelId="{EC2E2BE9-5F76-4050-B731-39332DE3555F}" type="sibTrans" cxnId="{405998DA-26BF-4B36-93F2-051CFF84320A}">
      <dgm:prSet/>
      <dgm:spPr/>
      <dgm:t>
        <a:bodyPr/>
        <a:lstStyle/>
        <a:p>
          <a:endParaRPr lang="en-US"/>
        </a:p>
      </dgm:t>
    </dgm:pt>
    <dgm:pt modelId="{59837BD6-2977-42FD-92D0-2B17AF4D942F}" type="pres">
      <dgm:prSet presAssocID="{FB64134C-DB54-43D5-A3E4-077F4DA2A731}" presName="cycle" presStyleCnt="0">
        <dgm:presLayoutVars>
          <dgm:chMax val="1"/>
          <dgm:dir/>
          <dgm:animLvl val="ctr"/>
          <dgm:resizeHandles val="exact"/>
        </dgm:presLayoutVars>
      </dgm:prSet>
      <dgm:spPr/>
      <dgm:t>
        <a:bodyPr/>
        <a:lstStyle/>
        <a:p>
          <a:endParaRPr lang="en-US"/>
        </a:p>
      </dgm:t>
    </dgm:pt>
    <dgm:pt modelId="{CC2C3F5B-2CF3-496D-88E7-0BB31B5AF88D}" type="pres">
      <dgm:prSet presAssocID="{AB6847A5-7DE5-49C8-9FF8-42D433EBFDE7}" presName="centerShape" presStyleLbl="node0" presStyleIdx="0" presStyleCnt="1"/>
      <dgm:spPr/>
      <dgm:t>
        <a:bodyPr/>
        <a:lstStyle/>
        <a:p>
          <a:endParaRPr lang="en-US"/>
        </a:p>
      </dgm:t>
    </dgm:pt>
    <dgm:pt modelId="{7FEC0BB9-9DB7-406A-88FA-F36A475486D7}" type="pres">
      <dgm:prSet presAssocID="{E55E5F84-1D0F-43A7-9A01-8E9ED89A5DF8}" presName="parTrans" presStyleLbl="bgSibTrans2D1" presStyleIdx="0" presStyleCnt="3"/>
      <dgm:spPr/>
      <dgm:t>
        <a:bodyPr/>
        <a:lstStyle/>
        <a:p>
          <a:endParaRPr lang="en-US"/>
        </a:p>
      </dgm:t>
    </dgm:pt>
    <dgm:pt modelId="{D1A044AD-F106-4A0A-9289-9C1814A7322A}" type="pres">
      <dgm:prSet presAssocID="{B3467CAD-EEE4-40CE-870D-0B9D62A3B6DE}" presName="node" presStyleLbl="node1" presStyleIdx="0" presStyleCnt="3">
        <dgm:presLayoutVars>
          <dgm:bulletEnabled val="1"/>
        </dgm:presLayoutVars>
      </dgm:prSet>
      <dgm:spPr/>
      <dgm:t>
        <a:bodyPr/>
        <a:lstStyle/>
        <a:p>
          <a:endParaRPr lang="en-US"/>
        </a:p>
      </dgm:t>
    </dgm:pt>
    <dgm:pt modelId="{A7FFF3CC-70F7-45C6-AA58-A693F4F0B35B}" type="pres">
      <dgm:prSet presAssocID="{EACE8805-0818-4589-A6FD-DC688D2A1B26}" presName="parTrans" presStyleLbl="bgSibTrans2D1" presStyleIdx="1" presStyleCnt="3"/>
      <dgm:spPr/>
      <dgm:t>
        <a:bodyPr/>
        <a:lstStyle/>
        <a:p>
          <a:endParaRPr lang="en-US"/>
        </a:p>
      </dgm:t>
    </dgm:pt>
    <dgm:pt modelId="{F8899CBA-BA90-4F58-B598-E4B3F1747CB1}" type="pres">
      <dgm:prSet presAssocID="{489A13EB-271F-4D2B-B273-4584842F27CD}" presName="node" presStyleLbl="node1" presStyleIdx="1" presStyleCnt="3">
        <dgm:presLayoutVars>
          <dgm:bulletEnabled val="1"/>
        </dgm:presLayoutVars>
      </dgm:prSet>
      <dgm:spPr/>
      <dgm:t>
        <a:bodyPr/>
        <a:lstStyle/>
        <a:p>
          <a:endParaRPr lang="en-US"/>
        </a:p>
      </dgm:t>
    </dgm:pt>
    <dgm:pt modelId="{99D3E5F4-CA92-42CE-99F3-925C3B2317D8}" type="pres">
      <dgm:prSet presAssocID="{26CEDC64-D277-4E45-81E6-7D9F91C881B1}" presName="parTrans" presStyleLbl="bgSibTrans2D1" presStyleIdx="2" presStyleCnt="3"/>
      <dgm:spPr/>
      <dgm:t>
        <a:bodyPr/>
        <a:lstStyle/>
        <a:p>
          <a:endParaRPr lang="en-US"/>
        </a:p>
      </dgm:t>
    </dgm:pt>
    <dgm:pt modelId="{22931C8B-BE36-4D92-8A63-A0E516A172AC}" type="pres">
      <dgm:prSet presAssocID="{EAA55BC2-6B5C-4F30-B50F-230A73A4446B}" presName="node" presStyleLbl="node1" presStyleIdx="2" presStyleCnt="3">
        <dgm:presLayoutVars>
          <dgm:bulletEnabled val="1"/>
        </dgm:presLayoutVars>
      </dgm:prSet>
      <dgm:spPr/>
      <dgm:t>
        <a:bodyPr/>
        <a:lstStyle/>
        <a:p>
          <a:endParaRPr lang="en-US"/>
        </a:p>
      </dgm:t>
    </dgm:pt>
  </dgm:ptLst>
  <dgm:cxnLst>
    <dgm:cxn modelId="{F0A73B25-28DF-460F-99B0-3B7346D2C3FD}" srcId="{AB6847A5-7DE5-49C8-9FF8-42D433EBFDE7}" destId="{B3467CAD-EEE4-40CE-870D-0B9D62A3B6DE}" srcOrd="0" destOrd="0" parTransId="{E55E5F84-1D0F-43A7-9A01-8E9ED89A5DF8}" sibTransId="{42F7858B-CF78-4423-A510-544DD586B160}"/>
    <dgm:cxn modelId="{3370927E-76A2-4885-AE07-E8BA9E8D5693}" type="presOf" srcId="{E55E5F84-1D0F-43A7-9A01-8E9ED89A5DF8}" destId="{7FEC0BB9-9DB7-406A-88FA-F36A475486D7}" srcOrd="0" destOrd="0" presId="urn:microsoft.com/office/officeart/2005/8/layout/radial4"/>
    <dgm:cxn modelId="{4B78CC3D-C677-4321-8E24-07BA938A07B8}" type="presOf" srcId="{B3467CAD-EEE4-40CE-870D-0B9D62A3B6DE}" destId="{D1A044AD-F106-4A0A-9289-9C1814A7322A}" srcOrd="0" destOrd="0" presId="urn:microsoft.com/office/officeart/2005/8/layout/radial4"/>
    <dgm:cxn modelId="{FF4F5B95-5051-4E47-9ADF-552F4214570E}" type="presOf" srcId="{EAA55BC2-6B5C-4F30-B50F-230A73A4446B}" destId="{22931C8B-BE36-4D92-8A63-A0E516A172AC}" srcOrd="0" destOrd="0" presId="urn:microsoft.com/office/officeart/2005/8/layout/radial4"/>
    <dgm:cxn modelId="{C96B8F62-B02B-4FEB-89A4-08558DD242D1}" type="presOf" srcId="{EACE8805-0818-4589-A6FD-DC688D2A1B26}" destId="{A7FFF3CC-70F7-45C6-AA58-A693F4F0B35B}" srcOrd="0" destOrd="0" presId="urn:microsoft.com/office/officeart/2005/8/layout/radial4"/>
    <dgm:cxn modelId="{CCE91395-4B1A-4571-BD58-5A69D0064572}" srcId="{FB64134C-DB54-43D5-A3E4-077F4DA2A731}" destId="{AB6847A5-7DE5-49C8-9FF8-42D433EBFDE7}" srcOrd="0" destOrd="0" parTransId="{1EBD1638-6394-41C4-92D1-59D9C3B411DF}" sibTransId="{A3F8E8E7-559F-40E2-B25C-4BE057B44502}"/>
    <dgm:cxn modelId="{56987D56-9CED-4920-9FA0-7D2CAA3D52E0}" type="presOf" srcId="{AB6847A5-7DE5-49C8-9FF8-42D433EBFDE7}" destId="{CC2C3F5B-2CF3-496D-88E7-0BB31B5AF88D}" srcOrd="0" destOrd="0" presId="urn:microsoft.com/office/officeart/2005/8/layout/radial4"/>
    <dgm:cxn modelId="{405998DA-26BF-4B36-93F2-051CFF84320A}" srcId="{AB6847A5-7DE5-49C8-9FF8-42D433EBFDE7}" destId="{EAA55BC2-6B5C-4F30-B50F-230A73A4446B}" srcOrd="2" destOrd="0" parTransId="{26CEDC64-D277-4E45-81E6-7D9F91C881B1}" sibTransId="{EC2E2BE9-5F76-4050-B731-39332DE3555F}"/>
    <dgm:cxn modelId="{22EE2365-DFCD-43FB-A0ED-E77F8D60270B}" srcId="{AB6847A5-7DE5-49C8-9FF8-42D433EBFDE7}" destId="{489A13EB-271F-4D2B-B273-4584842F27CD}" srcOrd="1" destOrd="0" parTransId="{EACE8805-0818-4589-A6FD-DC688D2A1B26}" sibTransId="{9B1FF10B-5364-4D59-B45F-AAA4ADFAAC13}"/>
    <dgm:cxn modelId="{29134A56-ADED-4AF5-A186-A9F7580308B6}" type="presOf" srcId="{489A13EB-271F-4D2B-B273-4584842F27CD}" destId="{F8899CBA-BA90-4F58-B598-E4B3F1747CB1}" srcOrd="0" destOrd="0" presId="urn:microsoft.com/office/officeart/2005/8/layout/radial4"/>
    <dgm:cxn modelId="{A649A6F9-BAF3-4228-B4D9-5D7CBD25D6BE}" type="presOf" srcId="{26CEDC64-D277-4E45-81E6-7D9F91C881B1}" destId="{99D3E5F4-CA92-42CE-99F3-925C3B2317D8}" srcOrd="0" destOrd="0" presId="urn:microsoft.com/office/officeart/2005/8/layout/radial4"/>
    <dgm:cxn modelId="{BB11FF58-7292-46DB-B198-BC388ED51DAE}" type="presOf" srcId="{FB64134C-DB54-43D5-A3E4-077F4DA2A731}" destId="{59837BD6-2977-42FD-92D0-2B17AF4D942F}" srcOrd="0" destOrd="0" presId="urn:microsoft.com/office/officeart/2005/8/layout/radial4"/>
    <dgm:cxn modelId="{200739BE-0520-4DDC-AE65-AFE23960D630}" type="presParOf" srcId="{59837BD6-2977-42FD-92D0-2B17AF4D942F}" destId="{CC2C3F5B-2CF3-496D-88E7-0BB31B5AF88D}" srcOrd="0" destOrd="0" presId="urn:microsoft.com/office/officeart/2005/8/layout/radial4"/>
    <dgm:cxn modelId="{A7F248D8-A01A-4B9E-9E67-DA782D27A6C6}" type="presParOf" srcId="{59837BD6-2977-42FD-92D0-2B17AF4D942F}" destId="{7FEC0BB9-9DB7-406A-88FA-F36A475486D7}" srcOrd="1" destOrd="0" presId="urn:microsoft.com/office/officeart/2005/8/layout/radial4"/>
    <dgm:cxn modelId="{50883C77-B8CB-4D90-9CA0-9CB0ED9D443A}" type="presParOf" srcId="{59837BD6-2977-42FD-92D0-2B17AF4D942F}" destId="{D1A044AD-F106-4A0A-9289-9C1814A7322A}" srcOrd="2" destOrd="0" presId="urn:microsoft.com/office/officeart/2005/8/layout/radial4"/>
    <dgm:cxn modelId="{6D1A0890-BB9F-4082-A913-7396F1A35134}" type="presParOf" srcId="{59837BD6-2977-42FD-92D0-2B17AF4D942F}" destId="{A7FFF3CC-70F7-45C6-AA58-A693F4F0B35B}" srcOrd="3" destOrd="0" presId="urn:microsoft.com/office/officeart/2005/8/layout/radial4"/>
    <dgm:cxn modelId="{16BB4E41-E845-478C-A782-86C8F4912CF5}" type="presParOf" srcId="{59837BD6-2977-42FD-92D0-2B17AF4D942F}" destId="{F8899CBA-BA90-4F58-B598-E4B3F1747CB1}" srcOrd="4" destOrd="0" presId="urn:microsoft.com/office/officeart/2005/8/layout/radial4"/>
    <dgm:cxn modelId="{602D831D-5F39-4318-A366-D1C199E8A7BA}" type="presParOf" srcId="{59837BD6-2977-42FD-92D0-2B17AF4D942F}" destId="{99D3E5F4-CA92-42CE-99F3-925C3B2317D8}" srcOrd="5" destOrd="0" presId="urn:microsoft.com/office/officeart/2005/8/layout/radial4"/>
    <dgm:cxn modelId="{3E37C3F7-EB01-49D1-9F06-5E8C2E5C0720}" type="presParOf" srcId="{59837BD6-2977-42FD-92D0-2B17AF4D942F}" destId="{22931C8B-BE36-4D92-8A63-A0E516A172A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EFBC790-2A4C-4880-A594-B0A7BF1B3E5B}" type="doc">
      <dgm:prSet loTypeId="urn:microsoft.com/office/officeart/2005/8/layout/hierarchy1" loCatId="hierarchy" qsTypeId="urn:microsoft.com/office/officeart/2005/8/quickstyle/3d5" qsCatId="3D" csTypeId="urn:microsoft.com/office/officeart/2005/8/colors/accent1_2" csCatId="accent1" phldr="1"/>
      <dgm:spPr/>
      <dgm:t>
        <a:bodyPr/>
        <a:lstStyle/>
        <a:p>
          <a:endParaRPr lang="en-US"/>
        </a:p>
      </dgm:t>
    </dgm:pt>
    <dgm:pt modelId="{88F6C393-4441-452C-820D-382F191B9B0C}">
      <dgm:prSet phldrT="[Text]"/>
      <dgm:spPr>
        <a:ln>
          <a:solidFill>
            <a:srgbClr val="00B050"/>
          </a:solidFill>
        </a:ln>
      </dgm:spPr>
      <dgm:t>
        <a:bodyPr/>
        <a:lstStyle/>
        <a:p>
          <a:r>
            <a:rPr lang="en-US" smtClean="0">
              <a:solidFill>
                <a:srgbClr val="00B050"/>
              </a:solidFill>
            </a:rPr>
            <a:t>Phân loại</a:t>
          </a:r>
          <a:endParaRPr lang="en-US">
            <a:solidFill>
              <a:srgbClr val="00B050"/>
            </a:solidFill>
          </a:endParaRPr>
        </a:p>
      </dgm:t>
    </dgm:pt>
    <dgm:pt modelId="{A787B094-A0CE-42C4-A9A5-0B0089FE00EB}" type="parTrans" cxnId="{3C4BC3AA-B000-4404-9264-FCAFC83E0419}">
      <dgm:prSet/>
      <dgm:spPr/>
      <dgm:t>
        <a:bodyPr/>
        <a:lstStyle/>
        <a:p>
          <a:endParaRPr lang="en-US"/>
        </a:p>
      </dgm:t>
    </dgm:pt>
    <dgm:pt modelId="{4775486B-44AA-468D-A132-0EED6B9A9417}" type="sibTrans" cxnId="{3C4BC3AA-B000-4404-9264-FCAFC83E0419}">
      <dgm:prSet/>
      <dgm:spPr/>
      <dgm:t>
        <a:bodyPr/>
        <a:lstStyle/>
        <a:p>
          <a:endParaRPr lang="en-US"/>
        </a:p>
      </dgm:t>
    </dgm:pt>
    <dgm:pt modelId="{57FA0569-A230-4E1B-BB44-3D66FB7CA88C}">
      <dgm:prSet phldrT="[Text]"/>
      <dgm:spPr>
        <a:ln>
          <a:solidFill>
            <a:schemeClr val="accent1">
              <a:lumMod val="75000"/>
            </a:schemeClr>
          </a:solidFill>
        </a:ln>
      </dgm:spPr>
      <dgm:t>
        <a:bodyPr/>
        <a:lstStyle/>
        <a:p>
          <a:r>
            <a:rPr lang="en-US" smtClean="0">
              <a:solidFill>
                <a:schemeClr val="accent1">
                  <a:lumMod val="50000"/>
                </a:schemeClr>
              </a:solidFill>
            </a:rPr>
            <a:t>Hứng thú vật chất</a:t>
          </a:r>
          <a:endParaRPr lang="en-US">
            <a:solidFill>
              <a:schemeClr val="accent1">
                <a:lumMod val="50000"/>
              </a:schemeClr>
            </a:solidFill>
          </a:endParaRPr>
        </a:p>
      </dgm:t>
    </dgm:pt>
    <dgm:pt modelId="{11DD3A8E-F734-4F4C-87E1-369D6867B2A8}" type="parTrans" cxnId="{A15CC982-03FE-400F-8A64-22424932F598}">
      <dgm:prSet/>
      <dgm:spPr>
        <a:solidFill>
          <a:schemeClr val="accent1">
            <a:lumMod val="50000"/>
          </a:schemeClr>
        </a:solidFill>
        <a:ln>
          <a:solidFill>
            <a:schemeClr val="accent1">
              <a:lumMod val="50000"/>
            </a:schemeClr>
          </a:solidFill>
        </a:ln>
      </dgm:spPr>
      <dgm:t>
        <a:bodyPr/>
        <a:lstStyle/>
        <a:p>
          <a:endParaRPr lang="en-US"/>
        </a:p>
      </dgm:t>
    </dgm:pt>
    <dgm:pt modelId="{2C2BDE00-8C89-4D46-9007-4EB6B0CC326A}" type="sibTrans" cxnId="{A15CC982-03FE-400F-8A64-22424932F598}">
      <dgm:prSet/>
      <dgm:spPr/>
      <dgm:t>
        <a:bodyPr/>
        <a:lstStyle/>
        <a:p>
          <a:endParaRPr lang="en-US"/>
        </a:p>
      </dgm:t>
    </dgm:pt>
    <dgm:pt modelId="{EB6030D6-BF0D-4F59-8210-6E941588933F}">
      <dgm:prSet phldrT="[Text]"/>
      <dgm:spPr>
        <a:ln>
          <a:solidFill>
            <a:srgbClr val="00B0F0"/>
          </a:solidFill>
        </a:ln>
      </dgm:spPr>
      <dgm:t>
        <a:bodyPr/>
        <a:lstStyle/>
        <a:p>
          <a:r>
            <a:rPr lang="en-US" smtClean="0">
              <a:solidFill>
                <a:srgbClr val="00B0F0"/>
              </a:solidFill>
            </a:rPr>
            <a:t>Hứng thú tinh thần</a:t>
          </a:r>
          <a:endParaRPr lang="en-US">
            <a:solidFill>
              <a:srgbClr val="00B0F0"/>
            </a:solidFill>
          </a:endParaRPr>
        </a:p>
      </dgm:t>
    </dgm:pt>
    <dgm:pt modelId="{517DBB8C-D6FE-4300-A4DF-B9B3F28A0D94}" type="parTrans" cxnId="{1D2DBAB1-2B72-4A8D-ABD6-A8B0F8E3793C}">
      <dgm:prSet/>
      <dgm:spPr>
        <a:solidFill>
          <a:schemeClr val="accent1">
            <a:lumMod val="50000"/>
          </a:schemeClr>
        </a:solidFill>
        <a:ln>
          <a:solidFill>
            <a:srgbClr val="0070C0"/>
          </a:solidFill>
        </a:ln>
      </dgm:spPr>
      <dgm:t>
        <a:bodyPr/>
        <a:lstStyle/>
        <a:p>
          <a:endParaRPr lang="en-US"/>
        </a:p>
      </dgm:t>
    </dgm:pt>
    <dgm:pt modelId="{ECDFCA98-94C4-4BB8-9523-583620EBBDDF}" type="sibTrans" cxnId="{1D2DBAB1-2B72-4A8D-ABD6-A8B0F8E3793C}">
      <dgm:prSet/>
      <dgm:spPr/>
      <dgm:t>
        <a:bodyPr/>
        <a:lstStyle/>
        <a:p>
          <a:endParaRPr lang="en-US"/>
        </a:p>
      </dgm:t>
    </dgm:pt>
    <dgm:pt modelId="{E0E43017-6E1F-4081-9CB4-1CE89D3354F2}" type="pres">
      <dgm:prSet presAssocID="{EEFBC790-2A4C-4880-A594-B0A7BF1B3E5B}" presName="hierChild1" presStyleCnt="0">
        <dgm:presLayoutVars>
          <dgm:chPref val="1"/>
          <dgm:dir/>
          <dgm:animOne val="branch"/>
          <dgm:animLvl val="lvl"/>
          <dgm:resizeHandles/>
        </dgm:presLayoutVars>
      </dgm:prSet>
      <dgm:spPr/>
      <dgm:t>
        <a:bodyPr/>
        <a:lstStyle/>
        <a:p>
          <a:endParaRPr lang="en-US"/>
        </a:p>
      </dgm:t>
    </dgm:pt>
    <dgm:pt modelId="{A48B1775-2A1E-493C-B723-2C3222D31B2C}" type="pres">
      <dgm:prSet presAssocID="{88F6C393-4441-452C-820D-382F191B9B0C}" presName="hierRoot1" presStyleCnt="0"/>
      <dgm:spPr/>
    </dgm:pt>
    <dgm:pt modelId="{EF5EDDCA-7086-44C5-A77C-152DBCCFB664}" type="pres">
      <dgm:prSet presAssocID="{88F6C393-4441-452C-820D-382F191B9B0C}" presName="composite" presStyleCnt="0"/>
      <dgm:spPr/>
    </dgm:pt>
    <dgm:pt modelId="{EA2FC7A5-96F7-4ECE-A293-BCC12A954FFA}" type="pres">
      <dgm:prSet presAssocID="{88F6C393-4441-452C-820D-382F191B9B0C}" presName="background" presStyleLbl="node0" presStyleIdx="0" presStyleCnt="1"/>
      <dgm:spPr>
        <a:solidFill>
          <a:srgbClr val="00B050"/>
        </a:solidFill>
      </dgm:spPr>
    </dgm:pt>
    <dgm:pt modelId="{BB78A9C5-E5B4-440E-927E-8FECB0FD605E}" type="pres">
      <dgm:prSet presAssocID="{88F6C393-4441-452C-820D-382F191B9B0C}" presName="text" presStyleLbl="fgAcc0" presStyleIdx="0" presStyleCnt="1">
        <dgm:presLayoutVars>
          <dgm:chPref val="3"/>
        </dgm:presLayoutVars>
      </dgm:prSet>
      <dgm:spPr/>
      <dgm:t>
        <a:bodyPr/>
        <a:lstStyle/>
        <a:p>
          <a:endParaRPr lang="en-US"/>
        </a:p>
      </dgm:t>
    </dgm:pt>
    <dgm:pt modelId="{C7D971B6-F5CC-487D-A055-BAF6E0E42D57}" type="pres">
      <dgm:prSet presAssocID="{88F6C393-4441-452C-820D-382F191B9B0C}" presName="hierChild2" presStyleCnt="0"/>
      <dgm:spPr/>
    </dgm:pt>
    <dgm:pt modelId="{62E3DDEB-08A4-4048-8571-DC1D5B02DF30}" type="pres">
      <dgm:prSet presAssocID="{11DD3A8E-F734-4F4C-87E1-369D6867B2A8}" presName="Name10" presStyleLbl="parChTrans1D2" presStyleIdx="0" presStyleCnt="2"/>
      <dgm:spPr/>
      <dgm:t>
        <a:bodyPr/>
        <a:lstStyle/>
        <a:p>
          <a:endParaRPr lang="en-US"/>
        </a:p>
      </dgm:t>
    </dgm:pt>
    <dgm:pt modelId="{DC4C6325-65BF-4D82-A713-7392890EED40}" type="pres">
      <dgm:prSet presAssocID="{57FA0569-A230-4E1B-BB44-3D66FB7CA88C}" presName="hierRoot2" presStyleCnt="0"/>
      <dgm:spPr/>
    </dgm:pt>
    <dgm:pt modelId="{55DB4EB1-AE60-481F-BAD0-57CEEE66B650}" type="pres">
      <dgm:prSet presAssocID="{57FA0569-A230-4E1B-BB44-3D66FB7CA88C}" presName="composite2" presStyleCnt="0"/>
      <dgm:spPr/>
    </dgm:pt>
    <dgm:pt modelId="{330045B8-1DBE-40D5-99C0-567CA191D99E}" type="pres">
      <dgm:prSet presAssocID="{57FA0569-A230-4E1B-BB44-3D66FB7CA88C}" presName="background2" presStyleLbl="node2" presStyleIdx="0" presStyleCnt="2"/>
      <dgm:spPr>
        <a:solidFill>
          <a:schemeClr val="accent1">
            <a:lumMod val="75000"/>
          </a:schemeClr>
        </a:solidFill>
      </dgm:spPr>
    </dgm:pt>
    <dgm:pt modelId="{2E3B0BD9-875B-42FA-886E-87E31D58559C}" type="pres">
      <dgm:prSet presAssocID="{57FA0569-A230-4E1B-BB44-3D66FB7CA88C}" presName="text2" presStyleLbl="fgAcc2" presStyleIdx="0" presStyleCnt="2">
        <dgm:presLayoutVars>
          <dgm:chPref val="3"/>
        </dgm:presLayoutVars>
      </dgm:prSet>
      <dgm:spPr/>
      <dgm:t>
        <a:bodyPr/>
        <a:lstStyle/>
        <a:p>
          <a:endParaRPr lang="en-US"/>
        </a:p>
      </dgm:t>
    </dgm:pt>
    <dgm:pt modelId="{BBDDC503-252D-47BF-A770-10AA200ED73B}" type="pres">
      <dgm:prSet presAssocID="{57FA0569-A230-4E1B-BB44-3D66FB7CA88C}" presName="hierChild3" presStyleCnt="0"/>
      <dgm:spPr/>
    </dgm:pt>
    <dgm:pt modelId="{CA3FBDA4-5B47-4938-89DD-42A28E5E1BAA}" type="pres">
      <dgm:prSet presAssocID="{517DBB8C-D6FE-4300-A4DF-B9B3F28A0D94}" presName="Name10" presStyleLbl="parChTrans1D2" presStyleIdx="1" presStyleCnt="2"/>
      <dgm:spPr/>
      <dgm:t>
        <a:bodyPr/>
        <a:lstStyle/>
        <a:p>
          <a:endParaRPr lang="en-US"/>
        </a:p>
      </dgm:t>
    </dgm:pt>
    <dgm:pt modelId="{D607ED32-A788-4E6D-A087-C4974E1EF4CF}" type="pres">
      <dgm:prSet presAssocID="{EB6030D6-BF0D-4F59-8210-6E941588933F}" presName="hierRoot2" presStyleCnt="0"/>
      <dgm:spPr/>
    </dgm:pt>
    <dgm:pt modelId="{F11D5A52-3661-4665-901B-184EC19D55F4}" type="pres">
      <dgm:prSet presAssocID="{EB6030D6-BF0D-4F59-8210-6E941588933F}" presName="composite2" presStyleCnt="0"/>
      <dgm:spPr/>
    </dgm:pt>
    <dgm:pt modelId="{66D64F4B-8104-4D68-8F99-9459B292DA5B}" type="pres">
      <dgm:prSet presAssocID="{EB6030D6-BF0D-4F59-8210-6E941588933F}" presName="background2" presStyleLbl="node2" presStyleIdx="1" presStyleCnt="2"/>
      <dgm:spPr>
        <a:solidFill>
          <a:srgbClr val="00B0F0"/>
        </a:solidFill>
      </dgm:spPr>
    </dgm:pt>
    <dgm:pt modelId="{DDBF6B8F-D953-466D-B01E-D69598A30BCA}" type="pres">
      <dgm:prSet presAssocID="{EB6030D6-BF0D-4F59-8210-6E941588933F}" presName="text2" presStyleLbl="fgAcc2" presStyleIdx="1" presStyleCnt="2">
        <dgm:presLayoutVars>
          <dgm:chPref val="3"/>
        </dgm:presLayoutVars>
      </dgm:prSet>
      <dgm:spPr/>
      <dgm:t>
        <a:bodyPr/>
        <a:lstStyle/>
        <a:p>
          <a:endParaRPr lang="en-US"/>
        </a:p>
      </dgm:t>
    </dgm:pt>
    <dgm:pt modelId="{CA8C3900-D547-419B-8A0A-3984F3A35B46}" type="pres">
      <dgm:prSet presAssocID="{EB6030D6-BF0D-4F59-8210-6E941588933F}" presName="hierChild3" presStyleCnt="0"/>
      <dgm:spPr/>
    </dgm:pt>
  </dgm:ptLst>
  <dgm:cxnLst>
    <dgm:cxn modelId="{9BA5AE9F-17DA-49AB-8166-E23E2D57CDAD}" type="presOf" srcId="{EB6030D6-BF0D-4F59-8210-6E941588933F}" destId="{DDBF6B8F-D953-466D-B01E-D69598A30BCA}" srcOrd="0" destOrd="0" presId="urn:microsoft.com/office/officeart/2005/8/layout/hierarchy1"/>
    <dgm:cxn modelId="{9F2F0341-350D-41B0-B9AD-EE3F54662571}" type="presOf" srcId="{11DD3A8E-F734-4F4C-87E1-369D6867B2A8}" destId="{62E3DDEB-08A4-4048-8571-DC1D5B02DF30}" srcOrd="0" destOrd="0" presId="urn:microsoft.com/office/officeart/2005/8/layout/hierarchy1"/>
    <dgm:cxn modelId="{BC20262A-FBFA-4AB2-B712-44364E9024DB}" type="presOf" srcId="{88F6C393-4441-452C-820D-382F191B9B0C}" destId="{BB78A9C5-E5B4-440E-927E-8FECB0FD605E}" srcOrd="0" destOrd="0" presId="urn:microsoft.com/office/officeart/2005/8/layout/hierarchy1"/>
    <dgm:cxn modelId="{1D2DBAB1-2B72-4A8D-ABD6-A8B0F8E3793C}" srcId="{88F6C393-4441-452C-820D-382F191B9B0C}" destId="{EB6030D6-BF0D-4F59-8210-6E941588933F}" srcOrd="1" destOrd="0" parTransId="{517DBB8C-D6FE-4300-A4DF-B9B3F28A0D94}" sibTransId="{ECDFCA98-94C4-4BB8-9523-583620EBBDDF}"/>
    <dgm:cxn modelId="{A15CC982-03FE-400F-8A64-22424932F598}" srcId="{88F6C393-4441-452C-820D-382F191B9B0C}" destId="{57FA0569-A230-4E1B-BB44-3D66FB7CA88C}" srcOrd="0" destOrd="0" parTransId="{11DD3A8E-F734-4F4C-87E1-369D6867B2A8}" sibTransId="{2C2BDE00-8C89-4D46-9007-4EB6B0CC326A}"/>
    <dgm:cxn modelId="{56D63C67-2A68-48D5-BD2E-3C77C0E4060E}" type="presOf" srcId="{EEFBC790-2A4C-4880-A594-B0A7BF1B3E5B}" destId="{E0E43017-6E1F-4081-9CB4-1CE89D3354F2}" srcOrd="0" destOrd="0" presId="urn:microsoft.com/office/officeart/2005/8/layout/hierarchy1"/>
    <dgm:cxn modelId="{3C4BC3AA-B000-4404-9264-FCAFC83E0419}" srcId="{EEFBC790-2A4C-4880-A594-B0A7BF1B3E5B}" destId="{88F6C393-4441-452C-820D-382F191B9B0C}" srcOrd="0" destOrd="0" parTransId="{A787B094-A0CE-42C4-A9A5-0B0089FE00EB}" sibTransId="{4775486B-44AA-468D-A132-0EED6B9A9417}"/>
    <dgm:cxn modelId="{BD4834A5-CE56-4CC6-9885-73DC18DEE226}" type="presOf" srcId="{517DBB8C-D6FE-4300-A4DF-B9B3F28A0D94}" destId="{CA3FBDA4-5B47-4938-89DD-42A28E5E1BAA}" srcOrd="0" destOrd="0" presId="urn:microsoft.com/office/officeart/2005/8/layout/hierarchy1"/>
    <dgm:cxn modelId="{BDE0AA34-F8FE-465F-8BB0-EB2003F46C36}" type="presOf" srcId="{57FA0569-A230-4E1B-BB44-3D66FB7CA88C}" destId="{2E3B0BD9-875B-42FA-886E-87E31D58559C}" srcOrd="0" destOrd="0" presId="urn:microsoft.com/office/officeart/2005/8/layout/hierarchy1"/>
    <dgm:cxn modelId="{887FB723-838F-4D00-ABCD-1DF88B69A450}" type="presParOf" srcId="{E0E43017-6E1F-4081-9CB4-1CE89D3354F2}" destId="{A48B1775-2A1E-493C-B723-2C3222D31B2C}" srcOrd="0" destOrd="0" presId="urn:microsoft.com/office/officeart/2005/8/layout/hierarchy1"/>
    <dgm:cxn modelId="{C47C8CD8-EBEA-4495-9989-A078CE800EEF}" type="presParOf" srcId="{A48B1775-2A1E-493C-B723-2C3222D31B2C}" destId="{EF5EDDCA-7086-44C5-A77C-152DBCCFB664}" srcOrd="0" destOrd="0" presId="urn:microsoft.com/office/officeart/2005/8/layout/hierarchy1"/>
    <dgm:cxn modelId="{9D6F16C4-29E7-4A02-A58C-C02ABAFFC68D}" type="presParOf" srcId="{EF5EDDCA-7086-44C5-A77C-152DBCCFB664}" destId="{EA2FC7A5-96F7-4ECE-A293-BCC12A954FFA}" srcOrd="0" destOrd="0" presId="urn:microsoft.com/office/officeart/2005/8/layout/hierarchy1"/>
    <dgm:cxn modelId="{0A4EE590-DF81-4B17-8705-0F92D10BA1DD}" type="presParOf" srcId="{EF5EDDCA-7086-44C5-A77C-152DBCCFB664}" destId="{BB78A9C5-E5B4-440E-927E-8FECB0FD605E}" srcOrd="1" destOrd="0" presId="urn:microsoft.com/office/officeart/2005/8/layout/hierarchy1"/>
    <dgm:cxn modelId="{81C21003-30C5-4A56-A8B3-52127275C1B2}" type="presParOf" srcId="{A48B1775-2A1E-493C-B723-2C3222D31B2C}" destId="{C7D971B6-F5CC-487D-A055-BAF6E0E42D57}" srcOrd="1" destOrd="0" presId="urn:microsoft.com/office/officeart/2005/8/layout/hierarchy1"/>
    <dgm:cxn modelId="{DBF6A976-D8AE-40CD-A1DD-BB0A84300E94}" type="presParOf" srcId="{C7D971B6-F5CC-487D-A055-BAF6E0E42D57}" destId="{62E3DDEB-08A4-4048-8571-DC1D5B02DF30}" srcOrd="0" destOrd="0" presId="urn:microsoft.com/office/officeart/2005/8/layout/hierarchy1"/>
    <dgm:cxn modelId="{6AD6EA23-60D4-4D5F-BC1A-6D3221729911}" type="presParOf" srcId="{C7D971B6-F5CC-487D-A055-BAF6E0E42D57}" destId="{DC4C6325-65BF-4D82-A713-7392890EED40}" srcOrd="1" destOrd="0" presId="urn:microsoft.com/office/officeart/2005/8/layout/hierarchy1"/>
    <dgm:cxn modelId="{53A455FC-064D-4A1F-91BE-7F229D1740B4}" type="presParOf" srcId="{DC4C6325-65BF-4D82-A713-7392890EED40}" destId="{55DB4EB1-AE60-481F-BAD0-57CEEE66B650}" srcOrd="0" destOrd="0" presId="urn:microsoft.com/office/officeart/2005/8/layout/hierarchy1"/>
    <dgm:cxn modelId="{A7DC85D3-C8B9-4C8A-8E39-171519B52910}" type="presParOf" srcId="{55DB4EB1-AE60-481F-BAD0-57CEEE66B650}" destId="{330045B8-1DBE-40D5-99C0-567CA191D99E}" srcOrd="0" destOrd="0" presId="urn:microsoft.com/office/officeart/2005/8/layout/hierarchy1"/>
    <dgm:cxn modelId="{F594FF02-49AA-4F99-9DFC-BF050B63569E}" type="presParOf" srcId="{55DB4EB1-AE60-481F-BAD0-57CEEE66B650}" destId="{2E3B0BD9-875B-42FA-886E-87E31D58559C}" srcOrd="1" destOrd="0" presId="urn:microsoft.com/office/officeart/2005/8/layout/hierarchy1"/>
    <dgm:cxn modelId="{4E7E4894-5C5E-4E5D-A5DC-3A98A89C01F0}" type="presParOf" srcId="{DC4C6325-65BF-4D82-A713-7392890EED40}" destId="{BBDDC503-252D-47BF-A770-10AA200ED73B}" srcOrd="1" destOrd="0" presId="urn:microsoft.com/office/officeart/2005/8/layout/hierarchy1"/>
    <dgm:cxn modelId="{1A8A0300-CE57-49AE-B6D2-FD9E4028BF39}" type="presParOf" srcId="{C7D971B6-F5CC-487D-A055-BAF6E0E42D57}" destId="{CA3FBDA4-5B47-4938-89DD-42A28E5E1BAA}" srcOrd="2" destOrd="0" presId="urn:microsoft.com/office/officeart/2005/8/layout/hierarchy1"/>
    <dgm:cxn modelId="{93F777FF-D6FA-4990-B53A-637F007B208C}" type="presParOf" srcId="{C7D971B6-F5CC-487D-A055-BAF6E0E42D57}" destId="{D607ED32-A788-4E6D-A087-C4974E1EF4CF}" srcOrd="3" destOrd="0" presId="urn:microsoft.com/office/officeart/2005/8/layout/hierarchy1"/>
    <dgm:cxn modelId="{F5B81A7D-707D-4F1C-8FEC-6BA459D2E810}" type="presParOf" srcId="{D607ED32-A788-4E6D-A087-C4974E1EF4CF}" destId="{F11D5A52-3661-4665-901B-184EC19D55F4}" srcOrd="0" destOrd="0" presId="urn:microsoft.com/office/officeart/2005/8/layout/hierarchy1"/>
    <dgm:cxn modelId="{4E33F943-08F2-4E55-BF49-588F1719C173}" type="presParOf" srcId="{F11D5A52-3661-4665-901B-184EC19D55F4}" destId="{66D64F4B-8104-4D68-8F99-9459B292DA5B}" srcOrd="0" destOrd="0" presId="urn:microsoft.com/office/officeart/2005/8/layout/hierarchy1"/>
    <dgm:cxn modelId="{A9979A70-8767-436B-8EAC-2E98B8146058}" type="presParOf" srcId="{F11D5A52-3661-4665-901B-184EC19D55F4}" destId="{DDBF6B8F-D953-466D-B01E-D69598A30BCA}" srcOrd="1" destOrd="0" presId="urn:microsoft.com/office/officeart/2005/8/layout/hierarchy1"/>
    <dgm:cxn modelId="{C91560C5-6C3E-4647-A631-5B9DB3567E2F}" type="presParOf" srcId="{D607ED32-A788-4E6D-A087-C4974E1EF4CF}" destId="{CA8C3900-D547-419B-8A0A-3984F3A35B4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097E0FD-F503-4E31-8C70-11E755BD6327}" type="doc">
      <dgm:prSet loTypeId="urn:microsoft.com/office/officeart/2005/8/layout/orgChart1" loCatId="hierarchy" qsTypeId="urn:microsoft.com/office/officeart/2005/8/quickstyle/3d2" qsCatId="3D" csTypeId="urn:microsoft.com/office/officeart/2005/8/colors/accent1_2" csCatId="accent1" phldr="1"/>
      <dgm:spPr/>
      <dgm:t>
        <a:bodyPr/>
        <a:lstStyle/>
        <a:p>
          <a:endParaRPr lang="en-US"/>
        </a:p>
      </dgm:t>
    </dgm:pt>
    <dgm:pt modelId="{81E4EF7B-16A2-44DA-A3EA-51EC25EAAC1A}">
      <dgm:prSet phldrT="[Text]"/>
      <dgm:spPr>
        <a:solidFill>
          <a:srgbClr val="FFC000"/>
        </a:solidFill>
      </dgm:spPr>
      <dgm:t>
        <a:bodyPr/>
        <a:lstStyle/>
        <a:p>
          <a:r>
            <a:rPr lang="en-US" smtClean="0"/>
            <a:t>Quy luật chi phối </a:t>
          </a:r>
          <a:endParaRPr lang="en-US"/>
        </a:p>
      </dgm:t>
    </dgm:pt>
    <dgm:pt modelId="{491D5A23-83EF-4C66-94BE-A4CD9DAE82D9}" type="parTrans" cxnId="{1473A4BC-1C99-4E98-925A-B8BF96ED5F04}">
      <dgm:prSet/>
      <dgm:spPr/>
      <dgm:t>
        <a:bodyPr/>
        <a:lstStyle/>
        <a:p>
          <a:endParaRPr lang="en-US"/>
        </a:p>
      </dgm:t>
    </dgm:pt>
    <dgm:pt modelId="{47A4FF40-7190-4AEC-9F8A-6548D9E0286F}" type="sibTrans" cxnId="{1473A4BC-1C99-4E98-925A-B8BF96ED5F04}">
      <dgm:prSet/>
      <dgm:spPr/>
      <dgm:t>
        <a:bodyPr/>
        <a:lstStyle/>
        <a:p>
          <a:endParaRPr lang="en-US"/>
        </a:p>
      </dgm:t>
    </dgm:pt>
    <dgm:pt modelId="{D277A0FE-1960-4A7E-8D5E-A6C179EB2EC7}">
      <dgm:prSet phldrT="[Text]"/>
      <dgm:spPr>
        <a:solidFill>
          <a:srgbClr val="92D050"/>
        </a:solidFill>
      </dgm:spPr>
      <dgm:t>
        <a:bodyPr/>
        <a:lstStyle/>
        <a:p>
          <a:r>
            <a:rPr lang="en-US" smtClean="0">
              <a:latin typeface="Times New Roman" panose="02020603050405020304" pitchFamily="18" charset="0"/>
              <a:cs typeface="Times New Roman" panose="02020603050405020304" pitchFamily="18" charset="0"/>
            </a:rPr>
            <a:t>Nhu cầu </a:t>
          </a:r>
          <a:endParaRPr lang="en-US">
            <a:latin typeface="Times New Roman" panose="02020603050405020304" pitchFamily="18" charset="0"/>
            <a:cs typeface="Times New Roman" panose="02020603050405020304" pitchFamily="18" charset="0"/>
          </a:endParaRPr>
        </a:p>
      </dgm:t>
    </dgm:pt>
    <dgm:pt modelId="{053623C9-CDD0-462A-B132-05473D6AEF81}" type="parTrans" cxnId="{7F77498A-7A58-4AC9-A4B8-43BBDFBBCFEF}">
      <dgm:prSet/>
      <dgm:spPr/>
      <dgm:t>
        <a:bodyPr/>
        <a:lstStyle/>
        <a:p>
          <a:endParaRPr lang="en-US"/>
        </a:p>
      </dgm:t>
    </dgm:pt>
    <dgm:pt modelId="{FF25AA61-6526-4F52-A45D-C485E10ADE48}" type="sibTrans" cxnId="{7F77498A-7A58-4AC9-A4B8-43BBDFBBCFEF}">
      <dgm:prSet/>
      <dgm:spPr/>
      <dgm:t>
        <a:bodyPr/>
        <a:lstStyle/>
        <a:p>
          <a:endParaRPr lang="en-US"/>
        </a:p>
      </dgm:t>
    </dgm:pt>
    <dgm:pt modelId="{119DF384-68AD-4EFD-8E63-F3ABEF53470E}">
      <dgm:prSet phldrT="[Text]"/>
      <dgm:spPr>
        <a:solidFill>
          <a:schemeClr val="accent1">
            <a:lumMod val="75000"/>
          </a:schemeClr>
        </a:solidFill>
      </dgm:spPr>
      <dgm:t>
        <a:bodyPr/>
        <a:lstStyle/>
        <a:p>
          <a:r>
            <a:rPr lang="en-US" smtClean="0">
              <a:latin typeface="Times New Roman" panose="02020603050405020304" pitchFamily="18" charset="0"/>
              <a:cs typeface="Times New Roman" panose="02020603050405020304" pitchFamily="18" charset="0"/>
            </a:rPr>
            <a:t>Thoản mãn </a:t>
          </a:r>
          <a:endParaRPr lang="en-US">
            <a:latin typeface="Times New Roman" panose="02020603050405020304" pitchFamily="18" charset="0"/>
            <a:cs typeface="Times New Roman" panose="02020603050405020304" pitchFamily="18" charset="0"/>
          </a:endParaRPr>
        </a:p>
      </dgm:t>
    </dgm:pt>
    <dgm:pt modelId="{CDE36341-0630-4603-B6DB-0B072B8B250F}" type="parTrans" cxnId="{63B7DFB9-5BF2-490A-BA34-59D52CC4362A}">
      <dgm:prSet/>
      <dgm:spPr/>
      <dgm:t>
        <a:bodyPr/>
        <a:lstStyle/>
        <a:p>
          <a:endParaRPr lang="en-US"/>
        </a:p>
      </dgm:t>
    </dgm:pt>
    <dgm:pt modelId="{9B894351-D4F6-43FA-B5C2-66FA6A1254C4}" type="sibTrans" cxnId="{63B7DFB9-5BF2-490A-BA34-59D52CC4362A}">
      <dgm:prSet/>
      <dgm:spPr/>
      <dgm:t>
        <a:bodyPr/>
        <a:lstStyle/>
        <a:p>
          <a:endParaRPr lang="en-US"/>
        </a:p>
      </dgm:t>
    </dgm:pt>
    <dgm:pt modelId="{C59A9A85-E0F4-470A-9BB9-06925EE69406}">
      <dgm:prSet phldrT="[Text]"/>
      <dgm:spPr>
        <a:solidFill>
          <a:srgbClr val="00B050"/>
        </a:solidFill>
      </dgm:spPr>
      <dgm:t>
        <a:bodyPr/>
        <a:lstStyle/>
        <a:p>
          <a:r>
            <a:rPr lang="en-US" smtClean="0">
              <a:latin typeface="Times New Roman" panose="02020603050405020304" pitchFamily="18" charset="0"/>
              <a:cs typeface="Times New Roman" panose="02020603050405020304" pitchFamily="18" charset="0"/>
            </a:rPr>
            <a:t>Khát vọng </a:t>
          </a:r>
          <a:endParaRPr lang="en-US">
            <a:latin typeface="Times New Roman" panose="02020603050405020304" pitchFamily="18" charset="0"/>
            <a:cs typeface="Times New Roman" panose="02020603050405020304" pitchFamily="18" charset="0"/>
          </a:endParaRPr>
        </a:p>
      </dgm:t>
    </dgm:pt>
    <dgm:pt modelId="{9595C93A-1C0D-4161-A610-A654AF861738}" type="parTrans" cxnId="{1BC82D3C-2FBA-494A-8672-42B7D3A79178}">
      <dgm:prSet/>
      <dgm:spPr/>
      <dgm:t>
        <a:bodyPr/>
        <a:lstStyle/>
        <a:p>
          <a:endParaRPr lang="en-US"/>
        </a:p>
      </dgm:t>
    </dgm:pt>
    <dgm:pt modelId="{95C09BA2-8AA6-4695-B3A8-02666AC5B88A}" type="sibTrans" cxnId="{1BC82D3C-2FBA-494A-8672-42B7D3A79178}">
      <dgm:prSet/>
      <dgm:spPr/>
      <dgm:t>
        <a:bodyPr/>
        <a:lstStyle/>
        <a:p>
          <a:endParaRPr lang="en-US"/>
        </a:p>
      </dgm:t>
    </dgm:pt>
    <dgm:pt modelId="{45436592-C856-4E77-8B13-9B090F90B470}">
      <dgm:prSet phldrT="[Text]"/>
      <dgm:spPr>
        <a:solidFill>
          <a:srgbClr val="00B0F0"/>
        </a:solidFill>
      </dgm:spPr>
      <dgm:t>
        <a:bodyPr/>
        <a:lstStyle/>
        <a:p>
          <a:r>
            <a:rPr lang="en-US" smtClean="0">
              <a:latin typeface="Times New Roman" panose="02020603050405020304" pitchFamily="18" charset="0"/>
              <a:cs typeface="Times New Roman" panose="02020603050405020304" pitchFamily="18" charset="0"/>
            </a:rPr>
            <a:t>Nhận thức </a:t>
          </a:r>
          <a:endParaRPr lang="en-US">
            <a:latin typeface="Times New Roman" panose="02020603050405020304" pitchFamily="18" charset="0"/>
            <a:cs typeface="Times New Roman" panose="02020603050405020304" pitchFamily="18" charset="0"/>
          </a:endParaRPr>
        </a:p>
      </dgm:t>
    </dgm:pt>
    <dgm:pt modelId="{8205A0F9-B1C0-4FE3-94F4-5C8F6B7F4D35}" type="parTrans" cxnId="{38885D4A-1B21-407F-B08A-F3D4B2917D59}">
      <dgm:prSet/>
      <dgm:spPr/>
      <dgm:t>
        <a:bodyPr/>
        <a:lstStyle/>
        <a:p>
          <a:endParaRPr lang="en-US"/>
        </a:p>
      </dgm:t>
    </dgm:pt>
    <dgm:pt modelId="{9C6F5F52-177D-4A6D-BD3E-9E7E3A519499}" type="sibTrans" cxnId="{38885D4A-1B21-407F-B08A-F3D4B2917D59}">
      <dgm:prSet/>
      <dgm:spPr/>
      <dgm:t>
        <a:bodyPr/>
        <a:lstStyle/>
        <a:p>
          <a:endParaRPr lang="en-US"/>
        </a:p>
      </dgm:t>
    </dgm:pt>
    <dgm:pt modelId="{85464D8A-E8FB-4D6D-A289-9238C8345C6E}">
      <dgm:prSet phldrT="[Text]"/>
      <dgm:spPr>
        <a:solidFill>
          <a:srgbClr val="6CB4A6"/>
        </a:solidFill>
      </dgm:spPr>
      <dgm:t>
        <a:bodyPr/>
        <a:lstStyle/>
        <a:p>
          <a:r>
            <a:rPr lang="en-US" smtClean="0">
              <a:latin typeface="Times New Roman" panose="02020603050405020304" pitchFamily="18" charset="0"/>
              <a:cs typeface="Times New Roman" panose="02020603050405020304" pitchFamily="18" charset="0"/>
            </a:rPr>
            <a:t>Thói quen</a:t>
          </a:r>
          <a:endParaRPr lang="en-US">
            <a:latin typeface="Times New Roman" panose="02020603050405020304" pitchFamily="18" charset="0"/>
            <a:cs typeface="Times New Roman" panose="02020603050405020304" pitchFamily="18" charset="0"/>
          </a:endParaRPr>
        </a:p>
      </dgm:t>
    </dgm:pt>
    <dgm:pt modelId="{901573AB-E536-498E-83D6-75C795FD78BD}" type="parTrans" cxnId="{6205769E-9350-40A9-8790-F75CC1B4B31C}">
      <dgm:prSet/>
      <dgm:spPr/>
      <dgm:t>
        <a:bodyPr/>
        <a:lstStyle/>
        <a:p>
          <a:endParaRPr lang="en-US"/>
        </a:p>
      </dgm:t>
    </dgm:pt>
    <dgm:pt modelId="{60A842FA-C4F8-4FD5-9385-9061CDAE637B}" type="sibTrans" cxnId="{6205769E-9350-40A9-8790-F75CC1B4B31C}">
      <dgm:prSet/>
      <dgm:spPr/>
      <dgm:t>
        <a:bodyPr/>
        <a:lstStyle/>
        <a:p>
          <a:endParaRPr lang="en-US"/>
        </a:p>
      </dgm:t>
    </dgm:pt>
    <dgm:pt modelId="{338624BE-0CE2-46A6-BF2B-5F382DD5024B}" type="pres">
      <dgm:prSet presAssocID="{D097E0FD-F503-4E31-8C70-11E755BD6327}" presName="hierChild1" presStyleCnt="0">
        <dgm:presLayoutVars>
          <dgm:orgChart val="1"/>
          <dgm:chPref val="1"/>
          <dgm:dir/>
          <dgm:animOne val="branch"/>
          <dgm:animLvl val="lvl"/>
          <dgm:resizeHandles/>
        </dgm:presLayoutVars>
      </dgm:prSet>
      <dgm:spPr/>
      <dgm:t>
        <a:bodyPr/>
        <a:lstStyle/>
        <a:p>
          <a:endParaRPr lang="en-US"/>
        </a:p>
      </dgm:t>
    </dgm:pt>
    <dgm:pt modelId="{5DA97DD7-EFA7-4DAD-945A-2A1C0143775A}" type="pres">
      <dgm:prSet presAssocID="{81E4EF7B-16A2-44DA-A3EA-51EC25EAAC1A}" presName="hierRoot1" presStyleCnt="0">
        <dgm:presLayoutVars>
          <dgm:hierBranch val="init"/>
        </dgm:presLayoutVars>
      </dgm:prSet>
      <dgm:spPr/>
    </dgm:pt>
    <dgm:pt modelId="{E3C2D0DB-3DF6-45B7-9C77-72BD63CCA304}" type="pres">
      <dgm:prSet presAssocID="{81E4EF7B-16A2-44DA-A3EA-51EC25EAAC1A}" presName="rootComposite1" presStyleCnt="0"/>
      <dgm:spPr/>
    </dgm:pt>
    <dgm:pt modelId="{829D4BA2-F4AB-4B40-B7C9-CB33849A8461}" type="pres">
      <dgm:prSet presAssocID="{81E4EF7B-16A2-44DA-A3EA-51EC25EAAC1A}" presName="rootText1" presStyleLbl="node0" presStyleIdx="0" presStyleCnt="1">
        <dgm:presLayoutVars>
          <dgm:chPref val="3"/>
        </dgm:presLayoutVars>
      </dgm:prSet>
      <dgm:spPr/>
      <dgm:t>
        <a:bodyPr/>
        <a:lstStyle/>
        <a:p>
          <a:endParaRPr lang="en-US"/>
        </a:p>
      </dgm:t>
    </dgm:pt>
    <dgm:pt modelId="{74529007-D37E-4A15-A6B9-4B8226C2ECFB}" type="pres">
      <dgm:prSet presAssocID="{81E4EF7B-16A2-44DA-A3EA-51EC25EAAC1A}" presName="rootConnector1" presStyleLbl="node1" presStyleIdx="0" presStyleCnt="0"/>
      <dgm:spPr/>
      <dgm:t>
        <a:bodyPr/>
        <a:lstStyle/>
        <a:p>
          <a:endParaRPr lang="en-US"/>
        </a:p>
      </dgm:t>
    </dgm:pt>
    <dgm:pt modelId="{4C2B9102-60E4-4A38-8743-3BFE81FABDD5}" type="pres">
      <dgm:prSet presAssocID="{81E4EF7B-16A2-44DA-A3EA-51EC25EAAC1A}" presName="hierChild2" presStyleCnt="0"/>
      <dgm:spPr/>
    </dgm:pt>
    <dgm:pt modelId="{65E226BD-5060-4427-87F6-6A29A3146BC9}" type="pres">
      <dgm:prSet presAssocID="{053623C9-CDD0-462A-B132-05473D6AEF81}" presName="Name37" presStyleLbl="parChTrans1D2" presStyleIdx="0" presStyleCnt="5"/>
      <dgm:spPr/>
      <dgm:t>
        <a:bodyPr/>
        <a:lstStyle/>
        <a:p>
          <a:endParaRPr lang="en-US"/>
        </a:p>
      </dgm:t>
    </dgm:pt>
    <dgm:pt modelId="{9E27FED8-E154-44F4-842E-AAF7F479EA8A}" type="pres">
      <dgm:prSet presAssocID="{D277A0FE-1960-4A7E-8D5E-A6C179EB2EC7}" presName="hierRoot2" presStyleCnt="0">
        <dgm:presLayoutVars>
          <dgm:hierBranch val="init"/>
        </dgm:presLayoutVars>
      </dgm:prSet>
      <dgm:spPr/>
    </dgm:pt>
    <dgm:pt modelId="{0A641800-8043-4D63-8287-0BE2365DF827}" type="pres">
      <dgm:prSet presAssocID="{D277A0FE-1960-4A7E-8D5E-A6C179EB2EC7}" presName="rootComposite" presStyleCnt="0"/>
      <dgm:spPr/>
    </dgm:pt>
    <dgm:pt modelId="{8BB6349C-8F35-45E9-B552-4D26B21907C6}" type="pres">
      <dgm:prSet presAssocID="{D277A0FE-1960-4A7E-8D5E-A6C179EB2EC7}" presName="rootText" presStyleLbl="node2" presStyleIdx="0" presStyleCnt="5">
        <dgm:presLayoutVars>
          <dgm:chPref val="3"/>
        </dgm:presLayoutVars>
      </dgm:prSet>
      <dgm:spPr/>
      <dgm:t>
        <a:bodyPr/>
        <a:lstStyle/>
        <a:p>
          <a:endParaRPr lang="en-US"/>
        </a:p>
      </dgm:t>
    </dgm:pt>
    <dgm:pt modelId="{1EF7A12C-3A72-409A-AB67-DB466E494703}" type="pres">
      <dgm:prSet presAssocID="{D277A0FE-1960-4A7E-8D5E-A6C179EB2EC7}" presName="rootConnector" presStyleLbl="node2" presStyleIdx="0" presStyleCnt="5"/>
      <dgm:spPr/>
      <dgm:t>
        <a:bodyPr/>
        <a:lstStyle/>
        <a:p>
          <a:endParaRPr lang="en-US"/>
        </a:p>
      </dgm:t>
    </dgm:pt>
    <dgm:pt modelId="{3C5E81A5-8E4C-4123-B995-B3878668DFD1}" type="pres">
      <dgm:prSet presAssocID="{D277A0FE-1960-4A7E-8D5E-A6C179EB2EC7}" presName="hierChild4" presStyleCnt="0"/>
      <dgm:spPr/>
    </dgm:pt>
    <dgm:pt modelId="{968AC898-940C-465F-8D82-EBF551774CC4}" type="pres">
      <dgm:prSet presAssocID="{D277A0FE-1960-4A7E-8D5E-A6C179EB2EC7}" presName="hierChild5" presStyleCnt="0"/>
      <dgm:spPr/>
    </dgm:pt>
    <dgm:pt modelId="{40B76DE9-86D8-43A0-85C7-D07DE527431B}" type="pres">
      <dgm:prSet presAssocID="{8205A0F9-B1C0-4FE3-94F4-5C8F6B7F4D35}" presName="Name37" presStyleLbl="parChTrans1D2" presStyleIdx="1" presStyleCnt="5"/>
      <dgm:spPr/>
      <dgm:t>
        <a:bodyPr/>
        <a:lstStyle/>
        <a:p>
          <a:endParaRPr lang="en-US"/>
        </a:p>
      </dgm:t>
    </dgm:pt>
    <dgm:pt modelId="{4329DFE4-C10A-4BC2-8848-5BE738E87B81}" type="pres">
      <dgm:prSet presAssocID="{45436592-C856-4E77-8B13-9B090F90B470}" presName="hierRoot2" presStyleCnt="0">
        <dgm:presLayoutVars>
          <dgm:hierBranch val="init"/>
        </dgm:presLayoutVars>
      </dgm:prSet>
      <dgm:spPr/>
    </dgm:pt>
    <dgm:pt modelId="{A3456CD7-1383-4C30-A716-B32B59533F15}" type="pres">
      <dgm:prSet presAssocID="{45436592-C856-4E77-8B13-9B090F90B470}" presName="rootComposite" presStyleCnt="0"/>
      <dgm:spPr/>
    </dgm:pt>
    <dgm:pt modelId="{73417277-C40A-474D-ACCB-CBC4D40F0D06}" type="pres">
      <dgm:prSet presAssocID="{45436592-C856-4E77-8B13-9B090F90B470}" presName="rootText" presStyleLbl="node2" presStyleIdx="1" presStyleCnt="5">
        <dgm:presLayoutVars>
          <dgm:chPref val="3"/>
        </dgm:presLayoutVars>
      </dgm:prSet>
      <dgm:spPr/>
      <dgm:t>
        <a:bodyPr/>
        <a:lstStyle/>
        <a:p>
          <a:endParaRPr lang="en-US"/>
        </a:p>
      </dgm:t>
    </dgm:pt>
    <dgm:pt modelId="{F7C646D6-1430-4C19-9A4C-E46F1BA85906}" type="pres">
      <dgm:prSet presAssocID="{45436592-C856-4E77-8B13-9B090F90B470}" presName="rootConnector" presStyleLbl="node2" presStyleIdx="1" presStyleCnt="5"/>
      <dgm:spPr/>
      <dgm:t>
        <a:bodyPr/>
        <a:lstStyle/>
        <a:p>
          <a:endParaRPr lang="en-US"/>
        </a:p>
      </dgm:t>
    </dgm:pt>
    <dgm:pt modelId="{DB41B9FC-3618-40CE-AABF-D4AC2D015561}" type="pres">
      <dgm:prSet presAssocID="{45436592-C856-4E77-8B13-9B090F90B470}" presName="hierChild4" presStyleCnt="0"/>
      <dgm:spPr/>
    </dgm:pt>
    <dgm:pt modelId="{B4667311-475A-4FE2-A5B2-1972A2EDFAFD}" type="pres">
      <dgm:prSet presAssocID="{45436592-C856-4E77-8B13-9B090F90B470}" presName="hierChild5" presStyleCnt="0"/>
      <dgm:spPr/>
    </dgm:pt>
    <dgm:pt modelId="{BE988D68-7E33-4692-A439-41DA500D3936}" type="pres">
      <dgm:prSet presAssocID="{CDE36341-0630-4603-B6DB-0B072B8B250F}" presName="Name37" presStyleLbl="parChTrans1D2" presStyleIdx="2" presStyleCnt="5"/>
      <dgm:spPr/>
      <dgm:t>
        <a:bodyPr/>
        <a:lstStyle/>
        <a:p>
          <a:endParaRPr lang="en-US"/>
        </a:p>
      </dgm:t>
    </dgm:pt>
    <dgm:pt modelId="{623B5A27-C7F2-4394-9222-1EDE3725867E}" type="pres">
      <dgm:prSet presAssocID="{119DF384-68AD-4EFD-8E63-F3ABEF53470E}" presName="hierRoot2" presStyleCnt="0">
        <dgm:presLayoutVars>
          <dgm:hierBranch val="init"/>
        </dgm:presLayoutVars>
      </dgm:prSet>
      <dgm:spPr/>
    </dgm:pt>
    <dgm:pt modelId="{CD3FF85D-2CC7-4EDE-B51A-B2C97D29C9B1}" type="pres">
      <dgm:prSet presAssocID="{119DF384-68AD-4EFD-8E63-F3ABEF53470E}" presName="rootComposite" presStyleCnt="0"/>
      <dgm:spPr/>
    </dgm:pt>
    <dgm:pt modelId="{E33DFF83-C1CB-4032-876A-C63636DF8664}" type="pres">
      <dgm:prSet presAssocID="{119DF384-68AD-4EFD-8E63-F3ABEF53470E}" presName="rootText" presStyleLbl="node2" presStyleIdx="2" presStyleCnt="5">
        <dgm:presLayoutVars>
          <dgm:chPref val="3"/>
        </dgm:presLayoutVars>
      </dgm:prSet>
      <dgm:spPr/>
      <dgm:t>
        <a:bodyPr/>
        <a:lstStyle/>
        <a:p>
          <a:endParaRPr lang="en-US"/>
        </a:p>
      </dgm:t>
    </dgm:pt>
    <dgm:pt modelId="{AB51D153-9160-49E3-9360-952BF326815C}" type="pres">
      <dgm:prSet presAssocID="{119DF384-68AD-4EFD-8E63-F3ABEF53470E}" presName="rootConnector" presStyleLbl="node2" presStyleIdx="2" presStyleCnt="5"/>
      <dgm:spPr/>
      <dgm:t>
        <a:bodyPr/>
        <a:lstStyle/>
        <a:p>
          <a:endParaRPr lang="en-US"/>
        </a:p>
      </dgm:t>
    </dgm:pt>
    <dgm:pt modelId="{010D2A2E-9442-4DC5-BA06-9DC4FA255D75}" type="pres">
      <dgm:prSet presAssocID="{119DF384-68AD-4EFD-8E63-F3ABEF53470E}" presName="hierChild4" presStyleCnt="0"/>
      <dgm:spPr/>
    </dgm:pt>
    <dgm:pt modelId="{AAB2466C-7E5E-4EA3-AA91-41E4A59366ED}" type="pres">
      <dgm:prSet presAssocID="{119DF384-68AD-4EFD-8E63-F3ABEF53470E}" presName="hierChild5" presStyleCnt="0"/>
      <dgm:spPr/>
    </dgm:pt>
    <dgm:pt modelId="{BB956378-FB84-41DC-B9AB-265E8D9A58A3}" type="pres">
      <dgm:prSet presAssocID="{9595C93A-1C0D-4161-A610-A654AF861738}" presName="Name37" presStyleLbl="parChTrans1D2" presStyleIdx="3" presStyleCnt="5"/>
      <dgm:spPr/>
      <dgm:t>
        <a:bodyPr/>
        <a:lstStyle/>
        <a:p>
          <a:endParaRPr lang="en-US"/>
        </a:p>
      </dgm:t>
    </dgm:pt>
    <dgm:pt modelId="{F5F3A36B-2861-4605-86AA-A3AA5AAFCAFF}" type="pres">
      <dgm:prSet presAssocID="{C59A9A85-E0F4-470A-9BB9-06925EE69406}" presName="hierRoot2" presStyleCnt="0">
        <dgm:presLayoutVars>
          <dgm:hierBranch val="init"/>
        </dgm:presLayoutVars>
      </dgm:prSet>
      <dgm:spPr/>
    </dgm:pt>
    <dgm:pt modelId="{405495D8-7BE6-479A-80BD-1990645813C9}" type="pres">
      <dgm:prSet presAssocID="{C59A9A85-E0F4-470A-9BB9-06925EE69406}" presName="rootComposite" presStyleCnt="0"/>
      <dgm:spPr/>
    </dgm:pt>
    <dgm:pt modelId="{B8C09588-FF3E-46CC-998D-BC8F150AD9EC}" type="pres">
      <dgm:prSet presAssocID="{C59A9A85-E0F4-470A-9BB9-06925EE69406}" presName="rootText" presStyleLbl="node2" presStyleIdx="3" presStyleCnt="5">
        <dgm:presLayoutVars>
          <dgm:chPref val="3"/>
        </dgm:presLayoutVars>
      </dgm:prSet>
      <dgm:spPr/>
      <dgm:t>
        <a:bodyPr/>
        <a:lstStyle/>
        <a:p>
          <a:endParaRPr lang="en-US"/>
        </a:p>
      </dgm:t>
    </dgm:pt>
    <dgm:pt modelId="{EC439510-B5DD-4A63-AE93-64B6857A0C5B}" type="pres">
      <dgm:prSet presAssocID="{C59A9A85-E0F4-470A-9BB9-06925EE69406}" presName="rootConnector" presStyleLbl="node2" presStyleIdx="3" presStyleCnt="5"/>
      <dgm:spPr/>
      <dgm:t>
        <a:bodyPr/>
        <a:lstStyle/>
        <a:p>
          <a:endParaRPr lang="en-US"/>
        </a:p>
      </dgm:t>
    </dgm:pt>
    <dgm:pt modelId="{C7D0F176-44E0-498A-AF0A-D3FE1823A7FC}" type="pres">
      <dgm:prSet presAssocID="{C59A9A85-E0F4-470A-9BB9-06925EE69406}" presName="hierChild4" presStyleCnt="0"/>
      <dgm:spPr/>
    </dgm:pt>
    <dgm:pt modelId="{56FF4092-6E9D-4208-A1FA-FBB893F97BF0}" type="pres">
      <dgm:prSet presAssocID="{C59A9A85-E0F4-470A-9BB9-06925EE69406}" presName="hierChild5" presStyleCnt="0"/>
      <dgm:spPr/>
    </dgm:pt>
    <dgm:pt modelId="{CC463105-5EB0-469A-936D-6938787721F5}" type="pres">
      <dgm:prSet presAssocID="{901573AB-E536-498E-83D6-75C795FD78BD}" presName="Name37" presStyleLbl="parChTrans1D2" presStyleIdx="4" presStyleCnt="5"/>
      <dgm:spPr/>
      <dgm:t>
        <a:bodyPr/>
        <a:lstStyle/>
        <a:p>
          <a:endParaRPr lang="en-US"/>
        </a:p>
      </dgm:t>
    </dgm:pt>
    <dgm:pt modelId="{450B2768-80C0-4233-B2A4-737D396A7FD9}" type="pres">
      <dgm:prSet presAssocID="{85464D8A-E8FB-4D6D-A289-9238C8345C6E}" presName="hierRoot2" presStyleCnt="0">
        <dgm:presLayoutVars>
          <dgm:hierBranch val="init"/>
        </dgm:presLayoutVars>
      </dgm:prSet>
      <dgm:spPr/>
    </dgm:pt>
    <dgm:pt modelId="{2CCF5D22-6554-45EA-9EF9-ABF21EA4C723}" type="pres">
      <dgm:prSet presAssocID="{85464D8A-E8FB-4D6D-A289-9238C8345C6E}" presName="rootComposite" presStyleCnt="0"/>
      <dgm:spPr/>
    </dgm:pt>
    <dgm:pt modelId="{3B868F4C-D217-4FDC-AD96-2D7CE6C6C7E9}" type="pres">
      <dgm:prSet presAssocID="{85464D8A-E8FB-4D6D-A289-9238C8345C6E}" presName="rootText" presStyleLbl="node2" presStyleIdx="4" presStyleCnt="5">
        <dgm:presLayoutVars>
          <dgm:chPref val="3"/>
        </dgm:presLayoutVars>
      </dgm:prSet>
      <dgm:spPr/>
      <dgm:t>
        <a:bodyPr/>
        <a:lstStyle/>
        <a:p>
          <a:endParaRPr lang="en-US"/>
        </a:p>
      </dgm:t>
    </dgm:pt>
    <dgm:pt modelId="{4E135EC1-27B1-4CDE-B397-A3F4FDE1EB5A}" type="pres">
      <dgm:prSet presAssocID="{85464D8A-E8FB-4D6D-A289-9238C8345C6E}" presName="rootConnector" presStyleLbl="node2" presStyleIdx="4" presStyleCnt="5"/>
      <dgm:spPr/>
      <dgm:t>
        <a:bodyPr/>
        <a:lstStyle/>
        <a:p>
          <a:endParaRPr lang="en-US"/>
        </a:p>
      </dgm:t>
    </dgm:pt>
    <dgm:pt modelId="{49103012-BC32-4287-8013-36189D7A05F5}" type="pres">
      <dgm:prSet presAssocID="{85464D8A-E8FB-4D6D-A289-9238C8345C6E}" presName="hierChild4" presStyleCnt="0"/>
      <dgm:spPr/>
    </dgm:pt>
    <dgm:pt modelId="{518D363B-FC66-4B91-87E3-FF2518810889}" type="pres">
      <dgm:prSet presAssocID="{85464D8A-E8FB-4D6D-A289-9238C8345C6E}" presName="hierChild5" presStyleCnt="0"/>
      <dgm:spPr/>
    </dgm:pt>
    <dgm:pt modelId="{E6254BFB-46E8-4BCE-9858-75A244E9D616}" type="pres">
      <dgm:prSet presAssocID="{81E4EF7B-16A2-44DA-A3EA-51EC25EAAC1A}" presName="hierChild3" presStyleCnt="0"/>
      <dgm:spPr/>
    </dgm:pt>
  </dgm:ptLst>
  <dgm:cxnLst>
    <dgm:cxn modelId="{13BADF87-4AB2-404D-9BEC-4AD9724F4576}" type="presOf" srcId="{901573AB-E536-498E-83D6-75C795FD78BD}" destId="{CC463105-5EB0-469A-936D-6938787721F5}" srcOrd="0" destOrd="0" presId="urn:microsoft.com/office/officeart/2005/8/layout/orgChart1"/>
    <dgm:cxn modelId="{7F77498A-7A58-4AC9-A4B8-43BBDFBBCFEF}" srcId="{81E4EF7B-16A2-44DA-A3EA-51EC25EAAC1A}" destId="{D277A0FE-1960-4A7E-8D5E-A6C179EB2EC7}" srcOrd="0" destOrd="0" parTransId="{053623C9-CDD0-462A-B132-05473D6AEF81}" sibTransId="{FF25AA61-6526-4F52-A45D-C485E10ADE48}"/>
    <dgm:cxn modelId="{62B504E8-0386-4AD4-9D7B-0444CD95AE53}" type="presOf" srcId="{85464D8A-E8FB-4D6D-A289-9238C8345C6E}" destId="{4E135EC1-27B1-4CDE-B397-A3F4FDE1EB5A}" srcOrd="1" destOrd="0" presId="urn:microsoft.com/office/officeart/2005/8/layout/orgChart1"/>
    <dgm:cxn modelId="{7124A813-92CF-47A6-A615-7273C7236CF1}" type="presOf" srcId="{45436592-C856-4E77-8B13-9B090F90B470}" destId="{73417277-C40A-474D-ACCB-CBC4D40F0D06}" srcOrd="0" destOrd="0" presId="urn:microsoft.com/office/officeart/2005/8/layout/orgChart1"/>
    <dgm:cxn modelId="{51B8C573-6F04-441A-8CBD-207CCD046226}" type="presOf" srcId="{D277A0FE-1960-4A7E-8D5E-A6C179EB2EC7}" destId="{1EF7A12C-3A72-409A-AB67-DB466E494703}" srcOrd="1" destOrd="0" presId="urn:microsoft.com/office/officeart/2005/8/layout/orgChart1"/>
    <dgm:cxn modelId="{9C5D17BD-1D16-4396-9A31-4EC30F477BC7}" type="presOf" srcId="{C59A9A85-E0F4-470A-9BB9-06925EE69406}" destId="{B8C09588-FF3E-46CC-998D-BC8F150AD9EC}" srcOrd="0" destOrd="0" presId="urn:microsoft.com/office/officeart/2005/8/layout/orgChart1"/>
    <dgm:cxn modelId="{933B5CD1-D5CD-4061-9479-FEA5F062E3B8}" type="presOf" srcId="{C59A9A85-E0F4-470A-9BB9-06925EE69406}" destId="{EC439510-B5DD-4A63-AE93-64B6857A0C5B}" srcOrd="1" destOrd="0" presId="urn:microsoft.com/office/officeart/2005/8/layout/orgChart1"/>
    <dgm:cxn modelId="{3203F718-2C68-4D24-98F6-916B4587481E}" type="presOf" srcId="{81E4EF7B-16A2-44DA-A3EA-51EC25EAAC1A}" destId="{829D4BA2-F4AB-4B40-B7C9-CB33849A8461}" srcOrd="0" destOrd="0" presId="urn:microsoft.com/office/officeart/2005/8/layout/orgChart1"/>
    <dgm:cxn modelId="{1473A4BC-1C99-4E98-925A-B8BF96ED5F04}" srcId="{D097E0FD-F503-4E31-8C70-11E755BD6327}" destId="{81E4EF7B-16A2-44DA-A3EA-51EC25EAAC1A}" srcOrd="0" destOrd="0" parTransId="{491D5A23-83EF-4C66-94BE-A4CD9DAE82D9}" sibTransId="{47A4FF40-7190-4AEC-9F8A-6548D9E0286F}"/>
    <dgm:cxn modelId="{38885D4A-1B21-407F-B08A-F3D4B2917D59}" srcId="{81E4EF7B-16A2-44DA-A3EA-51EC25EAAC1A}" destId="{45436592-C856-4E77-8B13-9B090F90B470}" srcOrd="1" destOrd="0" parTransId="{8205A0F9-B1C0-4FE3-94F4-5C8F6B7F4D35}" sibTransId="{9C6F5F52-177D-4A6D-BD3E-9E7E3A519499}"/>
    <dgm:cxn modelId="{92B512F8-4F81-4DB0-9D67-C61A9184B118}" type="presOf" srcId="{053623C9-CDD0-462A-B132-05473D6AEF81}" destId="{65E226BD-5060-4427-87F6-6A29A3146BC9}" srcOrd="0" destOrd="0" presId="urn:microsoft.com/office/officeart/2005/8/layout/orgChart1"/>
    <dgm:cxn modelId="{D5C99264-95A4-46E3-8E33-BBA2944B71A4}" type="presOf" srcId="{D277A0FE-1960-4A7E-8D5E-A6C179EB2EC7}" destId="{8BB6349C-8F35-45E9-B552-4D26B21907C6}" srcOrd="0" destOrd="0" presId="urn:microsoft.com/office/officeart/2005/8/layout/orgChart1"/>
    <dgm:cxn modelId="{125608E9-326B-4F4F-978A-3D45A6236E25}" type="presOf" srcId="{9595C93A-1C0D-4161-A610-A654AF861738}" destId="{BB956378-FB84-41DC-B9AB-265E8D9A58A3}" srcOrd="0" destOrd="0" presId="urn:microsoft.com/office/officeart/2005/8/layout/orgChart1"/>
    <dgm:cxn modelId="{1BC82D3C-2FBA-494A-8672-42B7D3A79178}" srcId="{81E4EF7B-16A2-44DA-A3EA-51EC25EAAC1A}" destId="{C59A9A85-E0F4-470A-9BB9-06925EE69406}" srcOrd="3" destOrd="0" parTransId="{9595C93A-1C0D-4161-A610-A654AF861738}" sibTransId="{95C09BA2-8AA6-4695-B3A8-02666AC5B88A}"/>
    <dgm:cxn modelId="{6205769E-9350-40A9-8790-F75CC1B4B31C}" srcId="{81E4EF7B-16A2-44DA-A3EA-51EC25EAAC1A}" destId="{85464D8A-E8FB-4D6D-A289-9238C8345C6E}" srcOrd="4" destOrd="0" parTransId="{901573AB-E536-498E-83D6-75C795FD78BD}" sibTransId="{60A842FA-C4F8-4FD5-9385-9061CDAE637B}"/>
    <dgm:cxn modelId="{EDADB4FB-AA7D-432D-A977-2024CDA60606}" type="presOf" srcId="{8205A0F9-B1C0-4FE3-94F4-5C8F6B7F4D35}" destId="{40B76DE9-86D8-43A0-85C7-D07DE527431B}" srcOrd="0" destOrd="0" presId="urn:microsoft.com/office/officeart/2005/8/layout/orgChart1"/>
    <dgm:cxn modelId="{FA818F01-FB3C-4DE5-BBA0-FA7FB1AFC4DA}" type="presOf" srcId="{45436592-C856-4E77-8B13-9B090F90B470}" destId="{F7C646D6-1430-4C19-9A4C-E46F1BA85906}" srcOrd="1" destOrd="0" presId="urn:microsoft.com/office/officeart/2005/8/layout/orgChart1"/>
    <dgm:cxn modelId="{5885069C-D6DB-460B-A757-C579E3A2605D}" type="presOf" srcId="{81E4EF7B-16A2-44DA-A3EA-51EC25EAAC1A}" destId="{74529007-D37E-4A15-A6B9-4B8226C2ECFB}" srcOrd="1" destOrd="0" presId="urn:microsoft.com/office/officeart/2005/8/layout/orgChart1"/>
    <dgm:cxn modelId="{8AB5CE0E-0A13-43C8-8394-5BA71286FE40}" type="presOf" srcId="{85464D8A-E8FB-4D6D-A289-9238C8345C6E}" destId="{3B868F4C-D217-4FDC-AD96-2D7CE6C6C7E9}" srcOrd="0" destOrd="0" presId="urn:microsoft.com/office/officeart/2005/8/layout/orgChart1"/>
    <dgm:cxn modelId="{8A46434D-FE2B-4E1A-A032-DCE0A5C6CDA6}" type="presOf" srcId="{119DF384-68AD-4EFD-8E63-F3ABEF53470E}" destId="{AB51D153-9160-49E3-9360-952BF326815C}" srcOrd="1" destOrd="0" presId="urn:microsoft.com/office/officeart/2005/8/layout/orgChart1"/>
    <dgm:cxn modelId="{6DC6C7B1-5F56-4C96-B57E-04EB257A48C5}" type="presOf" srcId="{119DF384-68AD-4EFD-8E63-F3ABEF53470E}" destId="{E33DFF83-C1CB-4032-876A-C63636DF8664}" srcOrd="0" destOrd="0" presId="urn:microsoft.com/office/officeart/2005/8/layout/orgChart1"/>
    <dgm:cxn modelId="{63B7DFB9-5BF2-490A-BA34-59D52CC4362A}" srcId="{81E4EF7B-16A2-44DA-A3EA-51EC25EAAC1A}" destId="{119DF384-68AD-4EFD-8E63-F3ABEF53470E}" srcOrd="2" destOrd="0" parTransId="{CDE36341-0630-4603-B6DB-0B072B8B250F}" sibTransId="{9B894351-D4F6-43FA-B5C2-66FA6A1254C4}"/>
    <dgm:cxn modelId="{0C2D3DEB-1BE6-4AE7-8FEB-1A6AF316C8E6}" type="presOf" srcId="{CDE36341-0630-4603-B6DB-0B072B8B250F}" destId="{BE988D68-7E33-4692-A439-41DA500D3936}" srcOrd="0" destOrd="0" presId="urn:microsoft.com/office/officeart/2005/8/layout/orgChart1"/>
    <dgm:cxn modelId="{27F40E5C-0BED-4502-A892-FE75ECF3ECA4}" type="presOf" srcId="{D097E0FD-F503-4E31-8C70-11E755BD6327}" destId="{338624BE-0CE2-46A6-BF2B-5F382DD5024B}" srcOrd="0" destOrd="0" presId="urn:microsoft.com/office/officeart/2005/8/layout/orgChart1"/>
    <dgm:cxn modelId="{6106DE3A-8137-4249-9EB0-D0060FF2B15C}" type="presParOf" srcId="{338624BE-0CE2-46A6-BF2B-5F382DD5024B}" destId="{5DA97DD7-EFA7-4DAD-945A-2A1C0143775A}" srcOrd="0" destOrd="0" presId="urn:microsoft.com/office/officeart/2005/8/layout/orgChart1"/>
    <dgm:cxn modelId="{D045F009-780C-4484-91AE-E8CD8087EF70}" type="presParOf" srcId="{5DA97DD7-EFA7-4DAD-945A-2A1C0143775A}" destId="{E3C2D0DB-3DF6-45B7-9C77-72BD63CCA304}" srcOrd="0" destOrd="0" presId="urn:microsoft.com/office/officeart/2005/8/layout/orgChart1"/>
    <dgm:cxn modelId="{681E49CE-9068-4FF2-9856-674FCA095121}" type="presParOf" srcId="{E3C2D0DB-3DF6-45B7-9C77-72BD63CCA304}" destId="{829D4BA2-F4AB-4B40-B7C9-CB33849A8461}" srcOrd="0" destOrd="0" presId="urn:microsoft.com/office/officeart/2005/8/layout/orgChart1"/>
    <dgm:cxn modelId="{B0EC4C56-7E0E-45EE-86C6-EBC6DFD1F7A3}" type="presParOf" srcId="{E3C2D0DB-3DF6-45B7-9C77-72BD63CCA304}" destId="{74529007-D37E-4A15-A6B9-4B8226C2ECFB}" srcOrd="1" destOrd="0" presId="urn:microsoft.com/office/officeart/2005/8/layout/orgChart1"/>
    <dgm:cxn modelId="{3686100A-1987-4920-92B2-9B806C341995}" type="presParOf" srcId="{5DA97DD7-EFA7-4DAD-945A-2A1C0143775A}" destId="{4C2B9102-60E4-4A38-8743-3BFE81FABDD5}" srcOrd="1" destOrd="0" presId="urn:microsoft.com/office/officeart/2005/8/layout/orgChart1"/>
    <dgm:cxn modelId="{B862EF9D-026E-407A-A683-06B84F06F586}" type="presParOf" srcId="{4C2B9102-60E4-4A38-8743-3BFE81FABDD5}" destId="{65E226BD-5060-4427-87F6-6A29A3146BC9}" srcOrd="0" destOrd="0" presId="urn:microsoft.com/office/officeart/2005/8/layout/orgChart1"/>
    <dgm:cxn modelId="{87F713E2-1C7E-4D04-BC90-61A252A4164D}" type="presParOf" srcId="{4C2B9102-60E4-4A38-8743-3BFE81FABDD5}" destId="{9E27FED8-E154-44F4-842E-AAF7F479EA8A}" srcOrd="1" destOrd="0" presId="urn:microsoft.com/office/officeart/2005/8/layout/orgChart1"/>
    <dgm:cxn modelId="{66DC2C1A-569D-4072-B76D-82E367D65D36}" type="presParOf" srcId="{9E27FED8-E154-44F4-842E-AAF7F479EA8A}" destId="{0A641800-8043-4D63-8287-0BE2365DF827}" srcOrd="0" destOrd="0" presId="urn:microsoft.com/office/officeart/2005/8/layout/orgChart1"/>
    <dgm:cxn modelId="{574383AC-FC56-49D9-9935-C3F5227D0FE0}" type="presParOf" srcId="{0A641800-8043-4D63-8287-0BE2365DF827}" destId="{8BB6349C-8F35-45E9-B552-4D26B21907C6}" srcOrd="0" destOrd="0" presId="urn:microsoft.com/office/officeart/2005/8/layout/orgChart1"/>
    <dgm:cxn modelId="{46973CDA-FB02-4CCF-B5C6-16E9F517285E}" type="presParOf" srcId="{0A641800-8043-4D63-8287-0BE2365DF827}" destId="{1EF7A12C-3A72-409A-AB67-DB466E494703}" srcOrd="1" destOrd="0" presId="urn:microsoft.com/office/officeart/2005/8/layout/orgChart1"/>
    <dgm:cxn modelId="{84F4C31D-65B1-4833-809F-CD7ACB8A1ABB}" type="presParOf" srcId="{9E27FED8-E154-44F4-842E-AAF7F479EA8A}" destId="{3C5E81A5-8E4C-4123-B995-B3878668DFD1}" srcOrd="1" destOrd="0" presId="urn:microsoft.com/office/officeart/2005/8/layout/orgChart1"/>
    <dgm:cxn modelId="{49C3E8CD-270E-4734-9B49-48D7D00D85F8}" type="presParOf" srcId="{9E27FED8-E154-44F4-842E-AAF7F479EA8A}" destId="{968AC898-940C-465F-8D82-EBF551774CC4}" srcOrd="2" destOrd="0" presId="urn:microsoft.com/office/officeart/2005/8/layout/orgChart1"/>
    <dgm:cxn modelId="{F15A5B92-44BB-4040-AAF6-279C9C42187C}" type="presParOf" srcId="{4C2B9102-60E4-4A38-8743-3BFE81FABDD5}" destId="{40B76DE9-86D8-43A0-85C7-D07DE527431B}" srcOrd="2" destOrd="0" presId="urn:microsoft.com/office/officeart/2005/8/layout/orgChart1"/>
    <dgm:cxn modelId="{3BD20BF5-1C14-4959-8344-8F9A2C77532B}" type="presParOf" srcId="{4C2B9102-60E4-4A38-8743-3BFE81FABDD5}" destId="{4329DFE4-C10A-4BC2-8848-5BE738E87B81}" srcOrd="3" destOrd="0" presId="urn:microsoft.com/office/officeart/2005/8/layout/orgChart1"/>
    <dgm:cxn modelId="{D805B734-C1AB-47F4-A536-76D95DFAA1CE}" type="presParOf" srcId="{4329DFE4-C10A-4BC2-8848-5BE738E87B81}" destId="{A3456CD7-1383-4C30-A716-B32B59533F15}" srcOrd="0" destOrd="0" presId="urn:microsoft.com/office/officeart/2005/8/layout/orgChart1"/>
    <dgm:cxn modelId="{8BED2570-A544-48CB-B011-76CFB9F51630}" type="presParOf" srcId="{A3456CD7-1383-4C30-A716-B32B59533F15}" destId="{73417277-C40A-474D-ACCB-CBC4D40F0D06}" srcOrd="0" destOrd="0" presId="urn:microsoft.com/office/officeart/2005/8/layout/orgChart1"/>
    <dgm:cxn modelId="{59744B79-D5A6-4F5D-A0A2-6FCC08529311}" type="presParOf" srcId="{A3456CD7-1383-4C30-A716-B32B59533F15}" destId="{F7C646D6-1430-4C19-9A4C-E46F1BA85906}" srcOrd="1" destOrd="0" presId="urn:microsoft.com/office/officeart/2005/8/layout/orgChart1"/>
    <dgm:cxn modelId="{6F431ABE-8999-4A88-8F58-7019842BFD34}" type="presParOf" srcId="{4329DFE4-C10A-4BC2-8848-5BE738E87B81}" destId="{DB41B9FC-3618-40CE-AABF-D4AC2D015561}" srcOrd="1" destOrd="0" presId="urn:microsoft.com/office/officeart/2005/8/layout/orgChart1"/>
    <dgm:cxn modelId="{D7C69C80-C216-4A20-843D-13594E0FC0F2}" type="presParOf" srcId="{4329DFE4-C10A-4BC2-8848-5BE738E87B81}" destId="{B4667311-475A-4FE2-A5B2-1972A2EDFAFD}" srcOrd="2" destOrd="0" presId="urn:microsoft.com/office/officeart/2005/8/layout/orgChart1"/>
    <dgm:cxn modelId="{2955902D-43A2-42B3-9FA8-7090F652FA9B}" type="presParOf" srcId="{4C2B9102-60E4-4A38-8743-3BFE81FABDD5}" destId="{BE988D68-7E33-4692-A439-41DA500D3936}" srcOrd="4" destOrd="0" presId="urn:microsoft.com/office/officeart/2005/8/layout/orgChart1"/>
    <dgm:cxn modelId="{DF835979-4F11-4C8A-AE50-AF19149E75D7}" type="presParOf" srcId="{4C2B9102-60E4-4A38-8743-3BFE81FABDD5}" destId="{623B5A27-C7F2-4394-9222-1EDE3725867E}" srcOrd="5" destOrd="0" presId="urn:microsoft.com/office/officeart/2005/8/layout/orgChart1"/>
    <dgm:cxn modelId="{4F7CE0F3-B9D1-4E11-AC54-111B6883BC13}" type="presParOf" srcId="{623B5A27-C7F2-4394-9222-1EDE3725867E}" destId="{CD3FF85D-2CC7-4EDE-B51A-B2C97D29C9B1}" srcOrd="0" destOrd="0" presId="urn:microsoft.com/office/officeart/2005/8/layout/orgChart1"/>
    <dgm:cxn modelId="{7DEC7908-8F61-4439-9C10-4096496E5B0A}" type="presParOf" srcId="{CD3FF85D-2CC7-4EDE-B51A-B2C97D29C9B1}" destId="{E33DFF83-C1CB-4032-876A-C63636DF8664}" srcOrd="0" destOrd="0" presId="urn:microsoft.com/office/officeart/2005/8/layout/orgChart1"/>
    <dgm:cxn modelId="{97CB461F-C0BC-45A2-A6CB-C92FB559855E}" type="presParOf" srcId="{CD3FF85D-2CC7-4EDE-B51A-B2C97D29C9B1}" destId="{AB51D153-9160-49E3-9360-952BF326815C}" srcOrd="1" destOrd="0" presId="urn:microsoft.com/office/officeart/2005/8/layout/orgChart1"/>
    <dgm:cxn modelId="{93713FBC-932A-4D31-8A44-B453B2C5A8B3}" type="presParOf" srcId="{623B5A27-C7F2-4394-9222-1EDE3725867E}" destId="{010D2A2E-9442-4DC5-BA06-9DC4FA255D75}" srcOrd="1" destOrd="0" presId="urn:microsoft.com/office/officeart/2005/8/layout/orgChart1"/>
    <dgm:cxn modelId="{76537928-40EC-4295-AAA0-29ED45972BA5}" type="presParOf" srcId="{623B5A27-C7F2-4394-9222-1EDE3725867E}" destId="{AAB2466C-7E5E-4EA3-AA91-41E4A59366ED}" srcOrd="2" destOrd="0" presId="urn:microsoft.com/office/officeart/2005/8/layout/orgChart1"/>
    <dgm:cxn modelId="{A182D497-D60E-472E-A855-BF6EE2065392}" type="presParOf" srcId="{4C2B9102-60E4-4A38-8743-3BFE81FABDD5}" destId="{BB956378-FB84-41DC-B9AB-265E8D9A58A3}" srcOrd="6" destOrd="0" presId="urn:microsoft.com/office/officeart/2005/8/layout/orgChart1"/>
    <dgm:cxn modelId="{6A992F30-94B4-4CDC-8F05-2F52D954B38A}" type="presParOf" srcId="{4C2B9102-60E4-4A38-8743-3BFE81FABDD5}" destId="{F5F3A36B-2861-4605-86AA-A3AA5AAFCAFF}" srcOrd="7" destOrd="0" presId="urn:microsoft.com/office/officeart/2005/8/layout/orgChart1"/>
    <dgm:cxn modelId="{826AD7A7-CD2D-4676-82C9-ADD4217E2C8A}" type="presParOf" srcId="{F5F3A36B-2861-4605-86AA-A3AA5AAFCAFF}" destId="{405495D8-7BE6-479A-80BD-1990645813C9}" srcOrd="0" destOrd="0" presId="urn:microsoft.com/office/officeart/2005/8/layout/orgChart1"/>
    <dgm:cxn modelId="{9D1409D0-8308-427F-A329-DF0CA5EA7FC1}" type="presParOf" srcId="{405495D8-7BE6-479A-80BD-1990645813C9}" destId="{B8C09588-FF3E-46CC-998D-BC8F150AD9EC}" srcOrd="0" destOrd="0" presId="urn:microsoft.com/office/officeart/2005/8/layout/orgChart1"/>
    <dgm:cxn modelId="{8B9D3C4D-03AC-4992-B57B-F54E9948764C}" type="presParOf" srcId="{405495D8-7BE6-479A-80BD-1990645813C9}" destId="{EC439510-B5DD-4A63-AE93-64B6857A0C5B}" srcOrd="1" destOrd="0" presId="urn:microsoft.com/office/officeart/2005/8/layout/orgChart1"/>
    <dgm:cxn modelId="{E766D5E6-DE94-453A-A959-E4D4E1A6EC6A}" type="presParOf" srcId="{F5F3A36B-2861-4605-86AA-A3AA5AAFCAFF}" destId="{C7D0F176-44E0-498A-AF0A-D3FE1823A7FC}" srcOrd="1" destOrd="0" presId="urn:microsoft.com/office/officeart/2005/8/layout/orgChart1"/>
    <dgm:cxn modelId="{9CD5040E-4E4A-4417-85B3-2C770CBFF9BA}" type="presParOf" srcId="{F5F3A36B-2861-4605-86AA-A3AA5AAFCAFF}" destId="{56FF4092-6E9D-4208-A1FA-FBB893F97BF0}" srcOrd="2" destOrd="0" presId="urn:microsoft.com/office/officeart/2005/8/layout/orgChart1"/>
    <dgm:cxn modelId="{8C4B6FB4-DF95-47CC-AC95-4DE7859D7A76}" type="presParOf" srcId="{4C2B9102-60E4-4A38-8743-3BFE81FABDD5}" destId="{CC463105-5EB0-469A-936D-6938787721F5}" srcOrd="8" destOrd="0" presId="urn:microsoft.com/office/officeart/2005/8/layout/orgChart1"/>
    <dgm:cxn modelId="{776A1853-52B0-43A5-8C58-1F980C1C890D}" type="presParOf" srcId="{4C2B9102-60E4-4A38-8743-3BFE81FABDD5}" destId="{450B2768-80C0-4233-B2A4-737D396A7FD9}" srcOrd="9" destOrd="0" presId="urn:microsoft.com/office/officeart/2005/8/layout/orgChart1"/>
    <dgm:cxn modelId="{A9D41046-03E6-4BB5-94AC-0D766D8A7647}" type="presParOf" srcId="{450B2768-80C0-4233-B2A4-737D396A7FD9}" destId="{2CCF5D22-6554-45EA-9EF9-ABF21EA4C723}" srcOrd="0" destOrd="0" presId="urn:microsoft.com/office/officeart/2005/8/layout/orgChart1"/>
    <dgm:cxn modelId="{103E6950-8769-4F90-A549-1A8D8BBC3955}" type="presParOf" srcId="{2CCF5D22-6554-45EA-9EF9-ABF21EA4C723}" destId="{3B868F4C-D217-4FDC-AD96-2D7CE6C6C7E9}" srcOrd="0" destOrd="0" presId="urn:microsoft.com/office/officeart/2005/8/layout/orgChart1"/>
    <dgm:cxn modelId="{EA7E31F5-15EF-4EBB-A9F2-88C68C2CBFAD}" type="presParOf" srcId="{2CCF5D22-6554-45EA-9EF9-ABF21EA4C723}" destId="{4E135EC1-27B1-4CDE-B397-A3F4FDE1EB5A}" srcOrd="1" destOrd="0" presId="urn:microsoft.com/office/officeart/2005/8/layout/orgChart1"/>
    <dgm:cxn modelId="{FB6C5293-F89E-4615-9C0B-39685DC59545}" type="presParOf" srcId="{450B2768-80C0-4233-B2A4-737D396A7FD9}" destId="{49103012-BC32-4287-8013-36189D7A05F5}" srcOrd="1" destOrd="0" presId="urn:microsoft.com/office/officeart/2005/8/layout/orgChart1"/>
    <dgm:cxn modelId="{9874002C-AEA2-4EA0-B789-56B9390722F6}" type="presParOf" srcId="{450B2768-80C0-4233-B2A4-737D396A7FD9}" destId="{518D363B-FC66-4B91-87E3-FF2518810889}" srcOrd="2" destOrd="0" presId="urn:microsoft.com/office/officeart/2005/8/layout/orgChart1"/>
    <dgm:cxn modelId="{95EF6BEF-A838-40F8-A3D0-0AF258667434}" type="presParOf" srcId="{5DA97DD7-EFA7-4DAD-945A-2A1C0143775A}" destId="{E6254BFB-46E8-4BCE-9858-75A244E9D616}"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ED2D816-C632-4281-B98E-60A7193D99FA}" type="doc">
      <dgm:prSet loTypeId="urn:microsoft.com/office/officeart/2005/8/layout/hierarchy3" loCatId="list" qsTypeId="urn:microsoft.com/office/officeart/2009/2/quickstyle/3d8" qsCatId="3D" csTypeId="urn:microsoft.com/office/officeart/2005/8/colors/accent1_2" csCatId="accent1" phldr="1"/>
      <dgm:spPr/>
      <dgm:t>
        <a:bodyPr/>
        <a:lstStyle/>
        <a:p>
          <a:endParaRPr lang="en-US"/>
        </a:p>
      </dgm:t>
    </dgm:pt>
    <dgm:pt modelId="{1A142D25-9238-4464-BEDD-F104F7585560}">
      <dgm:prSet phldrT="[Text]"/>
      <dgm:spPr/>
      <dgm:t>
        <a:bodyPr/>
        <a:lstStyle/>
        <a:p>
          <a:r>
            <a:rPr lang="en-US" smtClean="0"/>
            <a:t>Vai trò</a:t>
          </a:r>
          <a:endParaRPr lang="en-US"/>
        </a:p>
      </dgm:t>
    </dgm:pt>
    <dgm:pt modelId="{12D6F8F4-EBA1-4A83-8919-43F838E31243}" type="parTrans" cxnId="{BEBCE705-E9FA-4573-813E-3FBE727F2157}">
      <dgm:prSet/>
      <dgm:spPr/>
      <dgm:t>
        <a:bodyPr/>
        <a:lstStyle/>
        <a:p>
          <a:endParaRPr lang="en-US"/>
        </a:p>
      </dgm:t>
    </dgm:pt>
    <dgm:pt modelId="{83329A19-6CFE-4FA6-8497-3B211033712B}" type="sibTrans" cxnId="{BEBCE705-E9FA-4573-813E-3FBE727F2157}">
      <dgm:prSet/>
      <dgm:spPr/>
      <dgm:t>
        <a:bodyPr/>
        <a:lstStyle/>
        <a:p>
          <a:endParaRPr lang="en-US"/>
        </a:p>
      </dgm:t>
    </dgm:pt>
    <dgm:pt modelId="{2F272CAA-115F-4760-AFD3-E665B7560056}">
      <dgm:prSet phldrT="[Text]"/>
      <dgm:spPr/>
      <dgm:t>
        <a:bodyPr/>
        <a:lstStyle/>
        <a:p>
          <a:r>
            <a:rPr lang="en-US" smtClean="0"/>
            <a:t>Liên hệ trực tiếp với thế giới xung quanh</a:t>
          </a:r>
          <a:endParaRPr lang="en-US"/>
        </a:p>
      </dgm:t>
    </dgm:pt>
    <dgm:pt modelId="{D3A6F6A1-CB02-4BBA-BB09-01CDF122CDDE}" type="parTrans" cxnId="{C57E0242-F78F-4DCF-A261-2A75F087B2AC}">
      <dgm:prSet/>
      <dgm:spPr/>
      <dgm:t>
        <a:bodyPr/>
        <a:lstStyle/>
        <a:p>
          <a:endParaRPr lang="en-US"/>
        </a:p>
      </dgm:t>
    </dgm:pt>
    <dgm:pt modelId="{60BDCC4E-A46F-4EFD-9409-06B000B8F381}" type="sibTrans" cxnId="{C57E0242-F78F-4DCF-A261-2A75F087B2AC}">
      <dgm:prSet/>
      <dgm:spPr/>
      <dgm:t>
        <a:bodyPr/>
        <a:lstStyle/>
        <a:p>
          <a:endParaRPr lang="en-US"/>
        </a:p>
      </dgm:t>
    </dgm:pt>
    <dgm:pt modelId="{EA990779-4093-4DB9-B534-93F37180A7EC}">
      <dgm:prSet phldrT="[Text]"/>
      <dgm:spPr/>
      <dgm:t>
        <a:bodyPr/>
        <a:lstStyle/>
        <a:p>
          <a:r>
            <a:rPr lang="en-US" smtClean="0"/>
            <a:t>Thu nhận nguồn tài liệu trực quan sinh động</a:t>
          </a:r>
          <a:endParaRPr lang="en-US"/>
        </a:p>
      </dgm:t>
    </dgm:pt>
    <dgm:pt modelId="{A4950E4E-4088-4A09-AB59-ADE8A79E3CD1}" type="parTrans" cxnId="{E96C9468-65E6-4A3B-81C3-19AB9C778D7C}">
      <dgm:prSet/>
      <dgm:spPr/>
      <dgm:t>
        <a:bodyPr/>
        <a:lstStyle/>
        <a:p>
          <a:endParaRPr lang="en-US"/>
        </a:p>
      </dgm:t>
    </dgm:pt>
    <dgm:pt modelId="{00897AD8-367E-4B70-99C5-4D78839DFECE}" type="sibTrans" cxnId="{E96C9468-65E6-4A3B-81C3-19AB9C778D7C}">
      <dgm:prSet/>
      <dgm:spPr/>
      <dgm:t>
        <a:bodyPr/>
        <a:lstStyle/>
        <a:p>
          <a:endParaRPr lang="en-US"/>
        </a:p>
      </dgm:t>
    </dgm:pt>
    <dgm:pt modelId="{CFD150D0-EAF5-4019-B421-51E6694DA2ED}">
      <dgm:prSet phldrT="[Text]"/>
      <dgm:spPr/>
      <dgm:t>
        <a:bodyPr/>
        <a:lstStyle/>
        <a:p>
          <a:r>
            <a:rPr lang="en-US" smtClean="0"/>
            <a:t>Cung cấp nguyên liệu cho các hoạt động tâm lý</a:t>
          </a:r>
          <a:endParaRPr lang="en-US"/>
        </a:p>
      </dgm:t>
    </dgm:pt>
    <dgm:pt modelId="{306E31FC-A136-4435-A2AE-477F5E445EDC}" type="parTrans" cxnId="{8163AF0C-BB1B-456E-8839-B868CA4F3E6F}">
      <dgm:prSet/>
      <dgm:spPr/>
      <dgm:t>
        <a:bodyPr/>
        <a:lstStyle/>
        <a:p>
          <a:endParaRPr lang="en-US"/>
        </a:p>
      </dgm:t>
    </dgm:pt>
    <dgm:pt modelId="{2749AE8C-F688-4875-AEDB-033740C4DAB0}" type="sibTrans" cxnId="{8163AF0C-BB1B-456E-8839-B868CA4F3E6F}">
      <dgm:prSet/>
      <dgm:spPr/>
      <dgm:t>
        <a:bodyPr/>
        <a:lstStyle/>
        <a:p>
          <a:endParaRPr lang="en-US"/>
        </a:p>
      </dgm:t>
    </dgm:pt>
    <dgm:pt modelId="{47608309-84D6-43D3-BE73-227ABC06163D}" type="pres">
      <dgm:prSet presAssocID="{DED2D816-C632-4281-B98E-60A7193D99FA}" presName="diagram" presStyleCnt="0">
        <dgm:presLayoutVars>
          <dgm:chPref val="1"/>
          <dgm:dir/>
          <dgm:animOne val="branch"/>
          <dgm:animLvl val="lvl"/>
          <dgm:resizeHandles/>
        </dgm:presLayoutVars>
      </dgm:prSet>
      <dgm:spPr/>
      <dgm:t>
        <a:bodyPr/>
        <a:lstStyle/>
        <a:p>
          <a:endParaRPr lang="en-US"/>
        </a:p>
      </dgm:t>
    </dgm:pt>
    <dgm:pt modelId="{8A8B04B0-F981-4CCE-B1DE-0F6239CF7577}" type="pres">
      <dgm:prSet presAssocID="{1A142D25-9238-4464-BEDD-F104F7585560}" presName="root" presStyleCnt="0"/>
      <dgm:spPr/>
    </dgm:pt>
    <dgm:pt modelId="{4B9CB800-B96D-42D3-8AAC-6F3D74971CB0}" type="pres">
      <dgm:prSet presAssocID="{1A142D25-9238-4464-BEDD-F104F7585560}" presName="rootComposite" presStyleCnt="0"/>
      <dgm:spPr/>
    </dgm:pt>
    <dgm:pt modelId="{6F1B534E-0233-48DA-89DB-648CAEEB2D11}" type="pres">
      <dgm:prSet presAssocID="{1A142D25-9238-4464-BEDD-F104F7585560}" presName="rootText" presStyleLbl="node1" presStyleIdx="0" presStyleCnt="1"/>
      <dgm:spPr/>
      <dgm:t>
        <a:bodyPr/>
        <a:lstStyle/>
        <a:p>
          <a:endParaRPr lang="en-US"/>
        </a:p>
      </dgm:t>
    </dgm:pt>
    <dgm:pt modelId="{B67F9486-90F6-429B-8F73-E06AE5989ABF}" type="pres">
      <dgm:prSet presAssocID="{1A142D25-9238-4464-BEDD-F104F7585560}" presName="rootConnector" presStyleLbl="node1" presStyleIdx="0" presStyleCnt="1"/>
      <dgm:spPr/>
      <dgm:t>
        <a:bodyPr/>
        <a:lstStyle/>
        <a:p>
          <a:endParaRPr lang="en-US"/>
        </a:p>
      </dgm:t>
    </dgm:pt>
    <dgm:pt modelId="{3AAC6D38-5861-4817-A75F-9E471EFB14F2}" type="pres">
      <dgm:prSet presAssocID="{1A142D25-9238-4464-BEDD-F104F7585560}" presName="childShape" presStyleCnt="0"/>
      <dgm:spPr/>
    </dgm:pt>
    <dgm:pt modelId="{0A08E3DA-E210-481F-8173-2E60971349C3}" type="pres">
      <dgm:prSet presAssocID="{D3A6F6A1-CB02-4BBA-BB09-01CDF122CDDE}" presName="Name13" presStyleLbl="parChTrans1D2" presStyleIdx="0" presStyleCnt="3"/>
      <dgm:spPr/>
      <dgm:t>
        <a:bodyPr/>
        <a:lstStyle/>
        <a:p>
          <a:endParaRPr lang="en-US"/>
        </a:p>
      </dgm:t>
    </dgm:pt>
    <dgm:pt modelId="{AC06F503-8D05-463D-8CE0-E9A2FFA7B40E}" type="pres">
      <dgm:prSet presAssocID="{2F272CAA-115F-4760-AFD3-E665B7560056}" presName="childText" presStyleLbl="bgAcc1" presStyleIdx="0" presStyleCnt="3">
        <dgm:presLayoutVars>
          <dgm:bulletEnabled val="1"/>
        </dgm:presLayoutVars>
      </dgm:prSet>
      <dgm:spPr/>
      <dgm:t>
        <a:bodyPr/>
        <a:lstStyle/>
        <a:p>
          <a:endParaRPr lang="en-US"/>
        </a:p>
      </dgm:t>
    </dgm:pt>
    <dgm:pt modelId="{091A1AF9-ED39-4DD2-A309-C09EF5637160}" type="pres">
      <dgm:prSet presAssocID="{A4950E4E-4088-4A09-AB59-ADE8A79E3CD1}" presName="Name13" presStyleLbl="parChTrans1D2" presStyleIdx="1" presStyleCnt="3"/>
      <dgm:spPr/>
      <dgm:t>
        <a:bodyPr/>
        <a:lstStyle/>
        <a:p>
          <a:endParaRPr lang="en-US"/>
        </a:p>
      </dgm:t>
    </dgm:pt>
    <dgm:pt modelId="{B2B3F4F9-8D82-44C9-903B-9B22C2A77575}" type="pres">
      <dgm:prSet presAssocID="{EA990779-4093-4DB9-B534-93F37180A7EC}" presName="childText" presStyleLbl="bgAcc1" presStyleIdx="1" presStyleCnt="3">
        <dgm:presLayoutVars>
          <dgm:bulletEnabled val="1"/>
        </dgm:presLayoutVars>
      </dgm:prSet>
      <dgm:spPr/>
      <dgm:t>
        <a:bodyPr/>
        <a:lstStyle/>
        <a:p>
          <a:endParaRPr lang="en-US"/>
        </a:p>
      </dgm:t>
    </dgm:pt>
    <dgm:pt modelId="{0FDBA2F2-6E9F-4A9E-875C-D6697D9384BE}" type="pres">
      <dgm:prSet presAssocID="{306E31FC-A136-4435-A2AE-477F5E445EDC}" presName="Name13" presStyleLbl="parChTrans1D2" presStyleIdx="2" presStyleCnt="3"/>
      <dgm:spPr/>
      <dgm:t>
        <a:bodyPr/>
        <a:lstStyle/>
        <a:p>
          <a:endParaRPr lang="en-US"/>
        </a:p>
      </dgm:t>
    </dgm:pt>
    <dgm:pt modelId="{18059055-437A-4E42-868F-AE29343B55C9}" type="pres">
      <dgm:prSet presAssocID="{CFD150D0-EAF5-4019-B421-51E6694DA2ED}" presName="childText" presStyleLbl="bgAcc1" presStyleIdx="2" presStyleCnt="3">
        <dgm:presLayoutVars>
          <dgm:bulletEnabled val="1"/>
        </dgm:presLayoutVars>
      </dgm:prSet>
      <dgm:spPr/>
      <dgm:t>
        <a:bodyPr/>
        <a:lstStyle/>
        <a:p>
          <a:endParaRPr lang="en-US"/>
        </a:p>
      </dgm:t>
    </dgm:pt>
  </dgm:ptLst>
  <dgm:cxnLst>
    <dgm:cxn modelId="{E96C9468-65E6-4A3B-81C3-19AB9C778D7C}" srcId="{1A142D25-9238-4464-BEDD-F104F7585560}" destId="{EA990779-4093-4DB9-B534-93F37180A7EC}" srcOrd="1" destOrd="0" parTransId="{A4950E4E-4088-4A09-AB59-ADE8A79E3CD1}" sibTransId="{00897AD8-367E-4B70-99C5-4D78839DFECE}"/>
    <dgm:cxn modelId="{ADFD8D65-3234-493D-854B-F325121C4678}" type="presOf" srcId="{CFD150D0-EAF5-4019-B421-51E6694DA2ED}" destId="{18059055-437A-4E42-868F-AE29343B55C9}" srcOrd="0" destOrd="0" presId="urn:microsoft.com/office/officeart/2005/8/layout/hierarchy3"/>
    <dgm:cxn modelId="{123345B5-E32B-470F-A41E-9FA9D6CC8CF5}" type="presOf" srcId="{2F272CAA-115F-4760-AFD3-E665B7560056}" destId="{AC06F503-8D05-463D-8CE0-E9A2FFA7B40E}" srcOrd="0" destOrd="0" presId="urn:microsoft.com/office/officeart/2005/8/layout/hierarchy3"/>
    <dgm:cxn modelId="{E20BD390-7D4A-4F06-BA13-DDADB89F57CB}" type="presOf" srcId="{1A142D25-9238-4464-BEDD-F104F7585560}" destId="{6F1B534E-0233-48DA-89DB-648CAEEB2D11}" srcOrd="0" destOrd="0" presId="urn:microsoft.com/office/officeart/2005/8/layout/hierarchy3"/>
    <dgm:cxn modelId="{1E4D32F6-B4CD-43B4-9AC7-765A3BC01EC8}" type="presOf" srcId="{A4950E4E-4088-4A09-AB59-ADE8A79E3CD1}" destId="{091A1AF9-ED39-4DD2-A309-C09EF5637160}" srcOrd="0" destOrd="0" presId="urn:microsoft.com/office/officeart/2005/8/layout/hierarchy3"/>
    <dgm:cxn modelId="{DEE99568-6A5E-49AF-9347-0F99BA29AD7A}" type="presOf" srcId="{1A142D25-9238-4464-BEDD-F104F7585560}" destId="{B67F9486-90F6-429B-8F73-E06AE5989ABF}" srcOrd="1" destOrd="0" presId="urn:microsoft.com/office/officeart/2005/8/layout/hierarchy3"/>
    <dgm:cxn modelId="{8163AF0C-BB1B-456E-8839-B868CA4F3E6F}" srcId="{1A142D25-9238-4464-BEDD-F104F7585560}" destId="{CFD150D0-EAF5-4019-B421-51E6694DA2ED}" srcOrd="2" destOrd="0" parTransId="{306E31FC-A136-4435-A2AE-477F5E445EDC}" sibTransId="{2749AE8C-F688-4875-AEDB-033740C4DAB0}"/>
    <dgm:cxn modelId="{71BC6E3C-9E61-4FA7-ABCD-4C4A57825C4D}" type="presOf" srcId="{306E31FC-A136-4435-A2AE-477F5E445EDC}" destId="{0FDBA2F2-6E9F-4A9E-875C-D6697D9384BE}" srcOrd="0" destOrd="0" presId="urn:microsoft.com/office/officeart/2005/8/layout/hierarchy3"/>
    <dgm:cxn modelId="{93909276-3FFF-486D-A95D-52FDE0C57F38}" type="presOf" srcId="{D3A6F6A1-CB02-4BBA-BB09-01CDF122CDDE}" destId="{0A08E3DA-E210-481F-8173-2E60971349C3}" srcOrd="0" destOrd="0" presId="urn:microsoft.com/office/officeart/2005/8/layout/hierarchy3"/>
    <dgm:cxn modelId="{C57E0242-F78F-4DCF-A261-2A75F087B2AC}" srcId="{1A142D25-9238-4464-BEDD-F104F7585560}" destId="{2F272CAA-115F-4760-AFD3-E665B7560056}" srcOrd="0" destOrd="0" parTransId="{D3A6F6A1-CB02-4BBA-BB09-01CDF122CDDE}" sibTransId="{60BDCC4E-A46F-4EFD-9409-06B000B8F381}"/>
    <dgm:cxn modelId="{BEBCE705-E9FA-4573-813E-3FBE727F2157}" srcId="{DED2D816-C632-4281-B98E-60A7193D99FA}" destId="{1A142D25-9238-4464-BEDD-F104F7585560}" srcOrd="0" destOrd="0" parTransId="{12D6F8F4-EBA1-4A83-8919-43F838E31243}" sibTransId="{83329A19-6CFE-4FA6-8497-3B211033712B}"/>
    <dgm:cxn modelId="{76FDED8A-A55D-4098-98B9-AD06F267A38F}" type="presOf" srcId="{EA990779-4093-4DB9-B534-93F37180A7EC}" destId="{B2B3F4F9-8D82-44C9-903B-9B22C2A77575}" srcOrd="0" destOrd="0" presId="urn:microsoft.com/office/officeart/2005/8/layout/hierarchy3"/>
    <dgm:cxn modelId="{14C87B0F-58B4-4467-A8F3-4251EB7DB048}" type="presOf" srcId="{DED2D816-C632-4281-B98E-60A7193D99FA}" destId="{47608309-84D6-43D3-BE73-227ABC06163D}" srcOrd="0" destOrd="0" presId="urn:microsoft.com/office/officeart/2005/8/layout/hierarchy3"/>
    <dgm:cxn modelId="{5DFCF24F-ADAC-4031-991C-B973FBB85EEF}" type="presParOf" srcId="{47608309-84D6-43D3-BE73-227ABC06163D}" destId="{8A8B04B0-F981-4CCE-B1DE-0F6239CF7577}" srcOrd="0" destOrd="0" presId="urn:microsoft.com/office/officeart/2005/8/layout/hierarchy3"/>
    <dgm:cxn modelId="{07BA01A0-3F66-4833-82B3-E7A32EEA333D}" type="presParOf" srcId="{8A8B04B0-F981-4CCE-B1DE-0F6239CF7577}" destId="{4B9CB800-B96D-42D3-8AAC-6F3D74971CB0}" srcOrd="0" destOrd="0" presId="urn:microsoft.com/office/officeart/2005/8/layout/hierarchy3"/>
    <dgm:cxn modelId="{585E4792-99FE-4102-8E51-D6D05BC7C898}" type="presParOf" srcId="{4B9CB800-B96D-42D3-8AAC-6F3D74971CB0}" destId="{6F1B534E-0233-48DA-89DB-648CAEEB2D11}" srcOrd="0" destOrd="0" presId="urn:microsoft.com/office/officeart/2005/8/layout/hierarchy3"/>
    <dgm:cxn modelId="{24CCBE0B-DB53-4910-B18D-A39C0BB74AFF}" type="presParOf" srcId="{4B9CB800-B96D-42D3-8AAC-6F3D74971CB0}" destId="{B67F9486-90F6-429B-8F73-E06AE5989ABF}" srcOrd="1" destOrd="0" presId="urn:microsoft.com/office/officeart/2005/8/layout/hierarchy3"/>
    <dgm:cxn modelId="{0C9D2D86-DA18-4D43-9A0B-FF11F64CE266}" type="presParOf" srcId="{8A8B04B0-F981-4CCE-B1DE-0F6239CF7577}" destId="{3AAC6D38-5861-4817-A75F-9E471EFB14F2}" srcOrd="1" destOrd="0" presId="urn:microsoft.com/office/officeart/2005/8/layout/hierarchy3"/>
    <dgm:cxn modelId="{7EBC4CB1-66F4-49C4-8DE6-B664B1C71F7F}" type="presParOf" srcId="{3AAC6D38-5861-4817-A75F-9E471EFB14F2}" destId="{0A08E3DA-E210-481F-8173-2E60971349C3}" srcOrd="0" destOrd="0" presId="urn:microsoft.com/office/officeart/2005/8/layout/hierarchy3"/>
    <dgm:cxn modelId="{A49C8FF5-8028-4BFB-93C2-56C0303747AE}" type="presParOf" srcId="{3AAC6D38-5861-4817-A75F-9E471EFB14F2}" destId="{AC06F503-8D05-463D-8CE0-E9A2FFA7B40E}" srcOrd="1" destOrd="0" presId="urn:microsoft.com/office/officeart/2005/8/layout/hierarchy3"/>
    <dgm:cxn modelId="{27C19B1A-B24A-4B61-8ABD-DB3A4029F730}" type="presParOf" srcId="{3AAC6D38-5861-4817-A75F-9E471EFB14F2}" destId="{091A1AF9-ED39-4DD2-A309-C09EF5637160}" srcOrd="2" destOrd="0" presId="urn:microsoft.com/office/officeart/2005/8/layout/hierarchy3"/>
    <dgm:cxn modelId="{B6D8EB57-6162-4D5F-A477-EBFDC75A2C97}" type="presParOf" srcId="{3AAC6D38-5861-4817-A75F-9E471EFB14F2}" destId="{B2B3F4F9-8D82-44C9-903B-9B22C2A77575}" srcOrd="3" destOrd="0" presId="urn:microsoft.com/office/officeart/2005/8/layout/hierarchy3"/>
    <dgm:cxn modelId="{BE16610E-D840-4C40-8CC6-0D76A3928586}" type="presParOf" srcId="{3AAC6D38-5861-4817-A75F-9E471EFB14F2}" destId="{0FDBA2F2-6E9F-4A9E-875C-D6697D9384BE}" srcOrd="4" destOrd="0" presId="urn:microsoft.com/office/officeart/2005/8/layout/hierarchy3"/>
    <dgm:cxn modelId="{AB59070F-0F56-41F3-B9F1-47B500CF10D0}" type="presParOf" srcId="{3AAC6D38-5861-4817-A75F-9E471EFB14F2}" destId="{18059055-437A-4E42-868F-AE29343B55C9}"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03FF651-3595-41A7-89FA-CCF069156420}" type="doc">
      <dgm:prSet loTypeId="urn:microsoft.com/office/officeart/2005/8/layout/matrix3" loCatId="matrix" qsTypeId="urn:microsoft.com/office/officeart/2005/8/quickstyle/3d2" qsCatId="3D" csTypeId="urn:microsoft.com/office/officeart/2005/8/colors/accent1_2" csCatId="accent1" phldr="1"/>
      <dgm:spPr/>
      <dgm:t>
        <a:bodyPr/>
        <a:lstStyle/>
        <a:p>
          <a:endParaRPr lang="en-US"/>
        </a:p>
      </dgm:t>
    </dgm:pt>
    <dgm:pt modelId="{C78D4803-32AA-4682-B50B-5AEECA74E9F3}">
      <dgm:prSet phldrT="[Text]"/>
      <dgm:spPr>
        <a:solidFill>
          <a:srgbClr val="6600CC"/>
        </a:solidFill>
      </dgm:spPr>
      <dgm:t>
        <a:bodyPr/>
        <a:lstStyle/>
        <a:p>
          <a:r>
            <a:rPr lang="it-IT" b="1" smtClean="0"/>
            <a:t>Quy luật tưởng tượng</a:t>
          </a:r>
          <a:endParaRPr lang="en-US"/>
        </a:p>
      </dgm:t>
    </dgm:pt>
    <dgm:pt modelId="{169D2CA9-E737-4C14-9B5C-14A542DF8FE1}" type="parTrans" cxnId="{09E5F509-570F-45B1-A0F6-6148868D8993}">
      <dgm:prSet/>
      <dgm:spPr/>
      <dgm:t>
        <a:bodyPr/>
        <a:lstStyle/>
        <a:p>
          <a:endParaRPr lang="en-US"/>
        </a:p>
      </dgm:t>
    </dgm:pt>
    <dgm:pt modelId="{AAD8E001-908D-4324-858C-C88676EC634D}" type="sibTrans" cxnId="{09E5F509-570F-45B1-A0F6-6148868D8993}">
      <dgm:prSet/>
      <dgm:spPr/>
      <dgm:t>
        <a:bodyPr/>
        <a:lstStyle/>
        <a:p>
          <a:endParaRPr lang="en-US"/>
        </a:p>
      </dgm:t>
    </dgm:pt>
    <dgm:pt modelId="{3D728DBC-9115-4519-9CDF-E2339B9011D4}">
      <dgm:prSet phldrT="[Text]"/>
      <dgm:spPr>
        <a:solidFill>
          <a:srgbClr val="CC6600"/>
        </a:solidFill>
      </dgm:spPr>
      <dgm:t>
        <a:bodyPr/>
        <a:lstStyle/>
        <a:p>
          <a:r>
            <a:rPr lang="it-IT" b="1" smtClean="0"/>
            <a:t>Quy luật trí nhớ</a:t>
          </a:r>
          <a:endParaRPr lang="en-US"/>
        </a:p>
      </dgm:t>
    </dgm:pt>
    <dgm:pt modelId="{21C57EE7-15A4-4B3F-B7AF-6E324530F25C}" type="parTrans" cxnId="{84FBD6E5-6726-497C-8524-167FC4AB7C94}">
      <dgm:prSet/>
      <dgm:spPr/>
      <dgm:t>
        <a:bodyPr/>
        <a:lstStyle/>
        <a:p>
          <a:endParaRPr lang="en-US"/>
        </a:p>
      </dgm:t>
    </dgm:pt>
    <dgm:pt modelId="{02CEF9FA-BC2A-464C-BE6C-899A78E10F2D}" type="sibTrans" cxnId="{84FBD6E5-6726-497C-8524-167FC4AB7C94}">
      <dgm:prSet/>
      <dgm:spPr/>
      <dgm:t>
        <a:bodyPr/>
        <a:lstStyle/>
        <a:p>
          <a:endParaRPr lang="en-US"/>
        </a:p>
      </dgm:t>
    </dgm:pt>
    <dgm:pt modelId="{3B18EA41-D64F-431C-9277-4952541E7064}">
      <dgm:prSet phldrT="[Text]"/>
      <dgm:spPr>
        <a:solidFill>
          <a:srgbClr val="00B050"/>
        </a:solidFill>
      </dgm:spPr>
      <dgm:t>
        <a:bodyPr/>
        <a:lstStyle/>
        <a:p>
          <a:r>
            <a:rPr lang="it-IT" b="1" smtClean="0"/>
            <a:t>Quy luật nhàm chán</a:t>
          </a:r>
          <a:endParaRPr lang="en-US"/>
        </a:p>
      </dgm:t>
    </dgm:pt>
    <dgm:pt modelId="{8058BE9D-1AFF-4129-B1BF-3B9D5530CBCF}" type="parTrans" cxnId="{E6C55E3E-174D-4E83-BBCB-873534FE9365}">
      <dgm:prSet/>
      <dgm:spPr/>
      <dgm:t>
        <a:bodyPr/>
        <a:lstStyle/>
        <a:p>
          <a:endParaRPr lang="en-US"/>
        </a:p>
      </dgm:t>
    </dgm:pt>
    <dgm:pt modelId="{86A09661-5BF8-4482-B85F-A76117B0DFBF}" type="sibTrans" cxnId="{E6C55E3E-174D-4E83-BBCB-873534FE9365}">
      <dgm:prSet/>
      <dgm:spPr/>
      <dgm:t>
        <a:bodyPr/>
        <a:lstStyle/>
        <a:p>
          <a:endParaRPr lang="en-US"/>
        </a:p>
      </dgm:t>
    </dgm:pt>
    <dgm:pt modelId="{E08343D1-88D8-4B1E-935D-13D725814005}">
      <dgm:prSet phldrT="[Text]"/>
      <dgm:spPr>
        <a:solidFill>
          <a:srgbClr val="0000FF"/>
        </a:solidFill>
      </dgm:spPr>
      <dgm:t>
        <a:bodyPr/>
        <a:lstStyle/>
        <a:p>
          <a:r>
            <a:rPr lang="it-IT" b="1" smtClean="0"/>
            <a:t>Quy luật tiết tấu chu kỳ</a:t>
          </a:r>
          <a:endParaRPr lang="en-US"/>
        </a:p>
      </dgm:t>
    </dgm:pt>
    <dgm:pt modelId="{A2726AE8-F521-4833-B063-A84900B9D0FB}" type="parTrans" cxnId="{968AA95A-9062-428B-857A-8FB3EE33DFC0}">
      <dgm:prSet/>
      <dgm:spPr/>
      <dgm:t>
        <a:bodyPr/>
        <a:lstStyle/>
        <a:p>
          <a:endParaRPr lang="en-US"/>
        </a:p>
      </dgm:t>
    </dgm:pt>
    <dgm:pt modelId="{A69EE15D-F956-42D5-AB74-E62383F68B44}" type="sibTrans" cxnId="{968AA95A-9062-428B-857A-8FB3EE33DFC0}">
      <dgm:prSet/>
      <dgm:spPr/>
      <dgm:t>
        <a:bodyPr/>
        <a:lstStyle/>
        <a:p>
          <a:endParaRPr lang="en-US"/>
        </a:p>
      </dgm:t>
    </dgm:pt>
    <dgm:pt modelId="{BDA4921A-D208-46B7-B1C5-8D255CBBB4F8}" type="pres">
      <dgm:prSet presAssocID="{503FF651-3595-41A7-89FA-CCF069156420}" presName="matrix" presStyleCnt="0">
        <dgm:presLayoutVars>
          <dgm:chMax val="1"/>
          <dgm:dir/>
          <dgm:resizeHandles val="exact"/>
        </dgm:presLayoutVars>
      </dgm:prSet>
      <dgm:spPr/>
      <dgm:t>
        <a:bodyPr/>
        <a:lstStyle/>
        <a:p>
          <a:endParaRPr lang="en-US"/>
        </a:p>
      </dgm:t>
    </dgm:pt>
    <dgm:pt modelId="{DDD09209-5F6A-45EC-97CC-D0CBEB52639C}" type="pres">
      <dgm:prSet presAssocID="{503FF651-3595-41A7-89FA-CCF069156420}" presName="diamond" presStyleLbl="bgShp" presStyleIdx="0" presStyleCnt="1"/>
      <dgm:spPr>
        <a:solidFill>
          <a:schemeClr val="bg1">
            <a:lumMod val="85000"/>
          </a:schemeClr>
        </a:solidFill>
        <a:ln>
          <a:solidFill>
            <a:schemeClr val="accent1">
              <a:lumMod val="25000"/>
            </a:schemeClr>
          </a:solidFill>
        </a:ln>
      </dgm:spPr>
    </dgm:pt>
    <dgm:pt modelId="{05BFD412-A413-4477-8FD1-1D6D037FF352}" type="pres">
      <dgm:prSet presAssocID="{503FF651-3595-41A7-89FA-CCF069156420}" presName="quad1" presStyleLbl="node1" presStyleIdx="0" presStyleCnt="4">
        <dgm:presLayoutVars>
          <dgm:chMax val="0"/>
          <dgm:chPref val="0"/>
          <dgm:bulletEnabled val="1"/>
        </dgm:presLayoutVars>
      </dgm:prSet>
      <dgm:spPr/>
      <dgm:t>
        <a:bodyPr/>
        <a:lstStyle/>
        <a:p>
          <a:endParaRPr lang="en-US"/>
        </a:p>
      </dgm:t>
    </dgm:pt>
    <dgm:pt modelId="{50DC34CC-CAA8-423C-805B-F4D830DCD856}" type="pres">
      <dgm:prSet presAssocID="{503FF651-3595-41A7-89FA-CCF069156420}" presName="quad2" presStyleLbl="node1" presStyleIdx="1" presStyleCnt="4">
        <dgm:presLayoutVars>
          <dgm:chMax val="0"/>
          <dgm:chPref val="0"/>
          <dgm:bulletEnabled val="1"/>
        </dgm:presLayoutVars>
      </dgm:prSet>
      <dgm:spPr/>
      <dgm:t>
        <a:bodyPr/>
        <a:lstStyle/>
        <a:p>
          <a:endParaRPr lang="en-US"/>
        </a:p>
      </dgm:t>
    </dgm:pt>
    <dgm:pt modelId="{BF597CC5-AF85-4A9D-9257-B28EAEA24F5B}" type="pres">
      <dgm:prSet presAssocID="{503FF651-3595-41A7-89FA-CCF069156420}" presName="quad3" presStyleLbl="node1" presStyleIdx="2" presStyleCnt="4">
        <dgm:presLayoutVars>
          <dgm:chMax val="0"/>
          <dgm:chPref val="0"/>
          <dgm:bulletEnabled val="1"/>
        </dgm:presLayoutVars>
      </dgm:prSet>
      <dgm:spPr/>
      <dgm:t>
        <a:bodyPr/>
        <a:lstStyle/>
        <a:p>
          <a:endParaRPr lang="en-US"/>
        </a:p>
      </dgm:t>
    </dgm:pt>
    <dgm:pt modelId="{535DDB78-6807-4CEB-B916-937FC1430B3B}" type="pres">
      <dgm:prSet presAssocID="{503FF651-3595-41A7-89FA-CCF069156420}" presName="quad4" presStyleLbl="node1" presStyleIdx="3" presStyleCnt="4">
        <dgm:presLayoutVars>
          <dgm:chMax val="0"/>
          <dgm:chPref val="0"/>
          <dgm:bulletEnabled val="1"/>
        </dgm:presLayoutVars>
      </dgm:prSet>
      <dgm:spPr/>
      <dgm:t>
        <a:bodyPr/>
        <a:lstStyle/>
        <a:p>
          <a:endParaRPr lang="en-US"/>
        </a:p>
      </dgm:t>
    </dgm:pt>
  </dgm:ptLst>
  <dgm:cxnLst>
    <dgm:cxn modelId="{10865FAC-7256-4643-95E5-6CA2CE45A855}" type="presOf" srcId="{503FF651-3595-41A7-89FA-CCF069156420}" destId="{BDA4921A-D208-46B7-B1C5-8D255CBBB4F8}" srcOrd="0" destOrd="0" presId="urn:microsoft.com/office/officeart/2005/8/layout/matrix3"/>
    <dgm:cxn modelId="{617E0BA7-9F09-4672-9388-58D383CDCD81}" type="presOf" srcId="{E08343D1-88D8-4B1E-935D-13D725814005}" destId="{535DDB78-6807-4CEB-B916-937FC1430B3B}" srcOrd="0" destOrd="0" presId="urn:microsoft.com/office/officeart/2005/8/layout/matrix3"/>
    <dgm:cxn modelId="{E6C55E3E-174D-4E83-BBCB-873534FE9365}" srcId="{503FF651-3595-41A7-89FA-CCF069156420}" destId="{3B18EA41-D64F-431C-9277-4952541E7064}" srcOrd="2" destOrd="0" parTransId="{8058BE9D-1AFF-4129-B1BF-3B9D5530CBCF}" sibTransId="{86A09661-5BF8-4482-B85F-A76117B0DFBF}"/>
    <dgm:cxn modelId="{968AA95A-9062-428B-857A-8FB3EE33DFC0}" srcId="{503FF651-3595-41A7-89FA-CCF069156420}" destId="{E08343D1-88D8-4B1E-935D-13D725814005}" srcOrd="3" destOrd="0" parTransId="{A2726AE8-F521-4833-B063-A84900B9D0FB}" sibTransId="{A69EE15D-F956-42D5-AB74-E62383F68B44}"/>
    <dgm:cxn modelId="{84FBD6E5-6726-497C-8524-167FC4AB7C94}" srcId="{503FF651-3595-41A7-89FA-CCF069156420}" destId="{3D728DBC-9115-4519-9CDF-E2339B9011D4}" srcOrd="1" destOrd="0" parTransId="{21C57EE7-15A4-4B3F-B7AF-6E324530F25C}" sibTransId="{02CEF9FA-BC2A-464C-BE6C-899A78E10F2D}"/>
    <dgm:cxn modelId="{09E5F509-570F-45B1-A0F6-6148868D8993}" srcId="{503FF651-3595-41A7-89FA-CCF069156420}" destId="{C78D4803-32AA-4682-B50B-5AEECA74E9F3}" srcOrd="0" destOrd="0" parTransId="{169D2CA9-E737-4C14-9B5C-14A542DF8FE1}" sibTransId="{AAD8E001-908D-4324-858C-C88676EC634D}"/>
    <dgm:cxn modelId="{470C5915-9FFF-4F2A-A449-C24457D330EE}" type="presOf" srcId="{3B18EA41-D64F-431C-9277-4952541E7064}" destId="{BF597CC5-AF85-4A9D-9257-B28EAEA24F5B}" srcOrd="0" destOrd="0" presId="urn:microsoft.com/office/officeart/2005/8/layout/matrix3"/>
    <dgm:cxn modelId="{6D84334D-FDC9-4727-8F17-8F9A7A04B176}" type="presOf" srcId="{C78D4803-32AA-4682-B50B-5AEECA74E9F3}" destId="{05BFD412-A413-4477-8FD1-1D6D037FF352}" srcOrd="0" destOrd="0" presId="urn:microsoft.com/office/officeart/2005/8/layout/matrix3"/>
    <dgm:cxn modelId="{5F911284-D76A-4EC1-A31F-73922A431B74}" type="presOf" srcId="{3D728DBC-9115-4519-9CDF-E2339B9011D4}" destId="{50DC34CC-CAA8-423C-805B-F4D830DCD856}" srcOrd="0" destOrd="0" presId="urn:microsoft.com/office/officeart/2005/8/layout/matrix3"/>
    <dgm:cxn modelId="{8510C510-8A0D-49BA-96E7-A4DD1A053AF7}" type="presParOf" srcId="{BDA4921A-D208-46B7-B1C5-8D255CBBB4F8}" destId="{DDD09209-5F6A-45EC-97CC-D0CBEB52639C}" srcOrd="0" destOrd="0" presId="urn:microsoft.com/office/officeart/2005/8/layout/matrix3"/>
    <dgm:cxn modelId="{D0A2936C-82B5-4DA5-B094-88F21A1A5A4E}" type="presParOf" srcId="{BDA4921A-D208-46B7-B1C5-8D255CBBB4F8}" destId="{05BFD412-A413-4477-8FD1-1D6D037FF352}" srcOrd="1" destOrd="0" presId="urn:microsoft.com/office/officeart/2005/8/layout/matrix3"/>
    <dgm:cxn modelId="{0CCD7D04-FBF6-43BA-A8E8-7C028A31F62F}" type="presParOf" srcId="{BDA4921A-D208-46B7-B1C5-8D255CBBB4F8}" destId="{50DC34CC-CAA8-423C-805B-F4D830DCD856}" srcOrd="2" destOrd="0" presId="urn:microsoft.com/office/officeart/2005/8/layout/matrix3"/>
    <dgm:cxn modelId="{A15668F8-3D33-468B-BE63-05DA55B96EC0}" type="presParOf" srcId="{BDA4921A-D208-46B7-B1C5-8D255CBBB4F8}" destId="{BF597CC5-AF85-4A9D-9257-B28EAEA24F5B}" srcOrd="3" destOrd="0" presId="urn:microsoft.com/office/officeart/2005/8/layout/matrix3"/>
    <dgm:cxn modelId="{4BDFF2AF-7B48-49C9-9277-8C413426E917}" type="presParOf" srcId="{BDA4921A-D208-46B7-B1C5-8D255CBBB4F8}" destId="{535DDB78-6807-4CEB-B916-937FC1430B3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B64134C-DB54-43D5-A3E4-077F4DA2A731}" type="doc">
      <dgm:prSet loTypeId="urn:microsoft.com/office/officeart/2005/8/layout/radial4" loCatId="relationship" qsTypeId="urn:microsoft.com/office/officeart/2005/8/quickstyle/3d9" qsCatId="3D" csTypeId="urn:microsoft.com/office/officeart/2005/8/colors/accent1_2" csCatId="accent1" phldr="1"/>
      <dgm:spPr/>
      <dgm:t>
        <a:bodyPr/>
        <a:lstStyle/>
        <a:p>
          <a:endParaRPr lang="en-US"/>
        </a:p>
      </dgm:t>
    </dgm:pt>
    <dgm:pt modelId="{AB6847A5-7DE5-49C8-9FF8-42D433EBFDE7}">
      <dgm:prSet phldrT="[Text]"/>
      <dgm:spPr>
        <a:solidFill>
          <a:srgbClr val="6600CC"/>
        </a:solidFill>
      </dgm:spPr>
      <dgm:t>
        <a:bodyPr/>
        <a:lstStyle/>
        <a:p>
          <a:r>
            <a:rPr lang="en-US" smtClean="0"/>
            <a:t>Đặc điểm</a:t>
          </a:r>
          <a:endParaRPr lang="en-US"/>
        </a:p>
      </dgm:t>
    </dgm:pt>
    <dgm:pt modelId="{1EBD1638-6394-41C4-92D1-59D9C3B411DF}" type="parTrans" cxnId="{CCE91395-4B1A-4571-BD58-5A69D0064572}">
      <dgm:prSet/>
      <dgm:spPr/>
      <dgm:t>
        <a:bodyPr/>
        <a:lstStyle/>
        <a:p>
          <a:endParaRPr lang="en-US"/>
        </a:p>
      </dgm:t>
    </dgm:pt>
    <dgm:pt modelId="{A3F8E8E7-559F-40E2-B25C-4BE057B44502}" type="sibTrans" cxnId="{CCE91395-4B1A-4571-BD58-5A69D0064572}">
      <dgm:prSet/>
      <dgm:spPr/>
      <dgm:t>
        <a:bodyPr/>
        <a:lstStyle/>
        <a:p>
          <a:endParaRPr lang="en-US"/>
        </a:p>
      </dgm:t>
    </dgm:pt>
    <dgm:pt modelId="{B3467CAD-EEE4-40CE-870D-0B9D62A3B6DE}">
      <dgm:prSet phldrT="[Text]"/>
      <dgm:spPr>
        <a:solidFill>
          <a:srgbClr val="FFC000"/>
        </a:solidFill>
      </dgm:spPr>
      <dgm:t>
        <a:bodyPr/>
        <a:lstStyle/>
        <a:p>
          <a:r>
            <a:rPr lang="en-US" smtClean="0"/>
            <a:t>Nảy sinh trước những tình huống có vấn đề</a:t>
          </a:r>
          <a:endParaRPr lang="en-US"/>
        </a:p>
      </dgm:t>
    </dgm:pt>
    <dgm:pt modelId="{E55E5F84-1D0F-43A7-9A01-8E9ED89A5DF8}" type="parTrans" cxnId="{F0A73B25-28DF-460F-99B0-3B7346D2C3FD}">
      <dgm:prSet/>
      <dgm:spPr>
        <a:solidFill>
          <a:srgbClr val="FFC000"/>
        </a:solidFill>
      </dgm:spPr>
      <dgm:t>
        <a:bodyPr/>
        <a:lstStyle/>
        <a:p>
          <a:endParaRPr lang="en-US"/>
        </a:p>
      </dgm:t>
    </dgm:pt>
    <dgm:pt modelId="{42F7858B-CF78-4423-A510-544DD586B160}" type="sibTrans" cxnId="{F0A73B25-28DF-460F-99B0-3B7346D2C3FD}">
      <dgm:prSet/>
      <dgm:spPr/>
      <dgm:t>
        <a:bodyPr/>
        <a:lstStyle/>
        <a:p>
          <a:endParaRPr lang="en-US"/>
        </a:p>
      </dgm:t>
    </dgm:pt>
    <dgm:pt modelId="{489A13EB-271F-4D2B-B273-4584842F27CD}">
      <dgm:prSet phldrT="[Text]"/>
      <dgm:spPr>
        <a:solidFill>
          <a:schemeClr val="accent5">
            <a:lumMod val="50000"/>
          </a:schemeClr>
        </a:solidFill>
      </dgm:spPr>
      <dgm:t>
        <a:bodyPr/>
        <a:lstStyle/>
        <a:p>
          <a:r>
            <a:rPr lang="en-US" b="0" smtClean="0"/>
            <a:t>Quá trình nhận thức bắt đầu và thực hiện bằng hình ảnh, mang tính gián tiếp và khái quát cao so với trí nhớ</a:t>
          </a:r>
          <a:endParaRPr lang="en-US" b="0"/>
        </a:p>
      </dgm:t>
    </dgm:pt>
    <dgm:pt modelId="{EACE8805-0818-4589-A6FD-DC688D2A1B26}" type="parTrans" cxnId="{22EE2365-DFCD-43FB-A0ED-E77F8D60270B}">
      <dgm:prSet/>
      <dgm:spPr>
        <a:solidFill>
          <a:schemeClr val="accent5">
            <a:lumMod val="50000"/>
          </a:schemeClr>
        </a:solidFill>
      </dgm:spPr>
      <dgm:t>
        <a:bodyPr/>
        <a:lstStyle/>
        <a:p>
          <a:endParaRPr lang="en-US"/>
        </a:p>
      </dgm:t>
    </dgm:pt>
    <dgm:pt modelId="{9B1FF10B-5364-4D59-B45F-AAA4ADFAAC13}" type="sibTrans" cxnId="{22EE2365-DFCD-43FB-A0ED-E77F8D60270B}">
      <dgm:prSet/>
      <dgm:spPr/>
      <dgm:t>
        <a:bodyPr/>
        <a:lstStyle/>
        <a:p>
          <a:endParaRPr lang="en-US"/>
        </a:p>
      </dgm:t>
    </dgm:pt>
    <dgm:pt modelId="{EAA55BC2-6B5C-4F30-B50F-230A73A4446B}">
      <dgm:prSet phldrT="[Text]"/>
      <dgm:spPr>
        <a:solidFill>
          <a:srgbClr val="00FFFF"/>
        </a:solidFill>
      </dgm:spPr>
      <dgm:t>
        <a:bodyPr/>
        <a:lstStyle/>
        <a:p>
          <a:r>
            <a:rPr lang="en-US" smtClean="0"/>
            <a:t>Liên hệ chặt chẽ với nhận thức cảm tính</a:t>
          </a:r>
          <a:endParaRPr lang="en-US"/>
        </a:p>
      </dgm:t>
    </dgm:pt>
    <dgm:pt modelId="{26CEDC64-D277-4E45-81E6-7D9F91C881B1}" type="parTrans" cxnId="{405998DA-26BF-4B36-93F2-051CFF84320A}">
      <dgm:prSet/>
      <dgm:spPr>
        <a:solidFill>
          <a:srgbClr val="00FFFF"/>
        </a:solidFill>
      </dgm:spPr>
      <dgm:t>
        <a:bodyPr/>
        <a:lstStyle/>
        <a:p>
          <a:endParaRPr lang="en-US"/>
        </a:p>
      </dgm:t>
    </dgm:pt>
    <dgm:pt modelId="{EC2E2BE9-5F76-4050-B731-39332DE3555F}" type="sibTrans" cxnId="{405998DA-26BF-4B36-93F2-051CFF84320A}">
      <dgm:prSet/>
      <dgm:spPr/>
      <dgm:t>
        <a:bodyPr/>
        <a:lstStyle/>
        <a:p>
          <a:endParaRPr lang="en-US"/>
        </a:p>
      </dgm:t>
    </dgm:pt>
    <dgm:pt modelId="{59837BD6-2977-42FD-92D0-2B17AF4D942F}" type="pres">
      <dgm:prSet presAssocID="{FB64134C-DB54-43D5-A3E4-077F4DA2A731}" presName="cycle" presStyleCnt="0">
        <dgm:presLayoutVars>
          <dgm:chMax val="1"/>
          <dgm:dir/>
          <dgm:animLvl val="ctr"/>
          <dgm:resizeHandles val="exact"/>
        </dgm:presLayoutVars>
      </dgm:prSet>
      <dgm:spPr/>
      <dgm:t>
        <a:bodyPr/>
        <a:lstStyle/>
        <a:p>
          <a:endParaRPr lang="en-US"/>
        </a:p>
      </dgm:t>
    </dgm:pt>
    <dgm:pt modelId="{CC2C3F5B-2CF3-496D-88E7-0BB31B5AF88D}" type="pres">
      <dgm:prSet presAssocID="{AB6847A5-7DE5-49C8-9FF8-42D433EBFDE7}" presName="centerShape" presStyleLbl="node0" presStyleIdx="0" presStyleCnt="1"/>
      <dgm:spPr/>
      <dgm:t>
        <a:bodyPr/>
        <a:lstStyle/>
        <a:p>
          <a:endParaRPr lang="en-US"/>
        </a:p>
      </dgm:t>
    </dgm:pt>
    <dgm:pt modelId="{7FEC0BB9-9DB7-406A-88FA-F36A475486D7}" type="pres">
      <dgm:prSet presAssocID="{E55E5F84-1D0F-43A7-9A01-8E9ED89A5DF8}" presName="parTrans" presStyleLbl="bgSibTrans2D1" presStyleIdx="0" presStyleCnt="3"/>
      <dgm:spPr/>
      <dgm:t>
        <a:bodyPr/>
        <a:lstStyle/>
        <a:p>
          <a:endParaRPr lang="en-US"/>
        </a:p>
      </dgm:t>
    </dgm:pt>
    <dgm:pt modelId="{D1A044AD-F106-4A0A-9289-9C1814A7322A}" type="pres">
      <dgm:prSet presAssocID="{B3467CAD-EEE4-40CE-870D-0B9D62A3B6DE}" presName="node" presStyleLbl="node1" presStyleIdx="0" presStyleCnt="3">
        <dgm:presLayoutVars>
          <dgm:bulletEnabled val="1"/>
        </dgm:presLayoutVars>
      </dgm:prSet>
      <dgm:spPr/>
      <dgm:t>
        <a:bodyPr/>
        <a:lstStyle/>
        <a:p>
          <a:endParaRPr lang="en-US"/>
        </a:p>
      </dgm:t>
    </dgm:pt>
    <dgm:pt modelId="{A7FFF3CC-70F7-45C6-AA58-A693F4F0B35B}" type="pres">
      <dgm:prSet presAssocID="{EACE8805-0818-4589-A6FD-DC688D2A1B26}" presName="parTrans" presStyleLbl="bgSibTrans2D1" presStyleIdx="1" presStyleCnt="3"/>
      <dgm:spPr/>
      <dgm:t>
        <a:bodyPr/>
        <a:lstStyle/>
        <a:p>
          <a:endParaRPr lang="en-US"/>
        </a:p>
      </dgm:t>
    </dgm:pt>
    <dgm:pt modelId="{F8899CBA-BA90-4F58-B598-E4B3F1747CB1}" type="pres">
      <dgm:prSet presAssocID="{489A13EB-271F-4D2B-B273-4584842F27CD}" presName="node" presStyleLbl="node1" presStyleIdx="1" presStyleCnt="3">
        <dgm:presLayoutVars>
          <dgm:bulletEnabled val="1"/>
        </dgm:presLayoutVars>
      </dgm:prSet>
      <dgm:spPr/>
      <dgm:t>
        <a:bodyPr/>
        <a:lstStyle/>
        <a:p>
          <a:endParaRPr lang="en-US"/>
        </a:p>
      </dgm:t>
    </dgm:pt>
    <dgm:pt modelId="{99D3E5F4-CA92-42CE-99F3-925C3B2317D8}" type="pres">
      <dgm:prSet presAssocID="{26CEDC64-D277-4E45-81E6-7D9F91C881B1}" presName="parTrans" presStyleLbl="bgSibTrans2D1" presStyleIdx="2" presStyleCnt="3"/>
      <dgm:spPr/>
      <dgm:t>
        <a:bodyPr/>
        <a:lstStyle/>
        <a:p>
          <a:endParaRPr lang="en-US"/>
        </a:p>
      </dgm:t>
    </dgm:pt>
    <dgm:pt modelId="{22931C8B-BE36-4D92-8A63-A0E516A172AC}" type="pres">
      <dgm:prSet presAssocID="{EAA55BC2-6B5C-4F30-B50F-230A73A4446B}" presName="node" presStyleLbl="node1" presStyleIdx="2" presStyleCnt="3">
        <dgm:presLayoutVars>
          <dgm:bulletEnabled val="1"/>
        </dgm:presLayoutVars>
      </dgm:prSet>
      <dgm:spPr/>
      <dgm:t>
        <a:bodyPr/>
        <a:lstStyle/>
        <a:p>
          <a:endParaRPr lang="en-US"/>
        </a:p>
      </dgm:t>
    </dgm:pt>
  </dgm:ptLst>
  <dgm:cxnLst>
    <dgm:cxn modelId="{F0A73B25-28DF-460F-99B0-3B7346D2C3FD}" srcId="{AB6847A5-7DE5-49C8-9FF8-42D433EBFDE7}" destId="{B3467CAD-EEE4-40CE-870D-0B9D62A3B6DE}" srcOrd="0" destOrd="0" parTransId="{E55E5F84-1D0F-43A7-9A01-8E9ED89A5DF8}" sibTransId="{42F7858B-CF78-4423-A510-544DD586B160}"/>
    <dgm:cxn modelId="{3370927E-76A2-4885-AE07-E8BA9E8D5693}" type="presOf" srcId="{E55E5F84-1D0F-43A7-9A01-8E9ED89A5DF8}" destId="{7FEC0BB9-9DB7-406A-88FA-F36A475486D7}" srcOrd="0" destOrd="0" presId="urn:microsoft.com/office/officeart/2005/8/layout/radial4"/>
    <dgm:cxn modelId="{4B78CC3D-C677-4321-8E24-07BA938A07B8}" type="presOf" srcId="{B3467CAD-EEE4-40CE-870D-0B9D62A3B6DE}" destId="{D1A044AD-F106-4A0A-9289-9C1814A7322A}" srcOrd="0" destOrd="0" presId="urn:microsoft.com/office/officeart/2005/8/layout/radial4"/>
    <dgm:cxn modelId="{FF4F5B95-5051-4E47-9ADF-552F4214570E}" type="presOf" srcId="{EAA55BC2-6B5C-4F30-B50F-230A73A4446B}" destId="{22931C8B-BE36-4D92-8A63-A0E516A172AC}" srcOrd="0" destOrd="0" presId="urn:microsoft.com/office/officeart/2005/8/layout/radial4"/>
    <dgm:cxn modelId="{C96B8F62-B02B-4FEB-89A4-08558DD242D1}" type="presOf" srcId="{EACE8805-0818-4589-A6FD-DC688D2A1B26}" destId="{A7FFF3CC-70F7-45C6-AA58-A693F4F0B35B}" srcOrd="0" destOrd="0" presId="urn:microsoft.com/office/officeart/2005/8/layout/radial4"/>
    <dgm:cxn modelId="{CCE91395-4B1A-4571-BD58-5A69D0064572}" srcId="{FB64134C-DB54-43D5-A3E4-077F4DA2A731}" destId="{AB6847A5-7DE5-49C8-9FF8-42D433EBFDE7}" srcOrd="0" destOrd="0" parTransId="{1EBD1638-6394-41C4-92D1-59D9C3B411DF}" sibTransId="{A3F8E8E7-559F-40E2-B25C-4BE057B44502}"/>
    <dgm:cxn modelId="{56987D56-9CED-4920-9FA0-7D2CAA3D52E0}" type="presOf" srcId="{AB6847A5-7DE5-49C8-9FF8-42D433EBFDE7}" destId="{CC2C3F5B-2CF3-496D-88E7-0BB31B5AF88D}" srcOrd="0" destOrd="0" presId="urn:microsoft.com/office/officeart/2005/8/layout/radial4"/>
    <dgm:cxn modelId="{405998DA-26BF-4B36-93F2-051CFF84320A}" srcId="{AB6847A5-7DE5-49C8-9FF8-42D433EBFDE7}" destId="{EAA55BC2-6B5C-4F30-B50F-230A73A4446B}" srcOrd="2" destOrd="0" parTransId="{26CEDC64-D277-4E45-81E6-7D9F91C881B1}" sibTransId="{EC2E2BE9-5F76-4050-B731-39332DE3555F}"/>
    <dgm:cxn modelId="{22EE2365-DFCD-43FB-A0ED-E77F8D60270B}" srcId="{AB6847A5-7DE5-49C8-9FF8-42D433EBFDE7}" destId="{489A13EB-271F-4D2B-B273-4584842F27CD}" srcOrd="1" destOrd="0" parTransId="{EACE8805-0818-4589-A6FD-DC688D2A1B26}" sibTransId="{9B1FF10B-5364-4D59-B45F-AAA4ADFAAC13}"/>
    <dgm:cxn modelId="{29134A56-ADED-4AF5-A186-A9F7580308B6}" type="presOf" srcId="{489A13EB-271F-4D2B-B273-4584842F27CD}" destId="{F8899CBA-BA90-4F58-B598-E4B3F1747CB1}" srcOrd="0" destOrd="0" presId="urn:microsoft.com/office/officeart/2005/8/layout/radial4"/>
    <dgm:cxn modelId="{A649A6F9-BAF3-4228-B4D9-5D7CBD25D6BE}" type="presOf" srcId="{26CEDC64-D277-4E45-81E6-7D9F91C881B1}" destId="{99D3E5F4-CA92-42CE-99F3-925C3B2317D8}" srcOrd="0" destOrd="0" presId="urn:microsoft.com/office/officeart/2005/8/layout/radial4"/>
    <dgm:cxn modelId="{BB11FF58-7292-46DB-B198-BC388ED51DAE}" type="presOf" srcId="{FB64134C-DB54-43D5-A3E4-077F4DA2A731}" destId="{59837BD6-2977-42FD-92D0-2B17AF4D942F}" srcOrd="0" destOrd="0" presId="urn:microsoft.com/office/officeart/2005/8/layout/radial4"/>
    <dgm:cxn modelId="{200739BE-0520-4DDC-AE65-AFE23960D630}" type="presParOf" srcId="{59837BD6-2977-42FD-92D0-2B17AF4D942F}" destId="{CC2C3F5B-2CF3-496D-88E7-0BB31B5AF88D}" srcOrd="0" destOrd="0" presId="urn:microsoft.com/office/officeart/2005/8/layout/radial4"/>
    <dgm:cxn modelId="{A7F248D8-A01A-4B9E-9E67-DA782D27A6C6}" type="presParOf" srcId="{59837BD6-2977-42FD-92D0-2B17AF4D942F}" destId="{7FEC0BB9-9DB7-406A-88FA-F36A475486D7}" srcOrd="1" destOrd="0" presId="urn:microsoft.com/office/officeart/2005/8/layout/radial4"/>
    <dgm:cxn modelId="{50883C77-B8CB-4D90-9CA0-9CB0ED9D443A}" type="presParOf" srcId="{59837BD6-2977-42FD-92D0-2B17AF4D942F}" destId="{D1A044AD-F106-4A0A-9289-9C1814A7322A}" srcOrd="2" destOrd="0" presId="urn:microsoft.com/office/officeart/2005/8/layout/radial4"/>
    <dgm:cxn modelId="{6D1A0890-BB9F-4082-A913-7396F1A35134}" type="presParOf" srcId="{59837BD6-2977-42FD-92D0-2B17AF4D942F}" destId="{A7FFF3CC-70F7-45C6-AA58-A693F4F0B35B}" srcOrd="3" destOrd="0" presId="urn:microsoft.com/office/officeart/2005/8/layout/radial4"/>
    <dgm:cxn modelId="{16BB4E41-E845-478C-A782-86C8F4912CF5}" type="presParOf" srcId="{59837BD6-2977-42FD-92D0-2B17AF4D942F}" destId="{F8899CBA-BA90-4F58-B598-E4B3F1747CB1}" srcOrd="4" destOrd="0" presId="urn:microsoft.com/office/officeart/2005/8/layout/radial4"/>
    <dgm:cxn modelId="{602D831D-5F39-4318-A366-D1C199E8A7BA}" type="presParOf" srcId="{59837BD6-2977-42FD-92D0-2B17AF4D942F}" destId="{99D3E5F4-CA92-42CE-99F3-925C3B2317D8}" srcOrd="5" destOrd="0" presId="urn:microsoft.com/office/officeart/2005/8/layout/radial4"/>
    <dgm:cxn modelId="{3E37C3F7-EB01-49D1-9F06-5E8C2E5C0720}" type="presParOf" srcId="{59837BD6-2977-42FD-92D0-2B17AF4D942F}" destId="{22931C8B-BE36-4D92-8A63-A0E516A172A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EFBC790-2A4C-4880-A594-B0A7BF1B3E5B}" type="doc">
      <dgm:prSet loTypeId="urn:microsoft.com/office/officeart/2005/8/layout/hierarchy1" loCatId="hierarchy" qsTypeId="urn:microsoft.com/office/officeart/2005/8/quickstyle/3d5" qsCatId="3D" csTypeId="urn:microsoft.com/office/officeart/2005/8/colors/accent1_2" csCatId="accent1" phldr="1"/>
      <dgm:spPr/>
      <dgm:t>
        <a:bodyPr/>
        <a:lstStyle/>
        <a:p>
          <a:endParaRPr lang="en-US"/>
        </a:p>
      </dgm:t>
    </dgm:pt>
    <dgm:pt modelId="{88F6C393-4441-452C-820D-382F191B9B0C}">
      <dgm:prSet phldrT="[Text]"/>
      <dgm:spPr>
        <a:ln>
          <a:solidFill>
            <a:srgbClr val="6600CC"/>
          </a:solidFill>
        </a:ln>
      </dgm:spPr>
      <dgm:t>
        <a:bodyPr/>
        <a:lstStyle/>
        <a:p>
          <a:r>
            <a:rPr lang="en-US" smtClean="0">
              <a:solidFill>
                <a:srgbClr val="6600CC"/>
              </a:solidFill>
            </a:rPr>
            <a:t>Vai trò</a:t>
          </a:r>
          <a:endParaRPr lang="en-US">
            <a:solidFill>
              <a:srgbClr val="6600CC"/>
            </a:solidFill>
          </a:endParaRPr>
        </a:p>
      </dgm:t>
    </dgm:pt>
    <dgm:pt modelId="{A787B094-A0CE-42C4-A9A5-0B0089FE00EB}" type="parTrans" cxnId="{3C4BC3AA-B000-4404-9264-FCAFC83E0419}">
      <dgm:prSet/>
      <dgm:spPr/>
      <dgm:t>
        <a:bodyPr/>
        <a:lstStyle/>
        <a:p>
          <a:endParaRPr lang="en-US"/>
        </a:p>
      </dgm:t>
    </dgm:pt>
    <dgm:pt modelId="{4775486B-44AA-468D-A132-0EED6B9A9417}" type="sibTrans" cxnId="{3C4BC3AA-B000-4404-9264-FCAFC83E0419}">
      <dgm:prSet/>
      <dgm:spPr/>
      <dgm:t>
        <a:bodyPr/>
        <a:lstStyle/>
        <a:p>
          <a:endParaRPr lang="en-US"/>
        </a:p>
      </dgm:t>
    </dgm:pt>
    <dgm:pt modelId="{57FA0569-A230-4E1B-BB44-3D66FB7CA88C}">
      <dgm:prSet phldrT="[Text]"/>
      <dgm:spPr>
        <a:ln>
          <a:solidFill>
            <a:schemeClr val="accent1">
              <a:lumMod val="75000"/>
            </a:schemeClr>
          </a:solidFill>
        </a:ln>
      </dgm:spPr>
      <dgm:t>
        <a:bodyPr/>
        <a:lstStyle/>
        <a:p>
          <a:r>
            <a:rPr lang="en-US" smtClean="0">
              <a:solidFill>
                <a:schemeClr val="accent1">
                  <a:lumMod val="50000"/>
                </a:schemeClr>
              </a:solidFill>
            </a:rPr>
            <a:t>Hoạt động con người</a:t>
          </a:r>
          <a:endParaRPr lang="en-US">
            <a:solidFill>
              <a:schemeClr val="accent1">
                <a:lumMod val="50000"/>
              </a:schemeClr>
            </a:solidFill>
          </a:endParaRPr>
        </a:p>
      </dgm:t>
    </dgm:pt>
    <dgm:pt modelId="{11DD3A8E-F734-4F4C-87E1-369D6867B2A8}" type="parTrans" cxnId="{A15CC982-03FE-400F-8A64-22424932F598}">
      <dgm:prSet/>
      <dgm:spPr>
        <a:solidFill>
          <a:schemeClr val="accent1">
            <a:lumMod val="50000"/>
          </a:schemeClr>
        </a:solidFill>
        <a:ln>
          <a:solidFill>
            <a:schemeClr val="accent1">
              <a:lumMod val="50000"/>
            </a:schemeClr>
          </a:solidFill>
        </a:ln>
      </dgm:spPr>
      <dgm:t>
        <a:bodyPr/>
        <a:lstStyle/>
        <a:p>
          <a:endParaRPr lang="en-US"/>
        </a:p>
      </dgm:t>
    </dgm:pt>
    <dgm:pt modelId="{2C2BDE00-8C89-4D46-9007-4EB6B0CC326A}" type="sibTrans" cxnId="{A15CC982-03FE-400F-8A64-22424932F598}">
      <dgm:prSet/>
      <dgm:spPr/>
      <dgm:t>
        <a:bodyPr/>
        <a:lstStyle/>
        <a:p>
          <a:endParaRPr lang="en-US"/>
        </a:p>
      </dgm:t>
    </dgm:pt>
    <dgm:pt modelId="{EB6030D6-BF0D-4F59-8210-6E941588933F}">
      <dgm:prSet phldrT="[Text]"/>
      <dgm:spPr>
        <a:ln>
          <a:solidFill>
            <a:srgbClr val="00B0F0"/>
          </a:solidFill>
        </a:ln>
      </dgm:spPr>
      <dgm:t>
        <a:bodyPr/>
        <a:lstStyle/>
        <a:p>
          <a:r>
            <a:rPr lang="en-US" smtClean="0">
              <a:solidFill>
                <a:srgbClr val="00B0F0"/>
              </a:solidFill>
            </a:rPr>
            <a:t>Hoạt động nhận thức</a:t>
          </a:r>
          <a:endParaRPr lang="en-US">
            <a:solidFill>
              <a:srgbClr val="00B0F0"/>
            </a:solidFill>
          </a:endParaRPr>
        </a:p>
      </dgm:t>
    </dgm:pt>
    <dgm:pt modelId="{517DBB8C-D6FE-4300-A4DF-B9B3F28A0D94}" type="parTrans" cxnId="{1D2DBAB1-2B72-4A8D-ABD6-A8B0F8E3793C}">
      <dgm:prSet/>
      <dgm:spPr>
        <a:solidFill>
          <a:schemeClr val="accent1">
            <a:lumMod val="50000"/>
          </a:schemeClr>
        </a:solidFill>
        <a:ln>
          <a:solidFill>
            <a:srgbClr val="0070C0"/>
          </a:solidFill>
        </a:ln>
      </dgm:spPr>
      <dgm:t>
        <a:bodyPr/>
        <a:lstStyle/>
        <a:p>
          <a:endParaRPr lang="en-US"/>
        </a:p>
      </dgm:t>
    </dgm:pt>
    <dgm:pt modelId="{ECDFCA98-94C4-4BB8-9523-583620EBBDDF}" type="sibTrans" cxnId="{1D2DBAB1-2B72-4A8D-ABD6-A8B0F8E3793C}">
      <dgm:prSet/>
      <dgm:spPr/>
      <dgm:t>
        <a:bodyPr/>
        <a:lstStyle/>
        <a:p>
          <a:endParaRPr lang="en-US"/>
        </a:p>
      </dgm:t>
    </dgm:pt>
    <dgm:pt modelId="{46123096-6689-4C56-B51F-A2F7549A9C28}">
      <dgm:prSet phldrT="[Text]"/>
      <dgm:spPr>
        <a:ln>
          <a:solidFill>
            <a:srgbClr val="00B050"/>
          </a:solidFill>
        </a:ln>
      </dgm:spPr>
      <dgm:t>
        <a:bodyPr/>
        <a:lstStyle/>
        <a:p>
          <a:r>
            <a:rPr lang="en-US" smtClean="0">
              <a:solidFill>
                <a:srgbClr val="00B050"/>
              </a:solidFill>
            </a:rPr>
            <a:t>Hoạt động sáng tạo</a:t>
          </a:r>
          <a:endParaRPr lang="en-US">
            <a:solidFill>
              <a:srgbClr val="00B050"/>
            </a:solidFill>
          </a:endParaRPr>
        </a:p>
      </dgm:t>
    </dgm:pt>
    <dgm:pt modelId="{2E346C65-EF9B-462A-A764-D33CDD21B33A}" type="parTrans" cxnId="{702657BB-3D89-46E7-A582-1BC1E2855C35}">
      <dgm:prSet/>
      <dgm:spPr/>
      <dgm:t>
        <a:bodyPr/>
        <a:lstStyle/>
        <a:p>
          <a:endParaRPr lang="en-US"/>
        </a:p>
      </dgm:t>
    </dgm:pt>
    <dgm:pt modelId="{C7A9AD80-2C2A-477F-8C30-17A0926697F2}" type="sibTrans" cxnId="{702657BB-3D89-46E7-A582-1BC1E2855C35}">
      <dgm:prSet/>
      <dgm:spPr/>
      <dgm:t>
        <a:bodyPr/>
        <a:lstStyle/>
        <a:p>
          <a:endParaRPr lang="en-US"/>
        </a:p>
      </dgm:t>
    </dgm:pt>
    <dgm:pt modelId="{E0E43017-6E1F-4081-9CB4-1CE89D3354F2}" type="pres">
      <dgm:prSet presAssocID="{EEFBC790-2A4C-4880-A594-B0A7BF1B3E5B}" presName="hierChild1" presStyleCnt="0">
        <dgm:presLayoutVars>
          <dgm:chPref val="1"/>
          <dgm:dir/>
          <dgm:animOne val="branch"/>
          <dgm:animLvl val="lvl"/>
          <dgm:resizeHandles/>
        </dgm:presLayoutVars>
      </dgm:prSet>
      <dgm:spPr/>
      <dgm:t>
        <a:bodyPr/>
        <a:lstStyle/>
        <a:p>
          <a:endParaRPr lang="en-US"/>
        </a:p>
      </dgm:t>
    </dgm:pt>
    <dgm:pt modelId="{A48B1775-2A1E-493C-B723-2C3222D31B2C}" type="pres">
      <dgm:prSet presAssocID="{88F6C393-4441-452C-820D-382F191B9B0C}" presName="hierRoot1" presStyleCnt="0"/>
      <dgm:spPr/>
    </dgm:pt>
    <dgm:pt modelId="{EF5EDDCA-7086-44C5-A77C-152DBCCFB664}" type="pres">
      <dgm:prSet presAssocID="{88F6C393-4441-452C-820D-382F191B9B0C}" presName="composite" presStyleCnt="0"/>
      <dgm:spPr/>
    </dgm:pt>
    <dgm:pt modelId="{EA2FC7A5-96F7-4ECE-A293-BCC12A954FFA}" type="pres">
      <dgm:prSet presAssocID="{88F6C393-4441-452C-820D-382F191B9B0C}" presName="background" presStyleLbl="node0" presStyleIdx="0" presStyleCnt="1"/>
      <dgm:spPr>
        <a:solidFill>
          <a:srgbClr val="6600CC"/>
        </a:solidFill>
      </dgm:spPr>
    </dgm:pt>
    <dgm:pt modelId="{BB78A9C5-E5B4-440E-927E-8FECB0FD605E}" type="pres">
      <dgm:prSet presAssocID="{88F6C393-4441-452C-820D-382F191B9B0C}" presName="text" presStyleLbl="fgAcc0" presStyleIdx="0" presStyleCnt="1">
        <dgm:presLayoutVars>
          <dgm:chPref val="3"/>
        </dgm:presLayoutVars>
      </dgm:prSet>
      <dgm:spPr/>
      <dgm:t>
        <a:bodyPr/>
        <a:lstStyle/>
        <a:p>
          <a:endParaRPr lang="en-US"/>
        </a:p>
      </dgm:t>
    </dgm:pt>
    <dgm:pt modelId="{C7D971B6-F5CC-487D-A055-BAF6E0E42D57}" type="pres">
      <dgm:prSet presAssocID="{88F6C393-4441-452C-820D-382F191B9B0C}" presName="hierChild2" presStyleCnt="0"/>
      <dgm:spPr/>
    </dgm:pt>
    <dgm:pt modelId="{62E3DDEB-08A4-4048-8571-DC1D5B02DF30}" type="pres">
      <dgm:prSet presAssocID="{11DD3A8E-F734-4F4C-87E1-369D6867B2A8}" presName="Name10" presStyleLbl="parChTrans1D2" presStyleIdx="0" presStyleCnt="3"/>
      <dgm:spPr/>
      <dgm:t>
        <a:bodyPr/>
        <a:lstStyle/>
        <a:p>
          <a:endParaRPr lang="en-US"/>
        </a:p>
      </dgm:t>
    </dgm:pt>
    <dgm:pt modelId="{DC4C6325-65BF-4D82-A713-7392890EED40}" type="pres">
      <dgm:prSet presAssocID="{57FA0569-A230-4E1B-BB44-3D66FB7CA88C}" presName="hierRoot2" presStyleCnt="0"/>
      <dgm:spPr/>
    </dgm:pt>
    <dgm:pt modelId="{55DB4EB1-AE60-481F-BAD0-57CEEE66B650}" type="pres">
      <dgm:prSet presAssocID="{57FA0569-A230-4E1B-BB44-3D66FB7CA88C}" presName="composite2" presStyleCnt="0"/>
      <dgm:spPr/>
    </dgm:pt>
    <dgm:pt modelId="{330045B8-1DBE-40D5-99C0-567CA191D99E}" type="pres">
      <dgm:prSet presAssocID="{57FA0569-A230-4E1B-BB44-3D66FB7CA88C}" presName="background2" presStyleLbl="node2" presStyleIdx="0" presStyleCnt="3"/>
      <dgm:spPr>
        <a:solidFill>
          <a:schemeClr val="accent1">
            <a:lumMod val="75000"/>
          </a:schemeClr>
        </a:solidFill>
      </dgm:spPr>
    </dgm:pt>
    <dgm:pt modelId="{2E3B0BD9-875B-42FA-886E-87E31D58559C}" type="pres">
      <dgm:prSet presAssocID="{57FA0569-A230-4E1B-BB44-3D66FB7CA88C}" presName="text2" presStyleLbl="fgAcc2" presStyleIdx="0" presStyleCnt="3">
        <dgm:presLayoutVars>
          <dgm:chPref val="3"/>
        </dgm:presLayoutVars>
      </dgm:prSet>
      <dgm:spPr/>
      <dgm:t>
        <a:bodyPr/>
        <a:lstStyle/>
        <a:p>
          <a:endParaRPr lang="en-US"/>
        </a:p>
      </dgm:t>
    </dgm:pt>
    <dgm:pt modelId="{BBDDC503-252D-47BF-A770-10AA200ED73B}" type="pres">
      <dgm:prSet presAssocID="{57FA0569-A230-4E1B-BB44-3D66FB7CA88C}" presName="hierChild3" presStyleCnt="0"/>
      <dgm:spPr/>
    </dgm:pt>
    <dgm:pt modelId="{CA3FBDA4-5B47-4938-89DD-42A28E5E1BAA}" type="pres">
      <dgm:prSet presAssocID="{517DBB8C-D6FE-4300-A4DF-B9B3F28A0D94}" presName="Name10" presStyleLbl="parChTrans1D2" presStyleIdx="1" presStyleCnt="3"/>
      <dgm:spPr/>
      <dgm:t>
        <a:bodyPr/>
        <a:lstStyle/>
        <a:p>
          <a:endParaRPr lang="en-US"/>
        </a:p>
      </dgm:t>
    </dgm:pt>
    <dgm:pt modelId="{D607ED32-A788-4E6D-A087-C4974E1EF4CF}" type="pres">
      <dgm:prSet presAssocID="{EB6030D6-BF0D-4F59-8210-6E941588933F}" presName="hierRoot2" presStyleCnt="0"/>
      <dgm:spPr/>
    </dgm:pt>
    <dgm:pt modelId="{F11D5A52-3661-4665-901B-184EC19D55F4}" type="pres">
      <dgm:prSet presAssocID="{EB6030D6-BF0D-4F59-8210-6E941588933F}" presName="composite2" presStyleCnt="0"/>
      <dgm:spPr/>
    </dgm:pt>
    <dgm:pt modelId="{66D64F4B-8104-4D68-8F99-9459B292DA5B}" type="pres">
      <dgm:prSet presAssocID="{EB6030D6-BF0D-4F59-8210-6E941588933F}" presName="background2" presStyleLbl="node2" presStyleIdx="1" presStyleCnt="3"/>
      <dgm:spPr>
        <a:solidFill>
          <a:srgbClr val="00B0F0"/>
        </a:solidFill>
      </dgm:spPr>
    </dgm:pt>
    <dgm:pt modelId="{DDBF6B8F-D953-466D-B01E-D69598A30BCA}" type="pres">
      <dgm:prSet presAssocID="{EB6030D6-BF0D-4F59-8210-6E941588933F}" presName="text2" presStyleLbl="fgAcc2" presStyleIdx="1" presStyleCnt="3">
        <dgm:presLayoutVars>
          <dgm:chPref val="3"/>
        </dgm:presLayoutVars>
      </dgm:prSet>
      <dgm:spPr/>
      <dgm:t>
        <a:bodyPr/>
        <a:lstStyle/>
        <a:p>
          <a:endParaRPr lang="en-US"/>
        </a:p>
      </dgm:t>
    </dgm:pt>
    <dgm:pt modelId="{CA8C3900-D547-419B-8A0A-3984F3A35B46}" type="pres">
      <dgm:prSet presAssocID="{EB6030D6-BF0D-4F59-8210-6E941588933F}" presName="hierChild3" presStyleCnt="0"/>
      <dgm:spPr/>
    </dgm:pt>
    <dgm:pt modelId="{8AA5AE64-5459-402D-A4CE-9A59D71F1095}" type="pres">
      <dgm:prSet presAssocID="{2E346C65-EF9B-462A-A764-D33CDD21B33A}" presName="Name10" presStyleLbl="parChTrans1D2" presStyleIdx="2" presStyleCnt="3"/>
      <dgm:spPr/>
      <dgm:t>
        <a:bodyPr/>
        <a:lstStyle/>
        <a:p>
          <a:endParaRPr lang="en-US"/>
        </a:p>
      </dgm:t>
    </dgm:pt>
    <dgm:pt modelId="{EE6DB5ED-E038-4561-8DD4-E008EB19F6F4}" type="pres">
      <dgm:prSet presAssocID="{46123096-6689-4C56-B51F-A2F7549A9C28}" presName="hierRoot2" presStyleCnt="0"/>
      <dgm:spPr/>
    </dgm:pt>
    <dgm:pt modelId="{841FA19B-E7F4-47DC-AE89-2A62A8634A5C}" type="pres">
      <dgm:prSet presAssocID="{46123096-6689-4C56-B51F-A2F7549A9C28}" presName="composite2" presStyleCnt="0"/>
      <dgm:spPr/>
    </dgm:pt>
    <dgm:pt modelId="{078E815A-3F55-4497-9200-842F64DB4B24}" type="pres">
      <dgm:prSet presAssocID="{46123096-6689-4C56-B51F-A2F7549A9C28}" presName="background2" presStyleLbl="node2" presStyleIdx="2" presStyleCnt="3"/>
      <dgm:spPr>
        <a:solidFill>
          <a:srgbClr val="00B050"/>
        </a:solidFill>
      </dgm:spPr>
    </dgm:pt>
    <dgm:pt modelId="{CDCE81DF-2727-4AD6-BB5C-9596D6630B1D}" type="pres">
      <dgm:prSet presAssocID="{46123096-6689-4C56-B51F-A2F7549A9C28}" presName="text2" presStyleLbl="fgAcc2" presStyleIdx="2" presStyleCnt="3">
        <dgm:presLayoutVars>
          <dgm:chPref val="3"/>
        </dgm:presLayoutVars>
      </dgm:prSet>
      <dgm:spPr/>
      <dgm:t>
        <a:bodyPr/>
        <a:lstStyle/>
        <a:p>
          <a:endParaRPr lang="en-US"/>
        </a:p>
      </dgm:t>
    </dgm:pt>
    <dgm:pt modelId="{75ED93EC-BC74-4B69-A12A-5EFF54FF48E6}" type="pres">
      <dgm:prSet presAssocID="{46123096-6689-4C56-B51F-A2F7549A9C28}" presName="hierChild3" presStyleCnt="0"/>
      <dgm:spPr/>
    </dgm:pt>
  </dgm:ptLst>
  <dgm:cxnLst>
    <dgm:cxn modelId="{702657BB-3D89-46E7-A582-1BC1E2855C35}" srcId="{88F6C393-4441-452C-820D-382F191B9B0C}" destId="{46123096-6689-4C56-B51F-A2F7549A9C28}" srcOrd="2" destOrd="0" parTransId="{2E346C65-EF9B-462A-A764-D33CDD21B33A}" sibTransId="{C7A9AD80-2C2A-477F-8C30-17A0926697F2}"/>
    <dgm:cxn modelId="{9BA5AE9F-17DA-49AB-8166-E23E2D57CDAD}" type="presOf" srcId="{EB6030D6-BF0D-4F59-8210-6E941588933F}" destId="{DDBF6B8F-D953-466D-B01E-D69598A30BCA}" srcOrd="0" destOrd="0" presId="urn:microsoft.com/office/officeart/2005/8/layout/hierarchy1"/>
    <dgm:cxn modelId="{9F2F0341-350D-41B0-B9AD-EE3F54662571}" type="presOf" srcId="{11DD3A8E-F734-4F4C-87E1-369D6867B2A8}" destId="{62E3DDEB-08A4-4048-8571-DC1D5B02DF30}" srcOrd="0" destOrd="0" presId="urn:microsoft.com/office/officeart/2005/8/layout/hierarchy1"/>
    <dgm:cxn modelId="{BC20262A-FBFA-4AB2-B712-44364E9024DB}" type="presOf" srcId="{88F6C393-4441-452C-820D-382F191B9B0C}" destId="{BB78A9C5-E5B4-440E-927E-8FECB0FD605E}" srcOrd="0" destOrd="0" presId="urn:microsoft.com/office/officeart/2005/8/layout/hierarchy1"/>
    <dgm:cxn modelId="{1D2DBAB1-2B72-4A8D-ABD6-A8B0F8E3793C}" srcId="{88F6C393-4441-452C-820D-382F191B9B0C}" destId="{EB6030D6-BF0D-4F59-8210-6E941588933F}" srcOrd="1" destOrd="0" parTransId="{517DBB8C-D6FE-4300-A4DF-B9B3F28A0D94}" sibTransId="{ECDFCA98-94C4-4BB8-9523-583620EBBDDF}"/>
    <dgm:cxn modelId="{A15CC982-03FE-400F-8A64-22424932F598}" srcId="{88F6C393-4441-452C-820D-382F191B9B0C}" destId="{57FA0569-A230-4E1B-BB44-3D66FB7CA88C}" srcOrd="0" destOrd="0" parTransId="{11DD3A8E-F734-4F4C-87E1-369D6867B2A8}" sibTransId="{2C2BDE00-8C89-4D46-9007-4EB6B0CC326A}"/>
    <dgm:cxn modelId="{0C018B2E-D1CC-4D1F-9AC1-902E1BE43F0C}" type="presOf" srcId="{46123096-6689-4C56-B51F-A2F7549A9C28}" destId="{CDCE81DF-2727-4AD6-BB5C-9596D6630B1D}" srcOrd="0" destOrd="0" presId="urn:microsoft.com/office/officeart/2005/8/layout/hierarchy1"/>
    <dgm:cxn modelId="{56D63C67-2A68-48D5-BD2E-3C77C0E4060E}" type="presOf" srcId="{EEFBC790-2A4C-4880-A594-B0A7BF1B3E5B}" destId="{E0E43017-6E1F-4081-9CB4-1CE89D3354F2}" srcOrd="0" destOrd="0" presId="urn:microsoft.com/office/officeart/2005/8/layout/hierarchy1"/>
    <dgm:cxn modelId="{292915BA-7151-4C95-BA7B-88BBC106C802}" type="presOf" srcId="{2E346C65-EF9B-462A-A764-D33CDD21B33A}" destId="{8AA5AE64-5459-402D-A4CE-9A59D71F1095}" srcOrd="0" destOrd="0" presId="urn:microsoft.com/office/officeart/2005/8/layout/hierarchy1"/>
    <dgm:cxn modelId="{3C4BC3AA-B000-4404-9264-FCAFC83E0419}" srcId="{EEFBC790-2A4C-4880-A594-B0A7BF1B3E5B}" destId="{88F6C393-4441-452C-820D-382F191B9B0C}" srcOrd="0" destOrd="0" parTransId="{A787B094-A0CE-42C4-A9A5-0B0089FE00EB}" sibTransId="{4775486B-44AA-468D-A132-0EED6B9A9417}"/>
    <dgm:cxn modelId="{BD4834A5-CE56-4CC6-9885-73DC18DEE226}" type="presOf" srcId="{517DBB8C-D6FE-4300-A4DF-B9B3F28A0D94}" destId="{CA3FBDA4-5B47-4938-89DD-42A28E5E1BAA}" srcOrd="0" destOrd="0" presId="urn:microsoft.com/office/officeart/2005/8/layout/hierarchy1"/>
    <dgm:cxn modelId="{BDE0AA34-F8FE-465F-8BB0-EB2003F46C36}" type="presOf" srcId="{57FA0569-A230-4E1B-BB44-3D66FB7CA88C}" destId="{2E3B0BD9-875B-42FA-886E-87E31D58559C}" srcOrd="0" destOrd="0" presId="urn:microsoft.com/office/officeart/2005/8/layout/hierarchy1"/>
    <dgm:cxn modelId="{887FB723-838F-4D00-ABCD-1DF88B69A450}" type="presParOf" srcId="{E0E43017-6E1F-4081-9CB4-1CE89D3354F2}" destId="{A48B1775-2A1E-493C-B723-2C3222D31B2C}" srcOrd="0" destOrd="0" presId="urn:microsoft.com/office/officeart/2005/8/layout/hierarchy1"/>
    <dgm:cxn modelId="{C47C8CD8-EBEA-4495-9989-A078CE800EEF}" type="presParOf" srcId="{A48B1775-2A1E-493C-B723-2C3222D31B2C}" destId="{EF5EDDCA-7086-44C5-A77C-152DBCCFB664}" srcOrd="0" destOrd="0" presId="urn:microsoft.com/office/officeart/2005/8/layout/hierarchy1"/>
    <dgm:cxn modelId="{9D6F16C4-29E7-4A02-A58C-C02ABAFFC68D}" type="presParOf" srcId="{EF5EDDCA-7086-44C5-A77C-152DBCCFB664}" destId="{EA2FC7A5-96F7-4ECE-A293-BCC12A954FFA}" srcOrd="0" destOrd="0" presId="urn:microsoft.com/office/officeart/2005/8/layout/hierarchy1"/>
    <dgm:cxn modelId="{0A4EE590-DF81-4B17-8705-0F92D10BA1DD}" type="presParOf" srcId="{EF5EDDCA-7086-44C5-A77C-152DBCCFB664}" destId="{BB78A9C5-E5B4-440E-927E-8FECB0FD605E}" srcOrd="1" destOrd="0" presId="urn:microsoft.com/office/officeart/2005/8/layout/hierarchy1"/>
    <dgm:cxn modelId="{81C21003-30C5-4A56-A8B3-52127275C1B2}" type="presParOf" srcId="{A48B1775-2A1E-493C-B723-2C3222D31B2C}" destId="{C7D971B6-F5CC-487D-A055-BAF6E0E42D57}" srcOrd="1" destOrd="0" presId="urn:microsoft.com/office/officeart/2005/8/layout/hierarchy1"/>
    <dgm:cxn modelId="{DBF6A976-D8AE-40CD-A1DD-BB0A84300E94}" type="presParOf" srcId="{C7D971B6-F5CC-487D-A055-BAF6E0E42D57}" destId="{62E3DDEB-08A4-4048-8571-DC1D5B02DF30}" srcOrd="0" destOrd="0" presId="urn:microsoft.com/office/officeart/2005/8/layout/hierarchy1"/>
    <dgm:cxn modelId="{6AD6EA23-60D4-4D5F-BC1A-6D3221729911}" type="presParOf" srcId="{C7D971B6-F5CC-487D-A055-BAF6E0E42D57}" destId="{DC4C6325-65BF-4D82-A713-7392890EED40}" srcOrd="1" destOrd="0" presId="urn:microsoft.com/office/officeart/2005/8/layout/hierarchy1"/>
    <dgm:cxn modelId="{53A455FC-064D-4A1F-91BE-7F229D1740B4}" type="presParOf" srcId="{DC4C6325-65BF-4D82-A713-7392890EED40}" destId="{55DB4EB1-AE60-481F-BAD0-57CEEE66B650}" srcOrd="0" destOrd="0" presId="urn:microsoft.com/office/officeart/2005/8/layout/hierarchy1"/>
    <dgm:cxn modelId="{A7DC85D3-C8B9-4C8A-8E39-171519B52910}" type="presParOf" srcId="{55DB4EB1-AE60-481F-BAD0-57CEEE66B650}" destId="{330045B8-1DBE-40D5-99C0-567CA191D99E}" srcOrd="0" destOrd="0" presId="urn:microsoft.com/office/officeart/2005/8/layout/hierarchy1"/>
    <dgm:cxn modelId="{F594FF02-49AA-4F99-9DFC-BF050B63569E}" type="presParOf" srcId="{55DB4EB1-AE60-481F-BAD0-57CEEE66B650}" destId="{2E3B0BD9-875B-42FA-886E-87E31D58559C}" srcOrd="1" destOrd="0" presId="urn:microsoft.com/office/officeart/2005/8/layout/hierarchy1"/>
    <dgm:cxn modelId="{4E7E4894-5C5E-4E5D-A5DC-3A98A89C01F0}" type="presParOf" srcId="{DC4C6325-65BF-4D82-A713-7392890EED40}" destId="{BBDDC503-252D-47BF-A770-10AA200ED73B}" srcOrd="1" destOrd="0" presId="urn:microsoft.com/office/officeart/2005/8/layout/hierarchy1"/>
    <dgm:cxn modelId="{1A8A0300-CE57-49AE-B6D2-FD9E4028BF39}" type="presParOf" srcId="{C7D971B6-F5CC-487D-A055-BAF6E0E42D57}" destId="{CA3FBDA4-5B47-4938-89DD-42A28E5E1BAA}" srcOrd="2" destOrd="0" presId="urn:microsoft.com/office/officeart/2005/8/layout/hierarchy1"/>
    <dgm:cxn modelId="{93F777FF-D6FA-4990-B53A-637F007B208C}" type="presParOf" srcId="{C7D971B6-F5CC-487D-A055-BAF6E0E42D57}" destId="{D607ED32-A788-4E6D-A087-C4974E1EF4CF}" srcOrd="3" destOrd="0" presId="urn:microsoft.com/office/officeart/2005/8/layout/hierarchy1"/>
    <dgm:cxn modelId="{F5B81A7D-707D-4F1C-8FEC-6BA459D2E810}" type="presParOf" srcId="{D607ED32-A788-4E6D-A087-C4974E1EF4CF}" destId="{F11D5A52-3661-4665-901B-184EC19D55F4}" srcOrd="0" destOrd="0" presId="urn:microsoft.com/office/officeart/2005/8/layout/hierarchy1"/>
    <dgm:cxn modelId="{4E33F943-08F2-4E55-BF49-588F1719C173}" type="presParOf" srcId="{F11D5A52-3661-4665-901B-184EC19D55F4}" destId="{66D64F4B-8104-4D68-8F99-9459B292DA5B}" srcOrd="0" destOrd="0" presId="urn:microsoft.com/office/officeart/2005/8/layout/hierarchy1"/>
    <dgm:cxn modelId="{A9979A70-8767-436B-8EAC-2E98B8146058}" type="presParOf" srcId="{F11D5A52-3661-4665-901B-184EC19D55F4}" destId="{DDBF6B8F-D953-466D-B01E-D69598A30BCA}" srcOrd="1" destOrd="0" presId="urn:microsoft.com/office/officeart/2005/8/layout/hierarchy1"/>
    <dgm:cxn modelId="{C91560C5-6C3E-4647-A631-5B9DB3567E2F}" type="presParOf" srcId="{D607ED32-A788-4E6D-A087-C4974E1EF4CF}" destId="{CA8C3900-D547-419B-8A0A-3984F3A35B46}" srcOrd="1" destOrd="0" presId="urn:microsoft.com/office/officeart/2005/8/layout/hierarchy1"/>
    <dgm:cxn modelId="{7C226ACD-F910-441F-8E68-0F35D30EEACD}" type="presParOf" srcId="{C7D971B6-F5CC-487D-A055-BAF6E0E42D57}" destId="{8AA5AE64-5459-402D-A4CE-9A59D71F1095}" srcOrd="4" destOrd="0" presId="urn:microsoft.com/office/officeart/2005/8/layout/hierarchy1"/>
    <dgm:cxn modelId="{7DA7537E-D3DE-4503-AE3A-7A1819269386}" type="presParOf" srcId="{C7D971B6-F5CC-487D-A055-BAF6E0E42D57}" destId="{EE6DB5ED-E038-4561-8DD4-E008EB19F6F4}" srcOrd="5" destOrd="0" presId="urn:microsoft.com/office/officeart/2005/8/layout/hierarchy1"/>
    <dgm:cxn modelId="{90001876-CCEF-435B-96C2-9692D6EBE23E}" type="presParOf" srcId="{EE6DB5ED-E038-4561-8DD4-E008EB19F6F4}" destId="{841FA19B-E7F4-47DC-AE89-2A62A8634A5C}" srcOrd="0" destOrd="0" presId="urn:microsoft.com/office/officeart/2005/8/layout/hierarchy1"/>
    <dgm:cxn modelId="{3D65EBC4-8077-4246-9B32-5FBE55941EBB}" type="presParOf" srcId="{841FA19B-E7F4-47DC-AE89-2A62A8634A5C}" destId="{078E815A-3F55-4497-9200-842F64DB4B24}" srcOrd="0" destOrd="0" presId="urn:microsoft.com/office/officeart/2005/8/layout/hierarchy1"/>
    <dgm:cxn modelId="{98F7A0E7-9038-4023-BF4F-59E587B3C94C}" type="presParOf" srcId="{841FA19B-E7F4-47DC-AE89-2A62A8634A5C}" destId="{CDCE81DF-2727-4AD6-BB5C-9596D6630B1D}" srcOrd="1" destOrd="0" presId="urn:microsoft.com/office/officeart/2005/8/layout/hierarchy1"/>
    <dgm:cxn modelId="{54B983EC-80FF-4D29-B73A-C2F3A26B94AF}" type="presParOf" srcId="{EE6DB5ED-E038-4561-8DD4-E008EB19F6F4}" destId="{75ED93EC-BC74-4B69-A12A-5EFF54FF48E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76C532E-C789-43BA-87BA-4E3FCC5ABDB4}" type="doc">
      <dgm:prSet loTypeId="urn:microsoft.com/office/officeart/2005/8/layout/bProcess4" loCatId="process" qsTypeId="urn:microsoft.com/office/officeart/2005/8/quickstyle/3d2" qsCatId="3D" csTypeId="urn:microsoft.com/office/officeart/2005/8/colors/accent1_2" csCatId="accent1" phldr="1"/>
      <dgm:spPr/>
      <dgm:t>
        <a:bodyPr/>
        <a:lstStyle/>
        <a:p>
          <a:endParaRPr lang="en-US"/>
        </a:p>
      </dgm:t>
    </dgm:pt>
    <dgm:pt modelId="{371822D2-13C1-4731-8365-41B27C32A85A}">
      <dgm:prSet phldrT="[Text]" custT="1"/>
      <dgm:spPr>
        <a:solidFill>
          <a:srgbClr val="00B050"/>
        </a:solidFill>
      </dgm:spPr>
      <dgm:t>
        <a:bodyPr/>
        <a:lstStyle/>
        <a:p>
          <a:r>
            <a:rPr lang="en-US" sz="2800" b="1" smtClean="0"/>
            <a:t>Quy luật nhận biết</a:t>
          </a:r>
          <a:endParaRPr lang="en-US" sz="2800">
            <a:latin typeface="Times New Roman" panose="02020603050405020304" pitchFamily="18" charset="0"/>
            <a:cs typeface="Times New Roman" panose="02020603050405020304" pitchFamily="18" charset="0"/>
          </a:endParaRPr>
        </a:p>
      </dgm:t>
    </dgm:pt>
    <dgm:pt modelId="{E6530697-D24B-45EA-A7F5-68BCE8E0D5AE}" type="parTrans" cxnId="{93290BFD-A775-4E8A-9BD7-347598E20DCA}">
      <dgm:prSet/>
      <dgm:spPr/>
      <dgm:t>
        <a:bodyPr/>
        <a:lstStyle/>
        <a:p>
          <a:endParaRPr lang="en-US"/>
        </a:p>
      </dgm:t>
    </dgm:pt>
    <dgm:pt modelId="{D979E2CB-7862-4351-8BFC-ED5F167CEF56}" type="sibTrans" cxnId="{93290BFD-A775-4E8A-9BD7-347598E20DCA}">
      <dgm:prSet/>
      <dgm:spPr>
        <a:solidFill>
          <a:srgbClr val="CC6600"/>
        </a:solidFill>
        <a:ln>
          <a:noFill/>
        </a:ln>
      </dgm:spPr>
      <dgm:t>
        <a:bodyPr/>
        <a:lstStyle/>
        <a:p>
          <a:endParaRPr lang="en-US"/>
        </a:p>
      </dgm:t>
    </dgm:pt>
    <dgm:pt modelId="{99320C75-A2BB-44B2-9298-7431FE406F2E}">
      <dgm:prSet phldrT="[Text]" custT="1"/>
      <dgm:spPr>
        <a:solidFill>
          <a:srgbClr val="6666FF"/>
        </a:solidFill>
      </dgm:spPr>
      <dgm:t>
        <a:bodyPr/>
        <a:lstStyle/>
        <a:p>
          <a:r>
            <a:rPr lang="en-US" sz="2800" b="1" smtClean="0"/>
            <a:t>Quy luật hứng thú</a:t>
          </a:r>
          <a:endParaRPr lang="en-US" sz="2800">
            <a:latin typeface="Times New Roman" panose="02020603050405020304" pitchFamily="18" charset="0"/>
            <a:cs typeface="Times New Roman" panose="02020603050405020304" pitchFamily="18" charset="0"/>
          </a:endParaRPr>
        </a:p>
      </dgm:t>
    </dgm:pt>
    <dgm:pt modelId="{D86BB115-BA21-4FE6-8DD4-0624BCC9BAD6}" type="parTrans" cxnId="{BDD0A11E-5791-4B0F-AB48-92335235A37B}">
      <dgm:prSet/>
      <dgm:spPr/>
      <dgm:t>
        <a:bodyPr/>
        <a:lstStyle/>
        <a:p>
          <a:endParaRPr lang="en-US"/>
        </a:p>
      </dgm:t>
    </dgm:pt>
    <dgm:pt modelId="{DBB76835-2EEE-4ADD-A6C6-A1BC334BE645}" type="sibTrans" cxnId="{BDD0A11E-5791-4B0F-AB48-92335235A37B}">
      <dgm:prSet/>
      <dgm:spPr>
        <a:solidFill>
          <a:srgbClr val="CC6600"/>
        </a:solidFill>
        <a:ln>
          <a:noFill/>
        </a:ln>
      </dgm:spPr>
      <dgm:t>
        <a:bodyPr/>
        <a:lstStyle/>
        <a:p>
          <a:endParaRPr lang="en-US"/>
        </a:p>
      </dgm:t>
    </dgm:pt>
    <dgm:pt modelId="{D8FC6879-76FF-4CE5-9D6B-8DCBDC3B32B4}">
      <dgm:prSet phldrT="[Text]" custT="1"/>
      <dgm:spPr>
        <a:solidFill>
          <a:srgbClr val="6600CC"/>
        </a:solidFill>
      </dgm:spPr>
      <dgm:t>
        <a:bodyPr/>
        <a:lstStyle/>
        <a:p>
          <a:r>
            <a:rPr lang="en-US" sz="2800" b="1" smtClean="0"/>
            <a:t>Quy luật tích luỹ</a:t>
          </a:r>
          <a:endParaRPr lang="en-US" sz="2800">
            <a:latin typeface="Times New Roman" panose="02020603050405020304" pitchFamily="18" charset="0"/>
            <a:cs typeface="Times New Roman" panose="02020603050405020304" pitchFamily="18" charset="0"/>
          </a:endParaRPr>
        </a:p>
      </dgm:t>
    </dgm:pt>
    <dgm:pt modelId="{D508E392-AD03-4703-BF89-EC239D739BC3}" type="parTrans" cxnId="{C994C85D-25ED-456D-A54B-C29F046CDBEC}">
      <dgm:prSet/>
      <dgm:spPr/>
      <dgm:t>
        <a:bodyPr/>
        <a:lstStyle/>
        <a:p>
          <a:endParaRPr lang="en-US"/>
        </a:p>
      </dgm:t>
    </dgm:pt>
    <dgm:pt modelId="{F56C9359-B405-400D-BDA4-4E7F76550E21}" type="sibTrans" cxnId="{C994C85D-25ED-456D-A54B-C29F046CDBEC}">
      <dgm:prSet/>
      <dgm:spPr>
        <a:solidFill>
          <a:srgbClr val="CC6600"/>
        </a:solidFill>
        <a:ln>
          <a:noFill/>
        </a:ln>
      </dgm:spPr>
      <dgm:t>
        <a:bodyPr/>
        <a:lstStyle/>
        <a:p>
          <a:endParaRPr lang="en-US"/>
        </a:p>
      </dgm:t>
    </dgm:pt>
    <dgm:pt modelId="{42104329-95DA-4557-9134-0CF5141597A4}">
      <dgm:prSet phldrT="[Text]" custT="1"/>
      <dgm:spPr>
        <a:solidFill>
          <a:srgbClr val="92D050"/>
        </a:solidFill>
      </dgm:spPr>
      <dgm:t>
        <a:bodyPr/>
        <a:lstStyle/>
        <a:p>
          <a:r>
            <a:rPr lang="en-US" sz="2800" b="1" smtClean="0"/>
            <a:t>Quy luật nối tiếp liên tục</a:t>
          </a:r>
          <a:endParaRPr lang="en-US" sz="2800">
            <a:latin typeface="Times New Roman" panose="02020603050405020304" pitchFamily="18" charset="0"/>
            <a:cs typeface="Times New Roman" panose="02020603050405020304" pitchFamily="18" charset="0"/>
          </a:endParaRPr>
        </a:p>
      </dgm:t>
    </dgm:pt>
    <dgm:pt modelId="{74536334-A158-4CF2-AF39-D32D826A9874}" type="parTrans" cxnId="{4520EECB-0922-49E3-AAF5-FA4E5DE3D8E1}">
      <dgm:prSet/>
      <dgm:spPr/>
      <dgm:t>
        <a:bodyPr/>
        <a:lstStyle/>
        <a:p>
          <a:endParaRPr lang="en-US"/>
        </a:p>
      </dgm:t>
    </dgm:pt>
    <dgm:pt modelId="{DB6B72F9-A0D0-45BA-8C05-80421E438941}" type="sibTrans" cxnId="{4520EECB-0922-49E3-AAF5-FA4E5DE3D8E1}">
      <dgm:prSet/>
      <dgm:spPr>
        <a:solidFill>
          <a:srgbClr val="CC6600"/>
        </a:solidFill>
        <a:ln>
          <a:noFill/>
        </a:ln>
      </dgm:spPr>
      <dgm:t>
        <a:bodyPr/>
        <a:lstStyle/>
        <a:p>
          <a:endParaRPr lang="en-US"/>
        </a:p>
      </dgm:t>
    </dgm:pt>
    <dgm:pt modelId="{3A60C979-4CAE-4086-BDD9-A80C1D0AEEAA}">
      <dgm:prSet phldrT="[Text]" custT="1"/>
      <dgm:spPr>
        <a:solidFill>
          <a:srgbClr val="00B0F0"/>
        </a:solidFill>
      </dgm:spPr>
      <dgm:t>
        <a:bodyPr/>
        <a:lstStyle/>
        <a:p>
          <a:r>
            <a:rPr lang="en-US" sz="2800" b="1" smtClean="0"/>
            <a:t>Quy luật liên kết</a:t>
          </a:r>
          <a:endParaRPr lang="en-US" sz="2800">
            <a:latin typeface="Times New Roman" panose="02020603050405020304" pitchFamily="18" charset="0"/>
            <a:cs typeface="Times New Roman" panose="02020603050405020304" pitchFamily="18" charset="0"/>
          </a:endParaRPr>
        </a:p>
      </dgm:t>
    </dgm:pt>
    <dgm:pt modelId="{F4AA35C0-1B56-41EF-9BE6-7B131BA157BE}" type="parTrans" cxnId="{825A5724-6A24-4092-9C66-136EBD501EE1}">
      <dgm:prSet/>
      <dgm:spPr/>
      <dgm:t>
        <a:bodyPr/>
        <a:lstStyle/>
        <a:p>
          <a:endParaRPr lang="en-US"/>
        </a:p>
      </dgm:t>
    </dgm:pt>
    <dgm:pt modelId="{41F14977-4FA2-4A81-8468-83F448A589AE}" type="sibTrans" cxnId="{825A5724-6A24-4092-9C66-136EBD501EE1}">
      <dgm:prSet/>
      <dgm:spPr>
        <a:solidFill>
          <a:srgbClr val="CC6600"/>
        </a:solidFill>
        <a:ln>
          <a:noFill/>
        </a:ln>
      </dgm:spPr>
      <dgm:t>
        <a:bodyPr/>
        <a:lstStyle/>
        <a:p>
          <a:endParaRPr lang="en-US"/>
        </a:p>
      </dgm:t>
    </dgm:pt>
    <dgm:pt modelId="{A9A4AAE9-8AED-4ED2-AB83-C0EF985D8DFF}">
      <dgm:prSet phldrT="[Text]" custT="1"/>
      <dgm:spPr>
        <a:solidFill>
          <a:srgbClr val="FFC000"/>
        </a:solidFill>
      </dgm:spPr>
      <dgm:t>
        <a:bodyPr/>
        <a:lstStyle/>
        <a:p>
          <a:r>
            <a:rPr lang="en-US" sz="2800" b="1" smtClean="0"/>
            <a:t>Quy luật nhớ có ý thức</a:t>
          </a:r>
          <a:endParaRPr lang="en-US" sz="2800">
            <a:latin typeface="Times New Roman" panose="02020603050405020304" pitchFamily="18" charset="0"/>
            <a:cs typeface="Times New Roman" panose="02020603050405020304" pitchFamily="18" charset="0"/>
          </a:endParaRPr>
        </a:p>
      </dgm:t>
    </dgm:pt>
    <dgm:pt modelId="{F36A2172-94AE-4DEA-B0D5-77A6332A0926}" type="parTrans" cxnId="{E8906C0D-0A77-44FE-BE6B-5285AFF034B5}">
      <dgm:prSet/>
      <dgm:spPr/>
      <dgm:t>
        <a:bodyPr/>
        <a:lstStyle/>
        <a:p>
          <a:endParaRPr lang="en-US"/>
        </a:p>
      </dgm:t>
    </dgm:pt>
    <dgm:pt modelId="{FE601479-25ED-4E3C-A889-CE52763E1415}" type="sibTrans" cxnId="{E8906C0D-0A77-44FE-BE6B-5285AFF034B5}">
      <dgm:prSet/>
      <dgm:spPr>
        <a:solidFill>
          <a:srgbClr val="CC6600"/>
        </a:solidFill>
        <a:ln>
          <a:noFill/>
        </a:ln>
      </dgm:spPr>
      <dgm:t>
        <a:bodyPr/>
        <a:lstStyle/>
        <a:p>
          <a:endParaRPr lang="en-US"/>
        </a:p>
      </dgm:t>
    </dgm:pt>
    <dgm:pt modelId="{5F74A5CB-1A41-480E-8A10-848C27A81083}">
      <dgm:prSet phldrT="[Text]" custT="1"/>
      <dgm:spPr>
        <a:solidFill>
          <a:srgbClr val="BD95D3"/>
        </a:solidFill>
      </dgm:spPr>
      <dgm:t>
        <a:bodyPr/>
        <a:lstStyle/>
        <a:p>
          <a:r>
            <a:rPr lang="en-US" sz="2800" b="1" smtClean="0"/>
            <a:t>Quy luật ấn tượng mạnh mẽ</a:t>
          </a:r>
          <a:endParaRPr lang="en-US" sz="2800">
            <a:latin typeface="Times New Roman" panose="02020603050405020304" pitchFamily="18" charset="0"/>
            <a:cs typeface="Times New Roman" panose="02020603050405020304" pitchFamily="18" charset="0"/>
          </a:endParaRPr>
        </a:p>
      </dgm:t>
    </dgm:pt>
    <dgm:pt modelId="{9C09E98F-3789-4F2B-851D-71106A8082EA}" type="parTrans" cxnId="{301D8055-883A-407C-8541-964A6D91748A}">
      <dgm:prSet/>
      <dgm:spPr/>
      <dgm:t>
        <a:bodyPr/>
        <a:lstStyle/>
        <a:p>
          <a:endParaRPr lang="en-US"/>
        </a:p>
      </dgm:t>
    </dgm:pt>
    <dgm:pt modelId="{D2C8D45F-84C4-4212-9947-686919249310}" type="sibTrans" cxnId="{301D8055-883A-407C-8541-964A6D91748A}">
      <dgm:prSet/>
      <dgm:spPr>
        <a:solidFill>
          <a:srgbClr val="CC6600"/>
        </a:solidFill>
        <a:ln>
          <a:noFill/>
        </a:ln>
      </dgm:spPr>
      <dgm:t>
        <a:bodyPr/>
        <a:lstStyle/>
        <a:p>
          <a:endParaRPr lang="en-US"/>
        </a:p>
      </dgm:t>
    </dgm:pt>
    <dgm:pt modelId="{4D6560F5-A2C7-416F-9971-18D65A25AC55}">
      <dgm:prSet phldrT="[Text]" custT="1"/>
      <dgm:spPr>
        <a:solidFill>
          <a:schemeClr val="bg2">
            <a:lumMod val="75000"/>
          </a:schemeClr>
        </a:solidFill>
      </dgm:spPr>
      <dgm:t>
        <a:bodyPr/>
        <a:lstStyle/>
        <a:p>
          <a:r>
            <a:rPr lang="en-US" sz="2800" b="1" smtClean="0"/>
            <a:t>Quy luật kiểm tra</a:t>
          </a:r>
          <a:endParaRPr lang="en-US" sz="2800">
            <a:latin typeface="Times New Roman" panose="02020603050405020304" pitchFamily="18" charset="0"/>
            <a:cs typeface="Times New Roman" panose="02020603050405020304" pitchFamily="18" charset="0"/>
          </a:endParaRPr>
        </a:p>
      </dgm:t>
    </dgm:pt>
    <dgm:pt modelId="{E8054901-4BDB-4E8A-939D-E193FA17120A}" type="parTrans" cxnId="{A71F7776-4735-4C87-B54C-23E02A099CF1}">
      <dgm:prSet/>
      <dgm:spPr/>
      <dgm:t>
        <a:bodyPr/>
        <a:lstStyle/>
        <a:p>
          <a:endParaRPr lang="en-US"/>
        </a:p>
      </dgm:t>
    </dgm:pt>
    <dgm:pt modelId="{29808654-D740-41F0-9580-8CF0AF0D2306}" type="sibTrans" cxnId="{A71F7776-4735-4C87-B54C-23E02A099CF1}">
      <dgm:prSet/>
      <dgm:spPr>
        <a:solidFill>
          <a:schemeClr val="accent1">
            <a:lumMod val="50000"/>
          </a:schemeClr>
        </a:solidFill>
      </dgm:spPr>
      <dgm:t>
        <a:bodyPr/>
        <a:lstStyle/>
        <a:p>
          <a:endParaRPr lang="en-US"/>
        </a:p>
      </dgm:t>
    </dgm:pt>
    <dgm:pt modelId="{928367A8-3CC4-456F-859D-6F29F065C749}" type="pres">
      <dgm:prSet presAssocID="{A76C532E-C789-43BA-87BA-4E3FCC5ABDB4}" presName="Name0" presStyleCnt="0">
        <dgm:presLayoutVars>
          <dgm:dir/>
          <dgm:resizeHandles/>
        </dgm:presLayoutVars>
      </dgm:prSet>
      <dgm:spPr/>
      <dgm:t>
        <a:bodyPr/>
        <a:lstStyle/>
        <a:p>
          <a:endParaRPr lang="en-US"/>
        </a:p>
      </dgm:t>
    </dgm:pt>
    <dgm:pt modelId="{57AE7CB6-8259-4DE1-A7C0-633370854191}" type="pres">
      <dgm:prSet presAssocID="{371822D2-13C1-4731-8365-41B27C32A85A}" presName="compNode" presStyleCnt="0"/>
      <dgm:spPr/>
    </dgm:pt>
    <dgm:pt modelId="{B142AC8A-F700-48D7-BE10-4CFBE86C264E}" type="pres">
      <dgm:prSet presAssocID="{371822D2-13C1-4731-8365-41B27C32A85A}" presName="dummyConnPt" presStyleCnt="0"/>
      <dgm:spPr/>
    </dgm:pt>
    <dgm:pt modelId="{8CF743DD-32ED-401D-9112-1A6687D26AC1}" type="pres">
      <dgm:prSet presAssocID="{371822D2-13C1-4731-8365-41B27C32A85A}" presName="node" presStyleLbl="node1" presStyleIdx="0" presStyleCnt="8" custLinFactNeighborY="-2993">
        <dgm:presLayoutVars>
          <dgm:bulletEnabled val="1"/>
        </dgm:presLayoutVars>
      </dgm:prSet>
      <dgm:spPr/>
      <dgm:t>
        <a:bodyPr/>
        <a:lstStyle/>
        <a:p>
          <a:endParaRPr lang="en-US"/>
        </a:p>
      </dgm:t>
    </dgm:pt>
    <dgm:pt modelId="{A9C61A1B-5482-43FC-A717-5D16DB702F4F}" type="pres">
      <dgm:prSet presAssocID="{D979E2CB-7862-4351-8BFC-ED5F167CEF56}" presName="sibTrans" presStyleLbl="bgSibTrans2D1" presStyleIdx="0" presStyleCnt="7"/>
      <dgm:spPr/>
      <dgm:t>
        <a:bodyPr/>
        <a:lstStyle/>
        <a:p>
          <a:endParaRPr lang="en-US"/>
        </a:p>
      </dgm:t>
    </dgm:pt>
    <dgm:pt modelId="{EFCD307B-AEA3-4BC3-9765-46A37E0379E2}" type="pres">
      <dgm:prSet presAssocID="{99320C75-A2BB-44B2-9298-7431FE406F2E}" presName="compNode" presStyleCnt="0"/>
      <dgm:spPr/>
    </dgm:pt>
    <dgm:pt modelId="{ECC2447B-78CE-4B2F-B9C3-62AE1A661EC5}" type="pres">
      <dgm:prSet presAssocID="{99320C75-A2BB-44B2-9298-7431FE406F2E}" presName="dummyConnPt" presStyleCnt="0"/>
      <dgm:spPr/>
    </dgm:pt>
    <dgm:pt modelId="{B8DBE6B0-5508-4511-882B-9495D3827B66}" type="pres">
      <dgm:prSet presAssocID="{99320C75-A2BB-44B2-9298-7431FE406F2E}" presName="node" presStyleLbl="node1" presStyleIdx="1" presStyleCnt="8" custLinFactNeighborY="-2993">
        <dgm:presLayoutVars>
          <dgm:bulletEnabled val="1"/>
        </dgm:presLayoutVars>
      </dgm:prSet>
      <dgm:spPr/>
      <dgm:t>
        <a:bodyPr/>
        <a:lstStyle/>
        <a:p>
          <a:endParaRPr lang="en-US"/>
        </a:p>
      </dgm:t>
    </dgm:pt>
    <dgm:pt modelId="{1E7DEF92-503E-4119-8D38-FF1408B27E11}" type="pres">
      <dgm:prSet presAssocID="{DBB76835-2EEE-4ADD-A6C6-A1BC334BE645}" presName="sibTrans" presStyleLbl="bgSibTrans2D1" presStyleIdx="1" presStyleCnt="7"/>
      <dgm:spPr/>
      <dgm:t>
        <a:bodyPr/>
        <a:lstStyle/>
        <a:p>
          <a:endParaRPr lang="en-US"/>
        </a:p>
      </dgm:t>
    </dgm:pt>
    <dgm:pt modelId="{FDBDF2D1-3790-4B95-B57A-F80680BF6284}" type="pres">
      <dgm:prSet presAssocID="{D8FC6879-76FF-4CE5-9D6B-8DCBDC3B32B4}" presName="compNode" presStyleCnt="0"/>
      <dgm:spPr/>
    </dgm:pt>
    <dgm:pt modelId="{DF21EE66-DBC7-4426-8135-5E045359467E}" type="pres">
      <dgm:prSet presAssocID="{D8FC6879-76FF-4CE5-9D6B-8DCBDC3B32B4}" presName="dummyConnPt" presStyleCnt="0"/>
      <dgm:spPr/>
    </dgm:pt>
    <dgm:pt modelId="{2A8A8520-AC68-42E8-902F-9C4E1B16A00A}" type="pres">
      <dgm:prSet presAssocID="{D8FC6879-76FF-4CE5-9D6B-8DCBDC3B32B4}" presName="node" presStyleLbl="node1" presStyleIdx="2" presStyleCnt="8" custLinFactNeighborY="-2993">
        <dgm:presLayoutVars>
          <dgm:bulletEnabled val="1"/>
        </dgm:presLayoutVars>
      </dgm:prSet>
      <dgm:spPr/>
      <dgm:t>
        <a:bodyPr/>
        <a:lstStyle/>
        <a:p>
          <a:endParaRPr lang="en-US"/>
        </a:p>
      </dgm:t>
    </dgm:pt>
    <dgm:pt modelId="{3DA89D7C-DD0C-4EE3-95B4-C27569A9651E}" type="pres">
      <dgm:prSet presAssocID="{F56C9359-B405-400D-BDA4-4E7F76550E21}" presName="sibTrans" presStyleLbl="bgSibTrans2D1" presStyleIdx="2" presStyleCnt="7"/>
      <dgm:spPr/>
      <dgm:t>
        <a:bodyPr/>
        <a:lstStyle/>
        <a:p>
          <a:endParaRPr lang="en-US"/>
        </a:p>
      </dgm:t>
    </dgm:pt>
    <dgm:pt modelId="{674135FF-C587-45E6-BC38-1D5C81265CC9}" type="pres">
      <dgm:prSet presAssocID="{42104329-95DA-4557-9134-0CF5141597A4}" presName="compNode" presStyleCnt="0"/>
      <dgm:spPr/>
    </dgm:pt>
    <dgm:pt modelId="{1ED227B0-A214-467A-9200-7F63E9B16BD5}" type="pres">
      <dgm:prSet presAssocID="{42104329-95DA-4557-9134-0CF5141597A4}" presName="dummyConnPt" presStyleCnt="0"/>
      <dgm:spPr/>
    </dgm:pt>
    <dgm:pt modelId="{7FB8066E-BD28-44FA-AFD5-82608BC31B2E}" type="pres">
      <dgm:prSet presAssocID="{42104329-95DA-4557-9134-0CF5141597A4}" presName="node" presStyleLbl="node1" presStyleIdx="3" presStyleCnt="8">
        <dgm:presLayoutVars>
          <dgm:bulletEnabled val="1"/>
        </dgm:presLayoutVars>
      </dgm:prSet>
      <dgm:spPr/>
      <dgm:t>
        <a:bodyPr/>
        <a:lstStyle/>
        <a:p>
          <a:endParaRPr lang="en-US"/>
        </a:p>
      </dgm:t>
    </dgm:pt>
    <dgm:pt modelId="{84CF4CD0-08C0-4718-A6F3-F46E0933FB47}" type="pres">
      <dgm:prSet presAssocID="{DB6B72F9-A0D0-45BA-8C05-80421E438941}" presName="sibTrans" presStyleLbl="bgSibTrans2D1" presStyleIdx="3" presStyleCnt="7"/>
      <dgm:spPr/>
      <dgm:t>
        <a:bodyPr/>
        <a:lstStyle/>
        <a:p>
          <a:endParaRPr lang="en-US"/>
        </a:p>
      </dgm:t>
    </dgm:pt>
    <dgm:pt modelId="{73D3909E-D62C-460A-97D4-52A58FA0F73D}" type="pres">
      <dgm:prSet presAssocID="{3A60C979-4CAE-4086-BDD9-A80C1D0AEEAA}" presName="compNode" presStyleCnt="0"/>
      <dgm:spPr/>
    </dgm:pt>
    <dgm:pt modelId="{96362898-3059-4F4A-8821-C7967448B564}" type="pres">
      <dgm:prSet presAssocID="{3A60C979-4CAE-4086-BDD9-A80C1D0AEEAA}" presName="dummyConnPt" presStyleCnt="0"/>
      <dgm:spPr/>
    </dgm:pt>
    <dgm:pt modelId="{9292B4F2-4752-453B-B9F6-329376805C55}" type="pres">
      <dgm:prSet presAssocID="{3A60C979-4CAE-4086-BDD9-A80C1D0AEEAA}" presName="node" presStyleLbl="node1" presStyleIdx="4" presStyleCnt="8" custLinFactNeighborY="-2993">
        <dgm:presLayoutVars>
          <dgm:bulletEnabled val="1"/>
        </dgm:presLayoutVars>
      </dgm:prSet>
      <dgm:spPr/>
      <dgm:t>
        <a:bodyPr/>
        <a:lstStyle/>
        <a:p>
          <a:endParaRPr lang="en-US"/>
        </a:p>
      </dgm:t>
    </dgm:pt>
    <dgm:pt modelId="{DF8ECA7E-C1ED-4572-949E-C0C9D267BAB1}" type="pres">
      <dgm:prSet presAssocID="{41F14977-4FA2-4A81-8468-83F448A589AE}" presName="sibTrans" presStyleLbl="bgSibTrans2D1" presStyleIdx="4" presStyleCnt="7"/>
      <dgm:spPr/>
      <dgm:t>
        <a:bodyPr/>
        <a:lstStyle/>
        <a:p>
          <a:endParaRPr lang="en-US"/>
        </a:p>
      </dgm:t>
    </dgm:pt>
    <dgm:pt modelId="{2BA81C8B-160A-4F00-895E-E27D720F93B2}" type="pres">
      <dgm:prSet presAssocID="{A9A4AAE9-8AED-4ED2-AB83-C0EF985D8DFF}" presName="compNode" presStyleCnt="0"/>
      <dgm:spPr/>
    </dgm:pt>
    <dgm:pt modelId="{1FBDEB00-7CEF-4A64-A6E6-3EC8A3451D1C}" type="pres">
      <dgm:prSet presAssocID="{A9A4AAE9-8AED-4ED2-AB83-C0EF985D8DFF}" presName="dummyConnPt" presStyleCnt="0"/>
      <dgm:spPr/>
    </dgm:pt>
    <dgm:pt modelId="{D3ED3D82-2F82-45D6-9CFB-95FE7899D811}" type="pres">
      <dgm:prSet presAssocID="{A9A4AAE9-8AED-4ED2-AB83-C0EF985D8DFF}" presName="node" presStyleLbl="node1" presStyleIdx="5" presStyleCnt="8" custLinFactNeighborY="-2993">
        <dgm:presLayoutVars>
          <dgm:bulletEnabled val="1"/>
        </dgm:presLayoutVars>
      </dgm:prSet>
      <dgm:spPr/>
      <dgm:t>
        <a:bodyPr/>
        <a:lstStyle/>
        <a:p>
          <a:endParaRPr lang="en-US"/>
        </a:p>
      </dgm:t>
    </dgm:pt>
    <dgm:pt modelId="{9DEB2667-CEC3-4AFB-88A3-37A72BAFD26C}" type="pres">
      <dgm:prSet presAssocID="{FE601479-25ED-4E3C-A889-CE52763E1415}" presName="sibTrans" presStyleLbl="bgSibTrans2D1" presStyleIdx="5" presStyleCnt="7"/>
      <dgm:spPr/>
      <dgm:t>
        <a:bodyPr/>
        <a:lstStyle/>
        <a:p>
          <a:endParaRPr lang="en-US"/>
        </a:p>
      </dgm:t>
    </dgm:pt>
    <dgm:pt modelId="{7F1B68F6-F387-4D77-AFD4-435756E5EAA7}" type="pres">
      <dgm:prSet presAssocID="{5F74A5CB-1A41-480E-8A10-848C27A81083}" presName="compNode" presStyleCnt="0"/>
      <dgm:spPr/>
    </dgm:pt>
    <dgm:pt modelId="{50BD91EF-FADD-46AA-AE02-5683DA112414}" type="pres">
      <dgm:prSet presAssocID="{5F74A5CB-1A41-480E-8A10-848C27A81083}" presName="dummyConnPt" presStyleCnt="0"/>
      <dgm:spPr/>
    </dgm:pt>
    <dgm:pt modelId="{63E28D5A-DA0F-47E0-A591-534E754784EC}" type="pres">
      <dgm:prSet presAssocID="{5F74A5CB-1A41-480E-8A10-848C27A81083}" presName="node" presStyleLbl="node1" presStyleIdx="6" presStyleCnt="8">
        <dgm:presLayoutVars>
          <dgm:bulletEnabled val="1"/>
        </dgm:presLayoutVars>
      </dgm:prSet>
      <dgm:spPr/>
      <dgm:t>
        <a:bodyPr/>
        <a:lstStyle/>
        <a:p>
          <a:endParaRPr lang="en-US"/>
        </a:p>
      </dgm:t>
    </dgm:pt>
    <dgm:pt modelId="{54595DFC-E223-410F-94E8-70325A6720A2}" type="pres">
      <dgm:prSet presAssocID="{D2C8D45F-84C4-4212-9947-686919249310}" presName="sibTrans" presStyleLbl="bgSibTrans2D1" presStyleIdx="6" presStyleCnt="7"/>
      <dgm:spPr/>
      <dgm:t>
        <a:bodyPr/>
        <a:lstStyle/>
        <a:p>
          <a:endParaRPr lang="en-US"/>
        </a:p>
      </dgm:t>
    </dgm:pt>
    <dgm:pt modelId="{A45B2A2F-03D7-460B-9583-16F69205CAF0}" type="pres">
      <dgm:prSet presAssocID="{4D6560F5-A2C7-416F-9971-18D65A25AC55}" presName="compNode" presStyleCnt="0"/>
      <dgm:spPr/>
    </dgm:pt>
    <dgm:pt modelId="{298FAA34-6394-4727-8A23-7354CC3A2C46}" type="pres">
      <dgm:prSet presAssocID="{4D6560F5-A2C7-416F-9971-18D65A25AC55}" presName="dummyConnPt" presStyleCnt="0"/>
      <dgm:spPr/>
    </dgm:pt>
    <dgm:pt modelId="{517D155A-8043-4F73-8B4C-C1DA0E86D660}" type="pres">
      <dgm:prSet presAssocID="{4D6560F5-A2C7-416F-9971-18D65A25AC55}" presName="node" presStyleLbl="node1" presStyleIdx="7" presStyleCnt="8">
        <dgm:presLayoutVars>
          <dgm:bulletEnabled val="1"/>
        </dgm:presLayoutVars>
      </dgm:prSet>
      <dgm:spPr/>
      <dgm:t>
        <a:bodyPr/>
        <a:lstStyle/>
        <a:p>
          <a:endParaRPr lang="en-US"/>
        </a:p>
      </dgm:t>
    </dgm:pt>
  </dgm:ptLst>
  <dgm:cxnLst>
    <dgm:cxn modelId="{A0CD108D-3C84-44D2-85B6-BD1C50A53E88}" type="presOf" srcId="{A76C532E-C789-43BA-87BA-4E3FCC5ABDB4}" destId="{928367A8-3CC4-456F-859D-6F29F065C749}" srcOrd="0" destOrd="0" presId="urn:microsoft.com/office/officeart/2005/8/layout/bProcess4"/>
    <dgm:cxn modelId="{E8906C0D-0A77-44FE-BE6B-5285AFF034B5}" srcId="{A76C532E-C789-43BA-87BA-4E3FCC5ABDB4}" destId="{A9A4AAE9-8AED-4ED2-AB83-C0EF985D8DFF}" srcOrd="5" destOrd="0" parTransId="{F36A2172-94AE-4DEA-B0D5-77A6332A0926}" sibTransId="{FE601479-25ED-4E3C-A889-CE52763E1415}"/>
    <dgm:cxn modelId="{BDD0A11E-5791-4B0F-AB48-92335235A37B}" srcId="{A76C532E-C789-43BA-87BA-4E3FCC5ABDB4}" destId="{99320C75-A2BB-44B2-9298-7431FE406F2E}" srcOrd="1" destOrd="0" parTransId="{D86BB115-BA21-4FE6-8DD4-0624BCC9BAD6}" sibTransId="{DBB76835-2EEE-4ADD-A6C6-A1BC334BE645}"/>
    <dgm:cxn modelId="{77D29B17-50F2-439B-A0A9-359520A8B86B}" type="presOf" srcId="{3A60C979-4CAE-4086-BDD9-A80C1D0AEEAA}" destId="{9292B4F2-4752-453B-B9F6-329376805C55}" srcOrd="0" destOrd="0" presId="urn:microsoft.com/office/officeart/2005/8/layout/bProcess4"/>
    <dgm:cxn modelId="{93290BFD-A775-4E8A-9BD7-347598E20DCA}" srcId="{A76C532E-C789-43BA-87BA-4E3FCC5ABDB4}" destId="{371822D2-13C1-4731-8365-41B27C32A85A}" srcOrd="0" destOrd="0" parTransId="{E6530697-D24B-45EA-A7F5-68BCE8E0D5AE}" sibTransId="{D979E2CB-7862-4351-8BFC-ED5F167CEF56}"/>
    <dgm:cxn modelId="{2C7FD6AA-D0C0-4013-862D-E3AC3D412963}" type="presOf" srcId="{DB6B72F9-A0D0-45BA-8C05-80421E438941}" destId="{84CF4CD0-08C0-4718-A6F3-F46E0933FB47}" srcOrd="0" destOrd="0" presId="urn:microsoft.com/office/officeart/2005/8/layout/bProcess4"/>
    <dgm:cxn modelId="{1E2D6FF9-6ED9-4A58-A7CE-86D1BE951EAF}" type="presOf" srcId="{D8FC6879-76FF-4CE5-9D6B-8DCBDC3B32B4}" destId="{2A8A8520-AC68-42E8-902F-9C4E1B16A00A}" srcOrd="0" destOrd="0" presId="urn:microsoft.com/office/officeart/2005/8/layout/bProcess4"/>
    <dgm:cxn modelId="{A71F7776-4735-4C87-B54C-23E02A099CF1}" srcId="{A76C532E-C789-43BA-87BA-4E3FCC5ABDB4}" destId="{4D6560F5-A2C7-416F-9971-18D65A25AC55}" srcOrd="7" destOrd="0" parTransId="{E8054901-4BDB-4E8A-939D-E193FA17120A}" sibTransId="{29808654-D740-41F0-9580-8CF0AF0D2306}"/>
    <dgm:cxn modelId="{7A98FB93-5599-4827-8926-9118ED851326}" type="presOf" srcId="{DBB76835-2EEE-4ADD-A6C6-A1BC334BE645}" destId="{1E7DEF92-503E-4119-8D38-FF1408B27E11}" srcOrd="0" destOrd="0" presId="urn:microsoft.com/office/officeart/2005/8/layout/bProcess4"/>
    <dgm:cxn modelId="{466D120E-05E6-4D77-9E5A-0A886D41F6B2}" type="presOf" srcId="{D2C8D45F-84C4-4212-9947-686919249310}" destId="{54595DFC-E223-410F-94E8-70325A6720A2}" srcOrd="0" destOrd="0" presId="urn:microsoft.com/office/officeart/2005/8/layout/bProcess4"/>
    <dgm:cxn modelId="{A602DE5C-2A47-400E-905A-CFFCD6433D89}" type="presOf" srcId="{42104329-95DA-4557-9134-0CF5141597A4}" destId="{7FB8066E-BD28-44FA-AFD5-82608BC31B2E}" srcOrd="0" destOrd="0" presId="urn:microsoft.com/office/officeart/2005/8/layout/bProcess4"/>
    <dgm:cxn modelId="{1B587EE3-6692-4F07-9430-C703DBE1D0A1}" type="presOf" srcId="{D979E2CB-7862-4351-8BFC-ED5F167CEF56}" destId="{A9C61A1B-5482-43FC-A717-5D16DB702F4F}" srcOrd="0" destOrd="0" presId="urn:microsoft.com/office/officeart/2005/8/layout/bProcess4"/>
    <dgm:cxn modelId="{8E6F77E6-4B47-45C1-8F58-586B116BF474}" type="presOf" srcId="{99320C75-A2BB-44B2-9298-7431FE406F2E}" destId="{B8DBE6B0-5508-4511-882B-9495D3827B66}" srcOrd="0" destOrd="0" presId="urn:microsoft.com/office/officeart/2005/8/layout/bProcess4"/>
    <dgm:cxn modelId="{07925512-05B1-462C-AC46-49E8EDF26170}" type="presOf" srcId="{FE601479-25ED-4E3C-A889-CE52763E1415}" destId="{9DEB2667-CEC3-4AFB-88A3-37A72BAFD26C}" srcOrd="0" destOrd="0" presId="urn:microsoft.com/office/officeart/2005/8/layout/bProcess4"/>
    <dgm:cxn modelId="{825A5724-6A24-4092-9C66-136EBD501EE1}" srcId="{A76C532E-C789-43BA-87BA-4E3FCC5ABDB4}" destId="{3A60C979-4CAE-4086-BDD9-A80C1D0AEEAA}" srcOrd="4" destOrd="0" parTransId="{F4AA35C0-1B56-41EF-9BE6-7B131BA157BE}" sibTransId="{41F14977-4FA2-4A81-8468-83F448A589AE}"/>
    <dgm:cxn modelId="{4377976D-6A4B-4D3B-86DD-96CD9F2014F3}" type="presOf" srcId="{371822D2-13C1-4731-8365-41B27C32A85A}" destId="{8CF743DD-32ED-401D-9112-1A6687D26AC1}" srcOrd="0" destOrd="0" presId="urn:microsoft.com/office/officeart/2005/8/layout/bProcess4"/>
    <dgm:cxn modelId="{F55810F6-BF9D-4FCD-BB15-40167C7FC90B}" type="presOf" srcId="{4D6560F5-A2C7-416F-9971-18D65A25AC55}" destId="{517D155A-8043-4F73-8B4C-C1DA0E86D660}" srcOrd="0" destOrd="0" presId="urn:microsoft.com/office/officeart/2005/8/layout/bProcess4"/>
    <dgm:cxn modelId="{213EE9B2-3B7D-4808-8D67-FEF516F7BA20}" type="presOf" srcId="{41F14977-4FA2-4A81-8468-83F448A589AE}" destId="{DF8ECA7E-C1ED-4572-949E-C0C9D267BAB1}" srcOrd="0" destOrd="0" presId="urn:microsoft.com/office/officeart/2005/8/layout/bProcess4"/>
    <dgm:cxn modelId="{4520EECB-0922-49E3-AAF5-FA4E5DE3D8E1}" srcId="{A76C532E-C789-43BA-87BA-4E3FCC5ABDB4}" destId="{42104329-95DA-4557-9134-0CF5141597A4}" srcOrd="3" destOrd="0" parTransId="{74536334-A158-4CF2-AF39-D32D826A9874}" sibTransId="{DB6B72F9-A0D0-45BA-8C05-80421E438941}"/>
    <dgm:cxn modelId="{301D8055-883A-407C-8541-964A6D91748A}" srcId="{A76C532E-C789-43BA-87BA-4E3FCC5ABDB4}" destId="{5F74A5CB-1A41-480E-8A10-848C27A81083}" srcOrd="6" destOrd="0" parTransId="{9C09E98F-3789-4F2B-851D-71106A8082EA}" sibTransId="{D2C8D45F-84C4-4212-9947-686919249310}"/>
    <dgm:cxn modelId="{93AA3EAE-D615-4564-B237-B62CEF1A8A68}" type="presOf" srcId="{F56C9359-B405-400D-BDA4-4E7F76550E21}" destId="{3DA89D7C-DD0C-4EE3-95B4-C27569A9651E}" srcOrd="0" destOrd="0" presId="urn:microsoft.com/office/officeart/2005/8/layout/bProcess4"/>
    <dgm:cxn modelId="{21E2C582-CC8F-41CD-A385-405F297AD2E1}" type="presOf" srcId="{5F74A5CB-1A41-480E-8A10-848C27A81083}" destId="{63E28D5A-DA0F-47E0-A591-534E754784EC}" srcOrd="0" destOrd="0" presId="urn:microsoft.com/office/officeart/2005/8/layout/bProcess4"/>
    <dgm:cxn modelId="{D64DF153-C931-4F55-B7E9-1D1408828726}" type="presOf" srcId="{A9A4AAE9-8AED-4ED2-AB83-C0EF985D8DFF}" destId="{D3ED3D82-2F82-45D6-9CFB-95FE7899D811}" srcOrd="0" destOrd="0" presId="urn:microsoft.com/office/officeart/2005/8/layout/bProcess4"/>
    <dgm:cxn modelId="{C994C85D-25ED-456D-A54B-C29F046CDBEC}" srcId="{A76C532E-C789-43BA-87BA-4E3FCC5ABDB4}" destId="{D8FC6879-76FF-4CE5-9D6B-8DCBDC3B32B4}" srcOrd="2" destOrd="0" parTransId="{D508E392-AD03-4703-BF89-EC239D739BC3}" sibTransId="{F56C9359-B405-400D-BDA4-4E7F76550E21}"/>
    <dgm:cxn modelId="{DA5A1879-E775-479F-BDBA-9653C36CA0D7}" type="presParOf" srcId="{928367A8-3CC4-456F-859D-6F29F065C749}" destId="{57AE7CB6-8259-4DE1-A7C0-633370854191}" srcOrd="0" destOrd="0" presId="urn:microsoft.com/office/officeart/2005/8/layout/bProcess4"/>
    <dgm:cxn modelId="{5AB0F11E-AB9A-4CAD-8F99-9DD53B6991DB}" type="presParOf" srcId="{57AE7CB6-8259-4DE1-A7C0-633370854191}" destId="{B142AC8A-F700-48D7-BE10-4CFBE86C264E}" srcOrd="0" destOrd="0" presId="urn:microsoft.com/office/officeart/2005/8/layout/bProcess4"/>
    <dgm:cxn modelId="{91120991-2F54-4430-88F7-862160D2FC13}" type="presParOf" srcId="{57AE7CB6-8259-4DE1-A7C0-633370854191}" destId="{8CF743DD-32ED-401D-9112-1A6687D26AC1}" srcOrd="1" destOrd="0" presId="urn:microsoft.com/office/officeart/2005/8/layout/bProcess4"/>
    <dgm:cxn modelId="{61BABD1C-7FD9-47F1-A8B4-F0C54A7225B0}" type="presParOf" srcId="{928367A8-3CC4-456F-859D-6F29F065C749}" destId="{A9C61A1B-5482-43FC-A717-5D16DB702F4F}" srcOrd="1" destOrd="0" presId="urn:microsoft.com/office/officeart/2005/8/layout/bProcess4"/>
    <dgm:cxn modelId="{E03F4C96-CFC2-4B6D-A530-8AAA9351CFBD}" type="presParOf" srcId="{928367A8-3CC4-456F-859D-6F29F065C749}" destId="{EFCD307B-AEA3-4BC3-9765-46A37E0379E2}" srcOrd="2" destOrd="0" presId="urn:microsoft.com/office/officeart/2005/8/layout/bProcess4"/>
    <dgm:cxn modelId="{E107DB01-6C6E-4B58-964A-95F09CBE56FB}" type="presParOf" srcId="{EFCD307B-AEA3-4BC3-9765-46A37E0379E2}" destId="{ECC2447B-78CE-4B2F-B9C3-62AE1A661EC5}" srcOrd="0" destOrd="0" presId="urn:microsoft.com/office/officeart/2005/8/layout/bProcess4"/>
    <dgm:cxn modelId="{3F548BE0-D92F-412A-B6C9-3C256140B3BA}" type="presParOf" srcId="{EFCD307B-AEA3-4BC3-9765-46A37E0379E2}" destId="{B8DBE6B0-5508-4511-882B-9495D3827B66}" srcOrd="1" destOrd="0" presId="urn:microsoft.com/office/officeart/2005/8/layout/bProcess4"/>
    <dgm:cxn modelId="{C7DB949F-47BB-4A6D-A5C3-637DC4A83417}" type="presParOf" srcId="{928367A8-3CC4-456F-859D-6F29F065C749}" destId="{1E7DEF92-503E-4119-8D38-FF1408B27E11}" srcOrd="3" destOrd="0" presId="urn:microsoft.com/office/officeart/2005/8/layout/bProcess4"/>
    <dgm:cxn modelId="{CFE07130-FC5E-4663-9759-E156C2F1023C}" type="presParOf" srcId="{928367A8-3CC4-456F-859D-6F29F065C749}" destId="{FDBDF2D1-3790-4B95-B57A-F80680BF6284}" srcOrd="4" destOrd="0" presId="urn:microsoft.com/office/officeart/2005/8/layout/bProcess4"/>
    <dgm:cxn modelId="{AABDDC8B-019A-4400-AAEB-26E093C9103F}" type="presParOf" srcId="{FDBDF2D1-3790-4B95-B57A-F80680BF6284}" destId="{DF21EE66-DBC7-4426-8135-5E045359467E}" srcOrd="0" destOrd="0" presId="urn:microsoft.com/office/officeart/2005/8/layout/bProcess4"/>
    <dgm:cxn modelId="{B67D41B7-9860-4D18-864B-3426A5821BBB}" type="presParOf" srcId="{FDBDF2D1-3790-4B95-B57A-F80680BF6284}" destId="{2A8A8520-AC68-42E8-902F-9C4E1B16A00A}" srcOrd="1" destOrd="0" presId="urn:microsoft.com/office/officeart/2005/8/layout/bProcess4"/>
    <dgm:cxn modelId="{BF84D9FD-1028-4158-8F2E-C3C963248591}" type="presParOf" srcId="{928367A8-3CC4-456F-859D-6F29F065C749}" destId="{3DA89D7C-DD0C-4EE3-95B4-C27569A9651E}" srcOrd="5" destOrd="0" presId="urn:microsoft.com/office/officeart/2005/8/layout/bProcess4"/>
    <dgm:cxn modelId="{6BE49431-A76D-4974-AD74-C6885F699E7F}" type="presParOf" srcId="{928367A8-3CC4-456F-859D-6F29F065C749}" destId="{674135FF-C587-45E6-BC38-1D5C81265CC9}" srcOrd="6" destOrd="0" presId="urn:microsoft.com/office/officeart/2005/8/layout/bProcess4"/>
    <dgm:cxn modelId="{06158A88-AD0F-459D-917F-EC4B864FFE73}" type="presParOf" srcId="{674135FF-C587-45E6-BC38-1D5C81265CC9}" destId="{1ED227B0-A214-467A-9200-7F63E9B16BD5}" srcOrd="0" destOrd="0" presId="urn:microsoft.com/office/officeart/2005/8/layout/bProcess4"/>
    <dgm:cxn modelId="{AB71394A-F2C0-4E8F-8DFC-B42BD9711443}" type="presParOf" srcId="{674135FF-C587-45E6-BC38-1D5C81265CC9}" destId="{7FB8066E-BD28-44FA-AFD5-82608BC31B2E}" srcOrd="1" destOrd="0" presId="urn:microsoft.com/office/officeart/2005/8/layout/bProcess4"/>
    <dgm:cxn modelId="{72E9A6CC-EEA4-4E23-B2AB-7215A6D2BA2C}" type="presParOf" srcId="{928367A8-3CC4-456F-859D-6F29F065C749}" destId="{84CF4CD0-08C0-4718-A6F3-F46E0933FB47}" srcOrd="7" destOrd="0" presId="urn:microsoft.com/office/officeart/2005/8/layout/bProcess4"/>
    <dgm:cxn modelId="{4AC871E8-0C99-4314-8EB9-AE07019259E7}" type="presParOf" srcId="{928367A8-3CC4-456F-859D-6F29F065C749}" destId="{73D3909E-D62C-460A-97D4-52A58FA0F73D}" srcOrd="8" destOrd="0" presId="urn:microsoft.com/office/officeart/2005/8/layout/bProcess4"/>
    <dgm:cxn modelId="{EF135ABA-33A0-4A77-B365-C725DC9BCF7A}" type="presParOf" srcId="{73D3909E-D62C-460A-97D4-52A58FA0F73D}" destId="{96362898-3059-4F4A-8821-C7967448B564}" srcOrd="0" destOrd="0" presId="urn:microsoft.com/office/officeart/2005/8/layout/bProcess4"/>
    <dgm:cxn modelId="{EDB25DCB-DDDE-405D-9A93-207D3DF2E688}" type="presParOf" srcId="{73D3909E-D62C-460A-97D4-52A58FA0F73D}" destId="{9292B4F2-4752-453B-B9F6-329376805C55}" srcOrd="1" destOrd="0" presId="urn:microsoft.com/office/officeart/2005/8/layout/bProcess4"/>
    <dgm:cxn modelId="{4D72B744-E886-480D-B081-57EA944710CB}" type="presParOf" srcId="{928367A8-3CC4-456F-859D-6F29F065C749}" destId="{DF8ECA7E-C1ED-4572-949E-C0C9D267BAB1}" srcOrd="9" destOrd="0" presId="urn:microsoft.com/office/officeart/2005/8/layout/bProcess4"/>
    <dgm:cxn modelId="{8532A9E8-AA1B-431F-9D74-FA489AAB9AFD}" type="presParOf" srcId="{928367A8-3CC4-456F-859D-6F29F065C749}" destId="{2BA81C8B-160A-4F00-895E-E27D720F93B2}" srcOrd="10" destOrd="0" presId="urn:microsoft.com/office/officeart/2005/8/layout/bProcess4"/>
    <dgm:cxn modelId="{5738A6D1-A8F0-4EAB-AABE-9FCD2234E54D}" type="presParOf" srcId="{2BA81C8B-160A-4F00-895E-E27D720F93B2}" destId="{1FBDEB00-7CEF-4A64-A6E6-3EC8A3451D1C}" srcOrd="0" destOrd="0" presId="urn:microsoft.com/office/officeart/2005/8/layout/bProcess4"/>
    <dgm:cxn modelId="{B5D27B5F-408E-4520-B3CD-51D77EB9FCFC}" type="presParOf" srcId="{2BA81C8B-160A-4F00-895E-E27D720F93B2}" destId="{D3ED3D82-2F82-45D6-9CFB-95FE7899D811}" srcOrd="1" destOrd="0" presId="urn:microsoft.com/office/officeart/2005/8/layout/bProcess4"/>
    <dgm:cxn modelId="{1220FF6B-34D6-4275-8104-7EEA6C6ED062}" type="presParOf" srcId="{928367A8-3CC4-456F-859D-6F29F065C749}" destId="{9DEB2667-CEC3-4AFB-88A3-37A72BAFD26C}" srcOrd="11" destOrd="0" presId="urn:microsoft.com/office/officeart/2005/8/layout/bProcess4"/>
    <dgm:cxn modelId="{748F38FD-1B6D-42F2-AA12-651A23E16CD7}" type="presParOf" srcId="{928367A8-3CC4-456F-859D-6F29F065C749}" destId="{7F1B68F6-F387-4D77-AFD4-435756E5EAA7}" srcOrd="12" destOrd="0" presId="urn:microsoft.com/office/officeart/2005/8/layout/bProcess4"/>
    <dgm:cxn modelId="{181DDC34-3F29-44CC-8942-E3CF97B2C3F3}" type="presParOf" srcId="{7F1B68F6-F387-4D77-AFD4-435756E5EAA7}" destId="{50BD91EF-FADD-46AA-AE02-5683DA112414}" srcOrd="0" destOrd="0" presId="urn:microsoft.com/office/officeart/2005/8/layout/bProcess4"/>
    <dgm:cxn modelId="{3F60F35B-BD6E-4F15-9B66-505113D70149}" type="presParOf" srcId="{7F1B68F6-F387-4D77-AFD4-435756E5EAA7}" destId="{63E28D5A-DA0F-47E0-A591-534E754784EC}" srcOrd="1" destOrd="0" presId="urn:microsoft.com/office/officeart/2005/8/layout/bProcess4"/>
    <dgm:cxn modelId="{D27FA170-3D68-49EC-9A01-C83FEA7BBBDA}" type="presParOf" srcId="{928367A8-3CC4-456F-859D-6F29F065C749}" destId="{54595DFC-E223-410F-94E8-70325A6720A2}" srcOrd="13" destOrd="0" presId="urn:microsoft.com/office/officeart/2005/8/layout/bProcess4"/>
    <dgm:cxn modelId="{982DCF91-3C50-4B71-B716-F45298910598}" type="presParOf" srcId="{928367A8-3CC4-456F-859D-6F29F065C749}" destId="{A45B2A2F-03D7-460B-9583-16F69205CAF0}" srcOrd="14" destOrd="0" presId="urn:microsoft.com/office/officeart/2005/8/layout/bProcess4"/>
    <dgm:cxn modelId="{CA0E6F90-138E-4920-BC6E-67A0BA452582}" type="presParOf" srcId="{A45B2A2F-03D7-460B-9583-16F69205CAF0}" destId="{298FAA34-6394-4727-8A23-7354CC3A2C46}" srcOrd="0" destOrd="0" presId="urn:microsoft.com/office/officeart/2005/8/layout/bProcess4"/>
    <dgm:cxn modelId="{59D93367-FA1C-4B9B-8FB8-FFE105568271}" type="presParOf" srcId="{A45B2A2F-03D7-460B-9583-16F69205CAF0}" destId="{517D155A-8043-4F73-8B4C-C1DA0E86D660}"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76C532E-C789-43BA-87BA-4E3FCC5ABDB4}" type="doc">
      <dgm:prSet loTypeId="urn:microsoft.com/office/officeart/2005/8/layout/bProcess4" loCatId="process" qsTypeId="urn:microsoft.com/office/officeart/2005/8/quickstyle/3d2" qsCatId="3D" csTypeId="urn:microsoft.com/office/officeart/2005/8/colors/accent1_2" csCatId="accent1" phldr="1"/>
      <dgm:spPr/>
      <dgm:t>
        <a:bodyPr/>
        <a:lstStyle/>
        <a:p>
          <a:endParaRPr lang="en-US"/>
        </a:p>
      </dgm:t>
    </dgm:pt>
    <dgm:pt modelId="{371822D2-13C1-4731-8365-41B27C32A85A}">
      <dgm:prSet phldrT="[Text]" custT="1"/>
      <dgm:spPr>
        <a:solidFill>
          <a:srgbClr val="00B050"/>
        </a:solidFill>
      </dgm:spPr>
      <dgm:t>
        <a:bodyPr/>
        <a:lstStyle/>
        <a:p>
          <a:r>
            <a:rPr lang="en-US" sz="2800" b="1" smtClean="0"/>
            <a:t>Quy luật nhận biết</a:t>
          </a:r>
          <a:endParaRPr lang="en-US" sz="2800">
            <a:latin typeface="Times New Roman" panose="02020603050405020304" pitchFamily="18" charset="0"/>
            <a:cs typeface="Times New Roman" panose="02020603050405020304" pitchFamily="18" charset="0"/>
          </a:endParaRPr>
        </a:p>
      </dgm:t>
    </dgm:pt>
    <dgm:pt modelId="{E6530697-D24B-45EA-A7F5-68BCE8E0D5AE}" type="parTrans" cxnId="{93290BFD-A775-4E8A-9BD7-347598E20DCA}">
      <dgm:prSet/>
      <dgm:spPr/>
      <dgm:t>
        <a:bodyPr/>
        <a:lstStyle/>
        <a:p>
          <a:endParaRPr lang="en-US"/>
        </a:p>
      </dgm:t>
    </dgm:pt>
    <dgm:pt modelId="{D979E2CB-7862-4351-8BFC-ED5F167CEF56}" type="sibTrans" cxnId="{93290BFD-A775-4E8A-9BD7-347598E20DCA}">
      <dgm:prSet/>
      <dgm:spPr>
        <a:solidFill>
          <a:srgbClr val="CC6600"/>
        </a:solidFill>
        <a:ln>
          <a:noFill/>
        </a:ln>
      </dgm:spPr>
      <dgm:t>
        <a:bodyPr/>
        <a:lstStyle/>
        <a:p>
          <a:endParaRPr lang="en-US"/>
        </a:p>
      </dgm:t>
    </dgm:pt>
    <dgm:pt modelId="{928367A8-3CC4-456F-859D-6F29F065C749}" type="pres">
      <dgm:prSet presAssocID="{A76C532E-C789-43BA-87BA-4E3FCC5ABDB4}" presName="Name0" presStyleCnt="0">
        <dgm:presLayoutVars>
          <dgm:dir/>
          <dgm:resizeHandles/>
        </dgm:presLayoutVars>
      </dgm:prSet>
      <dgm:spPr/>
      <dgm:t>
        <a:bodyPr/>
        <a:lstStyle/>
        <a:p>
          <a:endParaRPr lang="en-US"/>
        </a:p>
      </dgm:t>
    </dgm:pt>
    <dgm:pt modelId="{57AE7CB6-8259-4DE1-A7C0-633370854191}" type="pres">
      <dgm:prSet presAssocID="{371822D2-13C1-4731-8365-41B27C32A85A}" presName="compNode" presStyleCnt="0"/>
      <dgm:spPr/>
    </dgm:pt>
    <dgm:pt modelId="{B142AC8A-F700-48D7-BE10-4CFBE86C264E}" type="pres">
      <dgm:prSet presAssocID="{371822D2-13C1-4731-8365-41B27C32A85A}" presName="dummyConnPt" presStyleCnt="0"/>
      <dgm:spPr/>
    </dgm:pt>
    <dgm:pt modelId="{8CF743DD-32ED-401D-9112-1A6687D26AC1}" type="pres">
      <dgm:prSet presAssocID="{371822D2-13C1-4731-8365-41B27C32A85A}" presName="node" presStyleLbl="node1" presStyleIdx="0" presStyleCnt="1" custLinFactNeighborX="2941" custLinFactNeighborY="-8824">
        <dgm:presLayoutVars>
          <dgm:bulletEnabled val="1"/>
        </dgm:presLayoutVars>
      </dgm:prSet>
      <dgm:spPr/>
      <dgm:t>
        <a:bodyPr/>
        <a:lstStyle/>
        <a:p>
          <a:endParaRPr lang="en-US"/>
        </a:p>
      </dgm:t>
    </dgm:pt>
  </dgm:ptLst>
  <dgm:cxnLst>
    <dgm:cxn modelId="{4377976D-6A4B-4D3B-86DD-96CD9F2014F3}" type="presOf" srcId="{371822D2-13C1-4731-8365-41B27C32A85A}" destId="{8CF743DD-32ED-401D-9112-1A6687D26AC1}" srcOrd="0" destOrd="0" presId="urn:microsoft.com/office/officeart/2005/8/layout/bProcess4"/>
    <dgm:cxn modelId="{93290BFD-A775-4E8A-9BD7-347598E20DCA}" srcId="{A76C532E-C789-43BA-87BA-4E3FCC5ABDB4}" destId="{371822D2-13C1-4731-8365-41B27C32A85A}" srcOrd="0" destOrd="0" parTransId="{E6530697-D24B-45EA-A7F5-68BCE8E0D5AE}" sibTransId="{D979E2CB-7862-4351-8BFC-ED5F167CEF56}"/>
    <dgm:cxn modelId="{A0CD108D-3C84-44D2-85B6-BD1C50A53E88}" type="presOf" srcId="{A76C532E-C789-43BA-87BA-4E3FCC5ABDB4}" destId="{928367A8-3CC4-456F-859D-6F29F065C749}" srcOrd="0" destOrd="0" presId="urn:microsoft.com/office/officeart/2005/8/layout/bProcess4"/>
    <dgm:cxn modelId="{DA5A1879-E775-479F-BDBA-9653C36CA0D7}" type="presParOf" srcId="{928367A8-3CC4-456F-859D-6F29F065C749}" destId="{57AE7CB6-8259-4DE1-A7C0-633370854191}" srcOrd="0" destOrd="0" presId="urn:microsoft.com/office/officeart/2005/8/layout/bProcess4"/>
    <dgm:cxn modelId="{5AB0F11E-AB9A-4CAD-8F99-9DD53B6991DB}" type="presParOf" srcId="{57AE7CB6-8259-4DE1-A7C0-633370854191}" destId="{B142AC8A-F700-48D7-BE10-4CFBE86C264E}" srcOrd="0" destOrd="0" presId="urn:microsoft.com/office/officeart/2005/8/layout/bProcess4"/>
    <dgm:cxn modelId="{91120991-2F54-4430-88F7-862160D2FC13}" type="presParOf" srcId="{57AE7CB6-8259-4DE1-A7C0-633370854191}" destId="{8CF743DD-32ED-401D-9112-1A6687D26AC1}"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DD0E9-75A4-4A01-AB72-3149E23B8B61}">
      <dsp:nvSpPr>
        <dsp:cNvPr id="0" name=""/>
        <dsp:cNvSpPr/>
      </dsp:nvSpPr>
      <dsp:spPr>
        <a:xfrm rot="16200000">
          <a:off x="742950" y="-742950"/>
          <a:ext cx="2819400" cy="4305300"/>
        </a:xfrm>
        <a:prstGeom prst="round1Rect">
          <a:avLst/>
        </a:prstGeom>
        <a:solidFill>
          <a:srgbClr val="CC66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1" kern="1200" smtClean="0">
              <a:effectLst>
                <a:outerShdw blurRad="38100" dist="38100" dir="2700000" algn="tl">
                  <a:srgbClr val="000000">
                    <a:alpha val="43137"/>
                  </a:srgbClr>
                </a:outerShdw>
              </a:effectLst>
            </a:rPr>
            <a:t>Tập trung </a:t>
          </a:r>
          <a:endParaRPr lang="en-US" sz="3600" b="1" kern="1200">
            <a:effectLst>
              <a:outerShdw blurRad="38100" dist="38100" dir="2700000" algn="tl">
                <a:srgbClr val="000000">
                  <a:alpha val="43137"/>
                </a:srgbClr>
              </a:outerShdw>
            </a:effectLst>
          </a:endParaRPr>
        </a:p>
      </dsp:txBody>
      <dsp:txXfrm rot="5400000">
        <a:off x="0" y="0"/>
        <a:ext cx="4305300" cy="2114550"/>
      </dsp:txXfrm>
    </dsp:sp>
    <dsp:sp modelId="{ACE848B4-00FE-4B35-B428-FE30C95D4D2E}">
      <dsp:nvSpPr>
        <dsp:cNvPr id="0" name=""/>
        <dsp:cNvSpPr/>
      </dsp:nvSpPr>
      <dsp:spPr>
        <a:xfrm>
          <a:off x="4305300" y="0"/>
          <a:ext cx="4305300" cy="2819400"/>
        </a:xfrm>
        <a:prstGeom prst="round1Rect">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1" kern="1200" smtClean="0">
              <a:effectLst>
                <a:outerShdw blurRad="38100" dist="38100" dir="2700000" algn="tl">
                  <a:srgbClr val="000000">
                    <a:alpha val="43137"/>
                  </a:srgbClr>
                </a:outerShdw>
              </a:effectLst>
            </a:rPr>
            <a:t>Ý thức </a:t>
          </a:r>
          <a:endParaRPr lang="en-US" sz="3600" b="1" kern="1200">
            <a:effectLst>
              <a:outerShdw blurRad="38100" dist="38100" dir="2700000" algn="tl">
                <a:srgbClr val="000000">
                  <a:alpha val="43137"/>
                </a:srgbClr>
              </a:outerShdw>
            </a:effectLst>
          </a:endParaRPr>
        </a:p>
      </dsp:txBody>
      <dsp:txXfrm>
        <a:off x="4305300" y="0"/>
        <a:ext cx="4305300" cy="2114550"/>
      </dsp:txXfrm>
    </dsp:sp>
    <dsp:sp modelId="{779F1142-651B-4DA6-93E9-692D63AF7F0C}">
      <dsp:nvSpPr>
        <dsp:cNvPr id="0" name=""/>
        <dsp:cNvSpPr/>
      </dsp:nvSpPr>
      <dsp:spPr>
        <a:xfrm rot="10800000">
          <a:off x="0" y="2819400"/>
          <a:ext cx="4305300" cy="2819400"/>
        </a:xfrm>
        <a:prstGeom prst="round1Rect">
          <a:avLst/>
        </a:prstGeom>
        <a:solidFill>
          <a:srgbClr val="7030A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1" kern="1200" smtClean="0">
              <a:effectLst>
                <a:outerShdw blurRad="38100" dist="38100" dir="2700000" algn="tl">
                  <a:srgbClr val="000000">
                    <a:alpha val="43137"/>
                  </a:srgbClr>
                </a:outerShdw>
              </a:effectLst>
            </a:rPr>
            <a:t>Cơ sở quan trọng nhất của hành vi tiêu dùng</a:t>
          </a:r>
          <a:endParaRPr lang="en-US" sz="3600" b="1" kern="1200">
            <a:effectLst>
              <a:outerShdw blurRad="38100" dist="38100" dir="2700000" algn="tl">
                <a:srgbClr val="000000">
                  <a:alpha val="43137"/>
                </a:srgbClr>
              </a:outerShdw>
            </a:effectLst>
          </a:endParaRPr>
        </a:p>
      </dsp:txBody>
      <dsp:txXfrm rot="10800000">
        <a:off x="0" y="3524249"/>
        <a:ext cx="4305300" cy="2114550"/>
      </dsp:txXfrm>
    </dsp:sp>
    <dsp:sp modelId="{742FC756-4488-4F2F-B66C-EA67DA793196}">
      <dsp:nvSpPr>
        <dsp:cNvPr id="0" name=""/>
        <dsp:cNvSpPr/>
      </dsp:nvSpPr>
      <dsp:spPr>
        <a:xfrm rot="5400000">
          <a:off x="5048250" y="2076449"/>
          <a:ext cx="2819400" cy="4305300"/>
        </a:xfrm>
        <a:prstGeom prst="round1Rect">
          <a:avLst/>
        </a:prstGeom>
        <a:solidFill>
          <a:srgbClr val="BD95D3"/>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a:lnSpc>
              <a:spcPct val="90000"/>
            </a:lnSpc>
            <a:spcBef>
              <a:spcPct val="0"/>
            </a:spcBef>
            <a:spcAft>
              <a:spcPct val="35000"/>
            </a:spcAft>
          </a:pPr>
          <a:r>
            <a:rPr lang="en-US" sz="3600" b="1" kern="1200" smtClean="0">
              <a:effectLst>
                <a:outerShdw blurRad="38100" dist="38100" dir="2700000" algn="tl">
                  <a:srgbClr val="000000">
                    <a:alpha val="43137"/>
                  </a:srgbClr>
                </a:outerShdw>
              </a:effectLst>
            </a:rPr>
            <a:t>Kết quả hoạt động sẽ cao</a:t>
          </a:r>
          <a:endParaRPr lang="en-US" sz="3600" b="1" kern="1200">
            <a:effectLst>
              <a:outerShdw blurRad="38100" dist="38100" dir="2700000" algn="tl">
                <a:srgbClr val="000000">
                  <a:alpha val="43137"/>
                </a:srgbClr>
              </a:outerShdw>
            </a:effectLst>
          </a:endParaRPr>
        </a:p>
      </dsp:txBody>
      <dsp:txXfrm rot="-5400000">
        <a:off x="4305300" y="3524249"/>
        <a:ext cx="4305300" cy="2114550"/>
      </dsp:txXfrm>
    </dsp:sp>
    <dsp:sp modelId="{A52D6F21-4A0B-449F-8E54-2F80CB56CEBC}">
      <dsp:nvSpPr>
        <dsp:cNvPr id="0" name=""/>
        <dsp:cNvSpPr/>
      </dsp:nvSpPr>
      <dsp:spPr>
        <a:xfrm>
          <a:off x="3013710" y="2114550"/>
          <a:ext cx="2583180" cy="1409700"/>
        </a:xfrm>
        <a:prstGeom prst="roundRect">
          <a:avLst/>
        </a:prstGeom>
        <a:solidFill>
          <a:srgbClr val="00B0F0"/>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solidFill>
                <a:schemeClr val="bg1"/>
              </a:solidFill>
            </a:rPr>
            <a:t>VAI TRÒ</a:t>
          </a:r>
          <a:endParaRPr lang="en-US" sz="4200" kern="1200">
            <a:solidFill>
              <a:schemeClr val="bg1"/>
            </a:solidFill>
          </a:endParaRPr>
        </a:p>
      </dsp:txBody>
      <dsp:txXfrm>
        <a:off x="3082526" y="2183366"/>
        <a:ext cx="2445548" cy="12720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152EA-E06F-47E0-91A0-92CE89F74764}">
      <dsp:nvSpPr>
        <dsp:cNvPr id="0" name=""/>
        <dsp:cNvSpPr/>
      </dsp:nvSpPr>
      <dsp:spPr>
        <a:xfrm>
          <a:off x="4650581" y="2766808"/>
          <a:ext cx="3300412" cy="785348"/>
        </a:xfrm>
        <a:custGeom>
          <a:avLst/>
          <a:gdLst/>
          <a:ahLst/>
          <a:cxnLst/>
          <a:rect l="0" t="0" r="0" b="0"/>
          <a:pathLst>
            <a:path>
              <a:moveTo>
                <a:pt x="0" y="0"/>
              </a:moveTo>
              <a:lnTo>
                <a:pt x="0" y="535191"/>
              </a:lnTo>
              <a:lnTo>
                <a:pt x="3300412" y="535191"/>
              </a:lnTo>
              <a:lnTo>
                <a:pt x="3300412" y="785348"/>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DBA37147-D13E-4C68-8AE9-C5A9909F6514}">
      <dsp:nvSpPr>
        <dsp:cNvPr id="0" name=""/>
        <dsp:cNvSpPr/>
      </dsp:nvSpPr>
      <dsp:spPr>
        <a:xfrm>
          <a:off x="4604861" y="2766808"/>
          <a:ext cx="91440" cy="785348"/>
        </a:xfrm>
        <a:custGeom>
          <a:avLst/>
          <a:gdLst/>
          <a:ahLst/>
          <a:cxnLst/>
          <a:rect l="0" t="0" r="0" b="0"/>
          <a:pathLst>
            <a:path>
              <a:moveTo>
                <a:pt x="45720" y="0"/>
              </a:moveTo>
              <a:lnTo>
                <a:pt x="45720" y="785348"/>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261753D-F936-4B2F-B9B5-8E9724E01A01}">
      <dsp:nvSpPr>
        <dsp:cNvPr id="0" name=""/>
        <dsp:cNvSpPr/>
      </dsp:nvSpPr>
      <dsp:spPr>
        <a:xfrm>
          <a:off x="1350168" y="2766808"/>
          <a:ext cx="3300412" cy="785348"/>
        </a:xfrm>
        <a:custGeom>
          <a:avLst/>
          <a:gdLst/>
          <a:ahLst/>
          <a:cxnLst/>
          <a:rect l="0" t="0" r="0" b="0"/>
          <a:pathLst>
            <a:path>
              <a:moveTo>
                <a:pt x="3300412" y="0"/>
              </a:moveTo>
              <a:lnTo>
                <a:pt x="3300412" y="535191"/>
              </a:lnTo>
              <a:lnTo>
                <a:pt x="0" y="535191"/>
              </a:lnTo>
              <a:lnTo>
                <a:pt x="0" y="785348"/>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9B08FB11-586F-4BAF-AD34-979B30C72E48}">
      <dsp:nvSpPr>
        <dsp:cNvPr id="0" name=""/>
        <dsp:cNvSpPr/>
      </dsp:nvSpPr>
      <dsp:spPr>
        <a:xfrm>
          <a:off x="3300412" y="1052093"/>
          <a:ext cx="2700337" cy="1714714"/>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D4F6B8F-647A-41A8-9014-CA418114C8CC}">
      <dsp:nvSpPr>
        <dsp:cNvPr id="0" name=""/>
        <dsp:cNvSpPr/>
      </dsp:nvSpPr>
      <dsp:spPr>
        <a:xfrm>
          <a:off x="3600449" y="1337129"/>
          <a:ext cx="2700337" cy="1714714"/>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smtClean="0"/>
            <a:t>Phân loại</a:t>
          </a:r>
          <a:endParaRPr lang="en-US" sz="4600" kern="1200"/>
        </a:p>
      </dsp:txBody>
      <dsp:txXfrm>
        <a:off x="3650671" y="1387351"/>
        <a:ext cx="2599893" cy="1614270"/>
      </dsp:txXfrm>
    </dsp:sp>
    <dsp:sp modelId="{2738EA48-233A-4EFF-9E05-8D3C8A8469A5}">
      <dsp:nvSpPr>
        <dsp:cNvPr id="0" name=""/>
        <dsp:cNvSpPr/>
      </dsp:nvSpPr>
      <dsp:spPr>
        <a:xfrm>
          <a:off x="0" y="3552156"/>
          <a:ext cx="2700337" cy="1714714"/>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0F4125A1-383A-4F0D-BEED-D12B7E1993E6}">
      <dsp:nvSpPr>
        <dsp:cNvPr id="0" name=""/>
        <dsp:cNvSpPr/>
      </dsp:nvSpPr>
      <dsp:spPr>
        <a:xfrm>
          <a:off x="300037" y="3837191"/>
          <a:ext cx="2700337" cy="1714714"/>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smtClean="0"/>
            <a:t>Không chủ định</a:t>
          </a:r>
          <a:endParaRPr lang="en-US" sz="4600" kern="1200"/>
        </a:p>
      </dsp:txBody>
      <dsp:txXfrm>
        <a:off x="350259" y="3887413"/>
        <a:ext cx="2599893" cy="1614270"/>
      </dsp:txXfrm>
    </dsp:sp>
    <dsp:sp modelId="{5D105881-DBC8-428F-8711-E13E7415E502}">
      <dsp:nvSpPr>
        <dsp:cNvPr id="0" name=""/>
        <dsp:cNvSpPr/>
      </dsp:nvSpPr>
      <dsp:spPr>
        <a:xfrm>
          <a:off x="3300412" y="3552156"/>
          <a:ext cx="2700337" cy="1714714"/>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4884B06-3051-4059-A107-55F70954B844}">
      <dsp:nvSpPr>
        <dsp:cNvPr id="0" name=""/>
        <dsp:cNvSpPr/>
      </dsp:nvSpPr>
      <dsp:spPr>
        <a:xfrm>
          <a:off x="3600450" y="3837191"/>
          <a:ext cx="2700337" cy="1714714"/>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smtClean="0"/>
            <a:t>Có chủ định </a:t>
          </a:r>
          <a:endParaRPr lang="en-US" sz="4600" kern="1200"/>
        </a:p>
      </dsp:txBody>
      <dsp:txXfrm>
        <a:off x="3650672" y="3887413"/>
        <a:ext cx="2599893" cy="1614270"/>
      </dsp:txXfrm>
    </dsp:sp>
    <dsp:sp modelId="{38156CC7-F41E-475A-8BD9-F5C3FB7FCD68}">
      <dsp:nvSpPr>
        <dsp:cNvPr id="0" name=""/>
        <dsp:cNvSpPr/>
      </dsp:nvSpPr>
      <dsp:spPr>
        <a:xfrm>
          <a:off x="6600824" y="3552156"/>
          <a:ext cx="2700337" cy="1714714"/>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A58E384-0799-4580-9353-5150B589781B}">
      <dsp:nvSpPr>
        <dsp:cNvPr id="0" name=""/>
        <dsp:cNvSpPr/>
      </dsp:nvSpPr>
      <dsp:spPr>
        <a:xfrm>
          <a:off x="6900862" y="3837191"/>
          <a:ext cx="2700337" cy="1714714"/>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kern="1200" smtClean="0"/>
            <a:t>Sau chủ định </a:t>
          </a:r>
          <a:endParaRPr lang="en-US" sz="4600" kern="1200"/>
        </a:p>
      </dsp:txBody>
      <dsp:txXfrm>
        <a:off x="6951084" y="3887413"/>
        <a:ext cx="2599893" cy="16142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74ABAB-A6AB-47C5-85D3-640D8E6705BD}">
      <dsp:nvSpPr>
        <dsp:cNvPr id="0" name=""/>
        <dsp:cNvSpPr/>
      </dsp:nvSpPr>
      <dsp:spPr>
        <a:xfrm>
          <a:off x="0" y="38328"/>
          <a:ext cx="2468880" cy="1567738"/>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EBD7275F-6DB1-46AF-AEA5-4BBC73FDD71B}">
      <dsp:nvSpPr>
        <dsp:cNvPr id="0" name=""/>
        <dsp:cNvSpPr/>
      </dsp:nvSpPr>
      <dsp:spPr>
        <a:xfrm>
          <a:off x="274320" y="298932"/>
          <a:ext cx="2468880" cy="1567738"/>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t>Không chủ định</a:t>
          </a:r>
          <a:endParaRPr lang="en-US" sz="4200" kern="1200"/>
        </a:p>
      </dsp:txBody>
      <dsp:txXfrm>
        <a:off x="320237" y="344849"/>
        <a:ext cx="2377046" cy="14759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D81E9-B127-4ED0-9512-368F02C33EC3}">
      <dsp:nvSpPr>
        <dsp:cNvPr id="0" name=""/>
        <dsp:cNvSpPr/>
      </dsp:nvSpPr>
      <dsp:spPr>
        <a:xfrm>
          <a:off x="2463545" y="60578"/>
          <a:ext cx="3150108" cy="3150108"/>
        </a:xfrm>
        <a:prstGeom prst="ellipse">
          <a:avLst/>
        </a:prstGeom>
        <a:solidFill>
          <a:srgbClr val="66FFCC">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b="0" kern="1200" smtClean="0">
              <a:effectLst>
                <a:outerShdw blurRad="38100" dist="38100" dir="2700000" algn="tl">
                  <a:srgbClr val="000000">
                    <a:alpha val="43137"/>
                  </a:srgbClr>
                </a:outerShdw>
              </a:effectLst>
            </a:rPr>
            <a:t>Không có mục đích </a:t>
          </a:r>
          <a:endParaRPr lang="en-US" sz="2800" b="0" kern="1200">
            <a:effectLst>
              <a:outerShdw blurRad="38100" dist="38100" dir="2700000" algn="tl">
                <a:srgbClr val="000000">
                  <a:alpha val="43137"/>
                </a:srgbClr>
              </a:outerShdw>
            </a:effectLst>
          </a:endParaRPr>
        </a:p>
      </dsp:txBody>
      <dsp:txXfrm>
        <a:off x="2827019" y="484631"/>
        <a:ext cx="2423160" cy="999553"/>
      </dsp:txXfrm>
    </dsp:sp>
    <dsp:sp modelId="{E356B91C-FCBB-4689-9421-427E5C5EAEAB}">
      <dsp:nvSpPr>
        <dsp:cNvPr id="0" name=""/>
        <dsp:cNvSpPr/>
      </dsp:nvSpPr>
      <dsp:spPr>
        <a:xfrm>
          <a:off x="3856863" y="1453895"/>
          <a:ext cx="3150108" cy="3150108"/>
        </a:xfrm>
        <a:prstGeom prst="ellipse">
          <a:avLst/>
        </a:prstGeom>
        <a:solidFill>
          <a:srgbClr val="6666FF">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b="0" kern="1200" smtClean="0">
              <a:effectLst>
                <a:outerShdw blurRad="38100" dist="38100" dir="2700000" algn="tl">
                  <a:srgbClr val="000000">
                    <a:alpha val="43137"/>
                  </a:srgbClr>
                </a:outerShdw>
              </a:effectLst>
            </a:rPr>
            <a:t>Không cần sự nỗ lực </a:t>
          </a:r>
          <a:endParaRPr lang="en-US" sz="2800" b="0" kern="1200">
            <a:effectLst>
              <a:outerShdw blurRad="38100" dist="38100" dir="2700000" algn="tl">
                <a:srgbClr val="000000">
                  <a:alpha val="43137"/>
                </a:srgbClr>
              </a:outerShdw>
            </a:effectLst>
          </a:endParaRPr>
        </a:p>
      </dsp:txBody>
      <dsp:txXfrm>
        <a:off x="5553075" y="1817369"/>
        <a:ext cx="1211580" cy="2423160"/>
      </dsp:txXfrm>
    </dsp:sp>
    <dsp:sp modelId="{C334B504-9FA3-4864-B095-04AF0F64AEDF}">
      <dsp:nvSpPr>
        <dsp:cNvPr id="0" name=""/>
        <dsp:cNvSpPr/>
      </dsp:nvSpPr>
      <dsp:spPr>
        <a:xfrm>
          <a:off x="2463545" y="2847212"/>
          <a:ext cx="3150108" cy="3150108"/>
        </a:xfrm>
        <a:prstGeom prst="ellipse">
          <a:avLst/>
        </a:prstGeom>
        <a:solidFill>
          <a:srgbClr val="6600CC">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b="0" kern="1200" smtClean="0">
              <a:effectLst>
                <a:outerShdw blurRad="38100" dist="38100" dir="2700000" algn="tl">
                  <a:srgbClr val="000000">
                    <a:alpha val="43137"/>
                  </a:srgbClr>
                </a:outerShdw>
              </a:effectLst>
            </a:rPr>
            <a:t>Do tác động bên ngoài </a:t>
          </a:r>
          <a:endParaRPr lang="en-US" sz="2800" b="0" kern="1200">
            <a:effectLst>
              <a:outerShdw blurRad="38100" dist="38100" dir="2700000" algn="tl">
                <a:srgbClr val="000000">
                  <a:alpha val="43137"/>
                </a:srgbClr>
              </a:outerShdw>
            </a:effectLst>
          </a:endParaRPr>
        </a:p>
      </dsp:txBody>
      <dsp:txXfrm>
        <a:off x="2827019" y="4573714"/>
        <a:ext cx="2423160" cy="999553"/>
      </dsp:txXfrm>
    </dsp:sp>
    <dsp:sp modelId="{781B5D99-0B59-4B5D-8CCD-F15442C71C47}">
      <dsp:nvSpPr>
        <dsp:cNvPr id="0" name=""/>
        <dsp:cNvSpPr/>
      </dsp:nvSpPr>
      <dsp:spPr>
        <a:xfrm>
          <a:off x="1070228" y="1453895"/>
          <a:ext cx="3150108" cy="3150108"/>
        </a:xfrm>
        <a:prstGeom prst="ellipse">
          <a:avLst/>
        </a:prstGeom>
        <a:solidFill>
          <a:srgbClr val="FFFF0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US" sz="2600" b="0" kern="1200" smtClean="0">
              <a:effectLst>
                <a:outerShdw blurRad="38100" dist="38100" dir="2700000" algn="tl">
                  <a:srgbClr val="000000">
                    <a:alpha val="43137"/>
                  </a:srgbClr>
                </a:outerShdw>
              </a:effectLst>
            </a:rPr>
            <a:t>Phụ thuộc đặc điểm vật kích thích </a:t>
          </a:r>
          <a:endParaRPr lang="en-US" sz="2600" b="0" kern="1200">
            <a:effectLst>
              <a:outerShdw blurRad="38100" dist="38100" dir="2700000" algn="tl">
                <a:srgbClr val="000000">
                  <a:alpha val="43137"/>
                </a:srgbClr>
              </a:outerShdw>
            </a:effectLst>
          </a:endParaRPr>
        </a:p>
      </dsp:txBody>
      <dsp:txXfrm>
        <a:off x="1312544" y="1817369"/>
        <a:ext cx="1211580" cy="24231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2E121D-541F-4D0B-AEF1-BD8E914F36AE}">
      <dsp:nvSpPr>
        <dsp:cNvPr id="0" name=""/>
        <dsp:cNvSpPr/>
      </dsp:nvSpPr>
      <dsp:spPr>
        <a:xfrm>
          <a:off x="-152403" y="196599"/>
          <a:ext cx="2468880" cy="1567738"/>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0A80E6E8-64D1-4A11-B8A2-6C1D4856459B}">
      <dsp:nvSpPr>
        <dsp:cNvPr id="0" name=""/>
        <dsp:cNvSpPr/>
      </dsp:nvSpPr>
      <dsp:spPr>
        <a:xfrm>
          <a:off x="121916" y="457203"/>
          <a:ext cx="2468880" cy="1567738"/>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smtClean="0"/>
            <a:t>Có chủ định </a:t>
          </a:r>
          <a:endParaRPr lang="en-US" sz="4300" kern="1200"/>
        </a:p>
      </dsp:txBody>
      <dsp:txXfrm>
        <a:off x="167833" y="503120"/>
        <a:ext cx="2377046" cy="14759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D81E9-B127-4ED0-9512-368F02C33EC3}">
      <dsp:nvSpPr>
        <dsp:cNvPr id="0" name=""/>
        <dsp:cNvSpPr/>
      </dsp:nvSpPr>
      <dsp:spPr>
        <a:xfrm>
          <a:off x="2463545" y="60578"/>
          <a:ext cx="3150108" cy="3150108"/>
        </a:xfrm>
        <a:prstGeom prst="ellipse">
          <a:avLst/>
        </a:prstGeom>
        <a:solidFill>
          <a:srgbClr val="92D05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b="0" kern="1200" smtClean="0">
              <a:effectLst>
                <a:outerShdw blurRad="38100" dist="38100" dir="2700000" algn="tl">
                  <a:srgbClr val="000000">
                    <a:alpha val="43137"/>
                  </a:srgbClr>
                </a:outerShdw>
              </a:effectLst>
            </a:rPr>
            <a:t>Có mục đích </a:t>
          </a:r>
          <a:endParaRPr lang="en-US" sz="2800" b="0" kern="1200">
            <a:effectLst>
              <a:outerShdw blurRad="38100" dist="38100" dir="2700000" algn="tl">
                <a:srgbClr val="000000">
                  <a:alpha val="43137"/>
                </a:srgbClr>
              </a:outerShdw>
            </a:effectLst>
          </a:endParaRPr>
        </a:p>
      </dsp:txBody>
      <dsp:txXfrm>
        <a:off x="2827019" y="484631"/>
        <a:ext cx="2423160" cy="999553"/>
      </dsp:txXfrm>
    </dsp:sp>
    <dsp:sp modelId="{E356B91C-FCBB-4689-9421-427E5C5EAEAB}">
      <dsp:nvSpPr>
        <dsp:cNvPr id="0" name=""/>
        <dsp:cNvSpPr/>
      </dsp:nvSpPr>
      <dsp:spPr>
        <a:xfrm>
          <a:off x="3856863" y="1453895"/>
          <a:ext cx="3150108" cy="3150108"/>
        </a:xfrm>
        <a:prstGeom prst="ellipse">
          <a:avLst/>
        </a:prstGeom>
        <a:solidFill>
          <a:schemeClr val="accent5">
            <a:lumMod val="50000"/>
            <a:alpha val="5000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b="0" kern="1200" smtClean="0">
              <a:effectLst>
                <a:outerShdw blurRad="38100" dist="38100" dir="2700000" algn="tl">
                  <a:srgbClr val="000000">
                    <a:alpha val="43137"/>
                  </a:srgbClr>
                </a:outerShdw>
              </a:effectLst>
            </a:rPr>
            <a:t>Cần sự nỗ lực </a:t>
          </a:r>
          <a:endParaRPr lang="en-US" sz="2800" b="0" kern="1200">
            <a:effectLst>
              <a:outerShdw blurRad="38100" dist="38100" dir="2700000" algn="tl">
                <a:srgbClr val="000000">
                  <a:alpha val="43137"/>
                </a:srgbClr>
              </a:outerShdw>
            </a:effectLst>
          </a:endParaRPr>
        </a:p>
      </dsp:txBody>
      <dsp:txXfrm>
        <a:off x="5553075" y="1817369"/>
        <a:ext cx="1211580" cy="2423160"/>
      </dsp:txXfrm>
    </dsp:sp>
    <dsp:sp modelId="{C334B504-9FA3-4864-B095-04AF0F64AEDF}">
      <dsp:nvSpPr>
        <dsp:cNvPr id="0" name=""/>
        <dsp:cNvSpPr/>
      </dsp:nvSpPr>
      <dsp:spPr>
        <a:xfrm>
          <a:off x="2463545" y="2847212"/>
          <a:ext cx="3150108" cy="3150108"/>
        </a:xfrm>
        <a:prstGeom prst="ellipse">
          <a:avLst/>
        </a:prstGeom>
        <a:solidFill>
          <a:srgbClr val="FF000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smtClean="0"/>
            <a:t>Tập trung vào đối tượng hoạt động</a:t>
          </a:r>
          <a:endParaRPr lang="en-US" sz="2800" b="0" kern="1200">
            <a:effectLst>
              <a:outerShdw blurRad="38100" dist="38100" dir="2700000" algn="tl">
                <a:srgbClr val="000000">
                  <a:alpha val="43137"/>
                </a:srgbClr>
              </a:outerShdw>
            </a:effectLst>
          </a:endParaRPr>
        </a:p>
      </dsp:txBody>
      <dsp:txXfrm>
        <a:off x="2827019" y="4573714"/>
        <a:ext cx="2423160" cy="999553"/>
      </dsp:txXfrm>
    </dsp:sp>
    <dsp:sp modelId="{781B5D99-0B59-4B5D-8CCD-F15442C71C47}">
      <dsp:nvSpPr>
        <dsp:cNvPr id="0" name=""/>
        <dsp:cNvSpPr/>
      </dsp:nvSpPr>
      <dsp:spPr>
        <a:xfrm>
          <a:off x="1070228" y="1453895"/>
          <a:ext cx="3150108" cy="3150108"/>
        </a:xfrm>
        <a:prstGeom prst="ellipse">
          <a:avLst/>
        </a:prstGeom>
        <a:solidFill>
          <a:srgbClr val="FFC00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US" sz="2400" b="0" kern="1200" smtClean="0">
              <a:effectLst>
                <a:outerShdw blurRad="38100" dist="38100" dir="2700000" algn="tl">
                  <a:srgbClr val="000000">
                    <a:alpha val="43137"/>
                  </a:srgbClr>
                </a:outerShdw>
              </a:effectLst>
            </a:rPr>
            <a:t>Không phụ thuộc đặc điểm vật kích thích </a:t>
          </a:r>
          <a:endParaRPr lang="en-US" sz="2400" b="0" kern="1200">
            <a:effectLst>
              <a:outerShdw blurRad="38100" dist="38100" dir="2700000" algn="tl">
                <a:srgbClr val="000000">
                  <a:alpha val="43137"/>
                </a:srgbClr>
              </a:outerShdw>
            </a:effectLst>
          </a:endParaRPr>
        </a:p>
      </dsp:txBody>
      <dsp:txXfrm>
        <a:off x="1312544" y="1817369"/>
        <a:ext cx="1211580" cy="24231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84F99F-6EC3-49A3-B3AB-565E246D251B}">
      <dsp:nvSpPr>
        <dsp:cNvPr id="0" name=""/>
        <dsp:cNvSpPr/>
      </dsp:nvSpPr>
      <dsp:spPr>
        <a:xfrm>
          <a:off x="0" y="101822"/>
          <a:ext cx="2400300" cy="1524190"/>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1CB830D-DA29-4BEB-AFE7-4E73377006E6}">
      <dsp:nvSpPr>
        <dsp:cNvPr id="0" name=""/>
        <dsp:cNvSpPr/>
      </dsp:nvSpPr>
      <dsp:spPr>
        <a:xfrm>
          <a:off x="266699" y="355187"/>
          <a:ext cx="2400300" cy="1524190"/>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t>Sau chủ định </a:t>
          </a:r>
          <a:endParaRPr lang="en-US" sz="4200" kern="1200"/>
        </a:p>
      </dsp:txBody>
      <dsp:txXfrm>
        <a:off x="311341" y="399829"/>
        <a:ext cx="2311016" cy="14349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9015C-DF49-4D2A-9600-EB9DAB0DC754}">
      <dsp:nvSpPr>
        <dsp:cNvPr id="0" name=""/>
        <dsp:cNvSpPr/>
      </dsp:nvSpPr>
      <dsp:spPr>
        <a:xfrm>
          <a:off x="3536149" y="705091"/>
          <a:ext cx="2643215" cy="1763024"/>
        </a:xfrm>
        <a:prstGeom prst="rect">
          <a:avLst/>
        </a:prstGeom>
        <a:solidFill>
          <a:srgbClr val="00B050">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1"/>
              </a:solidFill>
              <a:effectLst>
                <a:outerShdw blurRad="38100" dist="38100" dir="2700000" algn="tl">
                  <a:srgbClr val="000000">
                    <a:alpha val="43137"/>
                  </a:srgbClr>
                </a:outerShdw>
              </a:effectLst>
            </a:rPr>
            <a:t>Quy luật thói quen </a:t>
          </a:r>
          <a:endParaRPr lang="en-US" sz="3200" kern="1200">
            <a:solidFill>
              <a:schemeClr val="bg1"/>
            </a:solidFill>
            <a:effectLst>
              <a:outerShdw blurRad="38100" dist="38100" dir="2700000" algn="tl">
                <a:srgbClr val="000000">
                  <a:alpha val="43137"/>
                </a:srgbClr>
              </a:outerShdw>
            </a:effectLst>
          </a:endParaRPr>
        </a:p>
      </dsp:txBody>
      <dsp:txXfrm>
        <a:off x="3959064" y="705091"/>
        <a:ext cx="2220300" cy="1763024"/>
      </dsp:txXfrm>
    </dsp:sp>
    <dsp:sp modelId="{4F81C046-191C-4044-BB5B-4A1499AF5117}">
      <dsp:nvSpPr>
        <dsp:cNvPr id="0" name=""/>
        <dsp:cNvSpPr/>
      </dsp:nvSpPr>
      <dsp:spPr>
        <a:xfrm>
          <a:off x="3536149" y="2468116"/>
          <a:ext cx="2643215" cy="1763024"/>
        </a:xfrm>
        <a:prstGeom prst="rect">
          <a:avLst/>
        </a:prstGeom>
        <a:solidFill>
          <a:srgbClr val="6600CC">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1"/>
              </a:solidFill>
              <a:effectLst>
                <a:outerShdw blurRad="38100" dist="38100" dir="2700000" algn="tl">
                  <a:srgbClr val="000000">
                    <a:alpha val="43137"/>
                  </a:srgbClr>
                </a:outerShdw>
              </a:effectLst>
            </a:rPr>
            <a:t>Quy luật nhàm nhán </a:t>
          </a:r>
          <a:endParaRPr lang="en-US" sz="3200" kern="1200">
            <a:solidFill>
              <a:schemeClr val="bg1"/>
            </a:solidFill>
            <a:effectLst>
              <a:outerShdw blurRad="38100" dist="38100" dir="2700000" algn="tl">
                <a:srgbClr val="000000">
                  <a:alpha val="43137"/>
                </a:srgbClr>
              </a:outerShdw>
            </a:effectLst>
          </a:endParaRPr>
        </a:p>
      </dsp:txBody>
      <dsp:txXfrm>
        <a:off x="3959064" y="2468116"/>
        <a:ext cx="2220300" cy="1763024"/>
      </dsp:txXfrm>
    </dsp:sp>
    <dsp:sp modelId="{0A2DE632-EC71-4D68-A5A6-5115ECCE9421}">
      <dsp:nvSpPr>
        <dsp:cNvPr id="0" name=""/>
        <dsp:cNvSpPr/>
      </dsp:nvSpPr>
      <dsp:spPr>
        <a:xfrm>
          <a:off x="3536149" y="4231141"/>
          <a:ext cx="2643215" cy="1763024"/>
        </a:xfrm>
        <a:prstGeom prst="rect">
          <a:avLst/>
        </a:prstGeom>
        <a:solidFill>
          <a:srgbClr val="0070C0">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1"/>
              </a:solidFill>
              <a:effectLst>
                <a:outerShdw blurRad="38100" dist="38100" dir="2700000" algn="tl">
                  <a:srgbClr val="000000">
                    <a:alpha val="43137"/>
                  </a:srgbClr>
                </a:outerShdw>
              </a:effectLst>
            </a:rPr>
            <a:t>Quy luật tiết tấu - chu kỳ</a:t>
          </a:r>
          <a:endParaRPr lang="en-US" sz="3200" kern="1200">
            <a:solidFill>
              <a:schemeClr val="bg1"/>
            </a:solidFill>
            <a:effectLst>
              <a:outerShdw blurRad="38100" dist="38100" dir="2700000" algn="tl">
                <a:srgbClr val="000000">
                  <a:alpha val="43137"/>
                </a:srgbClr>
              </a:outerShdw>
            </a:effectLst>
          </a:endParaRPr>
        </a:p>
      </dsp:txBody>
      <dsp:txXfrm>
        <a:off x="3959064" y="4231141"/>
        <a:ext cx="2220300" cy="1763024"/>
      </dsp:txXfrm>
    </dsp:sp>
    <dsp:sp modelId="{7AEF50AB-18ED-4D7D-A601-5B9A547DB2C2}">
      <dsp:nvSpPr>
        <dsp:cNvPr id="0" name=""/>
        <dsp:cNvSpPr/>
      </dsp:nvSpPr>
      <dsp:spPr>
        <a:xfrm>
          <a:off x="2126434" y="234"/>
          <a:ext cx="1762143" cy="1762143"/>
        </a:xfrm>
        <a:prstGeom prst="ellipse">
          <a:avLst/>
        </a:prstGeom>
        <a:solidFill>
          <a:srgbClr val="0000FF"/>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r>
            <a:rPr lang="pt-BR" sz="3100" b="1" kern="1200" smtClean="0">
              <a:effectLst/>
            </a:rPr>
            <a:t>Quy luật tâm lý </a:t>
          </a:r>
          <a:endParaRPr lang="en-US" sz="3100" kern="1200">
            <a:effectLst/>
          </a:endParaRPr>
        </a:p>
      </dsp:txBody>
      <dsp:txXfrm>
        <a:off x="2384494" y="258294"/>
        <a:ext cx="1246023" cy="12460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9015C-DF49-4D2A-9600-EB9DAB0DC754}">
      <dsp:nvSpPr>
        <dsp:cNvPr id="0" name=""/>
        <dsp:cNvSpPr/>
      </dsp:nvSpPr>
      <dsp:spPr>
        <a:xfrm>
          <a:off x="1219460" y="863442"/>
          <a:ext cx="2284883" cy="1524017"/>
        </a:xfrm>
        <a:prstGeom prst="rect">
          <a:avLst/>
        </a:prstGeom>
        <a:solidFill>
          <a:srgbClr val="00B050">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1"/>
              </a:solidFill>
              <a:effectLst>
                <a:outerShdw blurRad="38100" dist="38100" dir="2700000" algn="tl">
                  <a:srgbClr val="000000">
                    <a:alpha val="43137"/>
                  </a:srgbClr>
                </a:outerShdw>
              </a:effectLst>
            </a:rPr>
            <a:t>Quy luật thói quen </a:t>
          </a:r>
          <a:endParaRPr lang="en-US" sz="3200" kern="1200">
            <a:solidFill>
              <a:schemeClr val="bg1"/>
            </a:solidFill>
            <a:effectLst>
              <a:outerShdw blurRad="38100" dist="38100" dir="2700000" algn="tl">
                <a:srgbClr val="000000">
                  <a:alpha val="43137"/>
                </a:srgbClr>
              </a:outerShdw>
            </a:effectLst>
          </a:endParaRPr>
        </a:p>
      </dsp:txBody>
      <dsp:txXfrm>
        <a:off x="1585041" y="863442"/>
        <a:ext cx="1919302" cy="1524017"/>
      </dsp:txXfrm>
    </dsp:sp>
    <dsp:sp modelId="{7AEF50AB-18ED-4D7D-A601-5B9A547DB2C2}">
      <dsp:nvSpPr>
        <dsp:cNvPr id="0" name=""/>
        <dsp:cNvSpPr/>
      </dsp:nvSpPr>
      <dsp:spPr>
        <a:xfrm>
          <a:off x="855" y="254140"/>
          <a:ext cx="1523255" cy="1523255"/>
        </a:xfrm>
        <a:prstGeom prst="ellipse">
          <a:avLst/>
        </a:prstGeom>
        <a:solidFill>
          <a:srgbClr val="0000FF"/>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pt-BR" sz="2700" b="1" kern="1200" smtClean="0">
              <a:effectLst/>
            </a:rPr>
            <a:t>Quy luật tâm lý </a:t>
          </a:r>
          <a:endParaRPr lang="en-US" sz="2700" kern="1200">
            <a:effectLst/>
          </a:endParaRPr>
        </a:p>
      </dsp:txBody>
      <dsp:txXfrm>
        <a:off x="223931" y="477216"/>
        <a:ext cx="1077103" cy="107710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9015C-DF49-4D2A-9600-EB9DAB0DC754}">
      <dsp:nvSpPr>
        <dsp:cNvPr id="0" name=""/>
        <dsp:cNvSpPr/>
      </dsp:nvSpPr>
      <dsp:spPr>
        <a:xfrm>
          <a:off x="1219460" y="863442"/>
          <a:ext cx="2284883" cy="1524017"/>
        </a:xfrm>
        <a:prstGeom prst="rect">
          <a:avLst/>
        </a:prstGeom>
        <a:solidFill>
          <a:srgbClr val="7030A0">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solidFill>
                <a:schemeClr val="bg1"/>
              </a:solidFill>
              <a:effectLst>
                <a:outerShdw blurRad="38100" dist="38100" dir="2700000" algn="tl">
                  <a:srgbClr val="000000">
                    <a:alpha val="43137"/>
                  </a:srgbClr>
                </a:outerShdw>
              </a:effectLst>
            </a:rPr>
            <a:t>Quy luật nhàm chán</a:t>
          </a:r>
          <a:endParaRPr lang="en-US" sz="2800" kern="1200">
            <a:solidFill>
              <a:schemeClr val="bg1"/>
            </a:solidFill>
            <a:effectLst>
              <a:outerShdw blurRad="38100" dist="38100" dir="2700000" algn="tl">
                <a:srgbClr val="000000">
                  <a:alpha val="43137"/>
                </a:srgbClr>
              </a:outerShdw>
            </a:effectLst>
          </a:endParaRPr>
        </a:p>
      </dsp:txBody>
      <dsp:txXfrm>
        <a:off x="1585041" y="863442"/>
        <a:ext cx="1919302" cy="1524017"/>
      </dsp:txXfrm>
    </dsp:sp>
    <dsp:sp modelId="{7AEF50AB-18ED-4D7D-A601-5B9A547DB2C2}">
      <dsp:nvSpPr>
        <dsp:cNvPr id="0" name=""/>
        <dsp:cNvSpPr/>
      </dsp:nvSpPr>
      <dsp:spPr>
        <a:xfrm>
          <a:off x="855" y="254140"/>
          <a:ext cx="1523255" cy="1523255"/>
        </a:xfrm>
        <a:prstGeom prst="ellipse">
          <a:avLst/>
        </a:prstGeom>
        <a:solidFill>
          <a:srgbClr val="0000FF"/>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pt-BR" sz="2700" b="1" kern="1200" smtClean="0">
              <a:effectLst/>
            </a:rPr>
            <a:t>Quy luật tâm lý </a:t>
          </a:r>
          <a:endParaRPr lang="en-US" sz="2700" kern="1200">
            <a:effectLst/>
          </a:endParaRPr>
        </a:p>
      </dsp:txBody>
      <dsp:txXfrm>
        <a:off x="223931" y="477216"/>
        <a:ext cx="1077103" cy="10771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9015C-DF49-4D2A-9600-EB9DAB0DC754}">
      <dsp:nvSpPr>
        <dsp:cNvPr id="0" name=""/>
        <dsp:cNvSpPr/>
      </dsp:nvSpPr>
      <dsp:spPr>
        <a:xfrm>
          <a:off x="1219460" y="863442"/>
          <a:ext cx="2284883" cy="1524017"/>
        </a:xfrm>
        <a:prstGeom prst="rect">
          <a:avLst/>
        </a:prstGeom>
        <a:solidFill>
          <a:srgbClr val="0070C0">
            <a:alpha val="90000"/>
          </a:srgb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solidFill>
                <a:schemeClr val="bg1"/>
              </a:solidFill>
              <a:effectLst>
                <a:outerShdw blurRad="38100" dist="38100" dir="2700000" algn="tl">
                  <a:srgbClr val="000000">
                    <a:alpha val="43137"/>
                  </a:srgbClr>
                </a:outerShdw>
              </a:effectLst>
            </a:rPr>
            <a:t>Quy luật nhàm chán</a:t>
          </a:r>
          <a:endParaRPr lang="en-US" sz="2800" kern="1200">
            <a:solidFill>
              <a:schemeClr val="bg1"/>
            </a:solidFill>
            <a:effectLst>
              <a:outerShdw blurRad="38100" dist="38100" dir="2700000" algn="tl">
                <a:srgbClr val="000000">
                  <a:alpha val="43137"/>
                </a:srgbClr>
              </a:outerShdw>
            </a:effectLst>
          </a:endParaRPr>
        </a:p>
      </dsp:txBody>
      <dsp:txXfrm>
        <a:off x="1585041" y="863442"/>
        <a:ext cx="1919302" cy="1524017"/>
      </dsp:txXfrm>
    </dsp:sp>
    <dsp:sp modelId="{7AEF50AB-18ED-4D7D-A601-5B9A547DB2C2}">
      <dsp:nvSpPr>
        <dsp:cNvPr id="0" name=""/>
        <dsp:cNvSpPr/>
      </dsp:nvSpPr>
      <dsp:spPr>
        <a:xfrm>
          <a:off x="855" y="254140"/>
          <a:ext cx="1523255" cy="1523255"/>
        </a:xfrm>
        <a:prstGeom prst="ellipse">
          <a:avLst/>
        </a:prstGeom>
        <a:solidFill>
          <a:srgbClr val="0000FF"/>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pt-BR" sz="2700" b="1" kern="1200" smtClean="0">
              <a:effectLst/>
            </a:rPr>
            <a:t>Quy luật tâm lý </a:t>
          </a:r>
          <a:endParaRPr lang="en-US" sz="2700" kern="1200">
            <a:effectLst/>
          </a:endParaRPr>
        </a:p>
      </dsp:txBody>
      <dsp:txXfrm>
        <a:off x="223931" y="477216"/>
        <a:ext cx="1077103" cy="107710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2C3F5B-2CF3-496D-88E7-0BB31B5AF88D}">
      <dsp:nvSpPr>
        <dsp:cNvPr id="0" name=""/>
        <dsp:cNvSpPr/>
      </dsp:nvSpPr>
      <dsp:spPr>
        <a:xfrm>
          <a:off x="2894290" y="3740098"/>
          <a:ext cx="2669619" cy="2669619"/>
        </a:xfrm>
        <a:prstGeom prst="ellipse">
          <a:avLst/>
        </a:prstGeom>
        <a:solidFill>
          <a:srgbClr val="0000FF"/>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1275" tIns="41275" rIns="41275" bIns="41275" numCol="1" spcCol="1270" anchor="ctr" anchorCtr="0">
          <a:noAutofit/>
          <a:sp3d extrusionH="28000" prstMaterial="matte"/>
        </a:bodyPr>
        <a:lstStyle/>
        <a:p>
          <a:pPr lvl="0" algn="ctr" defTabSz="2889250">
            <a:lnSpc>
              <a:spcPct val="90000"/>
            </a:lnSpc>
            <a:spcBef>
              <a:spcPct val="0"/>
            </a:spcBef>
            <a:spcAft>
              <a:spcPct val="35000"/>
            </a:spcAft>
          </a:pPr>
          <a:r>
            <a:rPr lang="en-US" sz="6500" kern="1200" smtClean="0"/>
            <a:t>Vai trò</a:t>
          </a:r>
          <a:endParaRPr lang="en-US" sz="6500" kern="1200"/>
        </a:p>
      </dsp:txBody>
      <dsp:txXfrm>
        <a:off x="3285247" y="4131055"/>
        <a:ext cx="1887705" cy="1887705"/>
      </dsp:txXfrm>
    </dsp:sp>
    <dsp:sp modelId="{7FEC0BB9-9DB7-406A-88FA-F36A475486D7}">
      <dsp:nvSpPr>
        <dsp:cNvPr id="0" name=""/>
        <dsp:cNvSpPr/>
      </dsp:nvSpPr>
      <dsp:spPr>
        <a:xfrm rot="12900000">
          <a:off x="1075581" y="3239830"/>
          <a:ext cx="2152105" cy="760841"/>
        </a:xfrm>
        <a:prstGeom prst="leftArrow">
          <a:avLst>
            <a:gd name="adj1" fmla="val 60000"/>
            <a:gd name="adj2" fmla="val 50000"/>
          </a:avLst>
        </a:prstGeom>
        <a:solidFill>
          <a:srgbClr val="FFC000"/>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D1A044AD-F106-4A0A-9289-9C1814A7322A}">
      <dsp:nvSpPr>
        <dsp:cNvPr id="0" name=""/>
        <dsp:cNvSpPr/>
      </dsp:nvSpPr>
      <dsp:spPr>
        <a:xfrm>
          <a:off x="2114" y="1988596"/>
          <a:ext cx="2536138" cy="2028910"/>
        </a:xfrm>
        <a:prstGeom prst="roundRect">
          <a:avLst>
            <a:gd name="adj" fmla="val 10000"/>
          </a:avLst>
        </a:prstGeom>
        <a:solidFill>
          <a:srgbClr val="FFC000"/>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0015" tIns="120015" rIns="120015" bIns="120015" numCol="1" spcCol="1270" anchor="ctr" anchorCtr="0">
          <a:noAutofit/>
          <a:sp3d extrusionH="28000" prstMaterial="matte"/>
        </a:bodyPr>
        <a:lstStyle/>
        <a:p>
          <a:pPr lvl="0" algn="ctr" defTabSz="2800350">
            <a:lnSpc>
              <a:spcPct val="90000"/>
            </a:lnSpc>
            <a:spcBef>
              <a:spcPct val="0"/>
            </a:spcBef>
            <a:spcAft>
              <a:spcPct val="35000"/>
            </a:spcAft>
          </a:pPr>
          <a:r>
            <a:rPr lang="en-US" sz="6300" kern="1200" smtClean="0">
              <a:latin typeface="Times New Roman" panose="02020603050405020304" pitchFamily="18" charset="0"/>
              <a:cs typeface="Times New Roman" panose="02020603050405020304" pitchFamily="18" charset="0"/>
            </a:rPr>
            <a:t>Cầu nối </a:t>
          </a:r>
          <a:endParaRPr lang="en-US" sz="6300" kern="1200"/>
        </a:p>
      </dsp:txBody>
      <dsp:txXfrm>
        <a:off x="61539" y="2048021"/>
        <a:ext cx="2417288" cy="1910060"/>
      </dsp:txXfrm>
    </dsp:sp>
    <dsp:sp modelId="{A7FFF3CC-70F7-45C6-AA58-A693F4F0B35B}">
      <dsp:nvSpPr>
        <dsp:cNvPr id="0" name=""/>
        <dsp:cNvSpPr/>
      </dsp:nvSpPr>
      <dsp:spPr>
        <a:xfrm rot="16200000">
          <a:off x="3153047" y="2158369"/>
          <a:ext cx="2152105" cy="760841"/>
        </a:xfrm>
        <a:prstGeom prst="leftArrow">
          <a:avLst>
            <a:gd name="adj1" fmla="val 60000"/>
            <a:gd name="adj2" fmla="val 50000"/>
          </a:avLst>
        </a:prstGeom>
        <a:solidFill>
          <a:srgbClr val="6600CC"/>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F8899CBA-BA90-4F58-B598-E4B3F1747CB1}">
      <dsp:nvSpPr>
        <dsp:cNvPr id="0" name=""/>
        <dsp:cNvSpPr/>
      </dsp:nvSpPr>
      <dsp:spPr>
        <a:xfrm>
          <a:off x="2961030" y="448282"/>
          <a:ext cx="2536138" cy="2028910"/>
        </a:xfrm>
        <a:prstGeom prst="roundRect">
          <a:avLst>
            <a:gd name="adj" fmla="val 10000"/>
          </a:avLst>
        </a:prstGeom>
        <a:solidFill>
          <a:srgbClr val="6600CC"/>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0015" tIns="120015" rIns="120015" bIns="120015" numCol="1" spcCol="1270" anchor="ctr" anchorCtr="0">
          <a:noAutofit/>
          <a:sp3d extrusionH="28000" prstMaterial="matte"/>
        </a:bodyPr>
        <a:lstStyle/>
        <a:p>
          <a:pPr lvl="0" algn="ctr" defTabSz="2800350">
            <a:lnSpc>
              <a:spcPct val="90000"/>
            </a:lnSpc>
            <a:spcBef>
              <a:spcPct val="0"/>
            </a:spcBef>
            <a:spcAft>
              <a:spcPct val="35000"/>
            </a:spcAft>
          </a:pPr>
          <a:r>
            <a:rPr lang="en-US" sz="6300" kern="1200" smtClean="0">
              <a:latin typeface="Times New Roman" panose="02020603050405020304" pitchFamily="18" charset="0"/>
              <a:cs typeface="Times New Roman" panose="02020603050405020304" pitchFamily="18" charset="0"/>
            </a:rPr>
            <a:t>Xúc cảm</a:t>
          </a:r>
          <a:endParaRPr lang="en-US" sz="6300" kern="1200"/>
        </a:p>
      </dsp:txBody>
      <dsp:txXfrm>
        <a:off x="3020455" y="507707"/>
        <a:ext cx="2417288" cy="1910060"/>
      </dsp:txXfrm>
    </dsp:sp>
    <dsp:sp modelId="{99D3E5F4-CA92-42CE-99F3-925C3B2317D8}">
      <dsp:nvSpPr>
        <dsp:cNvPr id="0" name=""/>
        <dsp:cNvSpPr/>
      </dsp:nvSpPr>
      <dsp:spPr>
        <a:xfrm rot="19500000">
          <a:off x="5230512" y="3239830"/>
          <a:ext cx="2152105" cy="760841"/>
        </a:xfrm>
        <a:prstGeom prst="leftArrow">
          <a:avLst>
            <a:gd name="adj1" fmla="val 60000"/>
            <a:gd name="adj2" fmla="val 50000"/>
          </a:avLst>
        </a:prstGeom>
        <a:solidFill>
          <a:srgbClr val="00FFFF"/>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22931C8B-BE36-4D92-8A63-A0E516A172AC}">
      <dsp:nvSpPr>
        <dsp:cNvPr id="0" name=""/>
        <dsp:cNvSpPr/>
      </dsp:nvSpPr>
      <dsp:spPr>
        <a:xfrm>
          <a:off x="5919947" y="1988596"/>
          <a:ext cx="2536138" cy="2028910"/>
        </a:xfrm>
        <a:prstGeom prst="roundRect">
          <a:avLst>
            <a:gd name="adj" fmla="val 10000"/>
          </a:avLst>
        </a:prstGeom>
        <a:solidFill>
          <a:srgbClr val="00FFFF"/>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0015" tIns="120015" rIns="120015" bIns="120015" numCol="1" spcCol="1270" anchor="ctr" anchorCtr="0">
          <a:noAutofit/>
          <a:sp3d extrusionH="28000" prstMaterial="matte"/>
        </a:bodyPr>
        <a:lstStyle/>
        <a:p>
          <a:pPr lvl="0" algn="ctr" defTabSz="2800350">
            <a:lnSpc>
              <a:spcPct val="90000"/>
            </a:lnSpc>
            <a:spcBef>
              <a:spcPct val="0"/>
            </a:spcBef>
            <a:spcAft>
              <a:spcPct val="35000"/>
            </a:spcAft>
          </a:pPr>
          <a:r>
            <a:rPr lang="en-US" sz="6300" kern="1200" smtClean="0">
              <a:latin typeface="Times New Roman" panose="02020603050405020304" pitchFamily="18" charset="0"/>
              <a:cs typeface="Times New Roman" panose="02020603050405020304" pitchFamily="18" charset="0"/>
            </a:rPr>
            <a:t>Kích thích</a:t>
          </a:r>
          <a:endParaRPr lang="en-US" sz="6300" kern="1200"/>
        </a:p>
      </dsp:txBody>
      <dsp:txXfrm>
        <a:off x="5979372" y="2048021"/>
        <a:ext cx="2417288" cy="19100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3FBDA4-5B47-4938-89DD-42A28E5E1BAA}">
      <dsp:nvSpPr>
        <dsp:cNvPr id="0" name=""/>
        <dsp:cNvSpPr/>
      </dsp:nvSpPr>
      <dsp:spPr>
        <a:xfrm>
          <a:off x="3705931" y="2061993"/>
          <a:ext cx="1982948" cy="943703"/>
        </a:xfrm>
        <a:custGeom>
          <a:avLst/>
          <a:gdLst/>
          <a:ahLst/>
          <a:cxnLst/>
          <a:rect l="0" t="0" r="0" b="0"/>
          <a:pathLst>
            <a:path>
              <a:moveTo>
                <a:pt x="0" y="0"/>
              </a:moveTo>
              <a:lnTo>
                <a:pt x="0" y="643106"/>
              </a:lnTo>
              <a:lnTo>
                <a:pt x="1982948" y="643106"/>
              </a:lnTo>
              <a:lnTo>
                <a:pt x="1982948" y="943703"/>
              </a:lnTo>
            </a:path>
          </a:pathLst>
        </a:custGeom>
        <a:noFill/>
        <a:ln w="12700" cap="flat" cmpd="sng" algn="ctr">
          <a:solidFill>
            <a:srgbClr val="0070C0"/>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62E3DDEB-08A4-4048-8571-DC1D5B02DF30}">
      <dsp:nvSpPr>
        <dsp:cNvPr id="0" name=""/>
        <dsp:cNvSpPr/>
      </dsp:nvSpPr>
      <dsp:spPr>
        <a:xfrm>
          <a:off x="1722983" y="2061993"/>
          <a:ext cx="1982948" cy="943703"/>
        </a:xfrm>
        <a:custGeom>
          <a:avLst/>
          <a:gdLst/>
          <a:ahLst/>
          <a:cxnLst/>
          <a:rect l="0" t="0" r="0" b="0"/>
          <a:pathLst>
            <a:path>
              <a:moveTo>
                <a:pt x="1982948" y="0"/>
              </a:moveTo>
              <a:lnTo>
                <a:pt x="1982948" y="643106"/>
              </a:lnTo>
              <a:lnTo>
                <a:pt x="0" y="643106"/>
              </a:lnTo>
              <a:lnTo>
                <a:pt x="0" y="943703"/>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EA2FC7A5-96F7-4ECE-A293-BCC12A954FFA}">
      <dsp:nvSpPr>
        <dsp:cNvPr id="0" name=""/>
        <dsp:cNvSpPr/>
      </dsp:nvSpPr>
      <dsp:spPr>
        <a:xfrm>
          <a:off x="2083519" y="1529"/>
          <a:ext cx="3244825" cy="2060463"/>
        </a:xfrm>
        <a:prstGeom prst="roundRect">
          <a:avLst>
            <a:gd name="adj" fmla="val 10000"/>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BB78A9C5-E5B4-440E-927E-8FECB0FD605E}">
      <dsp:nvSpPr>
        <dsp:cNvPr id="0" name=""/>
        <dsp:cNvSpPr/>
      </dsp:nvSpPr>
      <dsp:spPr>
        <a:xfrm>
          <a:off x="2444055" y="344039"/>
          <a:ext cx="3244825" cy="2060463"/>
        </a:xfrm>
        <a:prstGeom prst="roundRect">
          <a:avLst>
            <a:gd name="adj" fmla="val 10000"/>
          </a:avLst>
        </a:prstGeom>
        <a:solidFill>
          <a:schemeClr val="lt1">
            <a:alpha val="90000"/>
            <a:hueOff val="0"/>
            <a:satOff val="0"/>
            <a:lumOff val="0"/>
            <a:alphaOff val="0"/>
          </a:schemeClr>
        </a:solidFill>
        <a:ln w="6350" cap="flat" cmpd="sng" algn="ctr">
          <a:solidFill>
            <a:srgbClr val="00B050"/>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94310" tIns="194310" rIns="194310" bIns="194310" numCol="1" spcCol="1270" anchor="ctr" anchorCtr="0">
          <a:noAutofit/>
        </a:bodyPr>
        <a:lstStyle/>
        <a:p>
          <a:pPr lvl="0" algn="ctr" defTabSz="2266950">
            <a:lnSpc>
              <a:spcPct val="90000"/>
            </a:lnSpc>
            <a:spcBef>
              <a:spcPct val="0"/>
            </a:spcBef>
            <a:spcAft>
              <a:spcPct val="35000"/>
            </a:spcAft>
          </a:pPr>
          <a:r>
            <a:rPr lang="en-US" sz="5100" kern="1200" smtClean="0">
              <a:solidFill>
                <a:srgbClr val="00B050"/>
              </a:solidFill>
            </a:rPr>
            <a:t>Phân loại</a:t>
          </a:r>
          <a:endParaRPr lang="en-US" sz="5100" kern="1200">
            <a:solidFill>
              <a:srgbClr val="00B050"/>
            </a:solidFill>
          </a:endParaRPr>
        </a:p>
      </dsp:txBody>
      <dsp:txXfrm>
        <a:off x="2504404" y="404388"/>
        <a:ext cx="3124127" cy="1939765"/>
      </dsp:txXfrm>
    </dsp:sp>
    <dsp:sp modelId="{330045B8-1DBE-40D5-99C0-567CA191D99E}">
      <dsp:nvSpPr>
        <dsp:cNvPr id="0" name=""/>
        <dsp:cNvSpPr/>
      </dsp:nvSpPr>
      <dsp:spPr>
        <a:xfrm>
          <a:off x="100570" y="3005697"/>
          <a:ext cx="3244825" cy="2060463"/>
        </a:xfrm>
        <a:prstGeom prst="roundRect">
          <a:avLst>
            <a:gd name="adj" fmla="val 1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2E3B0BD9-875B-42FA-886E-87E31D58559C}">
      <dsp:nvSpPr>
        <dsp:cNvPr id="0" name=""/>
        <dsp:cNvSpPr/>
      </dsp:nvSpPr>
      <dsp:spPr>
        <a:xfrm>
          <a:off x="461106" y="3348206"/>
          <a:ext cx="3244825" cy="2060463"/>
        </a:xfrm>
        <a:prstGeom prst="roundRect">
          <a:avLst>
            <a:gd name="adj" fmla="val 10000"/>
          </a:avLst>
        </a:prstGeom>
        <a:solidFill>
          <a:schemeClr val="lt1">
            <a:alpha val="90000"/>
            <a:hueOff val="0"/>
            <a:satOff val="0"/>
            <a:lumOff val="0"/>
            <a:alphaOff val="0"/>
          </a:schemeClr>
        </a:solidFill>
        <a:ln w="6350" cap="flat" cmpd="sng" algn="ctr">
          <a:solidFill>
            <a:schemeClr val="accent1">
              <a:lumMod val="75000"/>
            </a:schemeClr>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94310" tIns="194310" rIns="194310" bIns="194310" numCol="1" spcCol="1270" anchor="ctr" anchorCtr="0">
          <a:noAutofit/>
        </a:bodyPr>
        <a:lstStyle/>
        <a:p>
          <a:pPr lvl="0" algn="ctr" defTabSz="2266950">
            <a:lnSpc>
              <a:spcPct val="90000"/>
            </a:lnSpc>
            <a:spcBef>
              <a:spcPct val="0"/>
            </a:spcBef>
            <a:spcAft>
              <a:spcPct val="35000"/>
            </a:spcAft>
          </a:pPr>
          <a:r>
            <a:rPr lang="en-US" sz="5100" kern="1200" smtClean="0">
              <a:solidFill>
                <a:schemeClr val="accent1">
                  <a:lumMod val="50000"/>
                </a:schemeClr>
              </a:solidFill>
            </a:rPr>
            <a:t>Hứng thú vật chất</a:t>
          </a:r>
          <a:endParaRPr lang="en-US" sz="5100" kern="1200">
            <a:solidFill>
              <a:schemeClr val="accent1">
                <a:lumMod val="50000"/>
              </a:schemeClr>
            </a:solidFill>
          </a:endParaRPr>
        </a:p>
      </dsp:txBody>
      <dsp:txXfrm>
        <a:off x="521455" y="3408555"/>
        <a:ext cx="3124127" cy="1939765"/>
      </dsp:txXfrm>
    </dsp:sp>
    <dsp:sp modelId="{66D64F4B-8104-4D68-8F99-9459B292DA5B}">
      <dsp:nvSpPr>
        <dsp:cNvPr id="0" name=""/>
        <dsp:cNvSpPr/>
      </dsp:nvSpPr>
      <dsp:spPr>
        <a:xfrm>
          <a:off x="4066468" y="3005697"/>
          <a:ext cx="3244825" cy="2060463"/>
        </a:xfrm>
        <a:prstGeom prst="roundRect">
          <a:avLst>
            <a:gd name="adj" fmla="val 10000"/>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DDBF6B8F-D953-466D-B01E-D69598A30BCA}">
      <dsp:nvSpPr>
        <dsp:cNvPr id="0" name=""/>
        <dsp:cNvSpPr/>
      </dsp:nvSpPr>
      <dsp:spPr>
        <a:xfrm>
          <a:off x="4427004" y="3348206"/>
          <a:ext cx="3244825" cy="2060463"/>
        </a:xfrm>
        <a:prstGeom prst="roundRect">
          <a:avLst>
            <a:gd name="adj" fmla="val 10000"/>
          </a:avLst>
        </a:prstGeom>
        <a:solidFill>
          <a:schemeClr val="lt1">
            <a:alpha val="90000"/>
            <a:hueOff val="0"/>
            <a:satOff val="0"/>
            <a:lumOff val="0"/>
            <a:alphaOff val="0"/>
          </a:schemeClr>
        </a:solidFill>
        <a:ln w="6350" cap="flat" cmpd="sng" algn="ctr">
          <a:solidFill>
            <a:srgbClr val="00B0F0"/>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94310" tIns="194310" rIns="194310" bIns="194310" numCol="1" spcCol="1270" anchor="ctr" anchorCtr="0">
          <a:noAutofit/>
        </a:bodyPr>
        <a:lstStyle/>
        <a:p>
          <a:pPr lvl="0" algn="ctr" defTabSz="2266950">
            <a:lnSpc>
              <a:spcPct val="90000"/>
            </a:lnSpc>
            <a:spcBef>
              <a:spcPct val="0"/>
            </a:spcBef>
            <a:spcAft>
              <a:spcPct val="35000"/>
            </a:spcAft>
          </a:pPr>
          <a:r>
            <a:rPr lang="en-US" sz="5100" kern="1200" smtClean="0">
              <a:solidFill>
                <a:srgbClr val="00B0F0"/>
              </a:solidFill>
            </a:rPr>
            <a:t>Hứng thú tinh thần</a:t>
          </a:r>
          <a:endParaRPr lang="en-US" sz="5100" kern="1200">
            <a:solidFill>
              <a:srgbClr val="00B0F0"/>
            </a:solidFill>
          </a:endParaRPr>
        </a:p>
      </dsp:txBody>
      <dsp:txXfrm>
        <a:off x="4487353" y="3408555"/>
        <a:ext cx="3124127" cy="193976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463105-5EB0-469A-936D-6938787721F5}">
      <dsp:nvSpPr>
        <dsp:cNvPr id="0" name=""/>
        <dsp:cNvSpPr/>
      </dsp:nvSpPr>
      <dsp:spPr>
        <a:xfrm>
          <a:off x="4305300" y="1445412"/>
          <a:ext cx="3567481" cy="309574"/>
        </a:xfrm>
        <a:custGeom>
          <a:avLst/>
          <a:gdLst/>
          <a:ahLst/>
          <a:cxnLst/>
          <a:rect l="0" t="0" r="0" b="0"/>
          <a:pathLst>
            <a:path>
              <a:moveTo>
                <a:pt x="0" y="0"/>
              </a:moveTo>
              <a:lnTo>
                <a:pt x="0" y="154787"/>
              </a:lnTo>
              <a:lnTo>
                <a:pt x="3567481" y="154787"/>
              </a:lnTo>
              <a:lnTo>
                <a:pt x="3567481" y="3095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B956378-FB84-41DC-B9AB-265E8D9A58A3}">
      <dsp:nvSpPr>
        <dsp:cNvPr id="0" name=""/>
        <dsp:cNvSpPr/>
      </dsp:nvSpPr>
      <dsp:spPr>
        <a:xfrm>
          <a:off x="4305300" y="1445412"/>
          <a:ext cx="1783740" cy="309574"/>
        </a:xfrm>
        <a:custGeom>
          <a:avLst/>
          <a:gdLst/>
          <a:ahLst/>
          <a:cxnLst/>
          <a:rect l="0" t="0" r="0" b="0"/>
          <a:pathLst>
            <a:path>
              <a:moveTo>
                <a:pt x="0" y="0"/>
              </a:moveTo>
              <a:lnTo>
                <a:pt x="0" y="154787"/>
              </a:lnTo>
              <a:lnTo>
                <a:pt x="1783740" y="154787"/>
              </a:lnTo>
              <a:lnTo>
                <a:pt x="1783740" y="3095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E988D68-7E33-4692-A439-41DA500D3936}">
      <dsp:nvSpPr>
        <dsp:cNvPr id="0" name=""/>
        <dsp:cNvSpPr/>
      </dsp:nvSpPr>
      <dsp:spPr>
        <a:xfrm>
          <a:off x="4259580" y="1445412"/>
          <a:ext cx="91440" cy="309574"/>
        </a:xfrm>
        <a:custGeom>
          <a:avLst/>
          <a:gdLst/>
          <a:ahLst/>
          <a:cxnLst/>
          <a:rect l="0" t="0" r="0" b="0"/>
          <a:pathLst>
            <a:path>
              <a:moveTo>
                <a:pt x="45720" y="0"/>
              </a:moveTo>
              <a:lnTo>
                <a:pt x="45720" y="3095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0B76DE9-86D8-43A0-85C7-D07DE527431B}">
      <dsp:nvSpPr>
        <dsp:cNvPr id="0" name=""/>
        <dsp:cNvSpPr/>
      </dsp:nvSpPr>
      <dsp:spPr>
        <a:xfrm>
          <a:off x="2521559" y="1445412"/>
          <a:ext cx="1783740" cy="309574"/>
        </a:xfrm>
        <a:custGeom>
          <a:avLst/>
          <a:gdLst/>
          <a:ahLst/>
          <a:cxnLst/>
          <a:rect l="0" t="0" r="0" b="0"/>
          <a:pathLst>
            <a:path>
              <a:moveTo>
                <a:pt x="1783740" y="0"/>
              </a:moveTo>
              <a:lnTo>
                <a:pt x="1783740" y="154787"/>
              </a:lnTo>
              <a:lnTo>
                <a:pt x="0" y="154787"/>
              </a:lnTo>
              <a:lnTo>
                <a:pt x="0" y="3095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5E226BD-5060-4427-87F6-6A29A3146BC9}">
      <dsp:nvSpPr>
        <dsp:cNvPr id="0" name=""/>
        <dsp:cNvSpPr/>
      </dsp:nvSpPr>
      <dsp:spPr>
        <a:xfrm>
          <a:off x="737818" y="1445412"/>
          <a:ext cx="3567481" cy="309574"/>
        </a:xfrm>
        <a:custGeom>
          <a:avLst/>
          <a:gdLst/>
          <a:ahLst/>
          <a:cxnLst/>
          <a:rect l="0" t="0" r="0" b="0"/>
          <a:pathLst>
            <a:path>
              <a:moveTo>
                <a:pt x="3567481" y="0"/>
              </a:moveTo>
              <a:lnTo>
                <a:pt x="3567481" y="154787"/>
              </a:lnTo>
              <a:lnTo>
                <a:pt x="0" y="154787"/>
              </a:lnTo>
              <a:lnTo>
                <a:pt x="0" y="3095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29D4BA2-F4AB-4B40-B7C9-CB33849A8461}">
      <dsp:nvSpPr>
        <dsp:cNvPr id="0" name=""/>
        <dsp:cNvSpPr/>
      </dsp:nvSpPr>
      <dsp:spPr>
        <a:xfrm>
          <a:off x="3568217" y="708329"/>
          <a:ext cx="1474165" cy="737082"/>
        </a:xfrm>
        <a:prstGeom prst="rect">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t>Quy luật chi phối </a:t>
          </a:r>
          <a:endParaRPr lang="en-US" sz="2600" kern="1200"/>
        </a:p>
      </dsp:txBody>
      <dsp:txXfrm>
        <a:off x="3568217" y="708329"/>
        <a:ext cx="1474165" cy="737082"/>
      </dsp:txXfrm>
    </dsp:sp>
    <dsp:sp modelId="{8BB6349C-8F35-45E9-B552-4D26B21907C6}">
      <dsp:nvSpPr>
        <dsp:cNvPr id="0" name=""/>
        <dsp:cNvSpPr/>
      </dsp:nvSpPr>
      <dsp:spPr>
        <a:xfrm>
          <a:off x="735" y="1754987"/>
          <a:ext cx="1474165" cy="737082"/>
        </a:xfrm>
        <a:prstGeom prst="rect">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Nhu cầu </a:t>
          </a:r>
          <a:endParaRPr lang="en-US" sz="2600" kern="1200">
            <a:latin typeface="Times New Roman" panose="02020603050405020304" pitchFamily="18" charset="0"/>
            <a:cs typeface="Times New Roman" panose="02020603050405020304" pitchFamily="18" charset="0"/>
          </a:endParaRPr>
        </a:p>
      </dsp:txBody>
      <dsp:txXfrm>
        <a:off x="735" y="1754987"/>
        <a:ext cx="1474165" cy="737082"/>
      </dsp:txXfrm>
    </dsp:sp>
    <dsp:sp modelId="{73417277-C40A-474D-ACCB-CBC4D40F0D06}">
      <dsp:nvSpPr>
        <dsp:cNvPr id="0" name=""/>
        <dsp:cNvSpPr/>
      </dsp:nvSpPr>
      <dsp:spPr>
        <a:xfrm>
          <a:off x="1784476" y="1754987"/>
          <a:ext cx="1474165" cy="737082"/>
        </a:xfrm>
        <a:prstGeom prst="rect">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Nhận thức </a:t>
          </a:r>
          <a:endParaRPr lang="en-US" sz="2600" kern="1200">
            <a:latin typeface="Times New Roman" panose="02020603050405020304" pitchFamily="18" charset="0"/>
            <a:cs typeface="Times New Roman" panose="02020603050405020304" pitchFamily="18" charset="0"/>
          </a:endParaRPr>
        </a:p>
      </dsp:txBody>
      <dsp:txXfrm>
        <a:off x="1784476" y="1754987"/>
        <a:ext cx="1474165" cy="737082"/>
      </dsp:txXfrm>
    </dsp:sp>
    <dsp:sp modelId="{E33DFF83-C1CB-4032-876A-C63636DF8664}">
      <dsp:nvSpPr>
        <dsp:cNvPr id="0" name=""/>
        <dsp:cNvSpPr/>
      </dsp:nvSpPr>
      <dsp:spPr>
        <a:xfrm>
          <a:off x="3568217" y="1754987"/>
          <a:ext cx="1474165" cy="737082"/>
        </a:xfrm>
        <a:prstGeom prst="rect">
          <a:avLst/>
        </a:prstGeom>
        <a:solidFill>
          <a:schemeClr val="accent1">
            <a:lumMod val="7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Thoản mãn </a:t>
          </a:r>
          <a:endParaRPr lang="en-US" sz="2600" kern="1200">
            <a:latin typeface="Times New Roman" panose="02020603050405020304" pitchFamily="18" charset="0"/>
            <a:cs typeface="Times New Roman" panose="02020603050405020304" pitchFamily="18" charset="0"/>
          </a:endParaRPr>
        </a:p>
      </dsp:txBody>
      <dsp:txXfrm>
        <a:off x="3568217" y="1754987"/>
        <a:ext cx="1474165" cy="737082"/>
      </dsp:txXfrm>
    </dsp:sp>
    <dsp:sp modelId="{B8C09588-FF3E-46CC-998D-BC8F150AD9EC}">
      <dsp:nvSpPr>
        <dsp:cNvPr id="0" name=""/>
        <dsp:cNvSpPr/>
      </dsp:nvSpPr>
      <dsp:spPr>
        <a:xfrm>
          <a:off x="5351957" y="1754987"/>
          <a:ext cx="1474165" cy="737082"/>
        </a:xfrm>
        <a:prstGeom prst="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Khát vọng </a:t>
          </a:r>
          <a:endParaRPr lang="en-US" sz="2600" kern="1200">
            <a:latin typeface="Times New Roman" panose="02020603050405020304" pitchFamily="18" charset="0"/>
            <a:cs typeface="Times New Roman" panose="02020603050405020304" pitchFamily="18" charset="0"/>
          </a:endParaRPr>
        </a:p>
      </dsp:txBody>
      <dsp:txXfrm>
        <a:off x="5351957" y="1754987"/>
        <a:ext cx="1474165" cy="737082"/>
      </dsp:txXfrm>
    </dsp:sp>
    <dsp:sp modelId="{3B868F4C-D217-4FDC-AD96-2D7CE6C6C7E9}">
      <dsp:nvSpPr>
        <dsp:cNvPr id="0" name=""/>
        <dsp:cNvSpPr/>
      </dsp:nvSpPr>
      <dsp:spPr>
        <a:xfrm>
          <a:off x="7135698" y="1754987"/>
          <a:ext cx="1474165" cy="737082"/>
        </a:xfrm>
        <a:prstGeom prst="rect">
          <a:avLst/>
        </a:prstGeom>
        <a:solidFill>
          <a:srgbClr val="6CB4A6"/>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Thói quen</a:t>
          </a:r>
          <a:endParaRPr lang="en-US" sz="2600" kern="1200">
            <a:latin typeface="Times New Roman" panose="02020603050405020304" pitchFamily="18" charset="0"/>
            <a:cs typeface="Times New Roman" panose="02020603050405020304" pitchFamily="18" charset="0"/>
          </a:endParaRPr>
        </a:p>
      </dsp:txBody>
      <dsp:txXfrm>
        <a:off x="7135698" y="1754987"/>
        <a:ext cx="1474165" cy="7370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B534E-0233-48DA-89DB-648CAEEB2D11}">
      <dsp:nvSpPr>
        <dsp:cNvPr id="0" name=""/>
        <dsp:cNvSpPr/>
      </dsp:nvSpPr>
      <dsp:spPr>
        <a:xfrm>
          <a:off x="2594483" y="3985"/>
          <a:ext cx="2659633" cy="1329816"/>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23825" tIns="82550" rIns="123825" bIns="82550" numCol="1" spcCol="1270" anchor="ctr" anchorCtr="0">
          <a:noAutofit/>
        </a:bodyPr>
        <a:lstStyle/>
        <a:p>
          <a:pPr lvl="0" algn="ctr" defTabSz="2889250">
            <a:lnSpc>
              <a:spcPct val="90000"/>
            </a:lnSpc>
            <a:spcBef>
              <a:spcPct val="0"/>
            </a:spcBef>
            <a:spcAft>
              <a:spcPct val="35000"/>
            </a:spcAft>
          </a:pPr>
          <a:r>
            <a:rPr lang="en-US" sz="6500" kern="1200" smtClean="0"/>
            <a:t>Vai trò</a:t>
          </a:r>
          <a:endParaRPr lang="en-US" sz="6500" kern="1200"/>
        </a:p>
      </dsp:txBody>
      <dsp:txXfrm>
        <a:off x="2633432" y="42934"/>
        <a:ext cx="2581735" cy="1251918"/>
      </dsp:txXfrm>
    </dsp:sp>
    <dsp:sp modelId="{0A08E3DA-E210-481F-8173-2E60971349C3}">
      <dsp:nvSpPr>
        <dsp:cNvPr id="0" name=""/>
        <dsp:cNvSpPr/>
      </dsp:nvSpPr>
      <dsp:spPr>
        <a:xfrm>
          <a:off x="2860446" y="1333802"/>
          <a:ext cx="265963" cy="997362"/>
        </a:xfrm>
        <a:custGeom>
          <a:avLst/>
          <a:gdLst/>
          <a:ahLst/>
          <a:cxnLst/>
          <a:rect l="0" t="0" r="0" b="0"/>
          <a:pathLst>
            <a:path>
              <a:moveTo>
                <a:pt x="0" y="0"/>
              </a:moveTo>
              <a:lnTo>
                <a:pt x="0" y="997362"/>
              </a:lnTo>
              <a:lnTo>
                <a:pt x="265963" y="997362"/>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AC06F503-8D05-463D-8CE0-E9A2FFA7B40E}">
      <dsp:nvSpPr>
        <dsp:cNvPr id="0" name=""/>
        <dsp:cNvSpPr/>
      </dsp:nvSpPr>
      <dsp:spPr>
        <a:xfrm>
          <a:off x="3126410" y="1666256"/>
          <a:ext cx="2127706" cy="1329816"/>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n-US" sz="2200" kern="1200" smtClean="0"/>
            <a:t>Liên hệ trực tiếp với thế giới xung quanh</a:t>
          </a:r>
          <a:endParaRPr lang="en-US" sz="2200" kern="1200"/>
        </a:p>
      </dsp:txBody>
      <dsp:txXfrm>
        <a:off x="3165359" y="1705205"/>
        <a:ext cx="2049808" cy="1251918"/>
      </dsp:txXfrm>
    </dsp:sp>
    <dsp:sp modelId="{091A1AF9-ED39-4DD2-A309-C09EF5637160}">
      <dsp:nvSpPr>
        <dsp:cNvPr id="0" name=""/>
        <dsp:cNvSpPr/>
      </dsp:nvSpPr>
      <dsp:spPr>
        <a:xfrm>
          <a:off x="2860446" y="1333802"/>
          <a:ext cx="265963" cy="2659633"/>
        </a:xfrm>
        <a:custGeom>
          <a:avLst/>
          <a:gdLst/>
          <a:ahLst/>
          <a:cxnLst/>
          <a:rect l="0" t="0" r="0" b="0"/>
          <a:pathLst>
            <a:path>
              <a:moveTo>
                <a:pt x="0" y="0"/>
              </a:moveTo>
              <a:lnTo>
                <a:pt x="0" y="2659633"/>
              </a:lnTo>
              <a:lnTo>
                <a:pt x="265963" y="2659633"/>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2B3F4F9-8D82-44C9-903B-9B22C2A77575}">
      <dsp:nvSpPr>
        <dsp:cNvPr id="0" name=""/>
        <dsp:cNvSpPr/>
      </dsp:nvSpPr>
      <dsp:spPr>
        <a:xfrm>
          <a:off x="3126410" y="3328527"/>
          <a:ext cx="2127706" cy="1329816"/>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n-US" sz="2200" kern="1200" smtClean="0"/>
            <a:t>Thu nhận nguồn tài liệu trực quan sinh động</a:t>
          </a:r>
          <a:endParaRPr lang="en-US" sz="2200" kern="1200"/>
        </a:p>
      </dsp:txBody>
      <dsp:txXfrm>
        <a:off x="3165359" y="3367476"/>
        <a:ext cx="2049808" cy="1251918"/>
      </dsp:txXfrm>
    </dsp:sp>
    <dsp:sp modelId="{0FDBA2F2-6E9F-4A9E-875C-D6697D9384BE}">
      <dsp:nvSpPr>
        <dsp:cNvPr id="0" name=""/>
        <dsp:cNvSpPr/>
      </dsp:nvSpPr>
      <dsp:spPr>
        <a:xfrm>
          <a:off x="2860446" y="1333802"/>
          <a:ext cx="265963" cy="4321903"/>
        </a:xfrm>
        <a:custGeom>
          <a:avLst/>
          <a:gdLst/>
          <a:ahLst/>
          <a:cxnLst/>
          <a:rect l="0" t="0" r="0" b="0"/>
          <a:pathLst>
            <a:path>
              <a:moveTo>
                <a:pt x="0" y="0"/>
              </a:moveTo>
              <a:lnTo>
                <a:pt x="0" y="4321903"/>
              </a:lnTo>
              <a:lnTo>
                <a:pt x="265963" y="4321903"/>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8059055-437A-4E42-868F-AE29343B55C9}">
      <dsp:nvSpPr>
        <dsp:cNvPr id="0" name=""/>
        <dsp:cNvSpPr/>
      </dsp:nvSpPr>
      <dsp:spPr>
        <a:xfrm>
          <a:off x="3126410" y="4990797"/>
          <a:ext cx="2127706" cy="1329816"/>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n-US" sz="2200" kern="1200" smtClean="0"/>
            <a:t>Cung cấp nguyên liệu cho các hoạt động tâm lý</a:t>
          </a:r>
          <a:endParaRPr lang="en-US" sz="2200" kern="1200"/>
        </a:p>
      </dsp:txBody>
      <dsp:txXfrm>
        <a:off x="3165359" y="5029746"/>
        <a:ext cx="2049808" cy="125191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D09209-5F6A-45EC-97CC-D0CBEB52639C}">
      <dsp:nvSpPr>
        <dsp:cNvPr id="0" name=""/>
        <dsp:cNvSpPr/>
      </dsp:nvSpPr>
      <dsp:spPr>
        <a:xfrm>
          <a:off x="990600" y="0"/>
          <a:ext cx="4038600" cy="4038600"/>
        </a:xfrm>
        <a:prstGeom prst="diamond">
          <a:avLst/>
        </a:prstGeom>
        <a:solidFill>
          <a:schemeClr val="bg1">
            <a:lumMod val="85000"/>
          </a:schemeClr>
        </a:solidFill>
        <a:ln>
          <a:solidFill>
            <a:schemeClr val="accent1">
              <a:lumMod val="25000"/>
            </a:schemeClr>
          </a:solid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05BFD412-A413-4477-8FD1-1D6D037FF352}">
      <dsp:nvSpPr>
        <dsp:cNvPr id="0" name=""/>
        <dsp:cNvSpPr/>
      </dsp:nvSpPr>
      <dsp:spPr>
        <a:xfrm>
          <a:off x="1374267" y="383667"/>
          <a:ext cx="1575054" cy="1575054"/>
        </a:xfrm>
        <a:prstGeom prst="roundRect">
          <a:avLst/>
        </a:prstGeom>
        <a:solidFill>
          <a:srgbClr val="6600CC"/>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tưởng tượng</a:t>
          </a:r>
          <a:endParaRPr lang="en-US" sz="2400" kern="1200"/>
        </a:p>
      </dsp:txBody>
      <dsp:txXfrm>
        <a:off x="1451155" y="460555"/>
        <a:ext cx="1421278" cy="1421278"/>
      </dsp:txXfrm>
    </dsp:sp>
    <dsp:sp modelId="{50DC34CC-CAA8-423C-805B-F4D830DCD856}">
      <dsp:nvSpPr>
        <dsp:cNvPr id="0" name=""/>
        <dsp:cNvSpPr/>
      </dsp:nvSpPr>
      <dsp:spPr>
        <a:xfrm>
          <a:off x="3070479" y="383667"/>
          <a:ext cx="1575054" cy="1575054"/>
        </a:xfrm>
        <a:prstGeom prst="roundRect">
          <a:avLst/>
        </a:prstGeom>
        <a:solidFill>
          <a:srgbClr val="CC66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trí nhớ</a:t>
          </a:r>
          <a:endParaRPr lang="en-US" sz="2400" kern="1200"/>
        </a:p>
      </dsp:txBody>
      <dsp:txXfrm>
        <a:off x="3147367" y="460555"/>
        <a:ext cx="1421278" cy="1421278"/>
      </dsp:txXfrm>
    </dsp:sp>
    <dsp:sp modelId="{BF597CC5-AF85-4A9D-9257-B28EAEA24F5B}">
      <dsp:nvSpPr>
        <dsp:cNvPr id="0" name=""/>
        <dsp:cNvSpPr/>
      </dsp:nvSpPr>
      <dsp:spPr>
        <a:xfrm>
          <a:off x="1374267" y="2079879"/>
          <a:ext cx="1575054" cy="1575054"/>
        </a:xfrm>
        <a:prstGeom prst="round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nhàm chán</a:t>
          </a:r>
          <a:endParaRPr lang="en-US" sz="2400" kern="1200"/>
        </a:p>
      </dsp:txBody>
      <dsp:txXfrm>
        <a:off x="1451155" y="2156767"/>
        <a:ext cx="1421278" cy="1421278"/>
      </dsp:txXfrm>
    </dsp:sp>
    <dsp:sp modelId="{535DDB78-6807-4CEB-B916-937FC1430B3B}">
      <dsp:nvSpPr>
        <dsp:cNvPr id="0" name=""/>
        <dsp:cNvSpPr/>
      </dsp:nvSpPr>
      <dsp:spPr>
        <a:xfrm>
          <a:off x="3070479" y="2079879"/>
          <a:ext cx="1575054" cy="1575054"/>
        </a:xfrm>
        <a:prstGeom prst="roundRect">
          <a:avLst/>
        </a:prstGeom>
        <a:solidFill>
          <a:srgbClr val="0000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tiết tấu chu kỳ</a:t>
          </a:r>
          <a:endParaRPr lang="en-US" sz="2400" kern="1200"/>
        </a:p>
      </dsp:txBody>
      <dsp:txXfrm>
        <a:off x="3147367" y="2156767"/>
        <a:ext cx="1421278" cy="142127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2C3F5B-2CF3-496D-88E7-0BB31B5AF88D}">
      <dsp:nvSpPr>
        <dsp:cNvPr id="0" name=""/>
        <dsp:cNvSpPr/>
      </dsp:nvSpPr>
      <dsp:spPr>
        <a:xfrm>
          <a:off x="2894290" y="3740098"/>
          <a:ext cx="2669619" cy="2669619"/>
        </a:xfrm>
        <a:prstGeom prst="ellipse">
          <a:avLst/>
        </a:prstGeom>
        <a:solidFill>
          <a:srgbClr val="6600CC"/>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41275" tIns="41275" rIns="41275" bIns="41275" numCol="1" spcCol="1270" anchor="ctr" anchorCtr="0">
          <a:noAutofit/>
          <a:sp3d extrusionH="28000" prstMaterial="matte"/>
        </a:bodyPr>
        <a:lstStyle/>
        <a:p>
          <a:pPr lvl="0" algn="ctr" defTabSz="2889250">
            <a:lnSpc>
              <a:spcPct val="90000"/>
            </a:lnSpc>
            <a:spcBef>
              <a:spcPct val="0"/>
            </a:spcBef>
            <a:spcAft>
              <a:spcPct val="35000"/>
            </a:spcAft>
          </a:pPr>
          <a:r>
            <a:rPr lang="en-US" sz="6500" kern="1200" smtClean="0"/>
            <a:t>Đặc điểm</a:t>
          </a:r>
          <a:endParaRPr lang="en-US" sz="6500" kern="1200"/>
        </a:p>
      </dsp:txBody>
      <dsp:txXfrm>
        <a:off x="3285247" y="4131055"/>
        <a:ext cx="1887705" cy="1887705"/>
      </dsp:txXfrm>
    </dsp:sp>
    <dsp:sp modelId="{7FEC0BB9-9DB7-406A-88FA-F36A475486D7}">
      <dsp:nvSpPr>
        <dsp:cNvPr id="0" name=""/>
        <dsp:cNvSpPr/>
      </dsp:nvSpPr>
      <dsp:spPr>
        <a:xfrm rot="12900000">
          <a:off x="1075581" y="3239830"/>
          <a:ext cx="2152105" cy="760841"/>
        </a:xfrm>
        <a:prstGeom prst="leftArrow">
          <a:avLst>
            <a:gd name="adj1" fmla="val 60000"/>
            <a:gd name="adj2" fmla="val 50000"/>
          </a:avLst>
        </a:prstGeom>
        <a:solidFill>
          <a:srgbClr val="FFC000"/>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D1A044AD-F106-4A0A-9289-9C1814A7322A}">
      <dsp:nvSpPr>
        <dsp:cNvPr id="0" name=""/>
        <dsp:cNvSpPr/>
      </dsp:nvSpPr>
      <dsp:spPr>
        <a:xfrm>
          <a:off x="2114" y="1988596"/>
          <a:ext cx="2536138" cy="2028910"/>
        </a:xfrm>
        <a:prstGeom prst="roundRect">
          <a:avLst>
            <a:gd name="adj" fmla="val 10000"/>
          </a:avLst>
        </a:prstGeom>
        <a:solidFill>
          <a:srgbClr val="FFC000"/>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sp3d extrusionH="28000" prstMaterial="matte"/>
        </a:bodyPr>
        <a:lstStyle/>
        <a:p>
          <a:pPr lvl="0" algn="ctr" defTabSz="889000">
            <a:lnSpc>
              <a:spcPct val="90000"/>
            </a:lnSpc>
            <a:spcBef>
              <a:spcPct val="0"/>
            </a:spcBef>
            <a:spcAft>
              <a:spcPct val="35000"/>
            </a:spcAft>
          </a:pPr>
          <a:r>
            <a:rPr lang="en-US" sz="2000" kern="1200" smtClean="0"/>
            <a:t>Nảy sinh trước những tình huống có vấn đề</a:t>
          </a:r>
          <a:endParaRPr lang="en-US" sz="2000" kern="1200"/>
        </a:p>
      </dsp:txBody>
      <dsp:txXfrm>
        <a:off x="61539" y="2048021"/>
        <a:ext cx="2417288" cy="1910060"/>
      </dsp:txXfrm>
    </dsp:sp>
    <dsp:sp modelId="{A7FFF3CC-70F7-45C6-AA58-A693F4F0B35B}">
      <dsp:nvSpPr>
        <dsp:cNvPr id="0" name=""/>
        <dsp:cNvSpPr/>
      </dsp:nvSpPr>
      <dsp:spPr>
        <a:xfrm rot="16200000">
          <a:off x="3153047" y="2158369"/>
          <a:ext cx="2152105" cy="760841"/>
        </a:xfrm>
        <a:prstGeom prst="leftArrow">
          <a:avLst>
            <a:gd name="adj1" fmla="val 60000"/>
            <a:gd name="adj2" fmla="val 50000"/>
          </a:avLst>
        </a:prstGeom>
        <a:solidFill>
          <a:schemeClr val="accent5">
            <a:lumMod val="5000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F8899CBA-BA90-4F58-B598-E4B3F1747CB1}">
      <dsp:nvSpPr>
        <dsp:cNvPr id="0" name=""/>
        <dsp:cNvSpPr/>
      </dsp:nvSpPr>
      <dsp:spPr>
        <a:xfrm>
          <a:off x="2961030" y="448282"/>
          <a:ext cx="2536138" cy="2028910"/>
        </a:xfrm>
        <a:prstGeom prst="roundRect">
          <a:avLst>
            <a:gd name="adj" fmla="val 10000"/>
          </a:avLst>
        </a:prstGeom>
        <a:solidFill>
          <a:schemeClr val="accent5">
            <a:lumMod val="5000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sp3d extrusionH="28000" prstMaterial="matte"/>
        </a:bodyPr>
        <a:lstStyle/>
        <a:p>
          <a:pPr lvl="0" algn="ctr" defTabSz="889000">
            <a:lnSpc>
              <a:spcPct val="90000"/>
            </a:lnSpc>
            <a:spcBef>
              <a:spcPct val="0"/>
            </a:spcBef>
            <a:spcAft>
              <a:spcPct val="35000"/>
            </a:spcAft>
          </a:pPr>
          <a:r>
            <a:rPr lang="en-US" sz="2000" b="0" kern="1200" smtClean="0"/>
            <a:t>Quá trình nhận thức bắt đầu và thực hiện bằng hình ảnh, mang tính gián tiếp và khái quát cao so với trí nhớ</a:t>
          </a:r>
          <a:endParaRPr lang="en-US" sz="2000" b="0" kern="1200"/>
        </a:p>
      </dsp:txBody>
      <dsp:txXfrm>
        <a:off x="3020455" y="507707"/>
        <a:ext cx="2417288" cy="1910060"/>
      </dsp:txXfrm>
    </dsp:sp>
    <dsp:sp modelId="{99D3E5F4-CA92-42CE-99F3-925C3B2317D8}">
      <dsp:nvSpPr>
        <dsp:cNvPr id="0" name=""/>
        <dsp:cNvSpPr/>
      </dsp:nvSpPr>
      <dsp:spPr>
        <a:xfrm rot="19500000">
          <a:off x="5230512" y="3239830"/>
          <a:ext cx="2152105" cy="760841"/>
        </a:xfrm>
        <a:prstGeom prst="leftArrow">
          <a:avLst>
            <a:gd name="adj1" fmla="val 60000"/>
            <a:gd name="adj2" fmla="val 50000"/>
          </a:avLst>
        </a:prstGeom>
        <a:solidFill>
          <a:srgbClr val="00FFFF"/>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22931C8B-BE36-4D92-8A63-A0E516A172AC}">
      <dsp:nvSpPr>
        <dsp:cNvPr id="0" name=""/>
        <dsp:cNvSpPr/>
      </dsp:nvSpPr>
      <dsp:spPr>
        <a:xfrm>
          <a:off x="5919947" y="1988596"/>
          <a:ext cx="2536138" cy="2028910"/>
        </a:xfrm>
        <a:prstGeom prst="roundRect">
          <a:avLst>
            <a:gd name="adj" fmla="val 10000"/>
          </a:avLst>
        </a:prstGeom>
        <a:solidFill>
          <a:srgbClr val="00FFFF"/>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sp3d extrusionH="28000" prstMaterial="matte"/>
        </a:bodyPr>
        <a:lstStyle/>
        <a:p>
          <a:pPr lvl="0" algn="ctr" defTabSz="889000">
            <a:lnSpc>
              <a:spcPct val="90000"/>
            </a:lnSpc>
            <a:spcBef>
              <a:spcPct val="0"/>
            </a:spcBef>
            <a:spcAft>
              <a:spcPct val="35000"/>
            </a:spcAft>
          </a:pPr>
          <a:r>
            <a:rPr lang="en-US" sz="2000" kern="1200" smtClean="0"/>
            <a:t>Liên hệ chặt chẽ với nhận thức cảm tính</a:t>
          </a:r>
          <a:endParaRPr lang="en-US" sz="2000" kern="1200"/>
        </a:p>
      </dsp:txBody>
      <dsp:txXfrm>
        <a:off x="5979372" y="2048021"/>
        <a:ext cx="2417288" cy="191006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5AE64-5459-402D-A4CE-9A59D71F1095}">
      <dsp:nvSpPr>
        <dsp:cNvPr id="0" name=""/>
        <dsp:cNvSpPr/>
      </dsp:nvSpPr>
      <dsp:spPr>
        <a:xfrm>
          <a:off x="4170759" y="2606126"/>
          <a:ext cx="2959893" cy="704320"/>
        </a:xfrm>
        <a:custGeom>
          <a:avLst/>
          <a:gdLst/>
          <a:ahLst/>
          <a:cxnLst/>
          <a:rect l="0" t="0" r="0" b="0"/>
          <a:pathLst>
            <a:path>
              <a:moveTo>
                <a:pt x="0" y="0"/>
              </a:moveTo>
              <a:lnTo>
                <a:pt x="0" y="479973"/>
              </a:lnTo>
              <a:lnTo>
                <a:pt x="2959893" y="479973"/>
              </a:lnTo>
              <a:lnTo>
                <a:pt x="2959893" y="70432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A3FBDA4-5B47-4938-89DD-42A28E5E1BAA}">
      <dsp:nvSpPr>
        <dsp:cNvPr id="0" name=""/>
        <dsp:cNvSpPr/>
      </dsp:nvSpPr>
      <dsp:spPr>
        <a:xfrm>
          <a:off x="4125039" y="2606126"/>
          <a:ext cx="91440" cy="704320"/>
        </a:xfrm>
        <a:custGeom>
          <a:avLst/>
          <a:gdLst/>
          <a:ahLst/>
          <a:cxnLst/>
          <a:rect l="0" t="0" r="0" b="0"/>
          <a:pathLst>
            <a:path>
              <a:moveTo>
                <a:pt x="45720" y="0"/>
              </a:moveTo>
              <a:lnTo>
                <a:pt x="45720" y="704320"/>
              </a:lnTo>
            </a:path>
          </a:pathLst>
        </a:custGeom>
        <a:noFill/>
        <a:ln w="12700" cap="flat" cmpd="sng" algn="ctr">
          <a:solidFill>
            <a:srgbClr val="0070C0"/>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62E3DDEB-08A4-4048-8571-DC1D5B02DF30}">
      <dsp:nvSpPr>
        <dsp:cNvPr id="0" name=""/>
        <dsp:cNvSpPr/>
      </dsp:nvSpPr>
      <dsp:spPr>
        <a:xfrm>
          <a:off x="1210865" y="2606126"/>
          <a:ext cx="2959893" cy="704320"/>
        </a:xfrm>
        <a:custGeom>
          <a:avLst/>
          <a:gdLst/>
          <a:ahLst/>
          <a:cxnLst/>
          <a:rect l="0" t="0" r="0" b="0"/>
          <a:pathLst>
            <a:path>
              <a:moveTo>
                <a:pt x="2959893" y="0"/>
              </a:moveTo>
              <a:lnTo>
                <a:pt x="2959893" y="479973"/>
              </a:lnTo>
              <a:lnTo>
                <a:pt x="0" y="479973"/>
              </a:lnTo>
              <a:lnTo>
                <a:pt x="0" y="704320"/>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EA2FC7A5-96F7-4ECE-A293-BCC12A954FFA}">
      <dsp:nvSpPr>
        <dsp:cNvPr id="0" name=""/>
        <dsp:cNvSpPr/>
      </dsp:nvSpPr>
      <dsp:spPr>
        <a:xfrm>
          <a:off x="2959893" y="1068326"/>
          <a:ext cx="2421731" cy="1537799"/>
        </a:xfrm>
        <a:prstGeom prst="roundRect">
          <a:avLst>
            <a:gd name="adj" fmla="val 10000"/>
          </a:avLst>
        </a:prstGeom>
        <a:solidFill>
          <a:srgbClr val="6600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BB78A9C5-E5B4-440E-927E-8FECB0FD605E}">
      <dsp:nvSpPr>
        <dsp:cNvPr id="0" name=""/>
        <dsp:cNvSpPr/>
      </dsp:nvSpPr>
      <dsp:spPr>
        <a:xfrm>
          <a:off x="3228974" y="1323954"/>
          <a:ext cx="2421731" cy="1537799"/>
        </a:xfrm>
        <a:prstGeom prst="roundRect">
          <a:avLst>
            <a:gd name="adj" fmla="val 10000"/>
          </a:avLst>
        </a:prstGeom>
        <a:solidFill>
          <a:schemeClr val="lt1">
            <a:alpha val="90000"/>
            <a:hueOff val="0"/>
            <a:satOff val="0"/>
            <a:lumOff val="0"/>
            <a:alphaOff val="0"/>
          </a:schemeClr>
        </a:solidFill>
        <a:ln w="6350" cap="flat" cmpd="sng" algn="ctr">
          <a:solidFill>
            <a:srgbClr val="6600CC"/>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smtClean="0">
              <a:solidFill>
                <a:srgbClr val="6600CC"/>
              </a:solidFill>
            </a:rPr>
            <a:t>Vai trò</a:t>
          </a:r>
          <a:endParaRPr lang="en-US" sz="3500" kern="1200">
            <a:solidFill>
              <a:srgbClr val="6600CC"/>
            </a:solidFill>
          </a:endParaRPr>
        </a:p>
      </dsp:txBody>
      <dsp:txXfrm>
        <a:off x="3274015" y="1368995"/>
        <a:ext cx="2331649" cy="1447717"/>
      </dsp:txXfrm>
    </dsp:sp>
    <dsp:sp modelId="{330045B8-1DBE-40D5-99C0-567CA191D99E}">
      <dsp:nvSpPr>
        <dsp:cNvPr id="0" name=""/>
        <dsp:cNvSpPr/>
      </dsp:nvSpPr>
      <dsp:spPr>
        <a:xfrm>
          <a:off x="0" y="3310446"/>
          <a:ext cx="2421731" cy="1537799"/>
        </a:xfrm>
        <a:prstGeom prst="roundRect">
          <a:avLst>
            <a:gd name="adj" fmla="val 1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2E3B0BD9-875B-42FA-886E-87E31D58559C}">
      <dsp:nvSpPr>
        <dsp:cNvPr id="0" name=""/>
        <dsp:cNvSpPr/>
      </dsp:nvSpPr>
      <dsp:spPr>
        <a:xfrm>
          <a:off x="269081" y="3566073"/>
          <a:ext cx="2421731" cy="1537799"/>
        </a:xfrm>
        <a:prstGeom prst="roundRect">
          <a:avLst>
            <a:gd name="adj" fmla="val 10000"/>
          </a:avLst>
        </a:prstGeom>
        <a:solidFill>
          <a:schemeClr val="lt1">
            <a:alpha val="90000"/>
            <a:hueOff val="0"/>
            <a:satOff val="0"/>
            <a:lumOff val="0"/>
            <a:alphaOff val="0"/>
          </a:schemeClr>
        </a:solidFill>
        <a:ln w="6350" cap="flat" cmpd="sng" algn="ctr">
          <a:solidFill>
            <a:schemeClr val="accent1">
              <a:lumMod val="75000"/>
            </a:schemeClr>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smtClean="0">
              <a:solidFill>
                <a:schemeClr val="accent1">
                  <a:lumMod val="50000"/>
                </a:schemeClr>
              </a:solidFill>
            </a:rPr>
            <a:t>Hoạt động con người</a:t>
          </a:r>
          <a:endParaRPr lang="en-US" sz="3500" kern="1200">
            <a:solidFill>
              <a:schemeClr val="accent1">
                <a:lumMod val="50000"/>
              </a:schemeClr>
            </a:solidFill>
          </a:endParaRPr>
        </a:p>
      </dsp:txBody>
      <dsp:txXfrm>
        <a:off x="314122" y="3611114"/>
        <a:ext cx="2331649" cy="1447717"/>
      </dsp:txXfrm>
    </dsp:sp>
    <dsp:sp modelId="{66D64F4B-8104-4D68-8F99-9459B292DA5B}">
      <dsp:nvSpPr>
        <dsp:cNvPr id="0" name=""/>
        <dsp:cNvSpPr/>
      </dsp:nvSpPr>
      <dsp:spPr>
        <a:xfrm>
          <a:off x="2959893" y="3310446"/>
          <a:ext cx="2421731" cy="1537799"/>
        </a:xfrm>
        <a:prstGeom prst="roundRect">
          <a:avLst>
            <a:gd name="adj" fmla="val 10000"/>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DDBF6B8F-D953-466D-B01E-D69598A30BCA}">
      <dsp:nvSpPr>
        <dsp:cNvPr id="0" name=""/>
        <dsp:cNvSpPr/>
      </dsp:nvSpPr>
      <dsp:spPr>
        <a:xfrm>
          <a:off x="3228974" y="3566073"/>
          <a:ext cx="2421731" cy="1537799"/>
        </a:xfrm>
        <a:prstGeom prst="roundRect">
          <a:avLst>
            <a:gd name="adj" fmla="val 10000"/>
          </a:avLst>
        </a:prstGeom>
        <a:solidFill>
          <a:schemeClr val="lt1">
            <a:alpha val="90000"/>
            <a:hueOff val="0"/>
            <a:satOff val="0"/>
            <a:lumOff val="0"/>
            <a:alphaOff val="0"/>
          </a:schemeClr>
        </a:solidFill>
        <a:ln w="6350" cap="flat" cmpd="sng" algn="ctr">
          <a:solidFill>
            <a:srgbClr val="00B0F0"/>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smtClean="0">
              <a:solidFill>
                <a:srgbClr val="00B0F0"/>
              </a:solidFill>
            </a:rPr>
            <a:t>Hoạt động nhận thức</a:t>
          </a:r>
          <a:endParaRPr lang="en-US" sz="3500" kern="1200">
            <a:solidFill>
              <a:srgbClr val="00B0F0"/>
            </a:solidFill>
          </a:endParaRPr>
        </a:p>
      </dsp:txBody>
      <dsp:txXfrm>
        <a:off x="3274015" y="3611114"/>
        <a:ext cx="2331649" cy="1447717"/>
      </dsp:txXfrm>
    </dsp:sp>
    <dsp:sp modelId="{078E815A-3F55-4497-9200-842F64DB4B24}">
      <dsp:nvSpPr>
        <dsp:cNvPr id="0" name=""/>
        <dsp:cNvSpPr/>
      </dsp:nvSpPr>
      <dsp:spPr>
        <a:xfrm>
          <a:off x="5919787" y="3310446"/>
          <a:ext cx="2421731" cy="1537799"/>
        </a:xfrm>
        <a:prstGeom prst="roundRect">
          <a:avLst>
            <a:gd name="adj" fmla="val 10000"/>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DCE81DF-2727-4AD6-BB5C-9596D6630B1D}">
      <dsp:nvSpPr>
        <dsp:cNvPr id="0" name=""/>
        <dsp:cNvSpPr/>
      </dsp:nvSpPr>
      <dsp:spPr>
        <a:xfrm>
          <a:off x="6188868" y="3566073"/>
          <a:ext cx="2421731" cy="1537799"/>
        </a:xfrm>
        <a:prstGeom prst="roundRect">
          <a:avLst>
            <a:gd name="adj" fmla="val 10000"/>
          </a:avLst>
        </a:prstGeom>
        <a:solidFill>
          <a:schemeClr val="lt1">
            <a:alpha val="90000"/>
            <a:hueOff val="0"/>
            <a:satOff val="0"/>
            <a:lumOff val="0"/>
            <a:alphaOff val="0"/>
          </a:schemeClr>
        </a:solidFill>
        <a:ln w="6350" cap="flat" cmpd="sng" algn="ctr">
          <a:solidFill>
            <a:srgbClr val="00B050"/>
          </a:solidFill>
          <a:prstDash val="solid"/>
          <a:miter lim="800000"/>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smtClean="0">
              <a:solidFill>
                <a:srgbClr val="00B050"/>
              </a:solidFill>
            </a:rPr>
            <a:t>Hoạt động sáng tạo</a:t>
          </a:r>
          <a:endParaRPr lang="en-US" sz="3500" kern="1200">
            <a:solidFill>
              <a:srgbClr val="00B050"/>
            </a:solidFill>
          </a:endParaRPr>
        </a:p>
      </dsp:txBody>
      <dsp:txXfrm>
        <a:off x="6233909" y="3611114"/>
        <a:ext cx="2331649" cy="144771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61A1B-5482-43FC-A717-5D16DB702F4F}">
      <dsp:nvSpPr>
        <dsp:cNvPr id="0" name=""/>
        <dsp:cNvSpPr/>
      </dsp:nvSpPr>
      <dsp:spPr>
        <a:xfrm rot="5400000">
          <a:off x="-361123" y="1769937"/>
          <a:ext cx="1596875"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CF743DD-32ED-401D-9112-1A6687D26AC1}">
      <dsp:nvSpPr>
        <dsp:cNvPr id="0" name=""/>
        <dsp:cNvSpPr/>
      </dsp:nvSpPr>
      <dsp:spPr>
        <a:xfrm>
          <a:off x="3947" y="747446"/>
          <a:ext cx="2142269" cy="1285361"/>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nhận biết</a:t>
          </a:r>
          <a:endParaRPr lang="en-US" sz="2800" kern="1200">
            <a:latin typeface="Times New Roman" panose="02020603050405020304" pitchFamily="18" charset="0"/>
            <a:cs typeface="Times New Roman" panose="02020603050405020304" pitchFamily="18" charset="0"/>
          </a:endParaRPr>
        </a:p>
      </dsp:txBody>
      <dsp:txXfrm>
        <a:off x="41594" y="785093"/>
        <a:ext cx="2066975" cy="1210067"/>
      </dsp:txXfrm>
    </dsp:sp>
    <dsp:sp modelId="{1E7DEF92-503E-4119-8D38-FF1408B27E11}">
      <dsp:nvSpPr>
        <dsp:cNvPr id="0" name=""/>
        <dsp:cNvSpPr/>
      </dsp:nvSpPr>
      <dsp:spPr>
        <a:xfrm rot="5400000">
          <a:off x="-361123" y="3376639"/>
          <a:ext cx="1596875"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8DBE6B0-5508-4511-882B-9495D3827B66}">
      <dsp:nvSpPr>
        <dsp:cNvPr id="0" name=""/>
        <dsp:cNvSpPr/>
      </dsp:nvSpPr>
      <dsp:spPr>
        <a:xfrm>
          <a:off x="3947" y="2354148"/>
          <a:ext cx="2142269" cy="1285361"/>
        </a:xfrm>
        <a:prstGeom prst="roundRect">
          <a:avLst>
            <a:gd name="adj" fmla="val 10000"/>
          </a:avLst>
        </a:prstGeom>
        <a:solidFill>
          <a:srgbClr val="6666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hứng thú</a:t>
          </a:r>
          <a:endParaRPr lang="en-US" sz="2800" kern="1200">
            <a:latin typeface="Times New Roman" panose="02020603050405020304" pitchFamily="18" charset="0"/>
            <a:cs typeface="Times New Roman" panose="02020603050405020304" pitchFamily="18" charset="0"/>
          </a:endParaRPr>
        </a:p>
      </dsp:txBody>
      <dsp:txXfrm>
        <a:off x="41594" y="2391795"/>
        <a:ext cx="2066975" cy="1210067"/>
      </dsp:txXfrm>
    </dsp:sp>
    <dsp:sp modelId="{3DA89D7C-DD0C-4EE3-95B4-C27569A9651E}">
      <dsp:nvSpPr>
        <dsp:cNvPr id="0" name=""/>
        <dsp:cNvSpPr/>
      </dsp:nvSpPr>
      <dsp:spPr>
        <a:xfrm rot="40557">
          <a:off x="437215" y="4201682"/>
          <a:ext cx="2844502"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A8A8520-AC68-42E8-902F-9C4E1B16A00A}">
      <dsp:nvSpPr>
        <dsp:cNvPr id="0" name=""/>
        <dsp:cNvSpPr/>
      </dsp:nvSpPr>
      <dsp:spPr>
        <a:xfrm>
          <a:off x="3947" y="3960850"/>
          <a:ext cx="2142269" cy="1285361"/>
        </a:xfrm>
        <a:prstGeom prst="roundRect">
          <a:avLst>
            <a:gd name="adj" fmla="val 10000"/>
          </a:avLst>
        </a:prstGeom>
        <a:solidFill>
          <a:srgbClr val="6600CC"/>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tích luỹ</a:t>
          </a:r>
          <a:endParaRPr lang="en-US" sz="2800" kern="1200">
            <a:latin typeface="Times New Roman" panose="02020603050405020304" pitchFamily="18" charset="0"/>
            <a:cs typeface="Times New Roman" panose="02020603050405020304" pitchFamily="18" charset="0"/>
          </a:endParaRPr>
        </a:p>
      </dsp:txBody>
      <dsp:txXfrm>
        <a:off x="41594" y="3998497"/>
        <a:ext cx="2066975" cy="1210067"/>
      </dsp:txXfrm>
    </dsp:sp>
    <dsp:sp modelId="{84CF4CD0-08C0-4718-A6F3-F46E0933FB47}">
      <dsp:nvSpPr>
        <dsp:cNvPr id="0" name=""/>
        <dsp:cNvSpPr/>
      </dsp:nvSpPr>
      <dsp:spPr>
        <a:xfrm rot="16200000">
          <a:off x="2468859" y="3395874"/>
          <a:ext cx="1635346"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FB8066E-BD28-44FA-AFD5-82608BC31B2E}">
      <dsp:nvSpPr>
        <dsp:cNvPr id="0" name=""/>
        <dsp:cNvSpPr/>
      </dsp:nvSpPr>
      <dsp:spPr>
        <a:xfrm>
          <a:off x="2853165" y="3999321"/>
          <a:ext cx="2142269" cy="1285361"/>
        </a:xfrm>
        <a:prstGeom prst="roundRect">
          <a:avLst>
            <a:gd name="adj" fmla="val 10000"/>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nối tiếp liên tục</a:t>
          </a:r>
          <a:endParaRPr lang="en-US" sz="2800" kern="1200">
            <a:latin typeface="Times New Roman" panose="02020603050405020304" pitchFamily="18" charset="0"/>
            <a:cs typeface="Times New Roman" panose="02020603050405020304" pitchFamily="18" charset="0"/>
          </a:endParaRPr>
        </a:p>
      </dsp:txBody>
      <dsp:txXfrm>
        <a:off x="2890812" y="4036968"/>
        <a:ext cx="2066975" cy="1210067"/>
      </dsp:txXfrm>
    </dsp:sp>
    <dsp:sp modelId="{DF8ECA7E-C1ED-4572-949E-C0C9D267BAB1}">
      <dsp:nvSpPr>
        <dsp:cNvPr id="0" name=""/>
        <dsp:cNvSpPr/>
      </dsp:nvSpPr>
      <dsp:spPr>
        <a:xfrm rot="16200000">
          <a:off x="2488094" y="1769937"/>
          <a:ext cx="1596875"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292B4F2-4752-453B-B9F6-329376805C55}">
      <dsp:nvSpPr>
        <dsp:cNvPr id="0" name=""/>
        <dsp:cNvSpPr/>
      </dsp:nvSpPr>
      <dsp:spPr>
        <a:xfrm>
          <a:off x="2853165" y="2354148"/>
          <a:ext cx="2142269" cy="1285361"/>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liên kết</a:t>
          </a:r>
          <a:endParaRPr lang="en-US" sz="2800" kern="1200">
            <a:latin typeface="Times New Roman" panose="02020603050405020304" pitchFamily="18" charset="0"/>
            <a:cs typeface="Times New Roman" panose="02020603050405020304" pitchFamily="18" charset="0"/>
          </a:endParaRPr>
        </a:p>
      </dsp:txBody>
      <dsp:txXfrm>
        <a:off x="2890812" y="2391795"/>
        <a:ext cx="2066975" cy="1210067"/>
      </dsp:txXfrm>
    </dsp:sp>
    <dsp:sp modelId="{9DEB2667-CEC3-4AFB-88A3-37A72BAFD26C}">
      <dsp:nvSpPr>
        <dsp:cNvPr id="0" name=""/>
        <dsp:cNvSpPr/>
      </dsp:nvSpPr>
      <dsp:spPr>
        <a:xfrm rot="40557">
          <a:off x="3286433" y="988278"/>
          <a:ext cx="2844502"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3ED3D82-2F82-45D6-9CFB-95FE7899D811}">
      <dsp:nvSpPr>
        <dsp:cNvPr id="0" name=""/>
        <dsp:cNvSpPr/>
      </dsp:nvSpPr>
      <dsp:spPr>
        <a:xfrm>
          <a:off x="2853165" y="747446"/>
          <a:ext cx="2142269" cy="1285361"/>
        </a:xfrm>
        <a:prstGeom prst="roundRect">
          <a:avLst>
            <a:gd name="adj" fmla="val 10000"/>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nhớ có ý thức</a:t>
          </a:r>
          <a:endParaRPr lang="en-US" sz="2800" kern="1200">
            <a:latin typeface="Times New Roman" panose="02020603050405020304" pitchFamily="18" charset="0"/>
            <a:cs typeface="Times New Roman" panose="02020603050405020304" pitchFamily="18" charset="0"/>
          </a:endParaRPr>
        </a:p>
      </dsp:txBody>
      <dsp:txXfrm>
        <a:off x="2890812" y="785093"/>
        <a:ext cx="2066975" cy="1210067"/>
      </dsp:txXfrm>
    </dsp:sp>
    <dsp:sp modelId="{54595DFC-E223-410F-94E8-70325A6720A2}">
      <dsp:nvSpPr>
        <dsp:cNvPr id="0" name=""/>
        <dsp:cNvSpPr/>
      </dsp:nvSpPr>
      <dsp:spPr>
        <a:xfrm rot="5400000">
          <a:off x="5337312" y="1808408"/>
          <a:ext cx="1596875" cy="192804"/>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3E28D5A-DA0F-47E0-A591-534E754784EC}">
      <dsp:nvSpPr>
        <dsp:cNvPr id="0" name=""/>
        <dsp:cNvSpPr/>
      </dsp:nvSpPr>
      <dsp:spPr>
        <a:xfrm>
          <a:off x="5702383" y="785917"/>
          <a:ext cx="2142269" cy="1285361"/>
        </a:xfrm>
        <a:prstGeom prst="roundRect">
          <a:avLst>
            <a:gd name="adj" fmla="val 10000"/>
          </a:avLst>
        </a:prstGeom>
        <a:solidFill>
          <a:srgbClr val="BD95D3"/>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ấn tượng mạnh mẽ</a:t>
          </a:r>
          <a:endParaRPr lang="en-US" sz="2800" kern="1200">
            <a:latin typeface="Times New Roman" panose="02020603050405020304" pitchFamily="18" charset="0"/>
            <a:cs typeface="Times New Roman" panose="02020603050405020304" pitchFamily="18" charset="0"/>
          </a:endParaRPr>
        </a:p>
      </dsp:txBody>
      <dsp:txXfrm>
        <a:off x="5740030" y="823564"/>
        <a:ext cx="2066975" cy="1210067"/>
      </dsp:txXfrm>
    </dsp:sp>
    <dsp:sp modelId="{517D155A-8043-4F73-8B4C-C1DA0E86D660}">
      <dsp:nvSpPr>
        <dsp:cNvPr id="0" name=""/>
        <dsp:cNvSpPr/>
      </dsp:nvSpPr>
      <dsp:spPr>
        <a:xfrm>
          <a:off x="5702383" y="2392619"/>
          <a:ext cx="2142269" cy="1285361"/>
        </a:xfrm>
        <a:prstGeom prst="roundRect">
          <a:avLst>
            <a:gd name="adj" fmla="val 10000"/>
          </a:avLst>
        </a:prstGeom>
        <a:solidFill>
          <a:schemeClr val="bg2">
            <a:lumMod val="7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kiểm tra</a:t>
          </a:r>
          <a:endParaRPr lang="en-US" sz="2800" kern="1200">
            <a:latin typeface="Times New Roman" panose="02020603050405020304" pitchFamily="18" charset="0"/>
            <a:cs typeface="Times New Roman" panose="02020603050405020304" pitchFamily="18" charset="0"/>
          </a:endParaRPr>
        </a:p>
      </dsp:txBody>
      <dsp:txXfrm>
        <a:off x="5740030" y="2430266"/>
        <a:ext cx="2066975" cy="121006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F743DD-32ED-401D-9112-1A6687D26AC1}">
      <dsp:nvSpPr>
        <dsp:cNvPr id="0" name=""/>
        <dsp:cNvSpPr/>
      </dsp:nvSpPr>
      <dsp:spPr>
        <a:xfrm>
          <a:off x="0" y="0"/>
          <a:ext cx="2590800" cy="1554480"/>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nhận biết</a:t>
          </a:r>
          <a:endParaRPr lang="en-US" sz="2800" kern="1200">
            <a:latin typeface="Times New Roman" panose="02020603050405020304" pitchFamily="18" charset="0"/>
            <a:cs typeface="Times New Roman" panose="02020603050405020304" pitchFamily="18" charset="0"/>
          </a:endParaRPr>
        </a:p>
      </dsp:txBody>
      <dsp:txXfrm>
        <a:off x="45529" y="45529"/>
        <a:ext cx="2499742" cy="146342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46780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841840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4264784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2065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68117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8662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27180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84074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279531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72972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78923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98677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0906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99036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94315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78778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273146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42635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84386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14918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248748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096874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161614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313393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7373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215840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25849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137863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14137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079115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71135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812411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57125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624546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13403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n-US" altLang="en-US" smtClean="0"/>
          </a:p>
        </p:txBody>
      </p:sp>
      <p:sp>
        <p:nvSpPr>
          <p:cNvPr id="88068"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1625EC6-49CD-43B6-ABF6-B2E716D96F5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434373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p:spPr>
        <p:txBody>
          <a:bodyPr/>
          <a:lstStyle/>
          <a:p>
            <a:endParaRPr lang="en-US" altLang="en-US" smtClean="0"/>
          </a:p>
        </p:txBody>
      </p:sp>
      <p:sp>
        <p:nvSpPr>
          <p:cNvPr id="98308"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589989B-4B8F-4DE2-A215-13CE79492F7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1862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0199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98636729"/>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49275817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064383794"/>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70119030"/>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09166305"/>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830370559"/>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93024735"/>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2170119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39739208"/>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89223639"/>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432027103"/>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59352737"/>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6.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8.xml"/><Relationship Id="rId1" Type="http://schemas.openxmlformats.org/officeDocument/2006/relationships/slideLayout" Target="../slideLayouts/slideLayout18.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lvl="0" algn="just" eaLnBrk="1" hangingPunct="1">
                <a:buClr>
                  <a:srgbClr val="3399FF"/>
                </a:buClr>
              </a:pPr>
              <a:r>
                <a:rPr lang="it-IT" sz="3200" b="1" smtClean="0">
                  <a:solidFill>
                    <a:srgbClr val="CCCCFF">
                      <a:lumMod val="50000"/>
                    </a:srgbClr>
                  </a:solidFill>
                  <a:latin typeface="Times New Roman" panose="02020603050405020304" pitchFamily="18" charset="0"/>
                  <a:cs typeface="Times New Roman" panose="02020603050405020304" pitchFamily="18" charset="0"/>
                </a:rPr>
                <a:t>Sinh viên trình bày các </a:t>
              </a:r>
              <a:r>
                <a:rPr lang="it-IT" sz="3200" b="1">
                  <a:solidFill>
                    <a:srgbClr val="CCCCFF">
                      <a:lumMod val="50000"/>
                    </a:srgbClr>
                  </a:solidFill>
                  <a:latin typeface="Times New Roman" panose="02020603050405020304" pitchFamily="18" charset="0"/>
                  <a:cs typeface="Times New Roman" panose="02020603050405020304" pitchFamily="18" charset="0"/>
                </a:rPr>
                <a:t>yếu tố tác động đến quảng cáo</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1863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2514600" y="1676400"/>
            <a:ext cx="4929188" cy="4876800"/>
          </a:xfrm>
          <a:prstGeom prst="rect">
            <a:avLst/>
          </a:prstGeom>
        </p:spPr>
      </p:pic>
      <p:sp>
        <p:nvSpPr>
          <p:cNvPr id="2" name="Rectangle 1"/>
          <p:cNvSpPr/>
          <p:nvPr/>
        </p:nvSpPr>
        <p:spPr>
          <a:xfrm>
            <a:off x="990600" y="291405"/>
            <a:ext cx="7848600" cy="954107"/>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1:</a:t>
            </a:r>
          </a:p>
          <a:p>
            <a:pPr lvl="0" algn="just" eaLnBrk="1" hangingPunct="1">
              <a:buClr>
                <a:srgbClr val="3399FF"/>
              </a:buClr>
            </a:pPr>
            <a:r>
              <a:rPr lang="it-IT" b="1">
                <a:solidFill>
                  <a:srgbClr val="CCCCFF">
                    <a:lumMod val="50000"/>
                  </a:srgbClr>
                </a:solidFill>
                <a:latin typeface="Times New Roman" panose="02020603050405020304" pitchFamily="18" charset="0"/>
                <a:cs typeface="Times New Roman" panose="02020603050405020304" pitchFamily="18" charset="0"/>
              </a:rPr>
              <a:t>Trình bày các yếu tố tác động đến </a:t>
            </a:r>
            <a:r>
              <a:rPr lang="it-IT" b="1">
                <a:solidFill>
                  <a:srgbClr val="CCCCFF">
                    <a:lumMod val="50000"/>
                  </a:srgbClr>
                </a:solidFill>
                <a:latin typeface="Times New Roman" panose="02020603050405020304" pitchFamily="18" charset="0"/>
                <a:cs typeface="Times New Roman" panose="02020603050405020304" pitchFamily="18" charset="0"/>
              </a:rPr>
              <a:t>quảng </a:t>
            </a:r>
            <a:r>
              <a:rPr lang="it-IT" b="1" smtClean="0">
                <a:solidFill>
                  <a:srgbClr val="CCCCFF">
                    <a:lumMod val="50000"/>
                  </a:srgbClr>
                </a:solidFill>
                <a:latin typeface="Times New Roman" panose="02020603050405020304" pitchFamily="18" charset="0"/>
                <a:cs typeface="Times New Roman" panose="02020603050405020304" pitchFamily="18" charset="0"/>
              </a:rPr>
              <a:t>cáo</a:t>
            </a:r>
            <a:r>
              <a:rPr lang="en-US" b="1" smtClean="0">
                <a:solidFill>
                  <a:srgbClr val="0000FF"/>
                </a:solidFill>
                <a:latin typeface="Times New Roman" panose="02020603050405020304" pitchFamily="18" charset="0"/>
                <a:cs typeface="Times New Roman" panose="02020603050405020304" pitchFamily="18" charset="0"/>
              </a:rPr>
              <a:t>?</a:t>
            </a:r>
            <a:endParaRPr lang="en-US" altLang="en-US"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866341"/>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18288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a:spcAft>
                  <a:spcPts val="0"/>
                </a:spcAft>
                <a:buSzPts val="1400"/>
                <a:defRPr/>
              </a:pPr>
              <a:r>
                <a:rPr kumimoji="0" lang="it-IT" sz="32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a:t>
              </a:r>
              <a:r>
                <a:rPr kumimoji="0" lang="it-IT" sz="3200" b="1" i="0" u="none" strike="noStrike" kern="1200" cap="none" spc="0" normalizeH="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nêu các </a:t>
              </a:r>
              <a:r>
                <a:rPr lang="pt-BR" sz="3200" b="1" noProof="0">
                  <a:solidFill>
                    <a:srgbClr val="CCCCFF">
                      <a:lumMod val="50000"/>
                    </a:srgbClr>
                  </a:solidFill>
                  <a:effectLst>
                    <a:outerShdw blurRad="38100" dist="38100" dir="2700000" algn="tl">
                      <a:srgbClr val="000000">
                        <a:alpha val="43137"/>
                      </a:srgbClr>
                    </a:outerShdw>
                  </a:effectLst>
                  <a:latin typeface="Times New Roman" panose="02020603050405020304" pitchFamily="18" charset="0"/>
                </a:rPr>
                <a:t>l</a:t>
              </a:r>
              <a:r>
                <a:rPr lang="pt-BR" sz="3200" b="1" smtClean="0">
                  <a:solidFill>
                    <a:srgbClr val="CCCCFF">
                      <a:lumMod val="50000"/>
                    </a:srgb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oại </a:t>
              </a:r>
              <a:r>
                <a:rPr lang="pt-BR" sz="3200"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hình quảng cáo</a:t>
              </a:r>
              <a:endParaRPr lang="en-US" sz="3200"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91296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848600" cy="954107"/>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2:</a:t>
            </a:r>
          </a:p>
          <a:p>
            <a:pPr lvl="0" algn="just">
              <a:spcAft>
                <a:spcPts val="0"/>
              </a:spcAft>
              <a:buSzPts val="1400"/>
              <a:defRPr/>
            </a:pPr>
            <a:r>
              <a:rPr lang="it-IT"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các </a:t>
            </a:r>
            <a:r>
              <a:rPr lang="pt-BR"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rPr>
              <a:t>l</a:t>
            </a:r>
            <a:r>
              <a:rPr lang="pt-BR"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oại hình quảng cáo</a:t>
            </a:r>
            <a:endParaRPr lang="en-US" b="1">
              <a:solidFill>
                <a:srgbClr val="CCCCFF">
                  <a:lumMod val="50000"/>
                </a:srgb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990600" y="1636216"/>
            <a:ext cx="2597150" cy="1463040"/>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tretch>
            <a:fillRect/>
          </a:stretch>
        </p:blipFill>
        <p:spPr>
          <a:xfrm>
            <a:off x="3886200" y="3352800"/>
            <a:ext cx="2316480" cy="1447800"/>
          </a:xfrm>
          <a:prstGeom prst="rect">
            <a:avLst/>
          </a:prstGeom>
        </p:spPr>
      </p:pic>
      <p:pic>
        <p:nvPicPr>
          <p:cNvPr id="7" name="Picture 6"/>
          <p:cNvPicPr/>
          <p:nvPr/>
        </p:nvPicPr>
        <p:blipFill>
          <a:blip r:embed="rId5" cstate="print">
            <a:extLst>
              <a:ext uri="{28A0092B-C50C-407E-A947-70E740481C1C}">
                <a14:useLocalDpi xmlns:a14="http://schemas.microsoft.com/office/drawing/2010/main" val="0"/>
              </a:ext>
            </a:extLst>
          </a:blip>
          <a:stretch>
            <a:fillRect/>
          </a:stretch>
        </p:blipFill>
        <p:spPr>
          <a:xfrm>
            <a:off x="6400800" y="1625103"/>
            <a:ext cx="2332990" cy="1485265"/>
          </a:xfrm>
          <a:prstGeom prst="rect">
            <a:avLst/>
          </a:prstGeom>
        </p:spPr>
      </p:pic>
      <p:pic>
        <p:nvPicPr>
          <p:cNvPr id="8" name="Picture 7"/>
          <p:cNvPicPr/>
          <p:nvPr/>
        </p:nvPicPr>
        <p:blipFill>
          <a:blip r:embed="rId6" cstate="print">
            <a:extLst>
              <a:ext uri="{28A0092B-C50C-407E-A947-70E740481C1C}">
                <a14:useLocalDpi xmlns:a14="http://schemas.microsoft.com/office/drawing/2010/main" val="0"/>
              </a:ext>
            </a:extLst>
          </a:blip>
          <a:stretch>
            <a:fillRect/>
          </a:stretch>
        </p:blipFill>
        <p:spPr>
          <a:xfrm>
            <a:off x="1119505" y="5105400"/>
            <a:ext cx="2339340" cy="1516380"/>
          </a:xfrm>
          <a:prstGeom prst="rect">
            <a:avLst/>
          </a:prstGeom>
        </p:spPr>
      </p:pic>
      <p:pic>
        <p:nvPicPr>
          <p:cNvPr id="9" name="Picture 8"/>
          <p:cNvPicPr/>
          <p:nvPr/>
        </p:nvPicPr>
        <p:blipFill>
          <a:blip r:embed="rId7" cstate="print">
            <a:extLst>
              <a:ext uri="{28A0092B-C50C-407E-A947-70E740481C1C}">
                <a14:useLocalDpi xmlns:a14="http://schemas.microsoft.com/office/drawing/2010/main" val="0"/>
              </a:ext>
            </a:extLst>
          </a:blip>
          <a:stretch>
            <a:fillRect/>
          </a:stretch>
        </p:blipFill>
        <p:spPr>
          <a:xfrm>
            <a:off x="6394450" y="5034915"/>
            <a:ext cx="2339340" cy="1571625"/>
          </a:xfrm>
          <a:prstGeom prst="rect">
            <a:avLst/>
          </a:prstGeom>
        </p:spPr>
      </p:pic>
    </p:spTree>
    <p:extLst>
      <p:ext uri="{BB962C8B-B14F-4D97-AF65-F5344CB8AC3E}">
        <p14:creationId xmlns:p14="http://schemas.microsoft.com/office/powerpoint/2010/main" val="2414171640"/>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18288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ts val="0"/>
                </a:spcAft>
                <a:buClrTx/>
                <a:buSzPts val="1400"/>
                <a:buFontTx/>
                <a:buNone/>
                <a:tabLst/>
                <a:defRPr/>
              </a:pPr>
              <a:r>
                <a:rPr kumimoji="0" lang="it-IT" sz="32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nêu các </a:t>
              </a:r>
              <a:r>
                <a:rPr kumimoji="0" lang="pt-BR" sz="32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phương</a:t>
              </a:r>
              <a:r>
                <a:rPr kumimoji="0" lang="pt-BR" sz="3200" b="1" i="0" u="none" strike="noStrike" kern="1200" cap="none" spc="0" normalizeH="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 tiện</a:t>
              </a:r>
              <a:r>
                <a:rPr kumimoji="0" lang="pt-BR" sz="32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pt-BR" sz="3200" b="1" i="0" u="none" strike="noStrike" kern="1200" cap="none" spc="0" normalizeH="0" baseline="0" noProof="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rPr>
                <a:t>quảng cáo</a:t>
              </a:r>
              <a:endParaRPr kumimoji="0" lang="en-US" sz="3200" b="1" i="0" u="none" strike="noStrike" kern="1200" cap="none" spc="0" normalizeH="0" baseline="0" noProof="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39594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848600" cy="954107"/>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ts val="0"/>
              </a:spcAft>
              <a:buClrTx/>
              <a:buSzPts val="1400"/>
              <a:buFontTx/>
              <a:buNone/>
              <a:tabLst/>
              <a:defRPr/>
            </a:pPr>
            <a:r>
              <a:rPr kumimoji="0" lang="it-IT" sz="2800" b="1" i="0" u="none" strike="noStrike" kern="1200" cap="none" spc="0" normalizeH="0" baseline="0" noProof="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nêu các </a:t>
            </a:r>
            <a:r>
              <a:rPr kumimoji="0" lang="pt-BR" sz="28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phương</a:t>
            </a:r>
            <a:r>
              <a:rPr kumimoji="0" lang="pt-BR" sz="2800" b="1" i="0" u="none" strike="noStrike" kern="1200" cap="none" spc="0" normalizeH="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Arial" panose="020B0604020202020204" pitchFamily="34" charset="0"/>
              </a:rPr>
              <a:t> tiện </a:t>
            </a:r>
            <a:r>
              <a:rPr kumimoji="0" lang="pt-BR" sz="2800" b="1" i="0" u="none" strike="noStrike" kern="1200" cap="none" spc="0" normalizeH="0" baseline="0" noProof="0" smtClean="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rPr>
              <a:t>quảng </a:t>
            </a:r>
            <a:r>
              <a:rPr kumimoji="0" lang="pt-BR" sz="2800" b="1" i="0" u="none" strike="noStrike" kern="1200" cap="none" spc="0" normalizeH="0" baseline="0" noProof="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rPr>
              <a:t>cáo</a:t>
            </a:r>
            <a:endParaRPr kumimoji="0" lang="en-US" sz="2800" b="1" i="0" u="none" strike="noStrike" kern="1200" cap="none" spc="0" normalizeH="0" baseline="0" noProof="0">
              <a:ln>
                <a:noFill/>
              </a:ln>
              <a:solidFill>
                <a:srgbClr val="CCCCFF">
                  <a:lumMod val="50000"/>
                </a:srgb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Rectangle 2"/>
          <p:cNvSpPr/>
          <p:nvPr/>
        </p:nvSpPr>
        <p:spPr>
          <a:xfrm>
            <a:off x="1010920" y="1676400"/>
            <a:ext cx="1128835"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a:solidFill>
                  <a:srgbClr val="000000"/>
                </a:solidFill>
                <a:latin typeface="Times New Roman" panose="02020603050405020304" pitchFamily="18" charset="0"/>
                <a:ea typeface="Times New Roman" panose="02020603050405020304" pitchFamily="18" charset="0"/>
              </a:rPr>
              <a:t>Báo</a:t>
            </a:r>
            <a:endParaRPr lang="en-US">
              <a:latin typeface="Times New Roman" panose="02020603050405020304" pitchFamily="18" charset="0"/>
              <a:ea typeface="Times New Roman" panose="02020603050405020304" pitchFamily="18" charset="0"/>
            </a:endParaRPr>
          </a:p>
        </p:txBody>
      </p:sp>
      <p:sp>
        <p:nvSpPr>
          <p:cNvPr id="17" name="Rectangle 16"/>
          <p:cNvSpPr/>
          <p:nvPr/>
        </p:nvSpPr>
        <p:spPr>
          <a:xfrm>
            <a:off x="3178899" y="1676400"/>
            <a:ext cx="1697901"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Tạp chí</a:t>
            </a:r>
            <a:endParaRPr lang="en-US">
              <a:latin typeface="Times New Roman" panose="02020603050405020304" pitchFamily="18" charset="0"/>
              <a:ea typeface="Times New Roman" panose="02020603050405020304" pitchFamily="18" charset="0"/>
            </a:endParaRPr>
          </a:p>
        </p:txBody>
      </p:sp>
      <p:sp>
        <p:nvSpPr>
          <p:cNvPr id="18" name="Rectangle 17"/>
          <p:cNvSpPr/>
          <p:nvPr/>
        </p:nvSpPr>
        <p:spPr>
          <a:xfrm>
            <a:off x="5646150" y="1676400"/>
            <a:ext cx="2431050"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Truyền hình</a:t>
            </a:r>
            <a:endParaRPr lang="en-US">
              <a:latin typeface="Times New Roman" panose="02020603050405020304" pitchFamily="18" charset="0"/>
              <a:ea typeface="Times New Roman" panose="02020603050405020304" pitchFamily="18" charset="0"/>
            </a:endParaRPr>
          </a:p>
        </p:txBody>
      </p:sp>
      <p:sp>
        <p:nvSpPr>
          <p:cNvPr id="19" name="Rectangle 18"/>
          <p:cNvSpPr/>
          <p:nvPr/>
        </p:nvSpPr>
        <p:spPr>
          <a:xfrm>
            <a:off x="1028755" y="2819400"/>
            <a:ext cx="2095445"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Ngoài trời</a:t>
            </a:r>
            <a:endParaRPr lang="en-US">
              <a:latin typeface="Times New Roman" panose="02020603050405020304" pitchFamily="18" charset="0"/>
              <a:ea typeface="Times New Roman" panose="02020603050405020304" pitchFamily="18" charset="0"/>
            </a:endParaRPr>
          </a:p>
        </p:txBody>
      </p:sp>
      <p:sp>
        <p:nvSpPr>
          <p:cNvPr id="20" name="Rectangle 19"/>
          <p:cNvSpPr/>
          <p:nvPr/>
        </p:nvSpPr>
        <p:spPr>
          <a:xfrm>
            <a:off x="1013515" y="3886200"/>
            <a:ext cx="4110421"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Phương tiện giao thông</a:t>
            </a:r>
            <a:endParaRPr lang="en-US">
              <a:latin typeface="Times New Roman" panose="02020603050405020304" pitchFamily="18" charset="0"/>
              <a:ea typeface="Times New Roman" panose="02020603050405020304" pitchFamily="18" charset="0"/>
            </a:endParaRPr>
          </a:p>
        </p:txBody>
      </p:sp>
      <p:sp>
        <p:nvSpPr>
          <p:cNvPr id="21" name="Rectangle 20"/>
          <p:cNvSpPr/>
          <p:nvPr/>
        </p:nvSpPr>
        <p:spPr>
          <a:xfrm>
            <a:off x="5545962" y="2819400"/>
            <a:ext cx="2631426"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Truyền thanh</a:t>
            </a:r>
            <a:endParaRPr lang="en-US">
              <a:latin typeface="Times New Roman" panose="02020603050405020304" pitchFamily="18" charset="0"/>
              <a:ea typeface="Times New Roman" panose="02020603050405020304" pitchFamily="18" charset="0"/>
            </a:endParaRPr>
          </a:p>
        </p:txBody>
      </p:sp>
      <p:sp>
        <p:nvSpPr>
          <p:cNvPr id="22" name="Rectangle 21"/>
          <p:cNvSpPr/>
          <p:nvPr/>
        </p:nvSpPr>
        <p:spPr>
          <a:xfrm>
            <a:off x="3198937" y="2829580"/>
            <a:ext cx="1657826"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Online </a:t>
            </a:r>
            <a:endParaRPr lang="en-US">
              <a:latin typeface="Times New Roman" panose="02020603050405020304" pitchFamily="18" charset="0"/>
              <a:ea typeface="Times New Roman" panose="02020603050405020304" pitchFamily="18" charset="0"/>
            </a:endParaRPr>
          </a:p>
        </p:txBody>
      </p:sp>
      <p:sp>
        <p:nvSpPr>
          <p:cNvPr id="23" name="Rectangle 22"/>
          <p:cNvSpPr/>
          <p:nvPr/>
        </p:nvSpPr>
        <p:spPr>
          <a:xfrm>
            <a:off x="5562600" y="3886200"/>
            <a:ext cx="2060179"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Vật phẩm</a:t>
            </a:r>
            <a:endParaRPr lang="en-US">
              <a:latin typeface="Times New Roman" panose="02020603050405020304" pitchFamily="18" charset="0"/>
              <a:ea typeface="Times New Roman" panose="02020603050405020304" pitchFamily="18" charset="0"/>
            </a:endParaRPr>
          </a:p>
        </p:txBody>
      </p:sp>
      <p:sp>
        <p:nvSpPr>
          <p:cNvPr id="24" name="Rectangle 23"/>
          <p:cNvSpPr/>
          <p:nvPr/>
        </p:nvSpPr>
        <p:spPr>
          <a:xfrm>
            <a:off x="1051560" y="4767590"/>
            <a:ext cx="2289986" cy="523220"/>
          </a:xfrm>
          <a:prstGeom prst="rect">
            <a:avLst/>
          </a:prstGeom>
        </p:spPr>
        <p:txBody>
          <a:bodyPr wrap="none">
            <a:spAutoFit/>
          </a:bodyPr>
          <a:lstStyle/>
          <a:p>
            <a:pPr marL="342900" lvl="0" indent="-342900" algn="just">
              <a:spcAft>
                <a:spcPts val="0"/>
              </a:spcAft>
              <a:buFont typeface="Wingdings" panose="05000000000000000000" pitchFamily="2" charset="2"/>
              <a:buChar char=""/>
              <a:tabLst>
                <a:tab pos="900430" algn="l"/>
              </a:tabLst>
            </a:pPr>
            <a:r>
              <a:rPr lang="en-US" b="1" smtClean="0">
                <a:solidFill>
                  <a:srgbClr val="000000"/>
                </a:solidFill>
                <a:latin typeface="Times New Roman" panose="02020603050405020304" pitchFamily="18" charset="0"/>
                <a:ea typeface="Times New Roman" panose="02020603050405020304" pitchFamily="18" charset="0"/>
              </a:rPr>
              <a:t>Trang vàng</a:t>
            </a:r>
            <a:endParaRPr lang="en-US">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97780370"/>
      </p:ext>
    </p:extLst>
  </p:cSld>
  <p:clrMapOvr>
    <a:masterClrMapping/>
  </p:clrMapOvr>
  <p:transition>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pic>
        <p:nvPicPr>
          <p:cNvPr id="24579" name="Picture 4" descr="38638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800" b="1" smtClean="0">
                <a:solidFill>
                  <a:schemeClr val="tx2">
                    <a:lumMod val="75000"/>
                  </a:schemeClr>
                </a:solidFill>
                <a:latin typeface="+mj-lt"/>
              </a:rPr>
              <a:t>TIẾP THEO</a:t>
            </a:r>
          </a:p>
          <a:p>
            <a:pPr algn="ctr" eaLnBrk="1" hangingPunct="1">
              <a:buFont typeface="Wingdings" panose="05000000000000000000" pitchFamily="2" charset="2"/>
              <a:buNone/>
              <a:defRPr/>
            </a:pPr>
            <a:r>
              <a:rPr lang="en-US" altLang="en-US" sz="4800" b="1" smtClean="0">
                <a:solidFill>
                  <a:schemeClr val="bg2">
                    <a:lumMod val="20000"/>
                    <a:lumOff val="80000"/>
                  </a:schemeClr>
                </a:solidFill>
                <a:latin typeface="+mj-lt"/>
              </a:rPr>
              <a:t>CHƯƠNG 3 </a:t>
            </a:r>
          </a:p>
          <a:p>
            <a:pPr algn="ctr" eaLnBrk="1" hangingPunct="1">
              <a:defRPr/>
            </a:pPr>
            <a:r>
              <a:rPr lang="en-US" sz="6000" b="1" smtClean="0">
                <a:solidFill>
                  <a:schemeClr val="bg2">
                    <a:lumMod val="20000"/>
                    <a:lumOff val="80000"/>
                  </a:schemeClr>
                </a:solidFill>
                <a:effectLst/>
              </a:rPr>
              <a:t>TÂM LÝ TRONG QUẢNG CÁO</a:t>
            </a:r>
          </a:p>
        </p:txBody>
      </p:sp>
    </p:spTree>
    <p:extLst>
      <p:ext uri="{BB962C8B-B14F-4D97-AF65-F5344CB8AC3E}">
        <p14:creationId xmlns:p14="http://schemas.microsoft.com/office/powerpoint/2010/main" val="3039627402"/>
      </p:ext>
    </p:extLst>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5240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682407"/>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1" name="Content Placeholder 2"/>
          <p:cNvSpPr>
            <a:spLocks/>
          </p:cNvSpPr>
          <p:nvPr/>
        </p:nvSpPr>
        <p:spPr bwMode="gray">
          <a:xfrm>
            <a:off x="55563" y="2987207"/>
            <a:ext cx="4356289"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25606" name="Group 118"/>
          <p:cNvGrpSpPr>
            <a:grpSpLocks/>
          </p:cNvGrpSpPr>
          <p:nvPr/>
        </p:nvGrpSpPr>
        <p:grpSpPr bwMode="auto">
          <a:xfrm>
            <a:off x="5557838" y="2664945"/>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40640" y="1564956"/>
            <a:ext cx="5651500" cy="1604964"/>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63625" y="1505949"/>
            <a:ext cx="5607474" cy="592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None/>
            </a:pPr>
            <a:r>
              <a:rPr lang="da-DK" sz="2000">
                <a:latin typeface="Times New Roman" panose="02020603050405020304" pitchFamily="18" charset="0"/>
                <a:cs typeface="Times New Roman" panose="02020603050405020304" pitchFamily="18" charset="0"/>
              </a:rPr>
              <a:t>Xác định được các loại hình, phương tiện quảng cáo.</a:t>
            </a:r>
            <a:endParaRPr lang="en-US" sz="2000">
              <a:latin typeface="Times New Roman" panose="02020603050405020304" pitchFamily="18" charset="0"/>
              <a:cs typeface="Times New Roman" panose="02020603050405020304" pitchFamily="18" charset="0"/>
            </a:endParaRPr>
          </a:p>
          <a:p>
            <a:pPr>
              <a:buNone/>
            </a:pPr>
            <a:r>
              <a:rPr lang="da-DK" sz="2000" smtClean="0">
                <a:latin typeface="Times New Roman" panose="02020603050405020304" pitchFamily="18" charset="0"/>
                <a:cs typeface="Times New Roman" panose="02020603050405020304" pitchFamily="18" charset="0"/>
              </a:rPr>
              <a:t>Xác </a:t>
            </a:r>
            <a:r>
              <a:rPr lang="da-DK" sz="2000">
                <a:latin typeface="Times New Roman" panose="02020603050405020304" pitchFamily="18" charset="0"/>
                <a:cs typeface="Times New Roman" panose="02020603050405020304" pitchFamily="18" charset="0"/>
              </a:rPr>
              <a:t>định được tích cực hạn chế của các loại hình, phương tiện quảng </a:t>
            </a:r>
            <a:r>
              <a:rPr lang="da-DK" sz="2000" smtClean="0">
                <a:latin typeface="Times New Roman" panose="02020603050405020304" pitchFamily="18" charset="0"/>
                <a:cs typeface="Times New Roman" panose="02020603050405020304" pitchFamily="18" charset="0"/>
              </a:rPr>
              <a:t>cáo</a:t>
            </a:r>
          </a:p>
          <a:p>
            <a:pPr>
              <a:buNone/>
            </a:pPr>
            <a:r>
              <a:rPr lang="da-DK" sz="2000">
                <a:latin typeface="Times New Roman" panose="02020603050405020304" pitchFamily="18" charset="0"/>
                <a:cs typeface="Times New Roman" panose="02020603050405020304" pitchFamily="18" charset="0"/>
              </a:rPr>
              <a:t>Vận dụng những kiến thức trên vào thực tiễn quảng cáo</a:t>
            </a:r>
            <a:endParaRPr kumimoji="0" lang="en-US" altLang="en-US" sz="20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3792070"/>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928688" y="4572000"/>
            <a:ext cx="4710112" cy="1253655"/>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838200" y="4587405"/>
            <a:ext cx="4765675"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111125" marR="0" lvl="0" indent="0" algn="just"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Sinh viên nhận thức được tầm quan trọng của </a:t>
            </a:r>
            <a:r>
              <a:rPr kumimoji="0" lang="en-US"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tâm lý trong quản</a:t>
            </a:r>
            <a:r>
              <a:rPr kumimoji="0" lang="en-US" altLang="en-US" sz="2200" b="0" i="0" u="none" strike="noStrike" kern="1200" cap="none" spc="0" normalizeH="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cáo</a:t>
            </a:r>
            <a:r>
              <a:rPr kumimoji="0" lang="en-US"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AU" altLang="en-US" sz="2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để </a:t>
            </a:r>
            <a:r>
              <a:rPr kumimoji="0" lang="en-AU"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ứng dụng vào thực tiễn ngành nghề</a:t>
            </a:r>
            <a:endParaRPr kumimoji="0" lang="fr-FR" altLang="en-US" sz="2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grpSp>
        <p:nvGrpSpPr>
          <p:cNvPr id="25612" name="Group 43"/>
          <p:cNvGrpSpPr>
            <a:grpSpLocks/>
          </p:cNvGrpSpPr>
          <p:nvPr/>
        </p:nvGrpSpPr>
        <p:grpSpPr bwMode="auto">
          <a:xfrm>
            <a:off x="4368800" y="3211045"/>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
        <p:nvSpPr>
          <p:cNvPr id="44" name="AutoShape 37"/>
          <p:cNvSpPr>
            <a:spLocks noChangeArrowheads="1"/>
          </p:cNvSpPr>
          <p:nvPr/>
        </p:nvSpPr>
        <p:spPr bwMode="auto">
          <a:xfrm>
            <a:off x="205740" y="3440523"/>
            <a:ext cx="4186705" cy="750477"/>
          </a:xfrm>
          <a:prstGeom prst="roundRect">
            <a:avLst>
              <a:gd name="adj" fmla="val 16667"/>
            </a:avLst>
          </a:prstGeom>
          <a:solidFill>
            <a:srgbClr val="00B05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7" name="Content Placeholder 2"/>
          <p:cNvSpPr>
            <a:spLocks/>
          </p:cNvSpPr>
          <p:nvPr/>
        </p:nvSpPr>
        <p:spPr bwMode="gray">
          <a:xfrm>
            <a:off x="246382" y="3439732"/>
            <a:ext cx="4271640" cy="592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None/>
            </a:pPr>
            <a:r>
              <a:rPr lang="da-DK" sz="2000">
                <a:latin typeface="Times New Roman" panose="02020603050405020304" pitchFamily="18" charset="0"/>
                <a:cs typeface="Times New Roman" panose="02020603050405020304" pitchFamily="18" charset="0"/>
              </a:rPr>
              <a:t>Trình bày được các cơ sở tâm lý của quảng cáo.</a:t>
            </a:r>
            <a:endParaRPr kumimoji="0" lang="en-US" altLang="en-US" sz="20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55241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nodePh="1">
                                  <p:stCondLst>
                                    <p:cond delay="0"/>
                                  </p:stCondLst>
                                  <p:endCondLst>
                                    <p:cond evt="begin" delay="0">
                                      <p:tn val="5"/>
                                    </p:cond>
                                  </p:endCondLst>
                                  <p:childTnLst>
                                    <p:set>
                                      <p:cBhvr>
                                        <p:cTn id="6" dur="1" fill="hold">
                                          <p:stCondLst>
                                            <p:cond delay="0"/>
                                          </p:stCondLst>
                                        </p:cTn>
                                        <p:tgtEl>
                                          <p:spTgt spid="41"/>
                                        </p:tgtEl>
                                        <p:attrNameLst>
                                          <p:attrName>style.visibility</p:attrName>
                                        </p:attrNameLst>
                                      </p:cBhvr>
                                      <p:to>
                                        <p:strVal val="visible"/>
                                      </p:to>
                                    </p:set>
                                    <p:animEffect transition="in" filter="circle(in)">
                                      <p:cBhvr>
                                        <p:cTn id="7" dur="2000"/>
                                        <p:tgtEl>
                                          <p:spTgt spid="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circle(in)">
                                      <p:cBhvr>
                                        <p:cTn id="12" dur="2000"/>
                                        <p:tgtEl>
                                          <p:spTgt spid="45"/>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circle(in)">
                                      <p:cBhvr>
                                        <p:cTn id="15" dur="2000"/>
                                        <p:tgtEl>
                                          <p:spTgt spid="4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circle(in)">
                                      <p:cBhvr>
                                        <p:cTn id="20" dur="2000"/>
                                        <p:tgtEl>
                                          <p:spTgt spid="58"/>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3323"/>
                                        </p:tgtEl>
                                        <p:attrNameLst>
                                          <p:attrName>style.visibility</p:attrName>
                                        </p:attrNameLst>
                                      </p:cBhvr>
                                      <p:to>
                                        <p:strVal val="visible"/>
                                      </p:to>
                                    </p:set>
                                    <p:animEffect transition="in" filter="circle(in)">
                                      <p:cBhvr>
                                        <p:cTn id="23" dur="2000"/>
                                        <p:tgtEl>
                                          <p:spTgt spid="13323"/>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circle(in)">
                                      <p:cBhvr>
                                        <p:cTn id="28" dur="2000"/>
                                        <p:tgtEl>
                                          <p:spTgt spid="44"/>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circle(in)">
                                      <p:cBhvr>
                                        <p:cTn id="31"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animBg="1"/>
      <p:bldP spid="46" grpId="0"/>
      <p:bldP spid="58" grpId="0" animBg="1"/>
      <p:bldP spid="13323" grpId="0"/>
      <p:bldP spid="44" grpId="0" animBg="1"/>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ounded Rectangle 7"/>
          <p:cNvSpPr>
            <a:spLocks noChangeArrowheads="1"/>
          </p:cNvSpPr>
          <p:nvPr/>
        </p:nvSpPr>
        <p:spPr bwMode="auto">
          <a:xfrm>
            <a:off x="-28575" y="0"/>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NỘI DUNG BÀI HỌC</a:t>
            </a:r>
          </a:p>
        </p:txBody>
      </p:sp>
      <p:grpSp>
        <p:nvGrpSpPr>
          <p:cNvPr id="3" name="Group 8"/>
          <p:cNvGrpSpPr>
            <a:grpSpLocks/>
          </p:cNvGrpSpPr>
          <p:nvPr/>
        </p:nvGrpSpPr>
        <p:grpSpPr bwMode="auto">
          <a:xfrm>
            <a:off x="7938" y="2382838"/>
            <a:ext cx="762000" cy="665162"/>
            <a:chOff x="130" y="2077"/>
            <a:chExt cx="480" cy="419"/>
          </a:xfrm>
        </p:grpSpPr>
        <p:grpSp>
          <p:nvGrpSpPr>
            <p:cNvPr id="26647" name="Group 9"/>
            <p:cNvGrpSpPr>
              <a:grpSpLocks/>
            </p:cNvGrpSpPr>
            <p:nvPr/>
          </p:nvGrpSpPr>
          <p:grpSpPr bwMode="auto">
            <a:xfrm>
              <a:off x="130" y="2077"/>
              <a:ext cx="480" cy="419"/>
              <a:chOff x="1110" y="2656"/>
              <a:chExt cx="1549" cy="1351"/>
            </a:xfrm>
          </p:grpSpPr>
          <p:sp>
            <p:nvSpPr>
              <p:cNvPr id="1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2" name="Text Box 13"/>
            <p:cNvSpPr txBox="1">
              <a:spLocks noChangeArrowheads="1"/>
            </p:cNvSpPr>
            <p:nvPr/>
          </p:nvSpPr>
          <p:spPr bwMode="gray">
            <a:xfrm>
              <a:off x="250" y="2113"/>
              <a:ext cx="245"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48" name="AutoShape 37"/>
          <p:cNvSpPr>
            <a:spLocks noChangeArrowheads="1"/>
          </p:cNvSpPr>
          <p:nvPr/>
        </p:nvSpPr>
        <p:spPr bwMode="auto">
          <a:xfrm>
            <a:off x="792163" y="2371725"/>
            <a:ext cx="7285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lang="it-IT" sz="3200" b="1">
                <a:solidFill>
                  <a:schemeClr val="accent1">
                    <a:lumMod val="50000"/>
                  </a:schemeClr>
                </a:solidFill>
                <a:latin typeface="Times New Roman" panose="02020603050405020304" pitchFamily="18" charset="0"/>
                <a:cs typeface="Times New Roman" panose="02020603050405020304" pitchFamily="18" charset="0"/>
              </a:rPr>
              <a:t>Loại hình quảng cáo</a:t>
            </a:r>
            <a:r>
              <a:rPr lang="it-IT" sz="3200" b="1" i="1">
                <a:solidFill>
                  <a:schemeClr val="accent1">
                    <a:lumMod val="50000"/>
                  </a:schemeClr>
                </a:solidFill>
                <a:latin typeface="Times New Roman" panose="02020603050405020304" pitchFamily="18" charset="0"/>
                <a:cs typeface="Times New Roman" panose="02020603050405020304" pitchFamily="18" charset="0"/>
              </a:rPr>
              <a:t> </a:t>
            </a:r>
            <a:endParaRPr kumimoji="0" lang="en-US" altLang="en-US" sz="3200" b="1" i="0" u="none" strike="noStrike" kern="1200" cap="none" spc="0" normalizeH="0" baseline="0" noProof="0" smtClean="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49" name="AutoShape 37"/>
          <p:cNvSpPr>
            <a:spLocks noChangeArrowheads="1"/>
          </p:cNvSpPr>
          <p:nvPr/>
        </p:nvSpPr>
        <p:spPr bwMode="auto">
          <a:xfrm>
            <a:off x="801688" y="3735388"/>
            <a:ext cx="6513512" cy="674687"/>
          </a:xfrm>
          <a:prstGeom prst="roundRect">
            <a:avLst>
              <a:gd name="adj" fmla="val 16667"/>
            </a:avLst>
          </a:prstGeom>
          <a:solidFill>
            <a:srgbClr val="FFFF00"/>
          </a:solidFill>
          <a:ln w="9525">
            <a:noFill/>
            <a:round/>
            <a:headEnd/>
            <a:tailEnd/>
          </a:ln>
          <a:effec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eaLnBrk="1" hangingPunct="1">
              <a:buClr>
                <a:srgbClr val="000000"/>
              </a:buClr>
              <a:buSzPct val="75000"/>
              <a:buNone/>
              <a:defRPr/>
            </a:pPr>
            <a:r>
              <a:rPr lang="pt-BR" b="1">
                <a:solidFill>
                  <a:schemeClr val="accent1">
                    <a:lumMod val="50000"/>
                  </a:schemeClr>
                </a:solidFill>
                <a:latin typeface="Times New Roman" panose="02020603050405020304" pitchFamily="18" charset="0"/>
                <a:cs typeface="Times New Roman" panose="02020603050405020304" pitchFamily="18" charset="0"/>
              </a:rPr>
              <a:t>Cơ sở tâm lý của quảng cáo</a:t>
            </a:r>
            <a:r>
              <a:rPr lang="pt-BR" b="1" i="1">
                <a:solidFill>
                  <a:schemeClr val="accent1">
                    <a:lumMod val="50000"/>
                  </a:schemeClr>
                </a:solidFill>
                <a:latin typeface="Times New Roman" panose="02020603050405020304" pitchFamily="18" charset="0"/>
                <a:cs typeface="Times New Roman" panose="02020603050405020304" pitchFamily="18" charset="0"/>
              </a:rPr>
              <a:t> </a:t>
            </a:r>
            <a:endParaRPr kumimoji="0" lang="en-US" altLang="en-US" sz="3200" b="1" i="0" u="none" strike="noStrike" kern="1200" cap="none" spc="0" normalizeH="0" baseline="0" noProof="0" smtClean="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53" name="Line 7"/>
          <p:cNvSpPr>
            <a:spLocks noChangeShapeType="1"/>
          </p:cNvSpPr>
          <p:nvPr/>
        </p:nvSpPr>
        <p:spPr bwMode="auto">
          <a:xfrm flipV="1">
            <a:off x="617538" y="4398963"/>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7" name="Line 7"/>
          <p:cNvSpPr>
            <a:spLocks noChangeShapeType="1"/>
          </p:cNvSpPr>
          <p:nvPr/>
        </p:nvSpPr>
        <p:spPr bwMode="auto">
          <a:xfrm flipV="1">
            <a:off x="617538" y="2978150"/>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30" name="Group 8"/>
          <p:cNvGrpSpPr>
            <a:grpSpLocks/>
          </p:cNvGrpSpPr>
          <p:nvPr/>
        </p:nvGrpSpPr>
        <p:grpSpPr bwMode="auto">
          <a:xfrm>
            <a:off x="4763" y="3733800"/>
            <a:ext cx="762000" cy="665163"/>
            <a:chOff x="130" y="2077"/>
            <a:chExt cx="480" cy="419"/>
          </a:xfrm>
        </p:grpSpPr>
        <p:grpSp>
          <p:nvGrpSpPr>
            <p:cNvPr id="26642" name="Group 9"/>
            <p:cNvGrpSpPr>
              <a:grpSpLocks/>
            </p:cNvGrpSpPr>
            <p:nvPr/>
          </p:nvGrpSpPr>
          <p:grpSpPr bwMode="auto">
            <a:xfrm>
              <a:off x="130" y="2077"/>
              <a:ext cx="480" cy="419"/>
              <a:chOff x="1110" y="2656"/>
              <a:chExt cx="1549" cy="1351"/>
            </a:xfrm>
          </p:grpSpPr>
          <p:sp>
            <p:nvSpPr>
              <p:cNvPr id="3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32" name="Text Box 13"/>
            <p:cNvSpPr txBox="1">
              <a:spLocks noChangeArrowheads="1"/>
            </p:cNvSpPr>
            <p:nvPr/>
          </p:nvSpPr>
          <p:spPr bwMode="gray">
            <a:xfrm>
              <a:off x="250" y="2113"/>
              <a:ext cx="245"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Tree>
    <p:extLst>
      <p:ext uri="{BB962C8B-B14F-4D97-AF65-F5344CB8AC3E}">
        <p14:creationId xmlns:p14="http://schemas.microsoft.com/office/powerpoint/2010/main" val="38170213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1000"/>
                                        <p:tgtEl>
                                          <p:spTgt spid="8"/>
                                        </p:tgtEl>
                                      </p:cBhvr>
                                    </p:animEffect>
                                  </p:childTnLst>
                                </p:cTn>
                              </p:par>
                            </p:childTnLst>
                          </p:cTn>
                        </p:par>
                        <p:par>
                          <p:cTn id="8" fill="hold" nodeType="afterGroup">
                            <p:stCondLst>
                              <p:cond delay="10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500"/>
                            </p:stCondLst>
                            <p:childTnLst>
                              <p:par>
                                <p:cTn id="14" presetID="22" presetClass="entr" presetSubtype="8"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wipe(left)">
                                      <p:cBhvr>
                                        <p:cTn id="16" dur="1000"/>
                                        <p:tgtEl>
                                          <p:spTgt spid="5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wipe(left)">
                                      <p:cBhvr>
                                        <p:cTn id="19" dur="1000"/>
                                        <p:tgtEl>
                                          <p:spTgt spid="48"/>
                                        </p:tgtEl>
                                      </p:cBhvr>
                                    </p:animEffect>
                                  </p:childTnLst>
                                </p:cTn>
                              </p:par>
                            </p:childTnLst>
                          </p:cTn>
                        </p:par>
                        <p:par>
                          <p:cTn id="20" fill="hold" nodeType="afterGroup">
                            <p:stCondLst>
                              <p:cond delay="2500"/>
                            </p:stCondLst>
                            <p:childTnLst>
                              <p:par>
                                <p:cTn id="21" presetID="2" presetClass="entr" presetSubtype="4"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3000"/>
                            </p:stCondLst>
                            <p:childTnLst>
                              <p:par>
                                <p:cTn id="26" presetID="22" presetClass="entr" presetSubtype="8"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left)">
                                      <p:cBhvr>
                                        <p:cTn id="28" dur="1000"/>
                                        <p:tgtEl>
                                          <p:spTgt spid="5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left)">
                                      <p:cBhvr>
                                        <p:cTn id="31"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animBg="1"/>
      <p:bldP spid="4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67640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TÂM LÝ TRONG QUẢNG CÁO</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718627"/>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lang="pt-BR" sz="3200" b="1">
                  <a:solidFill>
                    <a:schemeClr val="accent1">
                      <a:lumMod val="50000"/>
                    </a:schemeClr>
                  </a:solidFill>
                  <a:latin typeface="Times New Roman" panose="02020603050405020304" pitchFamily="18" charset="0"/>
                  <a:cs typeface="Times New Roman" panose="02020603050405020304" pitchFamily="18" charset="0"/>
                </a:rPr>
                <a:t>Cơ sở tâm lý của quảng cáo</a:t>
              </a:r>
              <a:r>
                <a:rPr lang="pt-BR" sz="3200" b="1" i="1">
                  <a:solidFill>
                    <a:schemeClr val="accent1">
                      <a:lumMod val="50000"/>
                    </a:schemeClr>
                  </a:solidFill>
                  <a:latin typeface="Times New Roman" panose="02020603050405020304" pitchFamily="18" charset="0"/>
                  <a:cs typeface="Times New Roman" panose="02020603050405020304" pitchFamily="18" charset="0"/>
                </a:rPr>
                <a:t> </a:t>
              </a:r>
              <a:endParaRPr lang="en-US" altLang="en-US" sz="3600" b="1">
                <a:solidFill>
                  <a:schemeClr val="accent1">
                    <a:lumMod val="50000"/>
                  </a:schemeClr>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grpSp>
      <p:sp>
        <p:nvSpPr>
          <p:cNvPr id="11" name="AutoShape 37"/>
          <p:cNvSpPr>
            <a:spLocks noChangeArrowheads="1"/>
          </p:cNvSpPr>
          <p:nvPr/>
        </p:nvSpPr>
        <p:spPr bwMode="auto">
          <a:xfrm>
            <a:off x="914400" y="2336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a:t>
            </a:r>
            <a:r>
              <a:rPr kumimoji="0" lang="it-IT"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4" name="Group 3"/>
          <p:cNvGrpSpPr/>
          <p:nvPr/>
        </p:nvGrpSpPr>
        <p:grpSpPr>
          <a:xfrm>
            <a:off x="457200" y="3200400"/>
            <a:ext cx="8686800" cy="2939550"/>
            <a:chOff x="457200" y="3200400"/>
            <a:chExt cx="8686800" cy="2939550"/>
          </a:xfrm>
        </p:grpSpPr>
        <p:pic>
          <p:nvPicPr>
            <p:cNvPr id="2" name="Picture 1"/>
            <p:cNvPicPr>
              <a:picLocks noChangeAspect="1"/>
            </p:cNvPicPr>
            <p:nvPr/>
          </p:nvPicPr>
          <p:blipFill>
            <a:blip r:embed="rId3"/>
            <a:stretch>
              <a:fillRect/>
            </a:stretch>
          </p:blipFill>
          <p:spPr>
            <a:xfrm>
              <a:off x="457200" y="3352800"/>
              <a:ext cx="4251681" cy="2787150"/>
            </a:xfrm>
            <a:prstGeom prst="rect">
              <a:avLst/>
            </a:prstGeom>
          </p:spPr>
        </p:pic>
        <p:sp>
          <p:nvSpPr>
            <p:cNvPr id="3" name="Rectangle 2"/>
            <p:cNvSpPr/>
            <p:nvPr/>
          </p:nvSpPr>
          <p:spPr>
            <a:xfrm>
              <a:off x="4953000" y="3200400"/>
              <a:ext cx="4191000" cy="2677656"/>
            </a:xfrm>
            <a:prstGeom prst="rect">
              <a:avLst/>
            </a:prstGeom>
          </p:spPr>
          <p:txBody>
            <a:bodyPr wrap="square">
              <a:spAutoFit/>
            </a:bodyPr>
            <a:lstStyle/>
            <a:p>
              <a:pPr algn="just"/>
              <a:r>
                <a:rPr lang="en-US" b="1" i="1" smtClean="0">
                  <a:solidFill>
                    <a:srgbClr val="0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Khái niệm</a:t>
              </a:r>
              <a:r>
                <a:rPr lang="en-US" smtClean="0">
                  <a:solidFill>
                    <a:srgbClr val="000000"/>
                  </a:solidFill>
                  <a:latin typeface="Times New Roman" panose="02020603050405020304" pitchFamily="18" charset="0"/>
                  <a:ea typeface="Times New Roman" panose="02020603050405020304" pitchFamily="18" charset="0"/>
                </a:rPr>
                <a:t>: Chú </a:t>
              </a:r>
              <a:r>
                <a:rPr lang="en-US">
                  <a:solidFill>
                    <a:srgbClr val="000000"/>
                  </a:solidFill>
                  <a:latin typeface="Times New Roman" panose="02020603050405020304" pitchFamily="18" charset="0"/>
                  <a:ea typeface="Times New Roman" panose="02020603050405020304" pitchFamily="18" charset="0"/>
                </a:rPr>
                <a:t>ý là là sự định hướng các cơ quan thụ cảm vào thông điệp quảng cáo để tìm hiểu và nhận thức về nó và chỉ huy hoat động có kết quả</a:t>
              </a:r>
              <a:endParaRPr lang="en-US"/>
            </a:p>
          </p:txBody>
        </p:sp>
      </p:grpSp>
    </p:spTree>
    <p:extLst>
      <p:ext uri="{BB962C8B-B14F-4D97-AF65-F5344CB8AC3E}">
        <p14:creationId xmlns:p14="http://schemas.microsoft.com/office/powerpoint/2010/main" val="26569420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5" name="Diagram 4"/>
          <p:cNvGraphicFramePr/>
          <p:nvPr/>
        </p:nvGraphicFramePr>
        <p:xfrm>
          <a:off x="269240" y="990600"/>
          <a:ext cx="86106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38612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7" name="Diagram 6"/>
          <p:cNvGraphicFramePr/>
          <p:nvPr/>
        </p:nvGraphicFramePr>
        <p:xfrm>
          <a:off x="685800" y="-381000"/>
          <a:ext cx="9601200" cy="660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31844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3873136221"/>
              </p:ext>
            </p:extLst>
          </p:nvPr>
        </p:nvGraphicFramePr>
        <p:xfrm>
          <a:off x="228600" y="800100"/>
          <a:ext cx="2743200" cy="190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Diagram 1"/>
          <p:cNvGraphicFramePr/>
          <p:nvPr>
            <p:extLst>
              <p:ext uri="{D42A27DB-BD31-4B8C-83A1-F6EECF244321}">
                <p14:modId xmlns:p14="http://schemas.microsoft.com/office/powerpoint/2010/main" val="625714548"/>
              </p:ext>
            </p:extLst>
          </p:nvPr>
        </p:nvGraphicFramePr>
        <p:xfrm>
          <a:off x="1066800" y="800100"/>
          <a:ext cx="8077200" cy="60579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7460372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1705875084"/>
              </p:ext>
            </p:extLst>
          </p:nvPr>
        </p:nvGraphicFramePr>
        <p:xfrm>
          <a:off x="381000" y="533400"/>
          <a:ext cx="2743200" cy="2362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p:cNvGraphicFramePr/>
          <p:nvPr>
            <p:extLst>
              <p:ext uri="{D42A27DB-BD31-4B8C-83A1-F6EECF244321}">
                <p14:modId xmlns:p14="http://schemas.microsoft.com/office/powerpoint/2010/main" val="2424601186"/>
              </p:ext>
            </p:extLst>
          </p:nvPr>
        </p:nvGraphicFramePr>
        <p:xfrm>
          <a:off x="1066800" y="800100"/>
          <a:ext cx="8077200" cy="60579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488710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2974100397"/>
              </p:ext>
            </p:extLst>
          </p:nvPr>
        </p:nvGraphicFramePr>
        <p:xfrm>
          <a:off x="228600" y="685800"/>
          <a:ext cx="2667000" cy="198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Bevel 4"/>
          <p:cNvSpPr/>
          <p:nvPr/>
        </p:nvSpPr>
        <p:spPr bwMode="auto">
          <a:xfrm>
            <a:off x="117675" y="2590800"/>
            <a:ext cx="2201862" cy="4227283"/>
          </a:xfrm>
          <a:prstGeom prst="bevel">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Là chú ý lúc đầu do mục đích định trước</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Bevel 5"/>
          <p:cNvSpPr/>
          <p:nvPr/>
        </p:nvSpPr>
        <p:spPr bwMode="auto">
          <a:xfrm>
            <a:off x="2355097" y="2590800"/>
            <a:ext cx="2201862" cy="4227283"/>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Về </a:t>
            </a:r>
            <a:r>
              <a:rPr lang="en-US">
                <a:solidFill>
                  <a:schemeClr val="bg1"/>
                </a:solidFill>
                <a:latin typeface="Times New Roman" panose="02020603050405020304" pitchFamily="18" charset="0"/>
                <a:cs typeface="Times New Roman" panose="02020603050405020304" pitchFamily="18" charset="0"/>
              </a:rPr>
              <a:t>sao do hứng thú với hoạt động mà chú ý có chủ định đã phát triển</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Bevel 7"/>
          <p:cNvSpPr/>
          <p:nvPr/>
        </p:nvSpPr>
        <p:spPr bwMode="auto">
          <a:xfrm>
            <a:off x="4592519" y="2590800"/>
            <a:ext cx="2201862" cy="4227283"/>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Giảm </a:t>
            </a:r>
            <a:r>
              <a:rPr lang="en-US">
                <a:solidFill>
                  <a:schemeClr val="bg1"/>
                </a:solidFill>
                <a:latin typeface="Times New Roman" panose="02020603050405020304" pitchFamily="18" charset="0"/>
                <a:cs typeface="Times New Roman" panose="02020603050405020304" pitchFamily="18" charset="0"/>
              </a:rPr>
              <a:t>được căng thẳng thần </a:t>
            </a:r>
            <a:r>
              <a:rPr lang="en-US" smtClean="0">
                <a:solidFill>
                  <a:schemeClr val="bg1"/>
                </a:solidFill>
                <a:latin typeface="Times New Roman" panose="02020603050405020304" pitchFamily="18" charset="0"/>
                <a:cs typeface="Times New Roman" panose="02020603050405020304" pitchFamily="18" charset="0"/>
              </a:rPr>
              <a:t>kinh</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Bevel 8"/>
          <p:cNvSpPr/>
          <p:nvPr/>
        </p:nvSpPr>
        <p:spPr bwMode="auto">
          <a:xfrm>
            <a:off x="6829941" y="2568363"/>
            <a:ext cx="2201862" cy="4227283"/>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Giảm </a:t>
            </a:r>
            <a:r>
              <a:rPr lang="en-US">
                <a:solidFill>
                  <a:schemeClr val="bg1"/>
                </a:solidFill>
                <a:latin typeface="Times New Roman" panose="02020603050405020304" pitchFamily="18" charset="0"/>
                <a:cs typeface="Times New Roman" panose="02020603050405020304" pitchFamily="18" charset="0"/>
              </a:rPr>
              <a:t>được tiêu hao năng lượng</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46594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1597415138"/>
              </p:ext>
            </p:extLst>
          </p:nvPr>
        </p:nvGraphicFramePr>
        <p:xfrm>
          <a:off x="304800" y="787400"/>
          <a:ext cx="8305800" cy="599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7983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730303528"/>
              </p:ext>
            </p:extLst>
          </p:nvPr>
        </p:nvGraphicFramePr>
        <p:xfrm>
          <a:off x="381000" y="558800"/>
          <a:ext cx="3505200" cy="264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lded Corner 1"/>
          <p:cNvSpPr/>
          <p:nvPr/>
        </p:nvSpPr>
        <p:spPr bwMode="auto">
          <a:xfrm>
            <a:off x="1981200" y="3200400"/>
            <a:ext cx="2438400" cy="3657600"/>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sz="2400" smtClean="0">
                <a:solidFill>
                  <a:schemeClr val="bg1"/>
                </a:solidFill>
                <a:latin typeface="Times New Roman" panose="02020603050405020304" pitchFamily="18" charset="0"/>
                <a:cs typeface="Times New Roman" panose="02020603050405020304" pitchFamily="18" charset="0"/>
              </a:rPr>
              <a:t>Mọi </a:t>
            </a:r>
            <a:r>
              <a:rPr lang="en-US" sz="2400">
                <a:solidFill>
                  <a:schemeClr val="bg1"/>
                </a:solidFill>
                <a:latin typeface="Times New Roman" panose="02020603050405020304" pitchFamily="18" charset="0"/>
                <a:cs typeface="Times New Roman" panose="02020603050405020304" pitchFamily="18" charset="0"/>
              </a:rPr>
              <a:t>sự chú ý, ghi nhớ, hành động được lặp li thành thói quen giúp cho hoạt động của con người tiết kiệm được năng lượng, ý chí</a:t>
            </a:r>
            <a:endParaRPr kumimoji="0" lang="en-US" sz="24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4800600" y="3200400"/>
            <a:ext cx="2438400" cy="3657600"/>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400">
                <a:solidFill>
                  <a:schemeClr val="bg1"/>
                </a:solidFill>
                <a:latin typeface="Times New Roman" panose="02020603050405020304" pitchFamily="18" charset="0"/>
                <a:cs typeface="Times New Roman" panose="02020603050405020304" pitchFamily="18" charset="0"/>
              </a:rPr>
              <a:t>Yêu cầu :  Quảng cáo cần lặp lại làm nhiều lần trên nhiều phương tiện. Dựa theo  thói quen sử dụng phương tiện truyển thông của khán giả. </a:t>
            </a:r>
          </a:p>
        </p:txBody>
      </p:sp>
    </p:spTree>
    <p:extLst>
      <p:ext uri="{BB962C8B-B14F-4D97-AF65-F5344CB8AC3E}">
        <p14:creationId xmlns:p14="http://schemas.microsoft.com/office/powerpoint/2010/main" val="23696294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3913679074"/>
              </p:ext>
            </p:extLst>
          </p:nvPr>
        </p:nvGraphicFramePr>
        <p:xfrm>
          <a:off x="381000" y="558800"/>
          <a:ext cx="3505200" cy="264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lded Corner 1"/>
          <p:cNvSpPr/>
          <p:nvPr/>
        </p:nvSpPr>
        <p:spPr bwMode="auto">
          <a:xfrm>
            <a:off x="1981200" y="3200400"/>
            <a:ext cx="2438400" cy="3657600"/>
          </a:xfrm>
          <a:prstGeom prst="foldedCorner">
            <a:avLst/>
          </a:prstGeom>
          <a:solidFill>
            <a:srgbClr val="7030A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Bất </a:t>
            </a:r>
            <a:r>
              <a:rPr lang="en-US">
                <a:solidFill>
                  <a:schemeClr val="bg1"/>
                </a:solidFill>
                <a:latin typeface="Times New Roman" panose="02020603050405020304" pitchFamily="18" charset="0"/>
                <a:cs typeface="Times New Roman" panose="02020603050405020304" pitchFamily="18" charset="0"/>
              </a:rPr>
              <a:t>kỳ một ý</a:t>
            </a:r>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thích mới lạ nào nếu lặp đi lặp lại nhiều lần sẽ cảm  thấy chàm chán</a:t>
            </a:r>
            <a:endParaRPr kumimoji="0" lang="en-US" sz="24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4800600" y="3200400"/>
            <a:ext cx="2438400" cy="3657600"/>
          </a:xfrm>
          <a:prstGeom prst="foldedCorner">
            <a:avLst/>
          </a:prstGeom>
          <a:solidFill>
            <a:srgbClr val="7030A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Yêu cầu: Quảng </a:t>
            </a:r>
            <a:r>
              <a:rPr lang="en-US">
                <a:solidFill>
                  <a:schemeClr val="bg1"/>
                </a:solidFill>
                <a:latin typeface="Times New Roman" panose="02020603050405020304" pitchFamily="18" charset="0"/>
                <a:cs typeface="Times New Roman" panose="02020603050405020304" pitchFamily="18" charset="0"/>
              </a:rPr>
              <a:t>cáo luôn đổi mới nội dung hình thức duy trì được chú </a:t>
            </a:r>
            <a:r>
              <a:rPr lang="en-US" smtClean="0">
                <a:solidFill>
                  <a:schemeClr val="bg1"/>
                </a:solidFill>
                <a:latin typeface="Times New Roman" panose="02020603050405020304" pitchFamily="18" charset="0"/>
                <a:cs typeface="Times New Roman" panose="02020603050405020304" pitchFamily="18" charset="0"/>
              </a:rPr>
              <a:t>ý</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652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4384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chú ý</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1664456605"/>
              </p:ext>
            </p:extLst>
          </p:nvPr>
        </p:nvGraphicFramePr>
        <p:xfrm>
          <a:off x="381000" y="558800"/>
          <a:ext cx="3505200" cy="264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lded Corner 1"/>
          <p:cNvSpPr/>
          <p:nvPr/>
        </p:nvSpPr>
        <p:spPr bwMode="auto">
          <a:xfrm>
            <a:off x="589280" y="3200400"/>
            <a:ext cx="2438400" cy="3657600"/>
          </a:xfrm>
          <a:prstGeom prst="foldedCorner">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z="2400" smtClean="0">
                <a:solidFill>
                  <a:schemeClr val="bg1"/>
                </a:solidFill>
                <a:latin typeface="Times New Roman" panose="02020603050405020304" pitchFamily="18" charset="0"/>
                <a:cs typeface="Times New Roman" panose="02020603050405020304" pitchFamily="18" charset="0"/>
              </a:rPr>
              <a:t>Sự </a:t>
            </a:r>
            <a:r>
              <a:rPr lang="en-US" sz="2400">
                <a:solidFill>
                  <a:schemeClr val="bg1"/>
                </a:solidFill>
                <a:latin typeface="Times New Roman" panose="02020603050405020304" pitchFamily="18" charset="0"/>
                <a:cs typeface="Times New Roman" panose="02020603050405020304" pitchFamily="18" charset="0"/>
              </a:rPr>
              <a:t>chú ý của con người lúc mạnh, lúc yếu theo một chu kỳ nhất </a:t>
            </a:r>
            <a:r>
              <a:rPr lang="en-US" sz="2400" smtClean="0">
                <a:solidFill>
                  <a:schemeClr val="bg1"/>
                </a:solidFill>
                <a:latin typeface="Times New Roman" panose="02020603050405020304" pitchFamily="18" charset="0"/>
                <a:cs typeface="Times New Roman" panose="02020603050405020304" pitchFamily="18" charset="0"/>
              </a:rPr>
              <a:t>định</a:t>
            </a:r>
            <a:endParaRPr lang="en-US" sz="2400">
              <a:solidFill>
                <a:schemeClr val="bg1"/>
              </a:solidFill>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3352800" y="3200400"/>
            <a:ext cx="2438400" cy="3657600"/>
          </a:xfrm>
          <a:prstGeom prst="foldedCorner">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sz="2400">
                <a:solidFill>
                  <a:schemeClr val="bg1"/>
                </a:solidFill>
                <a:latin typeface="Times New Roman" panose="02020603050405020304" pitchFamily="18" charset="0"/>
                <a:cs typeface="Times New Roman" panose="02020603050405020304" pitchFamily="18" charset="0"/>
              </a:rPr>
              <a:t>Yêu </a:t>
            </a:r>
            <a:r>
              <a:rPr lang="en-US" sz="2400" smtClean="0">
                <a:solidFill>
                  <a:schemeClr val="bg1"/>
                </a:solidFill>
                <a:latin typeface="Times New Roman" panose="02020603050405020304" pitchFamily="18" charset="0"/>
                <a:cs typeface="Times New Roman" panose="02020603050405020304" pitchFamily="18" charset="0"/>
              </a:rPr>
              <a:t>cầu: </a:t>
            </a:r>
          </a:p>
          <a:p>
            <a:pPr lvl="0"/>
            <a:r>
              <a:rPr lang="en-US" sz="2400" smtClean="0">
                <a:solidFill>
                  <a:schemeClr val="bg1"/>
                </a:solidFill>
                <a:latin typeface="Times New Roman" panose="02020603050405020304" pitchFamily="18" charset="0"/>
                <a:cs typeface="Times New Roman" panose="02020603050405020304" pitchFamily="18" charset="0"/>
              </a:rPr>
              <a:t>- Hoạch </a:t>
            </a:r>
            <a:r>
              <a:rPr lang="en-US" sz="2400">
                <a:solidFill>
                  <a:schemeClr val="bg1"/>
                </a:solidFill>
                <a:latin typeface="Times New Roman" panose="02020603050405020304" pitchFamily="18" charset="0"/>
                <a:cs typeface="Times New Roman" panose="02020603050405020304" pitchFamily="18" charset="0"/>
              </a:rPr>
              <a:t>định thời gian ngắn dài khác nhau cho các cho các chương trình quảng cáo phù hợp tâm lý của người tiêu </a:t>
            </a:r>
            <a:r>
              <a:rPr lang="en-US" sz="2400" smtClean="0">
                <a:solidFill>
                  <a:schemeClr val="bg1"/>
                </a:solidFill>
                <a:latin typeface="Times New Roman" panose="02020603050405020304" pitchFamily="18" charset="0"/>
                <a:cs typeface="Times New Roman" panose="02020603050405020304" pitchFamily="18" charset="0"/>
              </a:rPr>
              <a:t>dung;</a:t>
            </a:r>
            <a:endParaRPr kumimoji="0" lang="en-US" sz="24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6" name="Folded Corner 5"/>
          <p:cNvSpPr/>
          <p:nvPr/>
        </p:nvSpPr>
        <p:spPr bwMode="auto">
          <a:xfrm>
            <a:off x="6096000" y="3200400"/>
            <a:ext cx="2438400" cy="3657600"/>
          </a:xfrm>
          <a:prstGeom prst="foldedCorner">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sz="2400">
                <a:solidFill>
                  <a:schemeClr val="bg1"/>
                </a:solidFill>
                <a:latin typeface="Times New Roman" panose="02020603050405020304" pitchFamily="18" charset="0"/>
                <a:cs typeface="Times New Roman" panose="02020603050405020304" pitchFamily="18" charset="0"/>
              </a:rPr>
              <a:t>Yêu </a:t>
            </a:r>
            <a:r>
              <a:rPr lang="en-US" sz="2400" smtClean="0">
                <a:solidFill>
                  <a:schemeClr val="bg1"/>
                </a:solidFill>
                <a:latin typeface="Times New Roman" panose="02020603050405020304" pitchFamily="18" charset="0"/>
                <a:cs typeface="Times New Roman" panose="02020603050405020304" pitchFamily="18" charset="0"/>
              </a:rPr>
              <a:t>cầu: </a:t>
            </a:r>
          </a:p>
          <a:p>
            <a:pPr lvl="0"/>
            <a:r>
              <a:rPr lang="en-US" sz="2400" smtClean="0">
                <a:solidFill>
                  <a:schemeClr val="bg1"/>
                </a:solidFill>
                <a:latin typeface="Times New Roman" panose="02020603050405020304" pitchFamily="18" charset="0"/>
                <a:cs typeface="Times New Roman" panose="02020603050405020304" pitchFamily="18" charset="0"/>
              </a:rPr>
              <a:t>- Xây </a:t>
            </a:r>
            <a:r>
              <a:rPr lang="en-US" sz="2400">
                <a:solidFill>
                  <a:schemeClr val="bg1"/>
                </a:solidFill>
                <a:latin typeface="Times New Roman" panose="02020603050405020304" pitchFamily="18" charset="0"/>
                <a:cs typeface="Times New Roman" panose="02020603050405020304" pitchFamily="18" charset="0"/>
              </a:rPr>
              <a:t>dựng thời </a:t>
            </a:r>
            <a:r>
              <a:rPr lang="en-US" sz="2400" smtClean="0">
                <a:solidFill>
                  <a:schemeClr val="bg1"/>
                </a:solidFill>
                <a:latin typeface="Times New Roman" panose="02020603050405020304" pitchFamily="18" charset="0"/>
                <a:cs typeface="Times New Roman" panose="02020603050405020304" pitchFamily="18" charset="0"/>
              </a:rPr>
              <a:t>gian biểu </a:t>
            </a:r>
            <a:r>
              <a:rPr lang="en-US" sz="2400">
                <a:solidFill>
                  <a:schemeClr val="bg1"/>
                </a:solidFill>
                <a:latin typeface="Times New Roman" panose="02020603050405020304" pitchFamily="18" charset="0"/>
                <a:cs typeface="Times New Roman" panose="02020603050405020304" pitchFamily="18" charset="0"/>
              </a:rPr>
              <a:t>quảng cáo liên tục, theo nhịp, rào đón để tránh nhàm nhán, tối ưu hóa ngân sách quảng cáo</a:t>
            </a:r>
            <a:endParaRPr kumimoji="0" lang="en-US" sz="24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50842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67640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TÂM LÝ TRONG QUẢNG CÁO</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718627"/>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Cơ sở tâm lý của quảng cáo</a:t>
              </a:r>
              <a:r>
                <a:rPr kumimoji="0" lang="pt-BR"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6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914399" y="2336800"/>
            <a:ext cx="3794481"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Hứng</a:t>
            </a:r>
            <a:r>
              <a:rPr kumimoji="0" lang="it-IT"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thú mua hàng</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7" name="Group 6"/>
          <p:cNvGrpSpPr/>
          <p:nvPr/>
        </p:nvGrpSpPr>
        <p:grpSpPr>
          <a:xfrm>
            <a:off x="914398" y="2857498"/>
            <a:ext cx="8221664" cy="4020985"/>
            <a:chOff x="914398" y="2857498"/>
            <a:chExt cx="8221664" cy="4020985"/>
          </a:xfrm>
        </p:grpSpPr>
        <p:pic>
          <p:nvPicPr>
            <p:cNvPr id="5" name="Picture 4"/>
            <p:cNvPicPr>
              <a:picLocks noChangeAspect="1"/>
            </p:cNvPicPr>
            <p:nvPr/>
          </p:nvPicPr>
          <p:blipFill>
            <a:blip r:embed="rId3"/>
            <a:stretch>
              <a:fillRect/>
            </a:stretch>
          </p:blipFill>
          <p:spPr>
            <a:xfrm>
              <a:off x="914398" y="2857498"/>
              <a:ext cx="2819401" cy="4020985"/>
            </a:xfrm>
            <a:prstGeom prst="rect">
              <a:avLst/>
            </a:prstGeom>
          </p:spPr>
        </p:pic>
        <p:sp>
          <p:nvSpPr>
            <p:cNvPr id="6" name="Rectangle 5"/>
            <p:cNvSpPr/>
            <p:nvPr/>
          </p:nvSpPr>
          <p:spPr>
            <a:xfrm>
              <a:off x="3352799" y="2857498"/>
              <a:ext cx="5783263" cy="4013406"/>
            </a:xfrm>
            <a:prstGeom prst="rect">
              <a:avLst/>
            </a:prstGeom>
          </p:spPr>
          <p:txBody>
            <a:bodyPr wrap="square">
              <a:spAutoFit/>
            </a:bodyPr>
            <a:lstStyle/>
            <a:p>
              <a:pPr marL="450215" indent="269875" algn="just">
                <a:lnSpc>
                  <a:spcPct val="130000"/>
                </a:lnSpc>
                <a:spcBef>
                  <a:spcPts val="300"/>
                </a:spcBef>
                <a:spcAft>
                  <a:spcPts val="0"/>
                </a:spcAft>
              </a:pPr>
              <a:r>
                <a:rPr lang="en-US">
                  <a:solidFill>
                    <a:srgbClr val="000000"/>
                  </a:solidFill>
                  <a:latin typeface="Times New Roman" panose="02020603050405020304" pitchFamily="18" charset="0"/>
                  <a:ea typeface="Times New Roman" panose="02020603050405020304" pitchFamily="18" charset="0"/>
                </a:rPr>
                <a:t>Hứng thú là là khảng năng lựa chọn phổ biến của con người trước một đối tượng nào đó trong các lĩnh vực của cuộc sống mà đối tượng đó có sự lôi cuốn sự tập trung chú ý, điều kiện sự suy nghĩ và thúc đẩy hành </a:t>
              </a:r>
              <a:r>
                <a:rPr lang="en-US" smtClean="0">
                  <a:solidFill>
                    <a:srgbClr val="000000"/>
                  </a:solidFill>
                  <a:latin typeface="Times New Roman" panose="02020603050405020304" pitchFamily="18" charset="0"/>
                  <a:ea typeface="Times New Roman" panose="02020603050405020304" pitchFamily="18" charset="0"/>
                </a:rPr>
                <a:t>động.</a:t>
              </a:r>
              <a:endParaRPr lang="en-US">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38677018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7432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hứng thú</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354567248"/>
              </p:ext>
            </p:extLst>
          </p:nvPr>
        </p:nvGraphicFramePr>
        <p:xfrm>
          <a:off x="533400" y="0"/>
          <a:ext cx="84582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34966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7432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hứng thú</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1999755922"/>
              </p:ext>
            </p:extLst>
          </p:nvPr>
        </p:nvGraphicFramePr>
        <p:xfrm>
          <a:off x="914400" y="1143000"/>
          <a:ext cx="77724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8458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381000" y="304800"/>
            <a:ext cx="27432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Sự hứng thú</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016583626"/>
              </p:ext>
            </p:extLst>
          </p:nvPr>
        </p:nvGraphicFramePr>
        <p:xfrm>
          <a:off x="248920" y="990600"/>
          <a:ext cx="8610600" cy="32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13252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67640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TÂM LÝ TRONG QUẢNG CÁO</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718627"/>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Cơ sở tâm lý của quảng cáo</a:t>
              </a:r>
              <a:r>
                <a:rPr kumimoji="0" lang="pt-BR"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6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914399" y="2336800"/>
            <a:ext cx="7620001"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2.3 </a:t>
            </a:r>
            <a:r>
              <a:rPr lang="it-IT" b="1">
                <a:solidFill>
                  <a:schemeClr val="accent1">
                    <a:lumMod val="50000"/>
                  </a:schemeClr>
                </a:solidFill>
                <a:latin typeface="Times New Roman" panose="02020603050405020304" pitchFamily="18" charset="0"/>
                <a:cs typeface="Times New Roman" panose="02020603050405020304" pitchFamily="18" charset="0"/>
              </a:rPr>
              <a:t>Vai trò của cảm giác, tri giác trong quảng cáo</a:t>
            </a:r>
            <a:endParaRPr kumimoji="0" lang="en-US" altLang="en-US" sz="3200" b="1" i="0" u="none" strike="noStrike" kern="1200" cap="none" spc="0" normalizeH="0" baseline="0" noProof="0" smtClean="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sp>
        <p:nvSpPr>
          <p:cNvPr id="6" name="Rectangle 5"/>
          <p:cNvSpPr/>
          <p:nvPr/>
        </p:nvSpPr>
        <p:spPr>
          <a:xfrm>
            <a:off x="914399" y="2857498"/>
            <a:ext cx="8077201" cy="3908762"/>
          </a:xfrm>
          <a:prstGeom prst="rect">
            <a:avLst/>
          </a:prstGeom>
        </p:spPr>
        <p:txBody>
          <a:bodyPr wrap="square">
            <a:spAutoFit/>
          </a:bodyPr>
          <a:lstStyle/>
          <a:p>
            <a:pPr algn="just"/>
            <a:r>
              <a:rPr lang="en-US" b="1">
                <a:latin typeface="Times New Roman" panose="02020603050405020304" pitchFamily="18" charset="0"/>
                <a:cs typeface="Times New Roman" panose="02020603050405020304" pitchFamily="18" charset="0"/>
              </a:rPr>
              <a:t>Khái </a:t>
            </a:r>
            <a:r>
              <a:rPr lang="en-US" b="1" smtClean="0">
                <a:latin typeface="Times New Roman" panose="02020603050405020304" pitchFamily="18" charset="0"/>
                <a:cs typeface="Times New Roman" panose="02020603050405020304" pitchFamily="18" charset="0"/>
              </a:rPr>
              <a:t>niệm:</a:t>
            </a:r>
          </a:p>
          <a:p>
            <a:pPr algn="just"/>
            <a:r>
              <a:rPr lang="en-US" b="1"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Cảm </a:t>
            </a:r>
            <a:r>
              <a:rPr lang="en-US" sz="2400">
                <a:latin typeface="Times New Roman" panose="02020603050405020304" pitchFamily="18" charset="0"/>
                <a:cs typeface="Times New Roman" panose="02020603050405020304" pitchFamily="18" charset="0"/>
              </a:rPr>
              <a:t>giác là </a:t>
            </a:r>
            <a:r>
              <a:rPr lang="en-US" sz="2400" smtClean="0">
                <a:latin typeface="Times New Roman" panose="02020603050405020304" pitchFamily="18" charset="0"/>
                <a:cs typeface="Times New Roman" panose="02020603050405020304" pitchFamily="18" charset="0"/>
              </a:rPr>
              <a:t>quá </a:t>
            </a:r>
            <a:r>
              <a:rPr lang="en-US" sz="2400">
                <a:latin typeface="Times New Roman" panose="02020603050405020304" pitchFamily="18" charset="0"/>
                <a:cs typeface="Times New Roman" panose="02020603050405020304" pitchFamily="18" charset="0"/>
              </a:rPr>
              <a:t>trình nhận thức phản ánh sự </a:t>
            </a:r>
            <a:r>
              <a:rPr lang="en-US" sz="2400" smtClean="0">
                <a:latin typeface="Times New Roman" panose="02020603050405020304" pitchFamily="18" charset="0"/>
                <a:cs typeface="Times New Roman" panose="02020603050405020304" pitchFamily="18" charset="0"/>
              </a:rPr>
              <a:t>vật, </a:t>
            </a:r>
            <a:r>
              <a:rPr lang="en-US" sz="2400">
                <a:latin typeface="Times New Roman" panose="02020603050405020304" pitchFamily="18" charset="0"/>
                <a:cs typeface="Times New Roman" panose="02020603050405020304" pitchFamily="18" charset="0"/>
              </a:rPr>
              <a:t>hiện tượng của thế  giới khách quan một cách riêng lẻ và bộ </a:t>
            </a:r>
            <a:r>
              <a:rPr lang="en-US" sz="2400" smtClean="0">
                <a:latin typeface="Times New Roman" panose="02020603050405020304" pitchFamily="18" charset="0"/>
                <a:cs typeface="Times New Roman" panose="02020603050405020304" pitchFamily="18" charset="0"/>
              </a:rPr>
              <a:t>phận </a:t>
            </a:r>
            <a:r>
              <a:rPr lang="en-US" sz="2400">
                <a:latin typeface="Times New Roman" panose="02020603050405020304" pitchFamily="18" charset="0"/>
                <a:cs typeface="Times New Roman" panose="02020603050405020304" pitchFamily="18" charset="0"/>
              </a:rPr>
              <a:t>khi chúng trực tiếp tác động đến hệ thống giác quan. </a:t>
            </a:r>
          </a:p>
          <a:p>
            <a:pPr algn="just"/>
            <a:r>
              <a:rPr lang="en-US" sz="2400" smtClean="0">
                <a:latin typeface="Times New Roman" panose="02020603050405020304" pitchFamily="18" charset="0"/>
                <a:cs typeface="Times New Roman" panose="02020603050405020304" pitchFamily="18" charset="0"/>
              </a:rPr>
              <a:t>- Tri </a:t>
            </a:r>
            <a:r>
              <a:rPr lang="en-US" sz="2400">
                <a:latin typeface="Times New Roman" panose="02020603050405020304" pitchFamily="18" charset="0"/>
                <a:cs typeface="Times New Roman" panose="02020603050405020304" pitchFamily="18" charset="0"/>
              </a:rPr>
              <a:t>giác là quá trình nhận thức phản ánh sự </a:t>
            </a:r>
            <a:r>
              <a:rPr lang="en-US" sz="2400" smtClean="0">
                <a:latin typeface="Times New Roman" panose="02020603050405020304" pitchFamily="18" charset="0"/>
                <a:cs typeface="Times New Roman" panose="02020603050405020304" pitchFamily="18" charset="0"/>
              </a:rPr>
              <a:t>vật, hiện </a:t>
            </a:r>
            <a:r>
              <a:rPr lang="en-US" sz="2400">
                <a:latin typeface="Times New Roman" panose="02020603050405020304" pitchFamily="18" charset="0"/>
                <a:cs typeface="Times New Roman" panose="02020603050405020304" pitchFamily="18" charset="0"/>
              </a:rPr>
              <a:t>tượng của </a:t>
            </a:r>
            <a:r>
              <a:rPr lang="en-US" sz="2400" smtClean="0">
                <a:latin typeface="Times New Roman" panose="02020603050405020304" pitchFamily="18" charset="0"/>
                <a:cs typeface="Times New Roman" panose="02020603050405020304" pitchFamily="18" charset="0"/>
              </a:rPr>
              <a:t>thế </a:t>
            </a:r>
            <a:r>
              <a:rPr lang="en-US" sz="2400">
                <a:latin typeface="Times New Roman" panose="02020603050405020304" pitchFamily="18" charset="0"/>
                <a:cs typeface="Times New Roman" panose="02020603050405020304" pitchFamily="18" charset="0"/>
              </a:rPr>
              <a:t>giới khách quan một cách trọn vẹn khi chúng trực tiếp tác động đến hệ thống giác quan. </a:t>
            </a:r>
          </a:p>
          <a:p>
            <a:pPr algn="just"/>
            <a:r>
              <a:rPr lang="en-US" sz="2400" smtClean="0">
                <a:latin typeface="Times New Roman" panose="02020603050405020304" pitchFamily="18" charset="0"/>
                <a:cs typeface="Times New Roman" panose="02020603050405020304" pitchFamily="18" charset="0"/>
              </a:rPr>
              <a:t>- Tri </a:t>
            </a:r>
            <a:r>
              <a:rPr lang="en-US" sz="2400">
                <a:latin typeface="Times New Roman" panose="02020603050405020304" pitchFamily="18" charset="0"/>
                <a:cs typeface="Times New Roman" panose="02020603050405020304" pitchFamily="18" charset="0"/>
              </a:rPr>
              <a:t>giác là một nhận thức cao cấp hơn cảm giác, là sự tổng hợp một cách phức tạp của cảm giác ( sự tham gia của kinh nghiệm, Tư duy, ngôn ngữ, tâm lý..) </a:t>
            </a:r>
          </a:p>
        </p:txBody>
      </p:sp>
    </p:spTree>
    <p:extLst>
      <p:ext uri="{BB962C8B-B14F-4D97-AF65-F5344CB8AC3E}">
        <p14:creationId xmlns:p14="http://schemas.microsoft.com/office/powerpoint/2010/main" val="42765982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5400" y="304800"/>
            <a:ext cx="7620001"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2.3 </a:t>
            </a:r>
            <a:r>
              <a:rPr kumimoji="0" lang="it-IT"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Vai trò của cảm giác, tri giác trong quảng cáo</a:t>
            </a:r>
            <a:endParaRPr kumimoji="0" lang="en-US" altLang="en-US" sz="32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1960091741"/>
              </p:ext>
            </p:extLst>
          </p:nvPr>
        </p:nvGraphicFramePr>
        <p:xfrm>
          <a:off x="609600" y="685800"/>
          <a:ext cx="7848600" cy="632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88713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3</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TÂM LÝ TRONG QUẢNG CÁO</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Cơ sở tâm lý của quảng cáo</a:t>
              </a:r>
              <a:r>
                <a:rPr kumimoji="0" lang="pt-BR"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6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457200" y="1989773"/>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2.4 </a:t>
            </a:r>
            <a:r>
              <a:rPr lang="it-IT" sz="2400" b="1">
                <a:solidFill>
                  <a:schemeClr val="accent1">
                    <a:lumMod val="50000"/>
                  </a:schemeClr>
                </a:solidFill>
                <a:latin typeface="Times New Roman" panose="02020603050405020304" pitchFamily="18" charset="0"/>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102266268"/>
              </p:ext>
            </p:extLst>
          </p:nvPr>
        </p:nvGraphicFramePr>
        <p:xfrm>
          <a:off x="1524000" y="2667000"/>
          <a:ext cx="6019800"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89817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Graphic spid="5"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28600" y="0"/>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2.4 </a:t>
            </a:r>
            <a:r>
              <a:rPr kumimoji="0" lang="it-IT" sz="24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9" name="Group 8"/>
          <p:cNvGrpSpPr/>
          <p:nvPr/>
        </p:nvGrpSpPr>
        <p:grpSpPr>
          <a:xfrm>
            <a:off x="20320" y="523240"/>
            <a:ext cx="1575054" cy="1575054"/>
            <a:chOff x="0" y="0"/>
            <a:chExt cx="1575054" cy="1575054"/>
          </a:xfrm>
          <a:scene3d>
            <a:camera prst="orthographicFront"/>
            <a:lightRig rig="threePt" dir="t">
              <a:rot lat="0" lon="0" rev="7500000"/>
            </a:lightRig>
          </a:scene3d>
        </p:grpSpPr>
        <p:sp>
          <p:nvSpPr>
            <p:cNvPr id="10" name="Rounded Rectangle 9"/>
            <p:cNvSpPr/>
            <p:nvPr/>
          </p:nvSpPr>
          <p:spPr>
            <a:xfrm>
              <a:off x="0" y="0"/>
              <a:ext cx="1575054" cy="1575054"/>
            </a:xfrm>
            <a:prstGeom prst="roundRect">
              <a:avLst/>
            </a:prstGeom>
            <a:solidFill>
              <a:srgbClr val="6600CC"/>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76888" y="76888"/>
              <a:ext cx="1421278" cy="142127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tưởng tượng</a:t>
              </a:r>
              <a:endParaRPr lang="en-US" sz="2400" kern="1200"/>
            </a:p>
          </p:txBody>
        </p:sp>
      </p:grpSp>
      <p:pic>
        <p:nvPicPr>
          <p:cNvPr id="2" name="Picture 1"/>
          <p:cNvPicPr>
            <a:picLocks noChangeAspect="1"/>
          </p:cNvPicPr>
          <p:nvPr/>
        </p:nvPicPr>
        <p:blipFill>
          <a:blip r:embed="rId3"/>
          <a:stretch>
            <a:fillRect/>
          </a:stretch>
        </p:blipFill>
        <p:spPr>
          <a:xfrm>
            <a:off x="1625854" y="494548"/>
            <a:ext cx="2823538" cy="1552946"/>
          </a:xfrm>
          <a:prstGeom prst="rect">
            <a:avLst/>
          </a:prstGeom>
        </p:spPr>
      </p:pic>
      <p:pic>
        <p:nvPicPr>
          <p:cNvPr id="3" name="Picture 2"/>
          <p:cNvPicPr>
            <a:picLocks noChangeAspect="1"/>
          </p:cNvPicPr>
          <p:nvPr/>
        </p:nvPicPr>
        <p:blipFill>
          <a:blip r:embed="rId4"/>
          <a:stretch>
            <a:fillRect/>
          </a:stretch>
        </p:blipFill>
        <p:spPr>
          <a:xfrm>
            <a:off x="4598670" y="494944"/>
            <a:ext cx="2766060" cy="1555909"/>
          </a:xfrm>
          <a:prstGeom prst="rect">
            <a:avLst/>
          </a:prstGeom>
        </p:spPr>
      </p:pic>
      <p:sp>
        <p:nvSpPr>
          <p:cNvPr id="4" name="Folded Corner 3"/>
          <p:cNvSpPr/>
          <p:nvPr/>
        </p:nvSpPr>
        <p:spPr bwMode="auto">
          <a:xfrm>
            <a:off x="2819400" y="2346960"/>
            <a:ext cx="3713480" cy="4495800"/>
          </a:xfrm>
          <a:prstGeom prst="foldedCorner">
            <a:avLst/>
          </a:prstGeom>
          <a:solidFill>
            <a:srgbClr val="6600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b="1">
                <a:solidFill>
                  <a:schemeClr val="bg1"/>
                </a:solidFill>
                <a:latin typeface="Times New Roman" panose="02020603050405020304" pitchFamily="18" charset="0"/>
                <a:cs typeface="Times New Roman" panose="02020603050405020304" pitchFamily="18" charset="0"/>
              </a:rPr>
              <a:t>Khái niện:</a:t>
            </a:r>
            <a:r>
              <a:rPr lang="en-US">
                <a:solidFill>
                  <a:schemeClr val="bg1"/>
                </a:solidFill>
                <a:latin typeface="Times New Roman" panose="02020603050405020304" pitchFamily="18" charset="0"/>
                <a:cs typeface="Times New Roman" panose="02020603050405020304" pitchFamily="18" charset="0"/>
              </a:rPr>
              <a:t> </a:t>
            </a:r>
          </a:p>
          <a:p>
            <a:pPr indent="115888" algn="just" eaLnBrk="1" hangingPunct="1">
              <a:spcBef>
                <a:spcPct val="20000"/>
              </a:spcBef>
              <a:buClr>
                <a:srgbClr val="3399FF"/>
              </a:buClr>
            </a:pPr>
            <a:r>
              <a:rPr lang="en-US" b="1" smtClean="0">
                <a:solidFill>
                  <a:srgbClr val="FF0000"/>
                </a:solidFill>
                <a:latin typeface="Times New Roman" panose="02020603050405020304" pitchFamily="18" charset="0"/>
                <a:cs typeface="Times New Roman" panose="02020603050405020304" pitchFamily="18" charset="0"/>
              </a:rPr>
              <a:t>Tưởng </a:t>
            </a:r>
            <a:r>
              <a:rPr lang="en-US" b="1">
                <a:solidFill>
                  <a:srgbClr val="FF0000"/>
                </a:solidFill>
                <a:latin typeface="Times New Roman" panose="02020603050405020304" pitchFamily="18" charset="0"/>
                <a:cs typeface="Times New Roman" panose="02020603050405020304" pitchFamily="18" charset="0"/>
              </a:rPr>
              <a:t>tượng</a:t>
            </a:r>
            <a:r>
              <a:rPr lang="en-US">
                <a:solidFill>
                  <a:schemeClr val="bg1"/>
                </a:solidFill>
                <a:latin typeface="Times New Roman" panose="02020603050405020304" pitchFamily="18" charset="0"/>
                <a:cs typeface="Times New Roman" panose="02020603050405020304" pitchFamily="18" charset="0"/>
              </a:rPr>
              <a:t> là một quá trình tâm lí phản ánh những cái chưa từng có trong kinh nghiệm của cá nhân bằng cách xây dựng những hình ảnh mới dựa trên cơ sở của những biểu tượng đã </a:t>
            </a:r>
            <a:r>
              <a:rPr lang="en-US" smtClean="0">
                <a:solidFill>
                  <a:schemeClr val="bg1"/>
                </a:solidFill>
                <a:latin typeface="Times New Roman" panose="02020603050405020304" pitchFamily="18" charset="0"/>
                <a:cs typeface="Times New Roman" panose="02020603050405020304" pitchFamily="18" charset="0"/>
              </a:rPr>
              <a:t>có.</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0242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28600" y="0"/>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2.4 </a:t>
            </a:r>
            <a:r>
              <a:rPr kumimoji="0" lang="it-IT" sz="24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9" name="Group 8"/>
          <p:cNvGrpSpPr/>
          <p:nvPr/>
        </p:nvGrpSpPr>
        <p:grpSpPr>
          <a:xfrm>
            <a:off x="20320" y="523240"/>
            <a:ext cx="1575054" cy="1575054"/>
            <a:chOff x="0" y="0"/>
            <a:chExt cx="1575054" cy="1575054"/>
          </a:xfrm>
          <a:scene3d>
            <a:camera prst="orthographicFront"/>
            <a:lightRig rig="threePt" dir="t">
              <a:rot lat="0" lon="0" rev="7500000"/>
            </a:lightRig>
          </a:scene3d>
        </p:grpSpPr>
        <p:sp>
          <p:nvSpPr>
            <p:cNvPr id="10" name="Rounded Rectangle 9"/>
            <p:cNvSpPr/>
            <p:nvPr/>
          </p:nvSpPr>
          <p:spPr>
            <a:xfrm>
              <a:off x="0" y="0"/>
              <a:ext cx="1575054" cy="1575054"/>
            </a:xfrm>
            <a:prstGeom prst="roundRect">
              <a:avLst/>
            </a:prstGeom>
            <a:solidFill>
              <a:srgbClr val="6600CC"/>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76888" y="76888"/>
              <a:ext cx="1421278" cy="142127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0" fontAlgn="base" latinLnBrk="0" hangingPunct="0">
                <a:lnSpc>
                  <a:spcPct val="90000"/>
                </a:lnSpc>
                <a:spcBef>
                  <a:spcPct val="0"/>
                </a:spcBef>
                <a:spcAft>
                  <a:spcPct val="35000"/>
                </a:spcAft>
                <a:buClrTx/>
                <a:buSzTx/>
                <a:buFontTx/>
                <a:buNone/>
                <a:tabLst/>
                <a:defRPr/>
              </a:pPr>
              <a:r>
                <a:rPr kumimoji="0" lang="it-IT" sz="2400" b="1" i="0" u="none" strike="noStrike" kern="1200" cap="none" spc="0" normalizeH="0" baseline="0" noProof="0" smtClean="0">
                  <a:ln>
                    <a:noFill/>
                  </a:ln>
                  <a:solidFill>
                    <a:srgbClr val="FFFFFF"/>
                  </a:solidFill>
                  <a:effectLst/>
                  <a:uLnTx/>
                  <a:uFillTx/>
                  <a:latin typeface="Arial"/>
                  <a:ea typeface="+mn-ea"/>
                  <a:cs typeface="Arial"/>
                </a:rPr>
                <a:t>Quy luật tưởng tượng</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3" name="Diagram 12"/>
          <p:cNvGraphicFramePr/>
          <p:nvPr>
            <p:extLst>
              <p:ext uri="{D42A27DB-BD31-4B8C-83A1-F6EECF244321}">
                <p14:modId xmlns:p14="http://schemas.microsoft.com/office/powerpoint/2010/main" val="816695924"/>
              </p:ext>
            </p:extLst>
          </p:nvPr>
        </p:nvGraphicFramePr>
        <p:xfrm>
          <a:off x="533400" y="0"/>
          <a:ext cx="84582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57480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28600" y="0"/>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2.4 </a:t>
            </a:r>
            <a:r>
              <a:rPr kumimoji="0" lang="it-IT" sz="24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9" name="Group 8"/>
          <p:cNvGrpSpPr/>
          <p:nvPr/>
        </p:nvGrpSpPr>
        <p:grpSpPr>
          <a:xfrm>
            <a:off x="20320" y="523240"/>
            <a:ext cx="1575054" cy="1575054"/>
            <a:chOff x="0" y="0"/>
            <a:chExt cx="1575054" cy="1575054"/>
          </a:xfrm>
          <a:scene3d>
            <a:camera prst="orthographicFront"/>
            <a:lightRig rig="threePt" dir="t">
              <a:rot lat="0" lon="0" rev="7500000"/>
            </a:lightRig>
          </a:scene3d>
        </p:grpSpPr>
        <p:sp>
          <p:nvSpPr>
            <p:cNvPr id="10" name="Rounded Rectangle 9"/>
            <p:cNvSpPr/>
            <p:nvPr/>
          </p:nvSpPr>
          <p:spPr>
            <a:xfrm>
              <a:off x="0" y="0"/>
              <a:ext cx="1575054" cy="1575054"/>
            </a:xfrm>
            <a:prstGeom prst="roundRect">
              <a:avLst/>
            </a:prstGeom>
            <a:solidFill>
              <a:srgbClr val="6600CC"/>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76888" y="76888"/>
              <a:ext cx="1421278" cy="142127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0" fontAlgn="base" latinLnBrk="0" hangingPunct="0">
                <a:lnSpc>
                  <a:spcPct val="90000"/>
                </a:lnSpc>
                <a:spcBef>
                  <a:spcPct val="0"/>
                </a:spcBef>
                <a:spcAft>
                  <a:spcPct val="35000"/>
                </a:spcAft>
                <a:buClrTx/>
                <a:buSzTx/>
                <a:buFontTx/>
                <a:buNone/>
                <a:tabLst/>
                <a:defRPr/>
              </a:pPr>
              <a:r>
                <a:rPr kumimoji="0" lang="it-IT" sz="2400" b="1" i="0" u="none" strike="noStrike" kern="1200" cap="none" spc="0" normalizeH="0" baseline="0" noProof="0" smtClean="0">
                  <a:ln>
                    <a:noFill/>
                  </a:ln>
                  <a:solidFill>
                    <a:srgbClr val="FFFFFF"/>
                  </a:solidFill>
                  <a:effectLst/>
                  <a:uLnTx/>
                  <a:uFillTx/>
                  <a:latin typeface="Arial"/>
                  <a:ea typeface="+mn-ea"/>
                  <a:cs typeface="Arial"/>
                </a:rPr>
                <a:t>Quy luật tưởng tượng</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7" name="Diagram 6"/>
          <p:cNvGraphicFramePr/>
          <p:nvPr>
            <p:extLst>
              <p:ext uri="{D42A27DB-BD31-4B8C-83A1-F6EECF244321}">
                <p14:modId xmlns:p14="http://schemas.microsoft.com/office/powerpoint/2010/main" val="3491093065"/>
              </p:ext>
            </p:extLst>
          </p:nvPr>
        </p:nvGraphicFramePr>
        <p:xfrm>
          <a:off x="381000" y="381000"/>
          <a:ext cx="8610600" cy="6172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67351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28600" y="0"/>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2.4 </a:t>
            </a:r>
            <a:r>
              <a:rPr kumimoji="0" lang="it-IT" sz="24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nvGrpSpPr>
          <p:cNvPr id="13" name="Group 12"/>
          <p:cNvGrpSpPr/>
          <p:nvPr/>
        </p:nvGrpSpPr>
        <p:grpSpPr>
          <a:xfrm>
            <a:off x="0" y="517906"/>
            <a:ext cx="1575054" cy="1575054"/>
            <a:chOff x="3070479" y="383667"/>
            <a:chExt cx="1575054" cy="1575054"/>
          </a:xfrm>
          <a:scene3d>
            <a:camera prst="orthographicFront"/>
            <a:lightRig rig="threePt" dir="t">
              <a:rot lat="0" lon="0" rev="7500000"/>
            </a:lightRig>
          </a:scene3d>
        </p:grpSpPr>
        <p:sp>
          <p:nvSpPr>
            <p:cNvPr id="14" name="Rounded Rectangle 13"/>
            <p:cNvSpPr/>
            <p:nvPr/>
          </p:nvSpPr>
          <p:spPr>
            <a:xfrm>
              <a:off x="3070479" y="383667"/>
              <a:ext cx="1575054" cy="1575054"/>
            </a:xfrm>
            <a:prstGeom prst="roundRect">
              <a:avLst/>
            </a:prstGeom>
            <a:solidFill>
              <a:srgbClr val="CC660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Rounded Rectangle 4"/>
            <p:cNvSpPr txBox="1"/>
            <p:nvPr/>
          </p:nvSpPr>
          <p:spPr>
            <a:xfrm>
              <a:off x="3147367" y="460555"/>
              <a:ext cx="1421278" cy="142127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trí nhớ</a:t>
              </a:r>
              <a:endParaRPr lang="en-US" sz="2400" kern="1200"/>
            </a:p>
          </p:txBody>
        </p:sp>
      </p:grpSp>
      <p:graphicFrame>
        <p:nvGraphicFramePr>
          <p:cNvPr id="16" name="Diagram 15"/>
          <p:cNvGraphicFramePr/>
          <p:nvPr>
            <p:extLst>
              <p:ext uri="{D42A27DB-BD31-4B8C-83A1-F6EECF244321}">
                <p14:modId xmlns:p14="http://schemas.microsoft.com/office/powerpoint/2010/main" val="3172164728"/>
              </p:ext>
            </p:extLst>
          </p:nvPr>
        </p:nvGraphicFramePr>
        <p:xfrm>
          <a:off x="685800" y="1447800"/>
          <a:ext cx="7848600" cy="607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Cloud Callout 16"/>
          <p:cNvSpPr/>
          <p:nvPr/>
        </p:nvSpPr>
        <p:spPr bwMode="auto">
          <a:xfrm>
            <a:off x="3886200" y="482600"/>
            <a:ext cx="4648200" cy="1533472"/>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b="1" smtClean="0">
                <a:solidFill>
                  <a:schemeClr val="bg1"/>
                </a:solidFill>
                <a:latin typeface="Times New Roman" panose="02020603050405020304" pitchFamily="18" charset="0"/>
                <a:cs typeface="Times New Roman" panose="02020603050405020304" pitchFamily="18" charset="0"/>
              </a:rPr>
              <a:t>8 quy luật của trí nhớ</a:t>
            </a:r>
            <a:endParaRPr lang="en-US" sz="32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89235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Diagram 15"/>
          <p:cNvGraphicFramePr/>
          <p:nvPr>
            <p:extLst>
              <p:ext uri="{D42A27DB-BD31-4B8C-83A1-F6EECF244321}">
                <p14:modId xmlns:p14="http://schemas.microsoft.com/office/powerpoint/2010/main" val="1222669318"/>
              </p:ext>
            </p:extLst>
          </p:nvPr>
        </p:nvGraphicFramePr>
        <p:xfrm>
          <a:off x="0" y="0"/>
          <a:ext cx="2590800" cy="18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560320" y="1295400"/>
            <a:ext cx="4572000" cy="3108543"/>
          </a:xfrm>
          <a:prstGeom prst="rect">
            <a:avLst/>
          </a:prstGeom>
        </p:spPr>
        <p:txBody>
          <a:bodyPr>
            <a:spAutoFit/>
          </a:bodyPr>
          <a:lstStyle/>
          <a:p>
            <a:pPr algn="just">
              <a:spcAft>
                <a:spcPts val="0"/>
              </a:spcAft>
            </a:pPr>
            <a:r>
              <a:rPr lang="en-US">
                <a:latin typeface="Times New Roman" panose="02020603050405020304" pitchFamily="18" charset="0"/>
                <a:ea typeface="Times New Roman" panose="02020603050405020304" pitchFamily="18" charset="0"/>
              </a:rPr>
              <a:t>Một quy luật tưởng chừng như đơn giản nhất nhưng lại rất quan trọng. Trí nhớ càng sâu sắc khi con người nắm chắc những gì đã biết, dễ dàng nhớ đến mức chi tiết về những điều còn đọng lại trong đầu. </a:t>
            </a:r>
            <a:endParaRPr lang="en-US" sz="36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471383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0"/>
            <a:ext cx="2142269" cy="1285361"/>
            <a:chOff x="3947" y="2354148"/>
            <a:chExt cx="2142269" cy="1285361"/>
          </a:xfrm>
          <a:scene3d>
            <a:camera prst="orthographicFront"/>
            <a:lightRig rig="threePt" dir="t">
              <a:rot lat="0" lon="0" rev="7500000"/>
            </a:lightRig>
          </a:scene3d>
        </p:grpSpPr>
        <p:sp>
          <p:nvSpPr>
            <p:cNvPr id="5" name="Rounded Rectangle 4"/>
            <p:cNvSpPr/>
            <p:nvPr/>
          </p:nvSpPr>
          <p:spPr>
            <a:xfrm>
              <a:off x="3947" y="2354148"/>
              <a:ext cx="2142269" cy="1285361"/>
            </a:xfrm>
            <a:prstGeom prst="roundRect">
              <a:avLst>
                <a:gd name="adj" fmla="val 10000"/>
              </a:avLst>
            </a:prstGeom>
            <a:solidFill>
              <a:srgbClr val="6666FF"/>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6" name="Rounded Rectangle 4"/>
            <p:cNvSpPr txBox="1"/>
            <p:nvPr/>
          </p:nvSpPr>
          <p:spPr>
            <a:xfrm>
              <a:off x="41594" y="2391795"/>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hứng thú</a:t>
              </a:r>
              <a:endParaRPr lang="en-US" sz="2800" kern="1200">
                <a:latin typeface="Times New Roman" panose="02020603050405020304" pitchFamily="18" charset="0"/>
                <a:cs typeface="Times New Roman" panose="02020603050405020304" pitchFamily="18" charset="0"/>
              </a:endParaRPr>
            </a:p>
          </p:txBody>
        </p:sp>
      </p:grpSp>
      <p:sp>
        <p:nvSpPr>
          <p:cNvPr id="3" name="Rectangle 2"/>
          <p:cNvSpPr/>
          <p:nvPr/>
        </p:nvSpPr>
        <p:spPr>
          <a:xfrm>
            <a:off x="2179916" y="1358205"/>
            <a:ext cx="4572000" cy="1384995"/>
          </a:xfrm>
          <a:prstGeom prst="rect">
            <a:avLst/>
          </a:prstGeom>
        </p:spPr>
        <p:txBody>
          <a:bodyPr>
            <a:spAutoFit/>
          </a:bodyPr>
          <a:lstStyle/>
          <a:p>
            <a:pPr algn="just">
              <a:spcAft>
                <a:spcPts val="0"/>
              </a:spcAft>
            </a:pPr>
            <a:r>
              <a:rPr lang="en-US">
                <a:latin typeface="Times New Roman" panose="02020603050405020304" pitchFamily="18" charset="0"/>
                <a:ea typeface="Times New Roman" panose="02020603050405020304" pitchFamily="18" charset="0"/>
              </a:rPr>
              <a:t>Sự hứng thú về khẩu vị giúp trí </a:t>
            </a:r>
            <a:r>
              <a:rPr lang="en-US">
                <a:latin typeface="Times New Roman" panose="02020603050405020304" pitchFamily="18" charset="0"/>
                <a:ea typeface="Times New Roman" panose="02020603050405020304" pitchFamily="18" charset="0"/>
              </a:rPr>
              <a:t>thức </a:t>
            </a:r>
            <a:r>
              <a:rPr lang="en-US" smtClean="0">
                <a:latin typeface="Times New Roman" panose="02020603050405020304" pitchFamily="18" charset="0"/>
                <a:ea typeface="Times New Roman" panose="02020603050405020304" pitchFamily="18" charset="0"/>
              </a:rPr>
              <a:t>tái </a:t>
            </a:r>
            <a:r>
              <a:rPr lang="en-US">
                <a:latin typeface="Times New Roman" panose="02020603050405020304" pitchFamily="18" charset="0"/>
                <a:ea typeface="Times New Roman" panose="02020603050405020304" pitchFamily="18" charset="0"/>
              </a:rPr>
              <a:t>hiện trên màn ảnh </a:t>
            </a:r>
            <a:r>
              <a:rPr lang="en-US">
                <a:latin typeface="Times New Roman" panose="02020603050405020304" pitchFamily="18" charset="0"/>
                <a:ea typeface="Times New Roman" panose="02020603050405020304" pitchFamily="18" charset="0"/>
              </a:rPr>
              <a:t>trí </a:t>
            </a:r>
            <a:r>
              <a:rPr lang="en-US" smtClean="0">
                <a:latin typeface="Times New Roman" panose="02020603050405020304" pitchFamily="18" charset="0"/>
                <a:ea typeface="Times New Roman" panose="02020603050405020304" pitchFamily="18" charset="0"/>
              </a:rPr>
              <a:t>tuệ</a:t>
            </a:r>
            <a:endParaRPr lang="en-US" sz="36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0248205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0" y="0"/>
            <a:ext cx="2142269" cy="1285361"/>
            <a:chOff x="3947" y="3960850"/>
            <a:chExt cx="2142269" cy="1285361"/>
          </a:xfrm>
          <a:scene3d>
            <a:camera prst="orthographicFront"/>
            <a:lightRig rig="threePt" dir="t">
              <a:rot lat="0" lon="0" rev="7500000"/>
            </a:lightRig>
          </a:scene3d>
        </p:grpSpPr>
        <p:sp>
          <p:nvSpPr>
            <p:cNvPr id="8" name="Rounded Rectangle 7"/>
            <p:cNvSpPr/>
            <p:nvPr/>
          </p:nvSpPr>
          <p:spPr>
            <a:xfrm>
              <a:off x="3947" y="3960850"/>
              <a:ext cx="2142269" cy="1285361"/>
            </a:xfrm>
            <a:prstGeom prst="roundRect">
              <a:avLst>
                <a:gd name="adj" fmla="val 10000"/>
              </a:avLst>
            </a:prstGeom>
            <a:solidFill>
              <a:srgbClr val="6600CC"/>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9" name="Rounded Rectangle 4"/>
            <p:cNvSpPr txBox="1"/>
            <p:nvPr/>
          </p:nvSpPr>
          <p:spPr>
            <a:xfrm>
              <a:off x="41594" y="3998497"/>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tích luỹ</a:t>
              </a:r>
              <a:endParaRPr lang="en-US" sz="2800" kern="1200">
                <a:latin typeface="Times New Roman" panose="02020603050405020304" pitchFamily="18" charset="0"/>
                <a:cs typeface="Times New Roman" panose="02020603050405020304" pitchFamily="18" charset="0"/>
              </a:endParaRPr>
            </a:p>
          </p:txBody>
        </p:sp>
      </p:grpSp>
      <p:sp>
        <p:nvSpPr>
          <p:cNvPr id="2" name="Rectangle 1"/>
          <p:cNvSpPr/>
          <p:nvPr/>
        </p:nvSpPr>
        <p:spPr>
          <a:xfrm>
            <a:off x="1905000" y="1323008"/>
            <a:ext cx="4572000" cy="2246769"/>
          </a:xfrm>
          <a:prstGeom prst="rect">
            <a:avLst/>
          </a:prstGeom>
        </p:spPr>
        <p:txBody>
          <a:bodyPr>
            <a:spAutoFit/>
          </a:bodyPr>
          <a:lstStyle/>
          <a:p>
            <a:pPr algn="just"/>
            <a:r>
              <a:rPr lang="en-US">
                <a:latin typeface="Times New Roman" panose="02020603050405020304" pitchFamily="18" charset="0"/>
                <a:ea typeface="Calibri" panose="020F0502020204030204" pitchFamily="34" charset="0"/>
              </a:rPr>
              <a:t>Càng hiểu biết về một vấn đề cụ thể thì con người càng dễ dàng nhớ lại tất cả những thông tin mới phù hợp với vấn đề ấy. </a:t>
            </a:r>
            <a:endParaRPr lang="en-US"/>
          </a:p>
        </p:txBody>
      </p:sp>
    </p:spTree>
    <p:extLst>
      <p:ext uri="{BB962C8B-B14F-4D97-AF65-F5344CB8AC3E}">
        <p14:creationId xmlns:p14="http://schemas.microsoft.com/office/powerpoint/2010/main" val="2120481493"/>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0320" y="0"/>
            <a:ext cx="2142269" cy="1285361"/>
            <a:chOff x="2853165" y="3999321"/>
            <a:chExt cx="2142269" cy="1285361"/>
          </a:xfrm>
          <a:scene3d>
            <a:camera prst="orthographicFront"/>
            <a:lightRig rig="threePt" dir="t">
              <a:rot lat="0" lon="0" rev="7500000"/>
            </a:lightRig>
          </a:scene3d>
        </p:grpSpPr>
        <p:sp>
          <p:nvSpPr>
            <p:cNvPr id="3" name="Rounded Rectangle 2"/>
            <p:cNvSpPr/>
            <p:nvPr/>
          </p:nvSpPr>
          <p:spPr>
            <a:xfrm>
              <a:off x="2853165" y="3999321"/>
              <a:ext cx="2142269" cy="1285361"/>
            </a:xfrm>
            <a:prstGeom prst="roundRect">
              <a:avLst>
                <a:gd name="adj" fmla="val 10000"/>
              </a:avLst>
            </a:prstGeom>
            <a:solidFill>
              <a:srgbClr val="92D05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4" name="Rounded Rectangle 4"/>
            <p:cNvSpPr txBox="1"/>
            <p:nvPr/>
          </p:nvSpPr>
          <p:spPr>
            <a:xfrm>
              <a:off x="2890812" y="4036968"/>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nối tiếp liên tục</a:t>
              </a:r>
              <a:endParaRPr lang="en-US" sz="2800" kern="1200">
                <a:latin typeface="Times New Roman" panose="02020603050405020304" pitchFamily="18" charset="0"/>
                <a:cs typeface="Times New Roman" panose="02020603050405020304" pitchFamily="18" charset="0"/>
              </a:endParaRPr>
            </a:p>
          </p:txBody>
        </p:sp>
      </p:grpSp>
      <p:sp>
        <p:nvSpPr>
          <p:cNvPr id="5" name="Rectangle 4"/>
          <p:cNvSpPr/>
          <p:nvPr/>
        </p:nvSpPr>
        <p:spPr>
          <a:xfrm>
            <a:off x="1981200" y="1323008"/>
            <a:ext cx="4572000" cy="3108543"/>
          </a:xfrm>
          <a:prstGeom prst="rect">
            <a:avLst/>
          </a:prstGeom>
        </p:spPr>
        <p:txBody>
          <a:bodyPr>
            <a:spAutoFit/>
          </a:bodyPr>
          <a:lstStyle/>
          <a:p>
            <a:pPr algn="just"/>
            <a:r>
              <a:rPr lang="en-US">
                <a:latin typeface="Times New Roman" panose="02020603050405020304" pitchFamily="18" charset="0"/>
                <a:ea typeface="Calibri" panose="020F0502020204030204" pitchFamily="34" charset="0"/>
              </a:rPr>
              <a:t>Những tri thức khoa học, những khái niệm có được là do từng sự nối tiếp cụ thể. Do vậy khi muốn nhớ lại phải đặt chúng trong từng hoàn cảnh nối tiếp cụ thể mà ta đã tích luỹ được. </a:t>
            </a:r>
            <a:endParaRPr lang="en-US"/>
          </a:p>
        </p:txBody>
      </p:sp>
    </p:spTree>
    <p:extLst>
      <p:ext uri="{BB962C8B-B14F-4D97-AF65-F5344CB8AC3E}">
        <p14:creationId xmlns:p14="http://schemas.microsoft.com/office/powerpoint/2010/main" val="108616613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160" y="35560"/>
            <a:ext cx="2142269" cy="1285361"/>
            <a:chOff x="2853165" y="2354148"/>
            <a:chExt cx="2142269" cy="1285361"/>
          </a:xfrm>
          <a:scene3d>
            <a:camera prst="orthographicFront"/>
            <a:lightRig rig="threePt" dir="t">
              <a:rot lat="0" lon="0" rev="7500000"/>
            </a:lightRig>
          </a:scene3d>
        </p:grpSpPr>
        <p:sp>
          <p:nvSpPr>
            <p:cNvPr id="3" name="Rounded Rectangle 2"/>
            <p:cNvSpPr/>
            <p:nvPr/>
          </p:nvSpPr>
          <p:spPr>
            <a:xfrm>
              <a:off x="2853165" y="2354148"/>
              <a:ext cx="2142269" cy="1285361"/>
            </a:xfrm>
            <a:prstGeom prst="roundRect">
              <a:avLst>
                <a:gd name="adj" fmla="val 10000"/>
              </a:avLst>
            </a:prstGeom>
            <a:solidFill>
              <a:srgbClr val="00B0F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4" name="Rounded Rectangle 4"/>
            <p:cNvSpPr txBox="1"/>
            <p:nvPr/>
          </p:nvSpPr>
          <p:spPr>
            <a:xfrm>
              <a:off x="2890812" y="2391795"/>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liên kết</a:t>
              </a:r>
              <a:endParaRPr lang="en-US" sz="2800" kern="1200">
                <a:latin typeface="Times New Roman" panose="02020603050405020304" pitchFamily="18" charset="0"/>
                <a:cs typeface="Times New Roman" panose="02020603050405020304" pitchFamily="18" charset="0"/>
              </a:endParaRPr>
            </a:p>
          </p:txBody>
        </p:sp>
      </p:grpSp>
      <p:sp>
        <p:nvSpPr>
          <p:cNvPr id="5" name="Rectangle 4"/>
          <p:cNvSpPr/>
          <p:nvPr/>
        </p:nvSpPr>
        <p:spPr>
          <a:xfrm>
            <a:off x="2084302" y="1283274"/>
            <a:ext cx="6477000" cy="4832092"/>
          </a:xfrm>
          <a:prstGeom prst="rect">
            <a:avLst/>
          </a:prstGeom>
        </p:spPr>
        <p:txBody>
          <a:bodyPr wrap="square">
            <a:spAutoFit/>
          </a:bodyPr>
          <a:lstStyle/>
          <a:p>
            <a:pPr algn="just"/>
            <a:r>
              <a:rPr lang="en-US">
                <a:latin typeface="Times New Roman" panose="02020603050405020304" pitchFamily="18" charset="0"/>
                <a:ea typeface="Calibri" panose="020F0502020204030204" pitchFamily="34" charset="0"/>
              </a:rPr>
              <a:t>Quy luật này được Aristot phát hiện từ thê kỷ thứ 4 trước công nguyên. Những khái niệm khoa hạc thường phát sinh do sự mời chào lẫn nhau giá cái nọ với cái kia trong kho tri thức của bộ óc và chúng liên kết với nhau để phát kiến ra những khái niệm. Chẳng hạn, cảnh quan của một cǎn phòng gợi nhớ các sự kiện đã xảy ra trong đó (hoặc nhớ lại những điều gì anh đã đọc ở đó và cái ấy lại tái hiện đúng hẹn theo nhu cầu ta cần nó). </a:t>
            </a:r>
            <a:endParaRPr lang="en-US"/>
          </a:p>
        </p:txBody>
      </p:sp>
    </p:spTree>
    <p:extLst>
      <p:ext uri="{BB962C8B-B14F-4D97-AF65-F5344CB8AC3E}">
        <p14:creationId xmlns:p14="http://schemas.microsoft.com/office/powerpoint/2010/main" val="2417297526"/>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0" y="15240"/>
            <a:ext cx="2142269" cy="1285361"/>
            <a:chOff x="2853165" y="747446"/>
            <a:chExt cx="2142269" cy="1285361"/>
          </a:xfrm>
          <a:scene3d>
            <a:camera prst="orthographicFront"/>
            <a:lightRig rig="threePt" dir="t">
              <a:rot lat="0" lon="0" rev="7500000"/>
            </a:lightRig>
          </a:scene3d>
        </p:grpSpPr>
        <p:sp>
          <p:nvSpPr>
            <p:cNvPr id="10" name="Rounded Rectangle 9"/>
            <p:cNvSpPr/>
            <p:nvPr/>
          </p:nvSpPr>
          <p:spPr>
            <a:xfrm>
              <a:off x="2853165" y="747446"/>
              <a:ext cx="2142269" cy="1285361"/>
            </a:xfrm>
            <a:prstGeom prst="roundRect">
              <a:avLst>
                <a:gd name="adj" fmla="val 10000"/>
              </a:avLst>
            </a:prstGeom>
            <a:solidFill>
              <a:srgbClr val="FFC00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1" name="Rounded Rectangle 4"/>
            <p:cNvSpPr txBox="1"/>
            <p:nvPr/>
          </p:nvSpPr>
          <p:spPr>
            <a:xfrm>
              <a:off x="2890812" y="785093"/>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nhớ có ý thức</a:t>
              </a:r>
              <a:endParaRPr lang="en-US" sz="2800" kern="1200">
                <a:latin typeface="Times New Roman" panose="02020603050405020304" pitchFamily="18" charset="0"/>
                <a:cs typeface="Times New Roman" panose="02020603050405020304" pitchFamily="18" charset="0"/>
              </a:endParaRPr>
            </a:p>
          </p:txBody>
        </p:sp>
      </p:grpSp>
      <p:sp>
        <p:nvSpPr>
          <p:cNvPr id="3" name="Rectangle 2"/>
          <p:cNvSpPr/>
          <p:nvPr/>
        </p:nvSpPr>
        <p:spPr>
          <a:xfrm>
            <a:off x="2079222" y="1288354"/>
            <a:ext cx="4572000" cy="1815882"/>
          </a:xfrm>
          <a:prstGeom prst="rect">
            <a:avLst/>
          </a:prstGeom>
        </p:spPr>
        <p:txBody>
          <a:bodyPr>
            <a:spAutoFit/>
          </a:bodyPr>
          <a:lstStyle/>
          <a:p>
            <a:pPr algn="just"/>
            <a:r>
              <a:rPr lang="en-US">
                <a:latin typeface="Times New Roman" panose="02020603050405020304" pitchFamily="18" charset="0"/>
                <a:ea typeface="Calibri" panose="020F0502020204030204" pitchFamily="34" charset="0"/>
              </a:rPr>
              <a:t>Thông thường khi ta muốn nhớ lại điều gì đã xa xưa thì những chi tiết cụ thể dễ nhớ hơn là những điều tóm tắt</a:t>
            </a:r>
            <a:endParaRPr lang="en-US"/>
          </a:p>
        </p:txBody>
      </p:sp>
    </p:spTree>
    <p:extLst>
      <p:ext uri="{BB962C8B-B14F-4D97-AF65-F5344CB8AC3E}">
        <p14:creationId xmlns:p14="http://schemas.microsoft.com/office/powerpoint/2010/main" val="2751945693"/>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0" y="5080"/>
            <a:ext cx="2142269" cy="1285361"/>
            <a:chOff x="5702383" y="785917"/>
            <a:chExt cx="2142269" cy="1285361"/>
          </a:xfrm>
          <a:scene3d>
            <a:camera prst="orthographicFront"/>
            <a:lightRig rig="threePt" dir="t">
              <a:rot lat="0" lon="0" rev="7500000"/>
            </a:lightRig>
          </a:scene3d>
        </p:grpSpPr>
        <p:sp>
          <p:nvSpPr>
            <p:cNvPr id="8" name="Rounded Rectangle 7"/>
            <p:cNvSpPr/>
            <p:nvPr/>
          </p:nvSpPr>
          <p:spPr>
            <a:xfrm>
              <a:off x="5702383" y="785917"/>
              <a:ext cx="2142269" cy="1285361"/>
            </a:xfrm>
            <a:prstGeom prst="roundRect">
              <a:avLst>
                <a:gd name="adj" fmla="val 10000"/>
              </a:avLst>
            </a:prstGeom>
            <a:solidFill>
              <a:srgbClr val="BD95D3"/>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9" name="Rounded Rectangle 4"/>
            <p:cNvSpPr txBox="1"/>
            <p:nvPr/>
          </p:nvSpPr>
          <p:spPr>
            <a:xfrm>
              <a:off x="5740030" y="823564"/>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ấn tượng mạnh mẽ</a:t>
              </a:r>
              <a:endParaRPr lang="en-US" sz="2800" kern="1200">
                <a:latin typeface="Times New Roman" panose="02020603050405020304" pitchFamily="18" charset="0"/>
                <a:cs typeface="Times New Roman" panose="02020603050405020304" pitchFamily="18" charset="0"/>
              </a:endParaRPr>
            </a:p>
          </p:txBody>
        </p:sp>
      </p:grpSp>
      <p:sp>
        <p:nvSpPr>
          <p:cNvPr id="2" name="Rectangle 1"/>
          <p:cNvSpPr/>
          <p:nvPr/>
        </p:nvSpPr>
        <p:spPr>
          <a:xfrm>
            <a:off x="2104622" y="1143000"/>
            <a:ext cx="4572000" cy="4832092"/>
          </a:xfrm>
          <a:prstGeom prst="rect">
            <a:avLst/>
          </a:prstGeom>
        </p:spPr>
        <p:txBody>
          <a:bodyPr>
            <a:spAutoFit/>
          </a:bodyPr>
          <a:lstStyle/>
          <a:p>
            <a:pPr algn="just">
              <a:spcAft>
                <a:spcPts val="0"/>
              </a:spcAft>
            </a:pPr>
            <a:r>
              <a:rPr lang="en-US">
                <a:latin typeface="Times New Roman" panose="02020603050405020304" pitchFamily="18" charset="0"/>
                <a:ea typeface="Times New Roman" panose="02020603050405020304" pitchFamily="18" charset="0"/>
              </a:rPr>
              <a:t>Thông thường sức mạnh của ấn tượng đầu tiên về một cái gì đều tồn tại ở trong trí nhớ. Â'n tượng càng mạnh thì hình ảnh càng sáng. Càng có nhiều kênh thông tin thì càng tạo ra sức mạnh duy trì những thông tin ấy. Vì thế cần lưu giữ tất cả những ấn tượng ban đầu mà mạnh nhất có quan hệ đến vấn đề ta có nhu cầu nghiên cứu. </a:t>
            </a:r>
            <a:endParaRPr lang="en-US" sz="36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1940576"/>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5080"/>
            <a:ext cx="2142269" cy="1285361"/>
            <a:chOff x="5702383" y="2392619"/>
            <a:chExt cx="2142269" cy="1285361"/>
          </a:xfrm>
          <a:scene3d>
            <a:camera prst="orthographicFront"/>
            <a:lightRig rig="threePt" dir="t">
              <a:rot lat="0" lon="0" rev="7500000"/>
            </a:lightRig>
          </a:scene3d>
        </p:grpSpPr>
        <p:sp>
          <p:nvSpPr>
            <p:cNvPr id="3" name="Rounded Rectangle 2"/>
            <p:cNvSpPr/>
            <p:nvPr/>
          </p:nvSpPr>
          <p:spPr>
            <a:xfrm>
              <a:off x="5702383" y="2392619"/>
              <a:ext cx="2142269" cy="1285361"/>
            </a:xfrm>
            <a:prstGeom prst="roundRect">
              <a:avLst>
                <a:gd name="adj" fmla="val 10000"/>
              </a:avLst>
            </a:prstGeom>
            <a:solidFill>
              <a:schemeClr val="bg2">
                <a:lumMod val="75000"/>
              </a:schemeClr>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4" name="Rounded Rectangle 4"/>
            <p:cNvSpPr txBox="1"/>
            <p:nvPr/>
          </p:nvSpPr>
          <p:spPr>
            <a:xfrm>
              <a:off x="5740030" y="2430266"/>
              <a:ext cx="2066975" cy="12100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smtClean="0"/>
                <a:t>Quy luật kiểm tra</a:t>
              </a:r>
              <a:endParaRPr lang="en-US" sz="2800" kern="1200">
                <a:latin typeface="Times New Roman" panose="02020603050405020304" pitchFamily="18" charset="0"/>
                <a:cs typeface="Times New Roman" panose="02020603050405020304" pitchFamily="18" charset="0"/>
              </a:endParaRPr>
            </a:p>
          </p:txBody>
        </p:sp>
      </p:grpSp>
      <p:sp>
        <p:nvSpPr>
          <p:cNvPr id="5" name="Rectangle 4"/>
          <p:cNvSpPr/>
          <p:nvPr/>
        </p:nvSpPr>
        <p:spPr>
          <a:xfrm>
            <a:off x="1981200" y="1143000"/>
            <a:ext cx="4572000" cy="5262979"/>
          </a:xfrm>
          <a:prstGeom prst="rect">
            <a:avLst/>
          </a:prstGeom>
        </p:spPr>
        <p:txBody>
          <a:bodyPr>
            <a:spAutoFit/>
          </a:bodyPr>
          <a:lstStyle/>
          <a:p>
            <a:pPr algn="just">
              <a:spcAft>
                <a:spcPts val="0"/>
              </a:spcAft>
            </a:pPr>
            <a:r>
              <a:rPr lang="en-US">
                <a:latin typeface="Times New Roman" panose="02020603050405020304" pitchFamily="18" charset="0"/>
                <a:ea typeface="Times New Roman" panose="02020603050405020304" pitchFamily="18" charset="0"/>
              </a:rPr>
              <a:t>Hệ quả của trí nhớ hoá là công việc kiểm tra sự hiểu biết trước đây khi tìm hiểu các thông tin mới. Tỷ trọng khối lượng của các thông tin cũ phải được xử lý ổn định trước khi tiếp nhận các thông tin mới. Cách tốt nhất để "Vật chất hoá" các tri thức trong bộ nhớ là ghi nhớ có hệ thống những hiện tượng, sự kiện của cái cũ đang ở thế phát triển </a:t>
            </a:r>
            <a:endParaRPr lang="en-US" sz="36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01132246"/>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28600" y="0"/>
            <a:ext cx="8686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2.4 </a:t>
            </a:r>
            <a:r>
              <a:rPr kumimoji="0" lang="it-IT" sz="24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luật tâm lý cơ bản trong quảng cáo của người xem</a:t>
            </a:r>
            <a:endParaRPr kumimoji="0" lang="en-US" altLang="en-US" sz="24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sp>
        <p:nvSpPr>
          <p:cNvPr id="4" name="Folded Corner 3"/>
          <p:cNvSpPr/>
          <p:nvPr/>
        </p:nvSpPr>
        <p:spPr bwMode="auto">
          <a:xfrm>
            <a:off x="685800" y="2052574"/>
            <a:ext cx="3713480" cy="4790186"/>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just" defTabSz="914400" rtl="0" eaLnBrk="1" fontAlgn="base" latinLnBrk="0" hangingPunct="1">
              <a:lnSpc>
                <a:spcPct val="100000"/>
              </a:lnSpc>
              <a:spcBef>
                <a:spcPct val="20000"/>
              </a:spcBef>
              <a:spcAft>
                <a:spcPct val="0"/>
              </a:spcAft>
              <a:buClr>
                <a:srgbClr val="3399FF"/>
              </a:buClr>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Khái niện:</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p>
          <a:p>
            <a:pPr algn="just"/>
            <a:r>
              <a:rPr lang="en-US">
                <a:solidFill>
                  <a:schemeClr val="bg1"/>
                </a:solidFill>
                <a:latin typeface="Times New Roman" panose="02020603050405020304" pitchFamily="18" charset="0"/>
                <a:cs typeface="Times New Roman" panose="02020603050405020304" pitchFamily="18" charset="0"/>
              </a:rPr>
              <a:t>Qui luật thích ứng hay còn được gọi là qui luật nhàm chán trong tiếng Anh được gọi là Law of Psychological Adaptation.</a:t>
            </a:r>
          </a:p>
        </p:txBody>
      </p:sp>
      <p:grpSp>
        <p:nvGrpSpPr>
          <p:cNvPr id="13" name="Group 12"/>
          <p:cNvGrpSpPr/>
          <p:nvPr/>
        </p:nvGrpSpPr>
        <p:grpSpPr>
          <a:xfrm>
            <a:off x="0" y="477520"/>
            <a:ext cx="1575054" cy="1575054"/>
            <a:chOff x="1374267" y="2079879"/>
            <a:chExt cx="1575054" cy="1575054"/>
          </a:xfrm>
          <a:scene3d>
            <a:camera prst="orthographicFront"/>
            <a:lightRig rig="threePt" dir="t">
              <a:rot lat="0" lon="0" rev="7500000"/>
            </a:lightRig>
          </a:scene3d>
        </p:grpSpPr>
        <p:sp>
          <p:nvSpPr>
            <p:cNvPr id="14" name="Rounded Rectangle 13"/>
            <p:cNvSpPr/>
            <p:nvPr/>
          </p:nvSpPr>
          <p:spPr>
            <a:xfrm>
              <a:off x="1374267" y="2079879"/>
              <a:ext cx="1575054" cy="1575054"/>
            </a:xfrm>
            <a:prstGeom prst="roundRect">
              <a:avLst/>
            </a:prstGeom>
            <a:solidFill>
              <a:srgbClr val="00B05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Rounded Rectangle 4"/>
            <p:cNvSpPr txBox="1"/>
            <p:nvPr/>
          </p:nvSpPr>
          <p:spPr>
            <a:xfrm>
              <a:off x="1451155" y="2156767"/>
              <a:ext cx="1421278" cy="142127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b="1" kern="1200" smtClean="0"/>
                <a:t>Quy luật nhàm chán</a:t>
              </a:r>
              <a:endParaRPr lang="en-US" sz="2400" kern="1200"/>
            </a:p>
          </p:txBody>
        </p:sp>
      </p:grpSp>
      <p:sp>
        <p:nvSpPr>
          <p:cNvPr id="16" name="Folded Corner 15"/>
          <p:cNvSpPr/>
          <p:nvPr/>
        </p:nvSpPr>
        <p:spPr bwMode="auto">
          <a:xfrm>
            <a:off x="4648200" y="2052574"/>
            <a:ext cx="3886200" cy="4790186"/>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600">
                <a:solidFill>
                  <a:schemeClr val="bg1"/>
                </a:solidFill>
                <a:latin typeface="Times New Roman" panose="02020603050405020304" pitchFamily="18" charset="0"/>
                <a:cs typeface="Times New Roman" panose="02020603050405020304" pitchFamily="18" charset="0"/>
              </a:rPr>
              <a:t>Qui luật thích ứng là một trong những qui luật phổ biến tác động tới một tập thể trong doanh nghiệp.</a:t>
            </a:r>
          </a:p>
          <a:p>
            <a:pPr algn="just"/>
            <a:r>
              <a:rPr lang="en-US" sz="2600" b="1">
                <a:solidFill>
                  <a:schemeClr val="bg1"/>
                </a:solidFill>
                <a:latin typeface="Times New Roman" panose="02020603050405020304" pitchFamily="18" charset="0"/>
                <a:cs typeface="Times New Roman" panose="02020603050405020304" pitchFamily="18" charset="0"/>
              </a:rPr>
              <a:t>Qui luật thích ứng </a:t>
            </a:r>
            <a:r>
              <a:rPr lang="en-US" sz="2600">
                <a:solidFill>
                  <a:schemeClr val="bg1"/>
                </a:solidFill>
                <a:latin typeface="Times New Roman" panose="02020603050405020304" pitchFamily="18" charset="0"/>
                <a:cs typeface="Times New Roman" panose="02020603050405020304" pitchFamily="18" charset="0"/>
              </a:rPr>
              <a:t>phát biểu rằng khi một cảm xúc nào đó được nhắc đi nhắc lại nhiều lần và không thay đổi nội dung và hình thức thì cuối cùng cũng sẽ bị suy yếu và lắng xuống.</a:t>
            </a:r>
            <a:r>
              <a:rPr lang="en-US" sz="2600"/>
              <a:t> </a:t>
            </a:r>
          </a:p>
        </p:txBody>
      </p:sp>
    </p:spTree>
    <p:extLst>
      <p:ext uri="{BB962C8B-B14F-4D97-AF65-F5344CB8AC3E}">
        <p14:creationId xmlns:p14="http://schemas.microsoft.com/office/powerpoint/2010/main" val="31778665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4097267"/>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Sự</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chú ý bao gồm</a:t>
            </a:r>
            <a:endParaRPr kumimoji="0" lang="en-US" altLang="en-US" sz="3200" b="1" i="0" u="none" strike="noStrike" kern="1200" cap="none" spc="0" normalizeH="0" baseline="0" noProof="0" smtClean="0">
              <a:ln>
                <a:noFill/>
              </a:ln>
              <a:solidFill>
                <a:srgbClr val="FFFFFF"/>
              </a:solidFill>
              <a:effectLst/>
              <a:uLnTx/>
              <a:uFillTx/>
              <a:latin typeface="VNI-Times" pitchFamily="2" charset="0"/>
              <a:ea typeface="+mn-ea"/>
              <a:cs typeface="Arial" panose="020B0604020202020204" pitchFamily="34"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5" y="2971800"/>
            <a:ext cx="7086600"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00"/>
                </a:solidFill>
                <a:effectLst/>
                <a:uLnTx/>
                <a:uFillTx/>
                <a:latin typeface="VNI-Times" pitchFamily="2" charset="0"/>
                <a:ea typeface="+mn-ea"/>
                <a:cs typeface="Arial" panose="020B0604020202020204" pitchFamily="34" charset="0"/>
              </a:rPr>
              <a:t>A.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Không</a:t>
            </a:r>
            <a:r>
              <a:rPr kumimoji="0" lang="en-US" altLang="en-US" sz="3200" b="1" i="0" u="none" strike="noStrike" kern="1200" cap="none" spc="0" normalizeH="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chủ định, có chủ định</a:t>
            </a:r>
            <a:endParaRPr kumimoji="0" lang="en-US" altLang="en-US" sz="3200" b="1"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1" name="Rounded Rectangle 7"/>
          <p:cNvSpPr>
            <a:spLocks noChangeArrowheads="1"/>
          </p:cNvSpPr>
          <p:nvPr/>
        </p:nvSpPr>
        <p:spPr bwMode="auto">
          <a:xfrm>
            <a:off x="15875" y="4191000"/>
            <a:ext cx="7086600"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B. </a:t>
            </a:r>
            <a:r>
              <a:rPr lang="en-US" altLang="en-US" b="1">
                <a:solidFill>
                  <a:srgbClr val="000000"/>
                </a:solidFill>
                <a:latin typeface="Times New Roman" panose="02020603050405020304" pitchFamily="18" charset="0"/>
                <a:cs typeface="Times New Roman" panose="02020603050405020304" pitchFamily="18" charset="0"/>
              </a:rPr>
              <a:t>Không chủ định, có chủ định, sau chủ định</a:t>
            </a:r>
            <a:endPar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2" name="Rounded Rectangle 7"/>
          <p:cNvSpPr>
            <a:spLocks noChangeArrowheads="1"/>
          </p:cNvSpPr>
          <p:nvPr/>
        </p:nvSpPr>
        <p:spPr bwMode="auto">
          <a:xfrm>
            <a:off x="15875" y="5410200"/>
            <a:ext cx="7086600"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None/>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lang="en-US" altLang="en-US" b="1" smtClean="0">
                <a:solidFill>
                  <a:srgbClr val="000000"/>
                </a:solidFill>
                <a:latin typeface="Times New Roman" panose="02020603050405020304" pitchFamily="18" charset="0"/>
                <a:cs typeface="Times New Roman" panose="02020603050405020304" pitchFamily="18" charset="0"/>
              </a:rPr>
              <a:t>Có </a:t>
            </a:r>
            <a:r>
              <a:rPr lang="en-US" altLang="en-US" b="1">
                <a:solidFill>
                  <a:srgbClr val="000000"/>
                </a:solidFill>
                <a:latin typeface="Times New Roman" panose="02020603050405020304" pitchFamily="18" charset="0"/>
                <a:cs typeface="Times New Roman" panose="02020603050405020304" pitchFamily="18" charset="0"/>
              </a:rPr>
              <a:t>chủ định, sau chủ định</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992245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par>
                          <p:cTn id="15" fill="hold" nodeType="afterGroup">
                            <p:stCondLst>
                              <p:cond delay="2000"/>
                            </p:stCondLst>
                            <p:childTnLst>
                              <p:par>
                                <p:cTn id="16" presetID="6"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par>
                          <p:cTn id="19" fill="hold" nodeType="afterGroup">
                            <p:stCondLst>
                              <p:cond delay="4000"/>
                            </p:stCondLst>
                            <p:childTnLst>
                              <p:par>
                                <p:cTn id="20" presetID="6" presetClass="entr" presetSubtype="16"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10"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rgbClr val="FFFFFF"/>
                </a:solidFill>
              </a:rPr>
              <a:t>Sự chú ý bao gồm</a:t>
            </a:r>
            <a:endParaRPr lang="en-US" altLang="en-US" b="1">
              <a:solidFill>
                <a:srgbClr val="FFFFFF"/>
              </a:solidFill>
              <a:latin typeface="VNI-Times" pitchFamily="2" charset="0"/>
            </a:endParaRPr>
          </a:p>
        </p:txBody>
      </p:sp>
      <p:pic>
        <p:nvPicPr>
          <p:cNvPr id="87044"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Rounded Rectangle 7"/>
          <p:cNvSpPr>
            <a:spLocks noChangeArrowheads="1"/>
          </p:cNvSpPr>
          <p:nvPr/>
        </p:nvSpPr>
        <p:spPr bwMode="auto">
          <a:xfrm>
            <a:off x="15875" y="2971800"/>
            <a:ext cx="7086600"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altLang="en-US" b="1">
                <a:solidFill>
                  <a:srgbClr val="000000"/>
                </a:solidFill>
                <a:latin typeface="VNI-Times" pitchFamily="2" charset="0"/>
              </a:rPr>
              <a:t>A. </a:t>
            </a:r>
            <a:r>
              <a:rPr lang="en-US" altLang="en-US" b="1">
                <a:solidFill>
                  <a:srgbClr val="000000"/>
                </a:solidFill>
                <a:latin typeface="Times New Roman" panose="02020603050405020304" pitchFamily="18" charset="0"/>
                <a:cs typeface="Times New Roman" panose="02020603050405020304" pitchFamily="18" charset="0"/>
              </a:rPr>
              <a:t>Không chủ định, có chủ định</a:t>
            </a:r>
            <a:endParaRPr lang="en-US" altLang="en-US" b="1">
              <a:solidFill>
                <a:srgbClr val="000000"/>
              </a:solidFill>
              <a:latin typeface="Times New Roman" panose="02020603050405020304" pitchFamily="18" charset="0"/>
              <a:cs typeface="Times New Roman" panose="02020603050405020304" pitchFamily="18" charset="0"/>
            </a:endParaRPr>
          </a:p>
        </p:txBody>
      </p:sp>
      <p:sp>
        <p:nvSpPr>
          <p:cNvPr id="11" name="Rounded Rectangle 7"/>
          <p:cNvSpPr>
            <a:spLocks noChangeArrowheads="1"/>
          </p:cNvSpPr>
          <p:nvPr/>
        </p:nvSpPr>
        <p:spPr bwMode="auto">
          <a:xfrm>
            <a:off x="15875" y="4191000"/>
            <a:ext cx="7086600"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3200" b="1" i="0" u="none" strike="noStrike" kern="1200" cap="none" spc="0" normalizeH="0" baseline="0" noProof="0" smtClean="0">
                <a:ln>
                  <a:noFill/>
                </a:ln>
                <a:solidFill>
                  <a:srgbClr val="FF0000"/>
                </a:solidFill>
                <a:effectLst/>
                <a:uLnTx/>
                <a:uFillTx/>
                <a:latin typeface="VNI-Times" pitchFamily="2" charset="0"/>
                <a:ea typeface="+mn-ea"/>
                <a:cs typeface="Arial" panose="020B0604020202020204" pitchFamily="34" charset="0"/>
              </a:rPr>
              <a:t>B. </a:t>
            </a:r>
            <a:r>
              <a:rPr lang="en-US" altLang="en-US" b="1">
                <a:solidFill>
                  <a:srgbClr val="FF0000"/>
                </a:solidFill>
                <a:latin typeface="Times New Roman" panose="02020603050405020304" pitchFamily="18" charset="0"/>
                <a:cs typeface="Times New Roman" panose="02020603050405020304" pitchFamily="18" charset="0"/>
              </a:rPr>
              <a:t>Không chủ định, có chủ định, sau chủ định</a:t>
            </a:r>
            <a:endParaRPr kumimoji="0" lang="en-US" altLang="en-US" sz="3200" b="1" i="0" u="none" strike="noStrike" kern="1200" cap="none" spc="0" normalizeH="0" baseline="0" noProof="0" smtClean="0">
              <a:ln>
                <a:noFill/>
              </a:ln>
              <a:solidFill>
                <a:srgbClr val="FF0000"/>
              </a:solidFill>
              <a:effectLst/>
              <a:uLnTx/>
              <a:uFillTx/>
              <a:latin typeface="Times New Roman" panose="02020603050405020304" pitchFamily="18" charset="0"/>
              <a:cs typeface="Times New Roman" panose="02020603050405020304" pitchFamily="18" charset="0"/>
            </a:endParaRPr>
          </a:p>
        </p:txBody>
      </p:sp>
      <p:sp>
        <p:nvSpPr>
          <p:cNvPr id="12" name="Rounded Rectangle 7"/>
          <p:cNvSpPr>
            <a:spLocks noChangeArrowheads="1"/>
          </p:cNvSpPr>
          <p:nvPr/>
        </p:nvSpPr>
        <p:spPr bwMode="auto">
          <a:xfrm>
            <a:off x="15875" y="5410200"/>
            <a:ext cx="7086600"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None/>
              <a:defRPr/>
            </a:pPr>
            <a:r>
              <a:rPr lang="en-US" altLang="en-US" sz="3600" b="1">
                <a:solidFill>
                  <a:srgbClr val="000000"/>
                </a:solidFill>
                <a:latin typeface="VNI-Times" pitchFamily="2" charset="0"/>
              </a:rPr>
              <a:t>C. </a:t>
            </a:r>
            <a:r>
              <a:rPr lang="en-US" altLang="en-US" b="1">
                <a:solidFill>
                  <a:srgbClr val="000000"/>
                </a:solidFill>
                <a:latin typeface="Times New Roman" panose="02020603050405020304" pitchFamily="18" charset="0"/>
                <a:cs typeface="Times New Roman" panose="02020603050405020304" pitchFamily="18" charset="0"/>
              </a:rPr>
              <a:t>Có chủ định, sau chủ định</a:t>
            </a:r>
            <a:endParaRPr lang="en-US" altLang="en-US" b="1">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9760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0"/>
                                        <p:tgtEl>
                                          <p:spTgt spid="11">
                                            <p:txEl>
                                              <p:pRg st="0" end="0"/>
                                            </p:txEl>
                                          </p:spTgt>
                                        </p:tgtEl>
                                      </p:cBhvr>
                                    </p:animEffect>
                                    <p:anim calcmode="lin" valueType="num">
                                      <p:cBhvr>
                                        <p:cTn id="8" dur="2000" fill="hold"/>
                                        <p:tgtEl>
                                          <p:spTgt spid="1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1">
                                            <p:txEl>
                                              <p:pRg st="0" end="0"/>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a:solidFill>
                  <a:schemeClr val="bg1"/>
                </a:solidFill>
              </a:rPr>
              <a:t>Quy luật </a:t>
            </a:r>
            <a:r>
              <a:rPr lang="en-US" b="1">
                <a:solidFill>
                  <a:schemeClr val="bg1"/>
                </a:solidFill>
              </a:rPr>
              <a:t>chi </a:t>
            </a:r>
            <a:r>
              <a:rPr lang="en-US" b="1" smtClean="0">
                <a:solidFill>
                  <a:schemeClr val="bg1"/>
                </a:solidFill>
              </a:rPr>
              <a:t>phối sự hứng thú bao gồm </a:t>
            </a:r>
            <a:endParaRPr lang="en-US" b="1">
              <a:solidFill>
                <a:schemeClr val="bg1"/>
              </a:solidFill>
            </a:endParaRPr>
          </a:p>
        </p:txBody>
      </p:sp>
      <p:pic>
        <p:nvPicPr>
          <p:cNvPr id="97284"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4" y="2971800"/>
            <a:ext cx="9128126"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None/>
            </a:pPr>
            <a:r>
              <a:rPr kumimoji="0" lang="en-US" altLang="en-US" sz="2600" b="1" i="0" u="none" strike="noStrike" kern="1200" cap="none" spc="0" normalizeH="0" baseline="0" noProof="0">
                <a:ln>
                  <a:noFill/>
                </a:ln>
                <a:solidFill>
                  <a:srgbClr val="000000"/>
                </a:solidFill>
                <a:effectLst/>
                <a:uLnTx/>
                <a:uFillTx/>
                <a:latin typeface="VNI-Times" pitchFamily="2" charset="0"/>
                <a:ea typeface="+mn-ea"/>
                <a:cs typeface="Arial" panose="020B0604020202020204" pitchFamily="34" charset="0"/>
              </a:rPr>
              <a:t>A. </a:t>
            </a:r>
            <a:r>
              <a:rPr lang="en-US" sz="2800" b="1">
                <a:latin typeface="Times New Roman" panose="02020603050405020304" pitchFamily="18" charset="0"/>
                <a:cs typeface="Times New Roman" panose="02020603050405020304" pitchFamily="18" charset="0"/>
              </a:rPr>
              <a:t>Nhu </a:t>
            </a:r>
            <a:r>
              <a:rPr lang="en-US" sz="2800" b="1" smtClean="0">
                <a:latin typeface="Times New Roman" panose="02020603050405020304" pitchFamily="18" charset="0"/>
                <a:cs typeface="Times New Roman" panose="02020603050405020304" pitchFamily="18" charset="0"/>
              </a:rPr>
              <a:t>cầu, nhận thức, thỏa mãn, khát vọng, thói quen </a:t>
            </a:r>
            <a:endParaRPr lang="en-US" sz="2800" b="1">
              <a:latin typeface="Times New Roman" panose="02020603050405020304" pitchFamily="18" charset="0"/>
              <a:cs typeface="Times New Roman" panose="02020603050405020304" pitchFamily="18" charset="0"/>
            </a:endParaRPr>
          </a:p>
        </p:txBody>
      </p:sp>
      <p:sp>
        <p:nvSpPr>
          <p:cNvPr id="11" name="Rounded Rectangle 7"/>
          <p:cNvSpPr>
            <a:spLocks noChangeArrowheads="1"/>
          </p:cNvSpPr>
          <p:nvPr/>
        </p:nvSpPr>
        <p:spPr bwMode="auto">
          <a:xfrm>
            <a:off x="15874" y="4191000"/>
            <a:ext cx="9128126"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2800" b="1" i="0" u="none" strike="noStrike" kern="1200" cap="none" spc="0" normalizeH="0" baseline="0" noProof="0" smtClean="0">
                <a:ln>
                  <a:noFill/>
                </a:ln>
                <a:solidFill>
                  <a:srgbClr val="000000"/>
                </a:solidFill>
                <a:effectLst/>
                <a:uLnTx/>
                <a:uFillTx/>
                <a:latin typeface="VNI-Times" pitchFamily="2" charset="0"/>
              </a:rPr>
              <a:t>B. </a:t>
            </a:r>
            <a:r>
              <a:rPr lang="en-US" altLang="en-US" sz="2800" b="1" noProof="0" smtClean="0">
                <a:latin typeface="Times New Roman" panose="02020603050405020304" pitchFamily="18" charset="0"/>
                <a:cs typeface="Times New Roman" panose="02020603050405020304" pitchFamily="18" charset="0"/>
              </a:rPr>
              <a:t>Ước muốn</a:t>
            </a:r>
            <a:r>
              <a:rPr lang="en-US" sz="2800" b="1" smtClean="0">
                <a:latin typeface="Times New Roman" panose="02020603050405020304" pitchFamily="18" charset="0"/>
                <a:cs typeface="Times New Roman" panose="02020603050405020304" pitchFamily="18" charset="0"/>
              </a:rPr>
              <a:t>, ý thức</a:t>
            </a:r>
            <a:endParaRPr kumimoji="0" lang="en-US" altLang="en-US" sz="2800" b="1"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12" name="Rounded Rectangle 7"/>
          <p:cNvSpPr>
            <a:spLocks noChangeArrowheads="1"/>
          </p:cNvSpPr>
          <p:nvPr/>
        </p:nvSpPr>
        <p:spPr bwMode="auto">
          <a:xfrm>
            <a:off x="15874" y="5410200"/>
            <a:ext cx="9128126"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26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kumimoji="0" lang="en-US" altLang="en-US" sz="26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Cả 2 câu trên</a:t>
            </a:r>
          </a:p>
        </p:txBody>
      </p:sp>
    </p:spTree>
    <p:extLst>
      <p:ext uri="{BB962C8B-B14F-4D97-AF65-F5344CB8AC3E}">
        <p14:creationId xmlns:p14="http://schemas.microsoft.com/office/powerpoint/2010/main" val="28812459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par>
                          <p:cTn id="15" fill="hold" nodeType="afterGroup">
                            <p:stCondLst>
                              <p:cond delay="2000"/>
                            </p:stCondLst>
                            <p:childTnLst>
                              <p:par>
                                <p:cTn id="16" presetID="6"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par>
                          <p:cTn id="19" fill="hold" nodeType="afterGroup">
                            <p:stCondLst>
                              <p:cond delay="4000"/>
                            </p:stCondLst>
                            <p:childTnLst>
                              <p:par>
                                <p:cTn id="20" presetID="6" presetClass="entr" presetSubtype="16"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10" grpId="0" animBg="1"/>
      <p:bldP spid="11" grpId="0"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2057400" y="36513"/>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Kế hoạch lực lượng bán hang bao gồm</a:t>
            </a: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7"/>
          <p:cNvSpPr>
            <a:spLocks noChangeArrowheads="1"/>
          </p:cNvSpPr>
          <p:nvPr/>
        </p:nvSpPr>
        <p:spPr bwMode="auto">
          <a:xfrm>
            <a:off x="15874" y="2971800"/>
            <a:ext cx="9128125" cy="1066800"/>
          </a:xfrm>
          <a:prstGeom prst="roundRect">
            <a:avLst>
              <a:gd name="adj" fmla="val 16667"/>
            </a:avLst>
          </a:prstGeom>
          <a:solidFill>
            <a:schemeClr val="accent2"/>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pPr>
            <a:r>
              <a:rPr kumimoji="0" lang="en-US" altLang="en-US" sz="3200" b="1" i="0" u="none" strike="noStrike" kern="1200" cap="none" spc="0" normalizeH="0" baseline="0" noProof="0">
                <a:ln>
                  <a:noFill/>
                </a:ln>
                <a:solidFill>
                  <a:srgbClr val="FF0000"/>
                </a:solidFill>
                <a:effectLst/>
                <a:uLnTx/>
                <a:uFillTx/>
                <a:latin typeface="VNI-Times" pitchFamily="2" charset="0"/>
                <a:ea typeface="+mn-ea"/>
                <a:cs typeface="Arial" panose="020B0604020202020204" pitchFamily="34" charset="0"/>
              </a:rPr>
              <a:t>A. </a:t>
            </a:r>
            <a:r>
              <a:rPr lang="en-US" sz="2800" b="1">
                <a:solidFill>
                  <a:srgbClr val="FF0000"/>
                </a:solidFill>
                <a:latin typeface="Times New Roman" panose="02020603050405020304" pitchFamily="18" charset="0"/>
                <a:cs typeface="Times New Roman" panose="02020603050405020304" pitchFamily="18" charset="0"/>
              </a:rPr>
              <a:t>Nhu cầu, nhận thức, thỏa mãn, khát vọng, thói quen </a:t>
            </a:r>
            <a:endParaRPr kumimoji="0" lang="en-US" altLang="en-US" sz="2800" b="1" i="0" u="none" strike="noStrike" kern="1200" cap="none" spc="0" normalizeH="0" baseline="0" noProof="0">
              <a:ln>
                <a:noFill/>
              </a:ln>
              <a:solidFill>
                <a:srgbClr val="FF0000"/>
              </a:solidFill>
              <a:effectLst/>
              <a:uLnTx/>
              <a:uFillTx/>
              <a:latin typeface="Times New Roman" panose="02020603050405020304" pitchFamily="18" charset="0"/>
              <a:cs typeface="Times New Roman" panose="02020603050405020304" pitchFamily="18" charset="0"/>
            </a:endParaRPr>
          </a:p>
        </p:txBody>
      </p:sp>
      <p:sp>
        <p:nvSpPr>
          <p:cNvPr id="11" name="Rounded Rectangle 7"/>
          <p:cNvSpPr>
            <a:spLocks noChangeArrowheads="1"/>
          </p:cNvSpPr>
          <p:nvPr/>
        </p:nvSpPr>
        <p:spPr bwMode="auto">
          <a:xfrm>
            <a:off x="15874" y="4191000"/>
            <a:ext cx="9128125" cy="1066800"/>
          </a:xfrm>
          <a:prstGeom prst="roundRect">
            <a:avLst>
              <a:gd name="adj" fmla="val 16667"/>
            </a:avLst>
          </a:prstGeom>
          <a:solidFill>
            <a:schemeClr val="accent5">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B. </a:t>
            </a:r>
            <a:r>
              <a:rPr lang="en-US" altLang="en-US" sz="2800" b="1">
                <a:latin typeface="Times New Roman" panose="02020603050405020304" pitchFamily="18" charset="0"/>
                <a:cs typeface="Times New Roman" panose="02020603050405020304" pitchFamily="18" charset="0"/>
              </a:rPr>
              <a:t>Ước muốn</a:t>
            </a:r>
            <a:r>
              <a:rPr lang="en-US" sz="2800" b="1">
                <a:latin typeface="Times New Roman" panose="02020603050405020304" pitchFamily="18" charset="0"/>
                <a:cs typeface="Times New Roman" panose="02020603050405020304" pitchFamily="18" charset="0"/>
              </a:rPr>
              <a:t>, ý thức</a:t>
            </a:r>
            <a:endParaRPr lang="en-US" altLang="en-US" sz="2800" b="1">
              <a:solidFill>
                <a:srgbClr val="000000"/>
              </a:solidFill>
              <a:latin typeface="Times New Roman" panose="02020603050405020304" pitchFamily="18" charset="0"/>
              <a:cs typeface="Times New Roman" panose="02020603050405020304" pitchFamily="18" charset="0"/>
            </a:endParaRPr>
          </a:p>
        </p:txBody>
      </p:sp>
      <p:sp>
        <p:nvSpPr>
          <p:cNvPr id="12" name="Rounded Rectangle 7"/>
          <p:cNvSpPr>
            <a:spLocks noChangeArrowheads="1"/>
          </p:cNvSpPr>
          <p:nvPr/>
        </p:nvSpPr>
        <p:spPr bwMode="auto">
          <a:xfrm>
            <a:off x="15874" y="5410200"/>
            <a:ext cx="9128125" cy="1066800"/>
          </a:xfrm>
          <a:prstGeom prst="roundRect">
            <a:avLst>
              <a:gd name="adj" fmla="val 16667"/>
            </a:avLst>
          </a:prstGeom>
          <a:solidFill>
            <a:schemeClr val="accent1">
              <a:lumMod val="7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00"/>
                </a:solidFill>
                <a:effectLst/>
                <a:uLnTx/>
                <a:uFillTx/>
                <a:latin typeface="VNI-Times" pitchFamily="2" charset="0"/>
                <a:ea typeface="+mn-ea"/>
                <a:cs typeface="Arial" panose="020B0604020202020204" pitchFamily="34" charset="0"/>
              </a:rPr>
              <a:t>C. </a:t>
            </a:r>
            <a:r>
              <a:rPr kumimoji="0" lang="en-US" altLang="en-US" sz="32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Cả 2 câu trên</a:t>
            </a:r>
          </a:p>
        </p:txBody>
      </p:sp>
    </p:spTree>
    <p:extLst>
      <p:ext uri="{BB962C8B-B14F-4D97-AF65-F5344CB8AC3E}">
        <p14:creationId xmlns:p14="http://schemas.microsoft.com/office/powerpoint/2010/main" val="25272190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repeatCount="200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circle(in)">
                                      <p:cBhvr>
                                        <p:cTn id="7" dur="2000"/>
                                        <p:tgtEl>
                                          <p:spTgt spid="10">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10371</TotalTime>
  <Words>2057</Words>
  <Application>Microsoft Office PowerPoint</Application>
  <PresentationFormat>On-screen Show (4:3)</PresentationFormat>
  <Paragraphs>286</Paragraphs>
  <Slides>46</Slides>
  <Notes>38</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46</vt:i4>
      </vt:variant>
    </vt:vector>
  </HeadingPairs>
  <TitlesOfParts>
    <vt:vector size="59" baseType="lpstr">
      <vt:lpstr>Verdana</vt:lpstr>
      <vt:lpstr>Tahoma</vt:lpstr>
      <vt:lpstr>VNI-Times</vt:lpstr>
      <vt:lpstr>VNI-Avo</vt:lpstr>
      <vt:lpstr>Arial</vt:lpstr>
      <vt:lpstr>Times New Roman</vt:lpstr>
      <vt:lpstr>Wingdings</vt:lpstr>
      <vt:lpstr>Calibri</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822</cp:revision>
  <dcterms:created xsi:type="dcterms:W3CDTF">2006-11-05T16:52:43Z</dcterms:created>
  <dcterms:modified xsi:type="dcterms:W3CDTF">2021-05-09T07:26:37Z</dcterms:modified>
</cp:coreProperties>
</file>