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4.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43"/>
  </p:notesMasterIdLst>
  <p:sldIdLst>
    <p:sldId id="379" r:id="rId6"/>
    <p:sldId id="743" r:id="rId7"/>
    <p:sldId id="956" r:id="rId8"/>
    <p:sldId id="957" r:id="rId9"/>
    <p:sldId id="958" r:id="rId10"/>
    <p:sldId id="959" r:id="rId11"/>
    <p:sldId id="928" r:id="rId12"/>
    <p:sldId id="913" r:id="rId13"/>
    <p:sldId id="914" r:id="rId14"/>
    <p:sldId id="915" r:id="rId15"/>
    <p:sldId id="916" r:id="rId16"/>
    <p:sldId id="917" r:id="rId17"/>
    <p:sldId id="918" r:id="rId18"/>
    <p:sldId id="919" r:id="rId19"/>
    <p:sldId id="920" r:id="rId20"/>
    <p:sldId id="921" r:id="rId21"/>
    <p:sldId id="922" r:id="rId22"/>
    <p:sldId id="923" r:id="rId23"/>
    <p:sldId id="924" r:id="rId24"/>
    <p:sldId id="925" r:id="rId25"/>
    <p:sldId id="926" r:id="rId26"/>
    <p:sldId id="927" r:id="rId27"/>
    <p:sldId id="946" r:id="rId28"/>
    <p:sldId id="947" r:id="rId29"/>
    <p:sldId id="948" r:id="rId30"/>
    <p:sldId id="949" r:id="rId31"/>
    <p:sldId id="952" r:id="rId32"/>
    <p:sldId id="953" r:id="rId33"/>
    <p:sldId id="954" r:id="rId34"/>
    <p:sldId id="950" r:id="rId35"/>
    <p:sldId id="955" r:id="rId36"/>
    <p:sldId id="951" r:id="rId37"/>
    <p:sldId id="960" r:id="rId38"/>
    <p:sldId id="961" r:id="rId39"/>
    <p:sldId id="962" r:id="rId40"/>
    <p:sldId id="963" r:id="rId41"/>
    <p:sldId id="964" r:id="rId42"/>
  </p:sldIdLst>
  <p:sldSz cx="9144000" cy="6858000" type="screen4x3"/>
  <p:notesSz cx="6858000" cy="9144000"/>
  <p:embeddedFontLst>
    <p:embeddedFont>
      <p:font typeface="Verdana" panose="020B0604030504040204" pitchFamily="34" charset="0"/>
      <p:regular r:id="rId44"/>
      <p:bold r:id="rId45"/>
      <p:italic r:id="rId46"/>
      <p:boldItalic r:id="rId47"/>
    </p:embeddedFont>
    <p:embeddedFont>
      <p:font typeface="Tahoma" panose="020B0604030504040204" pitchFamily="34" charset="0"/>
      <p:regular r:id="rId48"/>
      <p:bold r:id="rId49"/>
    </p:embeddedFont>
    <p:embeddedFont>
      <p:font typeface="VNI-Times" pitchFamily="2" charset="0"/>
      <p:regular r:id="rId50"/>
      <p:bold r:id="rId51"/>
      <p:italic r:id="rId52"/>
      <p:boldItalic r:id="rId53"/>
    </p:embeddedFont>
    <p:embeddedFont>
      <p:font typeface="VNI-Avo" pitchFamily="2" charset="0"/>
      <p:regular r:id="rId54"/>
      <p:bold r:id="rId55"/>
      <p:italic r:id="rId56"/>
      <p:boldItalic r:id="rId57"/>
    </p:embeddedFont>
    <p:embeddedFont>
      <p:font typeface="Calibri" panose="020F0502020204030204" pitchFamily="34" charset="0"/>
      <p:regular r:id="rId58"/>
      <p:bold r:id="rId59"/>
      <p:italic r:id="rId60"/>
      <p:boldItalic r:id="rId61"/>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00CC"/>
    <a:srgbClr val="6CB4A6"/>
    <a:srgbClr val="456C44"/>
    <a:srgbClr val="CC6600"/>
    <a:srgbClr val="66FFCC"/>
    <a:srgbClr val="6666FF"/>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500"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5" Type="http://schemas.openxmlformats.org/officeDocument/2006/relationships/slideMaster" Target="slideMasters/slideMaster5.xml"/><Relationship Id="rId61" Type="http://schemas.openxmlformats.org/officeDocument/2006/relationships/font" Target="fonts/font18.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8.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font" Target="fonts/font3.fntdata"/><Relationship Id="rId59" Type="http://schemas.openxmlformats.org/officeDocument/2006/relationships/font" Target="fonts/font16.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11.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6.fntdata"/><Relationship Id="rId57" Type="http://schemas.openxmlformats.org/officeDocument/2006/relationships/font" Target="fonts/font14.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font" Target="fonts/font17.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diagrams/_rels/data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image" Target="../media/image15.jpg"/><Relationship Id="rId6" Type="http://schemas.openxmlformats.org/officeDocument/2006/relationships/image" Target="../media/image20.jpeg"/><Relationship Id="rId5" Type="http://schemas.openxmlformats.org/officeDocument/2006/relationships/image" Target="../media/image19.jpg"/><Relationship Id="rId4" Type="http://schemas.openxmlformats.org/officeDocument/2006/relationships/image" Target="../media/image18.png"/></Relationships>
</file>

<file path=ppt/diagrams/_rels/data4.xml.rels><?xml version="1.0" encoding="UTF-8" standalone="yes"?>
<Relationships xmlns="http://schemas.openxmlformats.org/package/2006/relationships"><Relationship Id="rId1" Type="http://schemas.openxmlformats.org/officeDocument/2006/relationships/image" Target="../media/image23.jpeg"/></Relationships>
</file>

<file path=ppt/diagrams/_rels/data5.xml.rels><?xml version="1.0" encoding="UTF-8" standalone="yes"?>
<Relationships xmlns="http://schemas.openxmlformats.org/package/2006/relationships"><Relationship Id="rId1" Type="http://schemas.openxmlformats.org/officeDocument/2006/relationships/image" Target="../media/image24.jpeg"/></Relationships>
</file>

<file path=ppt/diagrams/_rels/data6.xml.rels><?xml version="1.0" encoding="UTF-8" standalone="yes"?>
<Relationships xmlns="http://schemas.openxmlformats.org/package/2006/relationships"><Relationship Id="rId1" Type="http://schemas.openxmlformats.org/officeDocument/2006/relationships/image" Target="../media/image25.jpeg"/></Relationships>
</file>

<file path=ppt/diagrams/_rels/data7.xml.rels><?xml version="1.0" encoding="UTF-8" standalone="yes"?>
<Relationships xmlns="http://schemas.openxmlformats.org/package/2006/relationships"><Relationship Id="rId1" Type="http://schemas.openxmlformats.org/officeDocument/2006/relationships/image" Target="../media/image18.png"/></Relationships>
</file>

<file path=ppt/diagrams/_rels/data8.xml.rels><?xml version="1.0" encoding="UTF-8" standalone="yes"?>
<Relationships xmlns="http://schemas.openxmlformats.org/package/2006/relationships"><Relationship Id="rId1" Type="http://schemas.openxmlformats.org/officeDocument/2006/relationships/image" Target="../media/image26.jpeg"/></Relationships>
</file>

<file path=ppt/diagrams/_rels/data9.xml.rels><?xml version="1.0" encoding="UTF-8" standalone="yes"?>
<Relationships xmlns="http://schemas.openxmlformats.org/package/2006/relationships"><Relationship Id="rId1" Type="http://schemas.openxmlformats.org/officeDocument/2006/relationships/image" Target="../media/image27.jpeg"/></Relationships>
</file>

<file path=ppt/diagrams/_rels/data10.xml.rels><?xml version="1.0" encoding="UTF-8" standalone="yes"?>
<Relationships xmlns="http://schemas.openxmlformats.org/package/2006/relationships"><Relationship Id="rId1" Type="http://schemas.openxmlformats.org/officeDocument/2006/relationships/image" Target="../media/image28.jpeg"/></Relationships>
</file>

<file path=ppt/diagrams/_rels/data11.xml.rels><?xml version="1.0" encoding="UTF-8" standalone="yes"?>
<Relationships xmlns="http://schemas.openxmlformats.org/package/2006/relationships"><Relationship Id="rId1" Type="http://schemas.openxmlformats.org/officeDocument/2006/relationships/image" Target="../media/image29.jpeg"/></Relationships>
</file>

<file path=ppt/diagrams/_rels/drawing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image" Target="../media/image15.jpg"/><Relationship Id="rId6" Type="http://schemas.openxmlformats.org/officeDocument/2006/relationships/image" Target="../media/image20.jpeg"/><Relationship Id="rId5" Type="http://schemas.openxmlformats.org/officeDocument/2006/relationships/image" Target="../media/image19.jpg"/><Relationship Id="rId4" Type="http://schemas.openxmlformats.org/officeDocument/2006/relationships/image" Target="../media/image1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23.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24.jpeg"/></Relationships>
</file>

<file path=ppt/diagrams/_rels/drawing6.xml.rels><?xml version="1.0" encoding="UTF-8" standalone="yes"?>
<Relationships xmlns="http://schemas.openxmlformats.org/package/2006/relationships"><Relationship Id="rId1" Type="http://schemas.openxmlformats.org/officeDocument/2006/relationships/image" Target="../media/image25.jpeg"/></Relationships>
</file>

<file path=ppt/diagrams/_rels/drawing7.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8.xml.rels><?xml version="1.0" encoding="UTF-8" standalone="yes"?>
<Relationships xmlns="http://schemas.openxmlformats.org/package/2006/relationships"><Relationship Id="rId1" Type="http://schemas.openxmlformats.org/officeDocument/2006/relationships/image" Target="../media/image26.jpeg"/></Relationships>
</file>

<file path=ppt/diagrams/_rels/drawing9.xml.rels><?xml version="1.0" encoding="UTF-8" standalone="yes"?>
<Relationships xmlns="http://schemas.openxmlformats.org/package/2006/relationships"><Relationship Id="rId1" Type="http://schemas.openxmlformats.org/officeDocument/2006/relationships/image" Target="../media/image27.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28.jpeg"/></Relationships>
</file>

<file path=ppt/diagrams/_rels/drawing11.xml.rels><?xml version="1.0" encoding="UTF-8" standalone="yes"?>
<Relationships xmlns="http://schemas.openxmlformats.org/package/2006/relationships"><Relationship Id="rId1" Type="http://schemas.openxmlformats.org/officeDocument/2006/relationships/image" Target="../media/image2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79A6D7-F09E-492C-8286-231EACE1A07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081ED729-A93B-4394-B361-FDD6A2E8A24B}">
      <dgm:prSet phldrT="[Text]"/>
      <dgm:spPr>
        <a:solidFill>
          <a:srgbClr val="FF0000"/>
        </a:solidFill>
      </dgm:spPr>
      <dgm:t>
        <a:bodyPr/>
        <a:lstStyle/>
        <a:p>
          <a:r>
            <a:rPr lang="en-US" b="1" smtClean="0">
              <a:solidFill>
                <a:schemeClr val="bg1"/>
              </a:solidFill>
              <a:latin typeface="Times New Roman" panose="02020603050405020304" pitchFamily="18" charset="0"/>
              <a:cs typeface="Times New Roman" panose="02020603050405020304" pitchFamily="18" charset="0"/>
            </a:rPr>
            <a:t>KÊNH</a:t>
          </a:r>
          <a:endParaRPr lang="en-US">
            <a:solidFill>
              <a:schemeClr val="bg1"/>
            </a:solidFill>
          </a:endParaRPr>
        </a:p>
      </dgm:t>
    </dgm:pt>
    <dgm:pt modelId="{C1B51DD9-438D-493A-A3A2-DABB41E40EAC}" type="parTrans" cxnId="{9CC19014-38ED-4CD1-9E76-5C408279F868}">
      <dgm:prSet/>
      <dgm:spPr/>
      <dgm:t>
        <a:bodyPr/>
        <a:lstStyle/>
        <a:p>
          <a:endParaRPr lang="en-US"/>
        </a:p>
      </dgm:t>
    </dgm:pt>
    <dgm:pt modelId="{7A3219DE-552D-432C-95F5-36C812422862}" type="sibTrans" cxnId="{9CC19014-38ED-4CD1-9E76-5C408279F868}">
      <dgm:prSet/>
      <dgm:spPr/>
      <dgm:t>
        <a:bodyPr/>
        <a:lstStyle/>
        <a:p>
          <a:endParaRPr lang="en-US"/>
        </a:p>
      </dgm:t>
    </dgm:pt>
    <dgm:pt modelId="{1D5D53F6-E017-44D2-98F5-63B7BA7385A0}">
      <dgm:prSet phldrT="[Text]" custT="1"/>
      <dgm:spPr>
        <a:solidFill>
          <a:schemeClr val="accent1">
            <a:lumMod val="75000"/>
          </a:schemeClr>
        </a:solidFill>
      </dgm:spPr>
      <dgm:t>
        <a:bodyPr/>
        <a:lstStyle/>
        <a:p>
          <a:r>
            <a:rPr lang="en-US" sz="2800" b="1" smtClean="0">
              <a:latin typeface="Times New Roman" panose="02020603050405020304" pitchFamily="18" charset="0"/>
              <a:cs typeface="Times New Roman" panose="02020603050405020304" pitchFamily="18" charset="0"/>
            </a:rPr>
            <a:t>Mạng xã hội</a:t>
          </a:r>
          <a:endParaRPr lang="en-US" sz="2800">
            <a:latin typeface="Times New Roman" panose="02020603050405020304" pitchFamily="18" charset="0"/>
            <a:cs typeface="Times New Roman" panose="02020603050405020304" pitchFamily="18" charset="0"/>
          </a:endParaRPr>
        </a:p>
      </dgm:t>
    </dgm:pt>
    <dgm:pt modelId="{E9FA8CD9-1101-407E-AD5C-16F8077B97F8}" type="parTrans" cxnId="{0DEBA3CE-48F8-4D92-8CF2-C895F34D70D0}">
      <dgm:prSet/>
      <dgm:spPr>
        <a:solidFill>
          <a:schemeClr val="accent1">
            <a:lumMod val="75000"/>
          </a:schemeClr>
        </a:solidFill>
      </dgm:spPr>
      <dgm:t>
        <a:bodyPr/>
        <a:lstStyle/>
        <a:p>
          <a:endParaRPr lang="en-US"/>
        </a:p>
      </dgm:t>
    </dgm:pt>
    <dgm:pt modelId="{40AB530D-69A1-4C40-9EEC-7777977EC99D}" type="sibTrans" cxnId="{0DEBA3CE-48F8-4D92-8CF2-C895F34D70D0}">
      <dgm:prSet/>
      <dgm:spPr/>
      <dgm:t>
        <a:bodyPr/>
        <a:lstStyle/>
        <a:p>
          <a:endParaRPr lang="en-US"/>
        </a:p>
      </dgm:t>
    </dgm:pt>
    <dgm:pt modelId="{BE1DD363-1A94-477D-92AC-6469473FDB6C}">
      <dgm:prSet phldrT="[Text]" custT="1"/>
      <dgm:spPr>
        <a:solidFill>
          <a:srgbClr val="CC6600"/>
        </a:solidFill>
      </dgm:spPr>
      <dgm:t>
        <a:bodyPr/>
        <a:lstStyle/>
        <a:p>
          <a:r>
            <a:rPr lang="en-US" sz="2800" b="1" smtClean="0">
              <a:latin typeface="Times New Roman" panose="02020603050405020304" pitchFamily="18" charset="0"/>
              <a:cs typeface="Times New Roman" panose="02020603050405020304" pitchFamily="18" charset="0"/>
            </a:rPr>
            <a:t>Trang web</a:t>
          </a:r>
          <a:endParaRPr lang="en-US" sz="2800">
            <a:latin typeface="Times New Roman" panose="02020603050405020304" pitchFamily="18" charset="0"/>
            <a:cs typeface="Times New Roman" panose="02020603050405020304" pitchFamily="18" charset="0"/>
          </a:endParaRPr>
        </a:p>
      </dgm:t>
    </dgm:pt>
    <dgm:pt modelId="{8A1C03AA-B771-448D-A7CC-EC92B39F6CAE}" type="parTrans" cxnId="{AE690BA7-1BE1-4EA8-868F-87C7E8666347}">
      <dgm:prSet/>
      <dgm:spPr>
        <a:solidFill>
          <a:srgbClr val="CC6600"/>
        </a:solidFill>
      </dgm:spPr>
      <dgm:t>
        <a:bodyPr/>
        <a:lstStyle/>
        <a:p>
          <a:endParaRPr lang="en-US"/>
        </a:p>
      </dgm:t>
    </dgm:pt>
    <dgm:pt modelId="{7DFA7E71-1A9D-40FF-811A-5960AB70E972}" type="sibTrans" cxnId="{AE690BA7-1BE1-4EA8-868F-87C7E8666347}">
      <dgm:prSet/>
      <dgm:spPr/>
      <dgm:t>
        <a:bodyPr/>
        <a:lstStyle/>
        <a:p>
          <a:endParaRPr lang="en-US"/>
        </a:p>
      </dgm:t>
    </dgm:pt>
    <dgm:pt modelId="{0A4C4C39-BE5B-404B-902E-8D43420579A1}">
      <dgm:prSet phldrT="[Text]" custT="1"/>
      <dgm:spPr>
        <a:solidFill>
          <a:srgbClr val="00B050"/>
        </a:solidFill>
      </dgm:spPr>
      <dgm:t>
        <a:bodyPr/>
        <a:lstStyle/>
        <a:p>
          <a:r>
            <a:rPr lang="en-US" sz="2800" b="1" smtClean="0">
              <a:latin typeface="Times New Roman" panose="02020603050405020304" pitchFamily="18" charset="0"/>
              <a:cs typeface="Times New Roman" panose="02020603050405020304" pitchFamily="18" charset="0"/>
            </a:rPr>
            <a:t>Tờ rơi</a:t>
          </a:r>
          <a:endParaRPr lang="en-US" sz="2800">
            <a:latin typeface="Times New Roman" panose="02020603050405020304" pitchFamily="18" charset="0"/>
            <a:cs typeface="Times New Roman" panose="02020603050405020304" pitchFamily="18" charset="0"/>
          </a:endParaRPr>
        </a:p>
      </dgm:t>
    </dgm:pt>
    <dgm:pt modelId="{9C951C2E-82F8-46E7-9E43-09CF431E6E7C}" type="parTrans" cxnId="{10F07AC0-6999-4DE2-A4A1-6CC08ECE59C1}">
      <dgm:prSet/>
      <dgm:spPr>
        <a:solidFill>
          <a:srgbClr val="00B050"/>
        </a:solidFill>
      </dgm:spPr>
      <dgm:t>
        <a:bodyPr/>
        <a:lstStyle/>
        <a:p>
          <a:endParaRPr lang="en-US"/>
        </a:p>
      </dgm:t>
    </dgm:pt>
    <dgm:pt modelId="{936CA526-2EB1-4B6A-BBD3-D7C1D00F6FD4}" type="sibTrans" cxnId="{10F07AC0-6999-4DE2-A4A1-6CC08ECE59C1}">
      <dgm:prSet/>
      <dgm:spPr/>
      <dgm:t>
        <a:bodyPr/>
        <a:lstStyle/>
        <a:p>
          <a:endParaRPr lang="en-US"/>
        </a:p>
      </dgm:t>
    </dgm:pt>
    <dgm:pt modelId="{BDF60F49-3E21-4ADA-BB73-67D0355137D0}">
      <dgm:prSet phldrT="[Text]" custT="1"/>
      <dgm:spPr>
        <a:solidFill>
          <a:schemeClr val="accent2">
            <a:lumMod val="50000"/>
          </a:schemeClr>
        </a:solidFill>
      </dgm:spPr>
      <dgm:t>
        <a:bodyPr/>
        <a:lstStyle/>
        <a:p>
          <a:r>
            <a:rPr lang="en-US" sz="2800" b="1" smtClean="0">
              <a:latin typeface="Times New Roman" panose="02020603050405020304" pitchFamily="18" charset="0"/>
              <a:cs typeface="Times New Roman" panose="02020603050405020304" pitchFamily="18" charset="0"/>
            </a:rPr>
            <a:t>Hội thảo, sự kiện</a:t>
          </a:r>
          <a:endParaRPr lang="en-US" sz="2800">
            <a:latin typeface="Times New Roman" panose="02020603050405020304" pitchFamily="18" charset="0"/>
            <a:cs typeface="Times New Roman" panose="02020603050405020304" pitchFamily="18" charset="0"/>
          </a:endParaRPr>
        </a:p>
      </dgm:t>
    </dgm:pt>
    <dgm:pt modelId="{1AB65D2D-590A-4998-9550-9EC54D172A32}" type="parTrans" cxnId="{9F48ACF3-B2C8-455E-9900-3F3C45D603AD}">
      <dgm:prSet/>
      <dgm:spPr>
        <a:solidFill>
          <a:schemeClr val="accent2">
            <a:lumMod val="50000"/>
          </a:schemeClr>
        </a:solidFill>
      </dgm:spPr>
      <dgm:t>
        <a:bodyPr/>
        <a:lstStyle/>
        <a:p>
          <a:endParaRPr lang="en-US"/>
        </a:p>
      </dgm:t>
    </dgm:pt>
    <dgm:pt modelId="{531B6B82-3019-452E-9041-A1A7A3929371}" type="sibTrans" cxnId="{9F48ACF3-B2C8-455E-9900-3F3C45D603AD}">
      <dgm:prSet/>
      <dgm:spPr/>
      <dgm:t>
        <a:bodyPr/>
        <a:lstStyle/>
        <a:p>
          <a:endParaRPr lang="en-US"/>
        </a:p>
      </dgm:t>
    </dgm:pt>
    <dgm:pt modelId="{6046B85E-FFC6-4B2B-B052-47EC70796833}" type="pres">
      <dgm:prSet presAssocID="{FA79A6D7-F09E-492C-8286-231EACE1A072}" presName="Name0" presStyleCnt="0">
        <dgm:presLayoutVars>
          <dgm:chMax val="1"/>
          <dgm:dir/>
          <dgm:animLvl val="ctr"/>
          <dgm:resizeHandles val="exact"/>
        </dgm:presLayoutVars>
      </dgm:prSet>
      <dgm:spPr/>
      <dgm:t>
        <a:bodyPr/>
        <a:lstStyle/>
        <a:p>
          <a:endParaRPr lang="en-US"/>
        </a:p>
      </dgm:t>
    </dgm:pt>
    <dgm:pt modelId="{4C12EB44-BB8C-42A4-B9C2-825C6B28F545}" type="pres">
      <dgm:prSet presAssocID="{081ED729-A93B-4394-B361-FDD6A2E8A24B}" presName="centerShape" presStyleLbl="node0" presStyleIdx="0" presStyleCnt="1"/>
      <dgm:spPr/>
      <dgm:t>
        <a:bodyPr/>
        <a:lstStyle/>
        <a:p>
          <a:endParaRPr lang="en-US"/>
        </a:p>
      </dgm:t>
    </dgm:pt>
    <dgm:pt modelId="{196DE5D5-D7AC-4ABD-ADA1-7595248CC15D}" type="pres">
      <dgm:prSet presAssocID="{E9FA8CD9-1101-407E-AD5C-16F8077B97F8}" presName="parTrans" presStyleLbl="sibTrans2D1" presStyleIdx="0" presStyleCnt="4"/>
      <dgm:spPr/>
      <dgm:t>
        <a:bodyPr/>
        <a:lstStyle/>
        <a:p>
          <a:endParaRPr lang="en-US"/>
        </a:p>
      </dgm:t>
    </dgm:pt>
    <dgm:pt modelId="{725F7609-FE31-4E40-A981-BE790C64E43F}" type="pres">
      <dgm:prSet presAssocID="{E9FA8CD9-1101-407E-AD5C-16F8077B97F8}" presName="connectorText" presStyleLbl="sibTrans2D1" presStyleIdx="0" presStyleCnt="4"/>
      <dgm:spPr/>
      <dgm:t>
        <a:bodyPr/>
        <a:lstStyle/>
        <a:p>
          <a:endParaRPr lang="en-US"/>
        </a:p>
      </dgm:t>
    </dgm:pt>
    <dgm:pt modelId="{12EE20C0-1179-4D41-BF65-FD3AFFDA94E5}" type="pres">
      <dgm:prSet presAssocID="{1D5D53F6-E017-44D2-98F5-63B7BA7385A0}" presName="node" presStyleLbl="node1" presStyleIdx="0" presStyleCnt="4">
        <dgm:presLayoutVars>
          <dgm:bulletEnabled val="1"/>
        </dgm:presLayoutVars>
      </dgm:prSet>
      <dgm:spPr/>
      <dgm:t>
        <a:bodyPr/>
        <a:lstStyle/>
        <a:p>
          <a:endParaRPr lang="en-US"/>
        </a:p>
      </dgm:t>
    </dgm:pt>
    <dgm:pt modelId="{77EF174C-A131-4F4B-B1AD-737F57D61CD4}" type="pres">
      <dgm:prSet presAssocID="{8A1C03AA-B771-448D-A7CC-EC92B39F6CAE}" presName="parTrans" presStyleLbl="sibTrans2D1" presStyleIdx="1" presStyleCnt="4"/>
      <dgm:spPr/>
      <dgm:t>
        <a:bodyPr/>
        <a:lstStyle/>
        <a:p>
          <a:endParaRPr lang="en-US"/>
        </a:p>
      </dgm:t>
    </dgm:pt>
    <dgm:pt modelId="{BFD672D2-ECF8-485C-8FB5-FA1480F9E8B5}" type="pres">
      <dgm:prSet presAssocID="{8A1C03AA-B771-448D-A7CC-EC92B39F6CAE}" presName="connectorText" presStyleLbl="sibTrans2D1" presStyleIdx="1" presStyleCnt="4"/>
      <dgm:spPr/>
      <dgm:t>
        <a:bodyPr/>
        <a:lstStyle/>
        <a:p>
          <a:endParaRPr lang="en-US"/>
        </a:p>
      </dgm:t>
    </dgm:pt>
    <dgm:pt modelId="{E1C3C87B-9FB9-4440-96ED-C572569AED67}" type="pres">
      <dgm:prSet presAssocID="{BE1DD363-1A94-477D-92AC-6469473FDB6C}" presName="node" presStyleLbl="node1" presStyleIdx="1" presStyleCnt="4">
        <dgm:presLayoutVars>
          <dgm:bulletEnabled val="1"/>
        </dgm:presLayoutVars>
      </dgm:prSet>
      <dgm:spPr/>
      <dgm:t>
        <a:bodyPr/>
        <a:lstStyle/>
        <a:p>
          <a:endParaRPr lang="en-US"/>
        </a:p>
      </dgm:t>
    </dgm:pt>
    <dgm:pt modelId="{BD9DC370-E15F-4589-B480-E4F90EF1953D}" type="pres">
      <dgm:prSet presAssocID="{9C951C2E-82F8-46E7-9E43-09CF431E6E7C}" presName="parTrans" presStyleLbl="sibTrans2D1" presStyleIdx="2" presStyleCnt="4"/>
      <dgm:spPr/>
      <dgm:t>
        <a:bodyPr/>
        <a:lstStyle/>
        <a:p>
          <a:endParaRPr lang="en-US"/>
        </a:p>
      </dgm:t>
    </dgm:pt>
    <dgm:pt modelId="{B472C885-9862-4258-968B-D552F05659EC}" type="pres">
      <dgm:prSet presAssocID="{9C951C2E-82F8-46E7-9E43-09CF431E6E7C}" presName="connectorText" presStyleLbl="sibTrans2D1" presStyleIdx="2" presStyleCnt="4"/>
      <dgm:spPr/>
      <dgm:t>
        <a:bodyPr/>
        <a:lstStyle/>
        <a:p>
          <a:endParaRPr lang="en-US"/>
        </a:p>
      </dgm:t>
    </dgm:pt>
    <dgm:pt modelId="{63B58477-A509-44BF-BFC0-055854469E63}" type="pres">
      <dgm:prSet presAssocID="{0A4C4C39-BE5B-404B-902E-8D43420579A1}" presName="node" presStyleLbl="node1" presStyleIdx="2" presStyleCnt="4">
        <dgm:presLayoutVars>
          <dgm:bulletEnabled val="1"/>
        </dgm:presLayoutVars>
      </dgm:prSet>
      <dgm:spPr/>
      <dgm:t>
        <a:bodyPr/>
        <a:lstStyle/>
        <a:p>
          <a:endParaRPr lang="en-US"/>
        </a:p>
      </dgm:t>
    </dgm:pt>
    <dgm:pt modelId="{4144C654-EF88-4BE8-9F32-21069C2442DF}" type="pres">
      <dgm:prSet presAssocID="{1AB65D2D-590A-4998-9550-9EC54D172A32}" presName="parTrans" presStyleLbl="sibTrans2D1" presStyleIdx="3" presStyleCnt="4"/>
      <dgm:spPr/>
      <dgm:t>
        <a:bodyPr/>
        <a:lstStyle/>
        <a:p>
          <a:endParaRPr lang="en-US"/>
        </a:p>
      </dgm:t>
    </dgm:pt>
    <dgm:pt modelId="{3F9D5D25-9078-497E-BFB7-EA6E86FC97C3}" type="pres">
      <dgm:prSet presAssocID="{1AB65D2D-590A-4998-9550-9EC54D172A32}" presName="connectorText" presStyleLbl="sibTrans2D1" presStyleIdx="3" presStyleCnt="4"/>
      <dgm:spPr/>
      <dgm:t>
        <a:bodyPr/>
        <a:lstStyle/>
        <a:p>
          <a:endParaRPr lang="en-US"/>
        </a:p>
      </dgm:t>
    </dgm:pt>
    <dgm:pt modelId="{EAC315E8-D0DA-49D0-9C13-9A6DB38C5CE5}" type="pres">
      <dgm:prSet presAssocID="{BDF60F49-3E21-4ADA-BB73-67D0355137D0}" presName="node" presStyleLbl="node1" presStyleIdx="3" presStyleCnt="4">
        <dgm:presLayoutVars>
          <dgm:bulletEnabled val="1"/>
        </dgm:presLayoutVars>
      </dgm:prSet>
      <dgm:spPr/>
      <dgm:t>
        <a:bodyPr/>
        <a:lstStyle/>
        <a:p>
          <a:endParaRPr lang="en-US"/>
        </a:p>
      </dgm:t>
    </dgm:pt>
  </dgm:ptLst>
  <dgm:cxnLst>
    <dgm:cxn modelId="{DBCC39EA-4FAC-47AF-995E-4F5E479DDE37}" type="presOf" srcId="{8A1C03AA-B771-448D-A7CC-EC92B39F6CAE}" destId="{77EF174C-A131-4F4B-B1AD-737F57D61CD4}" srcOrd="0" destOrd="0" presId="urn:microsoft.com/office/officeart/2005/8/layout/radial5"/>
    <dgm:cxn modelId="{2E9D5F3C-B8A3-4E2F-BEB2-03B545274C83}" type="presOf" srcId="{081ED729-A93B-4394-B361-FDD6A2E8A24B}" destId="{4C12EB44-BB8C-42A4-B9C2-825C6B28F545}" srcOrd="0" destOrd="0" presId="urn:microsoft.com/office/officeart/2005/8/layout/radial5"/>
    <dgm:cxn modelId="{4CF8165C-C7A7-4BB4-B97D-0EAD7CD474E4}" type="presOf" srcId="{E9FA8CD9-1101-407E-AD5C-16F8077B97F8}" destId="{196DE5D5-D7AC-4ABD-ADA1-7595248CC15D}" srcOrd="0" destOrd="0" presId="urn:microsoft.com/office/officeart/2005/8/layout/radial5"/>
    <dgm:cxn modelId="{10F07AC0-6999-4DE2-A4A1-6CC08ECE59C1}" srcId="{081ED729-A93B-4394-B361-FDD6A2E8A24B}" destId="{0A4C4C39-BE5B-404B-902E-8D43420579A1}" srcOrd="2" destOrd="0" parTransId="{9C951C2E-82F8-46E7-9E43-09CF431E6E7C}" sibTransId="{936CA526-2EB1-4B6A-BBD3-D7C1D00F6FD4}"/>
    <dgm:cxn modelId="{91D4A1AE-F6C8-40A4-A4A0-438F634A37A4}" type="presOf" srcId="{FA79A6D7-F09E-492C-8286-231EACE1A072}" destId="{6046B85E-FFC6-4B2B-B052-47EC70796833}" srcOrd="0" destOrd="0" presId="urn:microsoft.com/office/officeart/2005/8/layout/radial5"/>
    <dgm:cxn modelId="{CE1D3A71-C403-4E0F-9647-F71B4E332B6E}" type="presOf" srcId="{9C951C2E-82F8-46E7-9E43-09CF431E6E7C}" destId="{B472C885-9862-4258-968B-D552F05659EC}" srcOrd="1" destOrd="0" presId="urn:microsoft.com/office/officeart/2005/8/layout/radial5"/>
    <dgm:cxn modelId="{8A915B77-3B01-4703-B802-EC13A5CB251D}" type="presOf" srcId="{8A1C03AA-B771-448D-A7CC-EC92B39F6CAE}" destId="{BFD672D2-ECF8-485C-8FB5-FA1480F9E8B5}" srcOrd="1" destOrd="0" presId="urn:microsoft.com/office/officeart/2005/8/layout/radial5"/>
    <dgm:cxn modelId="{9580ED62-C142-4B3A-A817-3E145E2BA205}" type="presOf" srcId="{1D5D53F6-E017-44D2-98F5-63B7BA7385A0}" destId="{12EE20C0-1179-4D41-BF65-FD3AFFDA94E5}" srcOrd="0" destOrd="0" presId="urn:microsoft.com/office/officeart/2005/8/layout/radial5"/>
    <dgm:cxn modelId="{D9A6C4C2-BDDC-467B-99F2-634936E3902C}" type="presOf" srcId="{BDF60F49-3E21-4ADA-BB73-67D0355137D0}" destId="{EAC315E8-D0DA-49D0-9C13-9A6DB38C5CE5}" srcOrd="0" destOrd="0" presId="urn:microsoft.com/office/officeart/2005/8/layout/radial5"/>
    <dgm:cxn modelId="{0DEBA3CE-48F8-4D92-8CF2-C895F34D70D0}" srcId="{081ED729-A93B-4394-B361-FDD6A2E8A24B}" destId="{1D5D53F6-E017-44D2-98F5-63B7BA7385A0}" srcOrd="0" destOrd="0" parTransId="{E9FA8CD9-1101-407E-AD5C-16F8077B97F8}" sibTransId="{40AB530D-69A1-4C40-9EEC-7777977EC99D}"/>
    <dgm:cxn modelId="{9CC19014-38ED-4CD1-9E76-5C408279F868}" srcId="{FA79A6D7-F09E-492C-8286-231EACE1A072}" destId="{081ED729-A93B-4394-B361-FDD6A2E8A24B}" srcOrd="0" destOrd="0" parTransId="{C1B51DD9-438D-493A-A3A2-DABB41E40EAC}" sibTransId="{7A3219DE-552D-432C-95F5-36C812422862}"/>
    <dgm:cxn modelId="{C355E3F3-7B18-43BE-8EA1-DFF275317A33}" type="presOf" srcId="{1AB65D2D-590A-4998-9550-9EC54D172A32}" destId="{3F9D5D25-9078-497E-BFB7-EA6E86FC97C3}" srcOrd="1" destOrd="0" presId="urn:microsoft.com/office/officeart/2005/8/layout/radial5"/>
    <dgm:cxn modelId="{F958BE1F-F229-4E49-A10A-57EF9CE49ACB}" type="presOf" srcId="{E9FA8CD9-1101-407E-AD5C-16F8077B97F8}" destId="{725F7609-FE31-4E40-A981-BE790C64E43F}" srcOrd="1" destOrd="0" presId="urn:microsoft.com/office/officeart/2005/8/layout/radial5"/>
    <dgm:cxn modelId="{AE690BA7-1BE1-4EA8-868F-87C7E8666347}" srcId="{081ED729-A93B-4394-B361-FDD6A2E8A24B}" destId="{BE1DD363-1A94-477D-92AC-6469473FDB6C}" srcOrd="1" destOrd="0" parTransId="{8A1C03AA-B771-448D-A7CC-EC92B39F6CAE}" sibTransId="{7DFA7E71-1A9D-40FF-811A-5960AB70E972}"/>
    <dgm:cxn modelId="{9F48ACF3-B2C8-455E-9900-3F3C45D603AD}" srcId="{081ED729-A93B-4394-B361-FDD6A2E8A24B}" destId="{BDF60F49-3E21-4ADA-BB73-67D0355137D0}" srcOrd="3" destOrd="0" parTransId="{1AB65D2D-590A-4998-9550-9EC54D172A32}" sibTransId="{531B6B82-3019-452E-9041-A1A7A3929371}"/>
    <dgm:cxn modelId="{BF469EDE-F783-4939-A409-D8BDCAE9DEB8}" type="presOf" srcId="{BE1DD363-1A94-477D-92AC-6469473FDB6C}" destId="{E1C3C87B-9FB9-4440-96ED-C572569AED67}" srcOrd="0" destOrd="0" presId="urn:microsoft.com/office/officeart/2005/8/layout/radial5"/>
    <dgm:cxn modelId="{C969ADC1-1C06-45B1-9CFF-2C7401A9ACE4}" type="presOf" srcId="{0A4C4C39-BE5B-404B-902E-8D43420579A1}" destId="{63B58477-A509-44BF-BFC0-055854469E63}" srcOrd="0" destOrd="0" presId="urn:microsoft.com/office/officeart/2005/8/layout/radial5"/>
    <dgm:cxn modelId="{CC9DEF68-241D-4C86-84EA-61B5AD56E2C2}" type="presOf" srcId="{1AB65D2D-590A-4998-9550-9EC54D172A32}" destId="{4144C654-EF88-4BE8-9F32-21069C2442DF}" srcOrd="0" destOrd="0" presId="urn:microsoft.com/office/officeart/2005/8/layout/radial5"/>
    <dgm:cxn modelId="{C0089FBB-99A4-4CCC-9657-4C91CF9F29E5}" type="presOf" srcId="{9C951C2E-82F8-46E7-9E43-09CF431E6E7C}" destId="{BD9DC370-E15F-4589-B480-E4F90EF1953D}" srcOrd="0" destOrd="0" presId="urn:microsoft.com/office/officeart/2005/8/layout/radial5"/>
    <dgm:cxn modelId="{E76B5307-3F43-4D1B-A193-7F3D11571EF3}" type="presParOf" srcId="{6046B85E-FFC6-4B2B-B052-47EC70796833}" destId="{4C12EB44-BB8C-42A4-B9C2-825C6B28F545}" srcOrd="0" destOrd="0" presId="urn:microsoft.com/office/officeart/2005/8/layout/radial5"/>
    <dgm:cxn modelId="{B201C765-F2ED-48D2-B935-ED97622E8258}" type="presParOf" srcId="{6046B85E-FFC6-4B2B-B052-47EC70796833}" destId="{196DE5D5-D7AC-4ABD-ADA1-7595248CC15D}" srcOrd="1" destOrd="0" presId="urn:microsoft.com/office/officeart/2005/8/layout/radial5"/>
    <dgm:cxn modelId="{C027DDA6-A9A0-4003-B515-6A9F869429BF}" type="presParOf" srcId="{196DE5D5-D7AC-4ABD-ADA1-7595248CC15D}" destId="{725F7609-FE31-4E40-A981-BE790C64E43F}" srcOrd="0" destOrd="0" presId="urn:microsoft.com/office/officeart/2005/8/layout/radial5"/>
    <dgm:cxn modelId="{AAF05F38-937C-4019-80F6-7F79AD7DA765}" type="presParOf" srcId="{6046B85E-FFC6-4B2B-B052-47EC70796833}" destId="{12EE20C0-1179-4D41-BF65-FD3AFFDA94E5}" srcOrd="2" destOrd="0" presId="urn:microsoft.com/office/officeart/2005/8/layout/radial5"/>
    <dgm:cxn modelId="{3E4D06D9-561A-44EC-BEBC-12BC33BF414F}" type="presParOf" srcId="{6046B85E-FFC6-4B2B-B052-47EC70796833}" destId="{77EF174C-A131-4F4B-B1AD-737F57D61CD4}" srcOrd="3" destOrd="0" presId="urn:microsoft.com/office/officeart/2005/8/layout/radial5"/>
    <dgm:cxn modelId="{BF55CD8A-9C03-49B6-92A9-BF499140F832}" type="presParOf" srcId="{77EF174C-A131-4F4B-B1AD-737F57D61CD4}" destId="{BFD672D2-ECF8-485C-8FB5-FA1480F9E8B5}" srcOrd="0" destOrd="0" presId="urn:microsoft.com/office/officeart/2005/8/layout/radial5"/>
    <dgm:cxn modelId="{4DEA1D74-C509-4AA4-99E3-1A67E67F92A0}" type="presParOf" srcId="{6046B85E-FFC6-4B2B-B052-47EC70796833}" destId="{E1C3C87B-9FB9-4440-96ED-C572569AED67}" srcOrd="4" destOrd="0" presId="urn:microsoft.com/office/officeart/2005/8/layout/radial5"/>
    <dgm:cxn modelId="{2C9237DF-1E6C-4EBD-8539-18B7CE404B5D}" type="presParOf" srcId="{6046B85E-FFC6-4B2B-B052-47EC70796833}" destId="{BD9DC370-E15F-4589-B480-E4F90EF1953D}" srcOrd="5" destOrd="0" presId="urn:microsoft.com/office/officeart/2005/8/layout/radial5"/>
    <dgm:cxn modelId="{493B1B0D-BC66-4CBB-8975-BCC671FC6C41}" type="presParOf" srcId="{BD9DC370-E15F-4589-B480-E4F90EF1953D}" destId="{B472C885-9862-4258-968B-D552F05659EC}" srcOrd="0" destOrd="0" presId="urn:microsoft.com/office/officeart/2005/8/layout/radial5"/>
    <dgm:cxn modelId="{6A2DBA58-5A99-44E9-9623-AA091309E659}" type="presParOf" srcId="{6046B85E-FFC6-4B2B-B052-47EC70796833}" destId="{63B58477-A509-44BF-BFC0-055854469E63}" srcOrd="6" destOrd="0" presId="urn:microsoft.com/office/officeart/2005/8/layout/radial5"/>
    <dgm:cxn modelId="{93BDE3D4-E85B-40A1-A878-9F1A3839A453}" type="presParOf" srcId="{6046B85E-FFC6-4B2B-B052-47EC70796833}" destId="{4144C654-EF88-4BE8-9F32-21069C2442DF}" srcOrd="7" destOrd="0" presId="urn:microsoft.com/office/officeart/2005/8/layout/radial5"/>
    <dgm:cxn modelId="{600214F7-EFFA-4953-9114-DFAF5702FA5C}" type="presParOf" srcId="{4144C654-EF88-4BE8-9F32-21069C2442DF}" destId="{3F9D5D25-9078-497E-BFB7-EA6E86FC97C3}" srcOrd="0" destOrd="0" presId="urn:microsoft.com/office/officeart/2005/8/layout/radial5"/>
    <dgm:cxn modelId="{778E1836-8731-45A4-BDFE-C6863869A3E4}" type="presParOf" srcId="{6046B85E-FFC6-4B2B-B052-47EC70796833}" destId="{EAC315E8-D0DA-49D0-9C13-9A6DB38C5CE5}"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Xác định triển vọng khách hàng</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Lập kế hoạch Marketing</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BAD92542-07E2-48CF-9FCE-5951ED99EA69}">
      <dgm:prSet phldrT="[Text]"/>
      <dgm:spPr>
        <a:solidFill>
          <a:srgbClr val="FFC000"/>
        </a:solidFill>
      </dgm:spPr>
      <dgm:t>
        <a:bodyPr/>
        <a:lstStyle/>
        <a:p>
          <a:r>
            <a:rPr lang="en-US" b="1" smtClean="0"/>
            <a:t>Kế hoạch lực lượng bán hàng</a:t>
          </a:r>
          <a:endParaRPr lang="en-US"/>
        </a:p>
      </dgm:t>
    </dgm:pt>
    <dgm:pt modelId="{B6F13A8E-4F6C-46F7-A99E-0F78F254B093}" type="parTrans" cxnId="{8EDAA0B0-B92C-4660-AC99-5F94BA9B30DB}">
      <dgm:prSet/>
      <dgm:spPr/>
      <dgm:t>
        <a:bodyPr/>
        <a:lstStyle/>
        <a:p>
          <a:endParaRPr lang="en-US"/>
        </a:p>
      </dgm:t>
    </dgm:pt>
    <dgm:pt modelId="{7260F784-6D6A-4E28-AC00-F41F290D9E06}" type="sibTrans" cxnId="{8EDAA0B0-B92C-4660-AC99-5F94BA9B30DB}">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F4F173"/>
        </a:solidFill>
      </dgm:spPr>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FFFF00"/>
        </a:solidFill>
      </dgm:spPr>
    </dgm:pt>
    <dgm:pt modelId="{9E67C3A6-A6B1-47E4-9ACD-DA49B3B477EE}" type="pres">
      <dgm:prSet presAssocID="{BAD92542-07E2-48CF-9FCE-5951ED99EA69}" presName="text_3" presStyleLbl="node1" presStyleIdx="2" presStyleCnt="3">
        <dgm:presLayoutVars>
          <dgm:bulletEnabled val="1"/>
        </dgm:presLayoutVars>
      </dgm:prSet>
      <dgm:spPr/>
      <dgm:t>
        <a:bodyPr/>
        <a:lstStyle/>
        <a:p>
          <a:endParaRPr lang="en-US"/>
        </a:p>
      </dgm:t>
    </dgm:pt>
    <dgm:pt modelId="{4301D6FF-62D1-4E07-8245-30BDEB153D51}" type="pres">
      <dgm:prSet presAssocID="{BAD92542-07E2-48CF-9FCE-5951ED99EA69}" presName="accent_3" presStyleCnt="0"/>
      <dgm:spPr/>
    </dgm:pt>
    <dgm:pt modelId="{568F9054-D2D2-4BFE-AD58-3D6BB47FCBBB}" type="pres">
      <dgm:prSet presAssocID="{BAD92542-07E2-48CF-9FCE-5951ED99EA69}" presName="accentRepeatNode" presStyleLbl="solidFgAcc1" presStyleIdx="2" presStyleCnt="3"/>
      <dgm:spPr>
        <a:solidFill>
          <a:srgbClr val="FFC000"/>
        </a:solidFill>
      </dgm:spPr>
    </dgm:pt>
  </dgm:ptLst>
  <dgm:cxnLst>
    <dgm:cxn modelId="{E8292F6E-2775-4A38-9C84-B9D7486D4F0A}" type="presOf" srcId="{BAD92542-07E2-48CF-9FCE-5951ED99EA69}" destId="{9E67C3A6-A6B1-47E4-9ACD-DA49B3B477EE}" srcOrd="0" destOrd="0" presId="urn:microsoft.com/office/officeart/2008/layout/VerticalCurvedLi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8EDAA0B0-B92C-4660-AC99-5F94BA9B30DB}" srcId="{13BF7155-BE45-4CF9-B41C-0D474A570606}" destId="{BAD92542-07E2-48CF-9FCE-5951ED99EA69}" srcOrd="2" destOrd="0" parTransId="{B6F13A8E-4F6C-46F7-A99E-0F78F254B093}" sibTransId="{7260F784-6D6A-4E28-AC00-F41F290D9E06}"/>
    <dgm:cxn modelId="{0706EEE6-477C-4DCB-B530-51E51F6CE2A2}" srcId="{13BF7155-BE45-4CF9-B41C-0D474A570606}" destId="{5A1B949C-74D4-408C-BF4F-71E7093C8B8A}" srcOrd="0" destOrd="0" parTransId="{AE599B2E-FDDE-42F4-920E-072EB70282DC}" sibTransId="{FA5E38D6-DC51-4AF6-A245-9E2506A06C37}"/>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EED38429-73EE-4CAA-ABF0-61E7FD8CAEBC}" type="presParOf" srcId="{241F2806-A872-4DC0-88E6-5066154DF9EA}" destId="{9E67C3A6-A6B1-47E4-9ACD-DA49B3B477EE}" srcOrd="5" destOrd="0" presId="urn:microsoft.com/office/officeart/2008/layout/VerticalCurvedList"/>
    <dgm:cxn modelId="{09895760-E0F8-45B5-BBBE-78FA33889F80}" type="presParOf" srcId="{241F2806-A872-4DC0-88E6-5066154DF9EA}" destId="{4301D6FF-62D1-4E07-8245-30BDEB153D51}" srcOrd="6" destOrd="0" presId="urn:microsoft.com/office/officeart/2008/layout/VerticalCurvedList"/>
    <dgm:cxn modelId="{395BB3C3-2919-49E6-B377-785D9567F49F}" type="presParOf" srcId="{4301D6FF-62D1-4E07-8245-30BDEB153D51}" destId="{568F9054-D2D2-4BFE-AD58-3D6BB47FCBB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8AA46CC0-EA97-481B-9317-DC2DE5ECC0DF}">
      <dgm:prSet phldrT="[Text]" custT="1"/>
      <dgm:spPr>
        <a:solidFill>
          <a:srgbClr val="CC6600"/>
        </a:solidFill>
      </dgm:spPr>
      <dgm:t>
        <a:bodyPr/>
        <a:lstStyle/>
        <a:p>
          <a:r>
            <a:rPr lang="en-US" sz="15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a:t>
          </a:r>
          <a:endParaRPr lang="en-US" sz="1500" b="1"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CC26505-5329-4C41-8AB4-1A6A38BB77B7}" type="parTrans" cxnId="{586C5E4F-203A-4983-AA33-E65F17C4DA18}">
      <dgm:prSet/>
      <dgm:spPr/>
      <dgm:t>
        <a:bodyPr/>
        <a:lstStyle/>
        <a:p>
          <a:endParaRPr lang="en-US"/>
        </a:p>
      </dgm:t>
    </dgm:pt>
    <dgm:pt modelId="{0DA0C18E-F040-4AD9-83FC-6427E984081E}" type="sibTrans" cxnId="{586C5E4F-203A-4983-AA33-E65F17C4DA18}">
      <dgm:prSet/>
      <dgm:spPr/>
      <dgm:t>
        <a:bodyPr/>
        <a:lstStyle/>
        <a:p>
          <a:endParaRPr lang="en-US"/>
        </a:p>
      </dgm:t>
    </dgm:pt>
    <dgm:pt modelId="{A0D746D5-4847-4613-8D81-BBBCFA9C5B0A}">
      <dgm:prSet phldrT="[Text]" custT="1"/>
      <dgm:spPr>
        <a:solidFill>
          <a:srgbClr val="0000FF"/>
        </a:solidFill>
      </dgm:spPr>
      <dgm:t>
        <a:bodyPr/>
        <a:lstStyle/>
        <a:p>
          <a:r>
            <a:rPr lang="en-US" sz="1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endParaRPr 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C903B26-CE0F-459E-974F-55A21D21FAF3}" type="parTrans" cxnId="{2A890581-394F-46C8-9424-E2B47F03B449}">
      <dgm:prSet/>
      <dgm:spPr/>
      <dgm:t>
        <a:bodyPr/>
        <a:lstStyle/>
        <a:p>
          <a:endParaRPr lang="en-US"/>
        </a:p>
      </dgm:t>
    </dgm:pt>
    <dgm:pt modelId="{6235B7F7-F203-489D-9CAD-68914C99B3B0}" type="sibTrans" cxnId="{2A890581-394F-46C8-9424-E2B47F03B449}">
      <dgm:prSet/>
      <dgm:spPr/>
      <dgm:t>
        <a:bodyPr/>
        <a:lstStyle/>
        <a:p>
          <a:endParaRPr lang="en-US"/>
        </a:p>
      </dgm:t>
    </dgm:pt>
    <dgm:pt modelId="{EE21901D-5D66-4FA2-8CC6-EE6244B0C17D}">
      <dgm:prSet phldrT="[Text]" custT="1"/>
      <dgm:spPr>
        <a:solidFill>
          <a:srgbClr val="6600CC"/>
        </a:solidFill>
      </dgm:spPr>
      <dgm:t>
        <a:bodyPr/>
        <a:lstStyle/>
        <a:p>
          <a:r>
            <a:rPr lang="en-US" sz="1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Target </a:t>
          </a:r>
          <a:endParaRPr 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BCFAE86-75CA-4084-8EFF-AF95E2BCFF77}" type="parTrans" cxnId="{7A6FA161-97F8-4ACA-AC65-C750EDDEAC5A}">
      <dgm:prSet/>
      <dgm:spPr/>
      <dgm:t>
        <a:bodyPr/>
        <a:lstStyle/>
        <a:p>
          <a:endParaRPr lang="en-US"/>
        </a:p>
      </dgm:t>
    </dgm:pt>
    <dgm:pt modelId="{7106FEC9-20AB-4798-A2B1-2C77B3334FE3}" type="sibTrans" cxnId="{7A6FA161-97F8-4ACA-AC65-C750EDDEAC5A}">
      <dgm:prSet/>
      <dgm:spPr/>
      <dgm:t>
        <a:bodyPr/>
        <a:lstStyle/>
        <a:p>
          <a:endParaRPr lang="en-US"/>
        </a:p>
      </dgm:t>
    </dgm:pt>
    <dgm:pt modelId="{7AD56DC8-EA00-4C09-87A2-9C25E3508394}">
      <dgm:prSet phldrT="[Text]" custT="1"/>
      <dgm:spPr>
        <a:solidFill>
          <a:srgbClr val="6CB4A6"/>
        </a:solidFill>
      </dgm:spPr>
      <dgm:t>
        <a:bodyPr/>
        <a:lstStyle/>
        <a:p>
          <a:r>
            <a:rPr lang="en-US" sz="1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 </a:t>
          </a:r>
          <a:endParaRPr 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2322862-7376-4EC8-944C-934D9FB38001}" type="parTrans" cxnId="{EC64AE11-78CB-4876-A64E-16194A7B591C}">
      <dgm:prSet/>
      <dgm:spPr/>
      <dgm:t>
        <a:bodyPr/>
        <a:lstStyle/>
        <a:p>
          <a:endParaRPr lang="en-US"/>
        </a:p>
      </dgm:t>
    </dgm:pt>
    <dgm:pt modelId="{AB4CB40E-5DE7-4BD2-ADA0-673E9F4EFAE7}" type="sibTrans" cxnId="{EC64AE11-78CB-4876-A64E-16194A7B591C}">
      <dgm:prSet/>
      <dgm:spPr/>
      <dgm:t>
        <a:bodyPr/>
        <a:lstStyle/>
        <a:p>
          <a:endParaRPr lang="en-US"/>
        </a:p>
      </dgm:t>
    </dgm:pt>
    <dgm:pt modelId="{14BFD55C-C159-4B1A-B815-7127BDE97416}">
      <dgm:prSet phldrT="[Text]" custT="1"/>
      <dgm:spPr>
        <a:solidFill>
          <a:schemeClr val="accent1">
            <a:lumMod val="75000"/>
          </a:schemeClr>
        </a:solidFill>
      </dgm:spPr>
      <dgm:t>
        <a:bodyPr/>
        <a:lstStyle/>
        <a:p>
          <a:r>
            <a:rPr lang="en-US" sz="15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&amp; Tactics</a:t>
          </a:r>
          <a:r>
            <a:rPr lang="en-US" sz="1600" b="1" i="1" smtClean="0">
              <a:effectLst>
                <a:outerShdw blurRad="38100" dist="38100" dir="2700000" algn="tl">
                  <a:srgbClr val="000000">
                    <a:alpha val="43137"/>
                  </a:srgbClr>
                </a:outerShdw>
              </a:effectLst>
            </a:rPr>
            <a:t> </a:t>
          </a:r>
          <a:endParaRPr lang="en-US" sz="1600" b="1">
            <a:effectLst>
              <a:outerShdw blurRad="38100" dist="38100" dir="2700000" algn="tl">
                <a:srgbClr val="000000">
                  <a:alpha val="43137"/>
                </a:srgbClr>
              </a:outerShdw>
            </a:effectLst>
          </a:endParaRPr>
        </a:p>
      </dgm:t>
    </dgm:pt>
    <dgm:pt modelId="{C5D89097-4A3D-42BA-B446-AFB66CCC5AE3}" type="parTrans" cxnId="{5FAD767F-69D3-486B-8129-8E4C3DE8B5A5}">
      <dgm:prSet/>
      <dgm:spPr/>
      <dgm:t>
        <a:bodyPr/>
        <a:lstStyle/>
        <a:p>
          <a:endParaRPr lang="en-US"/>
        </a:p>
      </dgm:t>
    </dgm:pt>
    <dgm:pt modelId="{E35E3CAC-8E9B-4307-AB22-F2417AD85754}" type="sibTrans" cxnId="{5FAD767F-69D3-486B-8129-8E4C3DE8B5A5}">
      <dgm:prSet/>
      <dgm:spPr/>
      <dgm:t>
        <a:bodyPr/>
        <a:lstStyle/>
        <a:p>
          <a:endParaRPr lang="en-US"/>
        </a:p>
      </dgm:t>
    </dgm:pt>
    <dgm:pt modelId="{51DB17BE-3850-45FC-B419-208FD7FB6DD1}">
      <dgm:prSet phldrT="[Text]" custT="1"/>
      <dgm:spPr>
        <a:solidFill>
          <a:schemeClr val="accent6">
            <a:lumMod val="75000"/>
          </a:schemeClr>
        </a:solidFill>
      </dgm:spPr>
      <dgm:t>
        <a:bodyPr/>
        <a:lstStyle/>
        <a:p>
          <a:r>
            <a:rPr lang="en-US" sz="16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Channels </a:t>
          </a:r>
          <a:endParaRPr lang="en-US" sz="16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47DA79C-10AA-487D-9653-1FA391FBE475}" type="parTrans" cxnId="{C12EF47F-1CFE-4893-B67F-B0B19B7E129F}">
      <dgm:prSet/>
      <dgm:spPr/>
      <dgm:t>
        <a:bodyPr/>
        <a:lstStyle/>
        <a:p>
          <a:endParaRPr lang="en-US"/>
        </a:p>
      </dgm:t>
    </dgm:pt>
    <dgm:pt modelId="{959D860A-D45F-4B6D-B49E-D013C11CBB63}" type="sibTrans" cxnId="{C12EF47F-1CFE-4893-B67F-B0B19B7E129F}">
      <dgm:prSet/>
      <dgm:spPr/>
      <dgm:t>
        <a:bodyPr/>
        <a:lstStyle/>
        <a:p>
          <a:endParaRPr lang="en-US"/>
        </a:p>
      </dgm:t>
    </dgm:pt>
    <dgm:pt modelId="{CAE3E7AD-188B-4A62-B118-5F9E9BAF2900}">
      <dgm:prSet phldrT="[Text]" custT="1"/>
      <dgm:spPr>
        <a:solidFill>
          <a:srgbClr val="00B050"/>
        </a:solidFill>
      </dgm:spPr>
      <dgm:t>
        <a:bodyPr/>
        <a:lstStyle/>
        <a:p>
          <a:r>
            <a:rPr lang="en-US" sz="1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a:t>
          </a:r>
          <a:endParaRPr 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85BAAB9-A05B-4D80-B4F3-4904C0DFD2E4}" type="parTrans" cxnId="{9556A50E-2B5A-414A-84A3-8029BAF13B9E}">
      <dgm:prSet/>
      <dgm:spPr/>
      <dgm:t>
        <a:bodyPr/>
        <a:lstStyle/>
        <a:p>
          <a:endParaRPr lang="en-US"/>
        </a:p>
      </dgm:t>
    </dgm:pt>
    <dgm:pt modelId="{D9360FB5-9563-495C-AF08-BC29339F231D}" type="sibTrans" cxnId="{9556A50E-2B5A-414A-84A3-8029BAF13B9E}">
      <dgm:prSet/>
      <dgm:spPr/>
      <dgm:t>
        <a:bodyPr/>
        <a:lstStyle/>
        <a:p>
          <a:endParaRPr lang="en-US"/>
        </a:p>
      </dgm:t>
    </dgm:pt>
    <dgm:pt modelId="{91EB02D3-8A52-4A55-A362-ABC112F069A3}">
      <dgm:prSet phldrT="[Text]" custT="1"/>
      <dgm:spPr>
        <a:solidFill>
          <a:schemeClr val="accent6">
            <a:lumMod val="50000"/>
          </a:schemeClr>
        </a:solidFill>
      </dgm:spPr>
      <dgm:t>
        <a:bodyPr/>
        <a:lstStyle/>
        <a:p>
          <a:r>
            <a:rPr lang="en-US" sz="1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Budget </a:t>
          </a:r>
          <a:endParaRPr lang="en-US" sz="18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6972043-D3EF-45F4-B41D-46E7121739BD}" type="parTrans" cxnId="{BD3DCB83-A912-4D7B-A2C2-24D36D87AA30}">
      <dgm:prSet/>
      <dgm:spPr/>
      <dgm:t>
        <a:bodyPr/>
        <a:lstStyle/>
        <a:p>
          <a:endParaRPr lang="en-US"/>
        </a:p>
      </dgm:t>
    </dgm:pt>
    <dgm:pt modelId="{6F3602A0-AFE2-4F00-957F-F35DC9A2D783}" type="sibTrans" cxnId="{BD3DCB83-A912-4D7B-A2C2-24D36D87AA30}">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23D6F3CA-A754-4A06-8550-31DF78A1ED41}" type="pres">
      <dgm:prSet presAssocID="{8AA46CC0-EA97-481B-9317-DC2DE5ECC0DF}" presName="compNode" presStyleCnt="0"/>
      <dgm:spPr/>
    </dgm:pt>
    <dgm:pt modelId="{31D5CCED-7A84-4CD7-BC0F-8EFD50A2F79F}" type="pres">
      <dgm:prSet presAssocID="{8AA46CC0-EA97-481B-9317-DC2DE5ECC0DF}" presName="bkgdShape" presStyleLbl="node1" presStyleIdx="0" presStyleCnt="8" custLinFactNeighborX="1061"/>
      <dgm:spPr/>
      <dgm:t>
        <a:bodyPr/>
        <a:lstStyle/>
        <a:p>
          <a:endParaRPr lang="en-US"/>
        </a:p>
      </dgm:t>
    </dgm:pt>
    <dgm:pt modelId="{F8526D81-B679-4668-9E19-A9F0F9843E0E}" type="pres">
      <dgm:prSet presAssocID="{8AA46CC0-EA97-481B-9317-DC2DE5ECC0DF}" presName="nodeTx" presStyleLbl="node1" presStyleIdx="0" presStyleCnt="8">
        <dgm:presLayoutVars>
          <dgm:bulletEnabled val="1"/>
        </dgm:presLayoutVars>
      </dgm:prSet>
      <dgm:spPr/>
      <dgm:t>
        <a:bodyPr/>
        <a:lstStyle/>
        <a:p>
          <a:endParaRPr lang="en-US"/>
        </a:p>
      </dgm:t>
    </dgm:pt>
    <dgm:pt modelId="{5A361D78-1E3C-4DF6-B231-E3ABB16E9439}" type="pres">
      <dgm:prSet presAssocID="{8AA46CC0-EA97-481B-9317-DC2DE5ECC0DF}" presName="invisiNode" presStyleLbl="node1" presStyleIdx="0" presStyleCnt="8"/>
      <dgm:spPr/>
    </dgm:pt>
    <dgm:pt modelId="{B26A67B8-C5AD-4829-AA5F-967AB50EE349}" type="pres">
      <dgm:prSet presAssocID="{8AA46CC0-EA97-481B-9317-DC2DE5ECC0DF}" presName="imagNode" presStyleLbl="fgImgPlace1" presStyleIdx="0" presStyleCnt="8"/>
      <dgm:spPr>
        <a:blipFill>
          <a:blip xmlns:r="http://schemas.openxmlformats.org/officeDocument/2006/relationships" r:embed="rId1">
            <a:extLst>
              <a:ext uri="{28A0092B-C50C-407E-A947-70E740481C1C}">
                <a14:useLocalDpi xmlns:a14="http://schemas.microsoft.com/office/drawing/2010/main" val="0"/>
              </a:ext>
            </a:extLst>
          </a:blip>
          <a:srcRect/>
          <a:stretch>
            <a:fillRect l="-63000" r="-63000"/>
          </a:stretch>
        </a:blipFill>
      </dgm:spPr>
    </dgm:pt>
    <dgm:pt modelId="{F4B0D0BA-01AF-4C04-9735-E69163D18000}" type="pres">
      <dgm:prSet presAssocID="{0DA0C18E-F040-4AD9-83FC-6427E984081E}" presName="sibTrans" presStyleLbl="sibTrans2D1" presStyleIdx="0" presStyleCnt="0"/>
      <dgm:spPr/>
      <dgm:t>
        <a:bodyPr/>
        <a:lstStyle/>
        <a:p>
          <a:endParaRPr lang="en-US"/>
        </a:p>
      </dgm:t>
    </dgm:pt>
    <dgm:pt modelId="{8991BA72-82F4-4B11-8F29-0F064A2B7B18}" type="pres">
      <dgm:prSet presAssocID="{A0D746D5-4847-4613-8D81-BBBCFA9C5B0A}" presName="compNode" presStyleCnt="0"/>
      <dgm:spPr/>
    </dgm:pt>
    <dgm:pt modelId="{ADE19B15-067E-4C9B-9838-AB34BC4D3472}" type="pres">
      <dgm:prSet presAssocID="{A0D746D5-4847-4613-8D81-BBBCFA9C5B0A}" presName="bkgdShape" presStyleLbl="node1" presStyleIdx="1" presStyleCnt="8" custLinFactNeighborX="1061"/>
      <dgm:spPr/>
      <dgm:t>
        <a:bodyPr/>
        <a:lstStyle/>
        <a:p>
          <a:endParaRPr lang="en-US"/>
        </a:p>
      </dgm:t>
    </dgm:pt>
    <dgm:pt modelId="{188BEEAD-2656-480E-AE15-2D630DF6F8D5}" type="pres">
      <dgm:prSet presAssocID="{A0D746D5-4847-4613-8D81-BBBCFA9C5B0A}" presName="nodeTx" presStyleLbl="node1" presStyleIdx="1" presStyleCnt="8">
        <dgm:presLayoutVars>
          <dgm:bulletEnabled val="1"/>
        </dgm:presLayoutVars>
      </dgm:prSet>
      <dgm:spPr/>
      <dgm:t>
        <a:bodyPr/>
        <a:lstStyle/>
        <a:p>
          <a:endParaRPr lang="en-US"/>
        </a:p>
      </dgm:t>
    </dgm:pt>
    <dgm:pt modelId="{CCE3A26B-E74A-4443-9648-0A67E8B2374D}" type="pres">
      <dgm:prSet presAssocID="{A0D746D5-4847-4613-8D81-BBBCFA9C5B0A}" presName="invisiNode" presStyleLbl="node1" presStyleIdx="1" presStyleCnt="8"/>
      <dgm:spPr/>
    </dgm:pt>
    <dgm:pt modelId="{44E6DCAE-A8DB-4149-AF7A-3A03F917EE3A}" type="pres">
      <dgm:prSet presAssocID="{A0D746D5-4847-4613-8D81-BBBCFA9C5B0A}" presName="imagNode" presStyleLbl="fgImgPlace1" presStyleIdx="1" presStyleCnt="8"/>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8000" r="-8000"/>
          </a:stretch>
        </a:blipFill>
      </dgm:spPr>
      <dgm:t>
        <a:bodyPr/>
        <a:lstStyle/>
        <a:p>
          <a:endParaRPr lang="en-US"/>
        </a:p>
      </dgm:t>
    </dgm:pt>
    <dgm:pt modelId="{B04FCFF9-AEA3-41E2-B121-F0F1AD3443B5}" type="pres">
      <dgm:prSet presAssocID="{6235B7F7-F203-489D-9CAD-68914C99B3B0}" presName="sibTrans" presStyleLbl="sibTrans2D1" presStyleIdx="0" presStyleCnt="0"/>
      <dgm:spPr/>
      <dgm:t>
        <a:bodyPr/>
        <a:lstStyle/>
        <a:p>
          <a:endParaRPr lang="en-US"/>
        </a:p>
      </dgm:t>
    </dgm:pt>
    <dgm:pt modelId="{2B734D02-DA60-49C2-A53F-DDFDD8931B53}" type="pres">
      <dgm:prSet presAssocID="{EE21901D-5D66-4FA2-8CC6-EE6244B0C17D}" presName="compNode" presStyleCnt="0"/>
      <dgm:spPr/>
    </dgm:pt>
    <dgm:pt modelId="{FA0B0AD0-320D-4501-8920-78B2743853B3}" type="pres">
      <dgm:prSet presAssocID="{EE21901D-5D66-4FA2-8CC6-EE6244B0C17D}" presName="bkgdShape" presStyleLbl="node1" presStyleIdx="2" presStyleCnt="8"/>
      <dgm:spPr/>
      <dgm:t>
        <a:bodyPr/>
        <a:lstStyle/>
        <a:p>
          <a:endParaRPr lang="en-US"/>
        </a:p>
      </dgm:t>
    </dgm:pt>
    <dgm:pt modelId="{2B23E7A8-4AA9-487E-A9F9-69643A054573}" type="pres">
      <dgm:prSet presAssocID="{EE21901D-5D66-4FA2-8CC6-EE6244B0C17D}" presName="nodeTx" presStyleLbl="node1" presStyleIdx="2" presStyleCnt="8">
        <dgm:presLayoutVars>
          <dgm:bulletEnabled val="1"/>
        </dgm:presLayoutVars>
      </dgm:prSet>
      <dgm:spPr/>
      <dgm:t>
        <a:bodyPr/>
        <a:lstStyle/>
        <a:p>
          <a:endParaRPr lang="en-US"/>
        </a:p>
      </dgm:t>
    </dgm:pt>
    <dgm:pt modelId="{8AF6889F-44BC-467F-9B7F-7031ED1641B3}" type="pres">
      <dgm:prSet presAssocID="{EE21901D-5D66-4FA2-8CC6-EE6244B0C17D}" presName="invisiNode" presStyleLbl="node1" presStyleIdx="2" presStyleCnt="8"/>
      <dgm:spPr/>
    </dgm:pt>
    <dgm:pt modelId="{B742AC68-20F9-4DFB-932B-82A0D4D46089}" type="pres">
      <dgm:prSet presAssocID="{EE21901D-5D66-4FA2-8CC6-EE6244B0C17D}" presName="imagNode" presStyleLbl="fgImgPlace1" presStyleIdx="2" presStyleCnt="8"/>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6000" r="-26000"/>
          </a:stretch>
        </a:blipFill>
      </dgm:spPr>
    </dgm:pt>
    <dgm:pt modelId="{1642FA0D-5B78-462B-AAEB-7259636207D6}" type="pres">
      <dgm:prSet presAssocID="{7106FEC9-20AB-4798-A2B1-2C77B3334FE3}" presName="sibTrans" presStyleLbl="sibTrans2D1" presStyleIdx="0" presStyleCnt="0"/>
      <dgm:spPr/>
      <dgm:t>
        <a:bodyPr/>
        <a:lstStyle/>
        <a:p>
          <a:endParaRPr lang="en-US"/>
        </a:p>
      </dgm:t>
    </dgm:pt>
    <dgm:pt modelId="{04CD9F44-3A94-4B8B-A9F9-08C4CD60E52D}" type="pres">
      <dgm:prSet presAssocID="{7AD56DC8-EA00-4C09-87A2-9C25E3508394}" presName="compNode" presStyleCnt="0"/>
      <dgm:spPr/>
    </dgm:pt>
    <dgm:pt modelId="{B6CC3125-DBC0-4D9F-BF10-FEE5DB2B391F}" type="pres">
      <dgm:prSet presAssocID="{7AD56DC8-EA00-4C09-87A2-9C25E3508394}" presName="bkgdShape" presStyleLbl="node1" presStyleIdx="3" presStyleCnt="8"/>
      <dgm:spPr/>
      <dgm:t>
        <a:bodyPr/>
        <a:lstStyle/>
        <a:p>
          <a:endParaRPr lang="en-US"/>
        </a:p>
      </dgm:t>
    </dgm:pt>
    <dgm:pt modelId="{8100624B-2D91-4578-B862-C384F1B67D21}" type="pres">
      <dgm:prSet presAssocID="{7AD56DC8-EA00-4C09-87A2-9C25E3508394}" presName="nodeTx" presStyleLbl="node1" presStyleIdx="3" presStyleCnt="8">
        <dgm:presLayoutVars>
          <dgm:bulletEnabled val="1"/>
        </dgm:presLayoutVars>
      </dgm:prSet>
      <dgm:spPr/>
      <dgm:t>
        <a:bodyPr/>
        <a:lstStyle/>
        <a:p>
          <a:endParaRPr lang="en-US"/>
        </a:p>
      </dgm:t>
    </dgm:pt>
    <dgm:pt modelId="{CA36CD21-7B51-4B1D-B98B-D0AD87D83CCA}" type="pres">
      <dgm:prSet presAssocID="{7AD56DC8-EA00-4C09-87A2-9C25E3508394}" presName="invisiNode" presStyleLbl="node1" presStyleIdx="3" presStyleCnt="8"/>
      <dgm:spPr/>
    </dgm:pt>
    <dgm:pt modelId="{70A4480B-6B17-4CBC-8D9F-CD51A3EDB40B}" type="pres">
      <dgm:prSet presAssocID="{7AD56DC8-EA00-4C09-87A2-9C25E3508394}" presName="imagNode" presStyleLbl="fgImgPlace1" presStyleIdx="3" presStyleCnt="8"/>
      <dgm:spPr>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dgm:spPr>
    </dgm:pt>
    <dgm:pt modelId="{E5BD5905-E30F-45A8-8DFE-8BF752E33BD4}" type="pres">
      <dgm:prSet presAssocID="{AB4CB40E-5DE7-4BD2-ADA0-673E9F4EFAE7}" presName="sibTrans" presStyleLbl="sibTrans2D1" presStyleIdx="0" presStyleCnt="0"/>
      <dgm:spPr/>
      <dgm:t>
        <a:bodyPr/>
        <a:lstStyle/>
        <a:p>
          <a:endParaRPr lang="en-US"/>
        </a:p>
      </dgm:t>
    </dgm:pt>
    <dgm:pt modelId="{A579D69C-F06D-466B-869B-59D6526F0570}" type="pres">
      <dgm:prSet presAssocID="{14BFD55C-C159-4B1A-B815-7127BDE97416}" presName="compNode" presStyleCnt="0"/>
      <dgm:spPr/>
    </dgm:pt>
    <dgm:pt modelId="{5D1D57A6-89FE-4715-94F3-EE6F42A88A64}" type="pres">
      <dgm:prSet presAssocID="{14BFD55C-C159-4B1A-B815-7127BDE97416}" presName="bkgdShape" presStyleLbl="node1" presStyleIdx="4" presStyleCnt="8"/>
      <dgm:spPr/>
      <dgm:t>
        <a:bodyPr/>
        <a:lstStyle/>
        <a:p>
          <a:endParaRPr lang="en-US"/>
        </a:p>
      </dgm:t>
    </dgm:pt>
    <dgm:pt modelId="{77E55D77-C3E1-467F-9924-15655DC5C1E9}" type="pres">
      <dgm:prSet presAssocID="{14BFD55C-C159-4B1A-B815-7127BDE97416}" presName="nodeTx" presStyleLbl="node1" presStyleIdx="4" presStyleCnt="8">
        <dgm:presLayoutVars>
          <dgm:bulletEnabled val="1"/>
        </dgm:presLayoutVars>
      </dgm:prSet>
      <dgm:spPr/>
      <dgm:t>
        <a:bodyPr/>
        <a:lstStyle/>
        <a:p>
          <a:endParaRPr lang="en-US"/>
        </a:p>
      </dgm:t>
    </dgm:pt>
    <dgm:pt modelId="{710CBC2D-6C55-4936-9B5A-0C853A43FDC5}" type="pres">
      <dgm:prSet presAssocID="{14BFD55C-C159-4B1A-B815-7127BDE97416}" presName="invisiNode" presStyleLbl="node1" presStyleIdx="4" presStyleCnt="8"/>
      <dgm:spPr/>
    </dgm:pt>
    <dgm:pt modelId="{EDEB7D7B-54C9-4385-BBA9-3FF30BE37A0E}" type="pres">
      <dgm:prSet presAssocID="{14BFD55C-C159-4B1A-B815-7127BDE97416}" presName="imagNode" presStyleLbl="fgImgPlace1" presStyleIdx="4" presStyleCnt="8"/>
      <dgm:spPr>
        <a:blipFill>
          <a:blip xmlns:r="http://schemas.openxmlformats.org/officeDocument/2006/relationships" r:embed="rId5">
            <a:extLst>
              <a:ext uri="{28A0092B-C50C-407E-A947-70E740481C1C}">
                <a14:useLocalDpi xmlns:a14="http://schemas.microsoft.com/office/drawing/2010/main" val="0"/>
              </a:ext>
            </a:extLst>
          </a:blip>
          <a:srcRect/>
          <a:stretch>
            <a:fillRect l="-26000" r="-26000"/>
          </a:stretch>
        </a:blipFill>
      </dgm:spPr>
    </dgm:pt>
    <dgm:pt modelId="{96534EDD-3E01-4C86-9831-F4942DD2761B}" type="pres">
      <dgm:prSet presAssocID="{E35E3CAC-8E9B-4307-AB22-F2417AD85754}" presName="sibTrans" presStyleLbl="sibTrans2D1" presStyleIdx="0" presStyleCnt="0"/>
      <dgm:spPr/>
      <dgm:t>
        <a:bodyPr/>
        <a:lstStyle/>
        <a:p>
          <a:endParaRPr lang="en-US"/>
        </a:p>
      </dgm:t>
    </dgm:pt>
    <dgm:pt modelId="{9A883B4E-E709-4A7F-9633-600DDFE03FD5}" type="pres">
      <dgm:prSet presAssocID="{51DB17BE-3850-45FC-B419-208FD7FB6DD1}" presName="compNode" presStyleCnt="0"/>
      <dgm:spPr/>
    </dgm:pt>
    <dgm:pt modelId="{8FEA8CB7-ECB3-43BD-9E0C-38271E4F1F15}" type="pres">
      <dgm:prSet presAssocID="{51DB17BE-3850-45FC-B419-208FD7FB6DD1}" presName="bkgdShape" presStyleLbl="node1" presStyleIdx="5" presStyleCnt="8" custLinFactNeighborY="1961"/>
      <dgm:spPr/>
      <dgm:t>
        <a:bodyPr/>
        <a:lstStyle/>
        <a:p>
          <a:endParaRPr lang="en-US"/>
        </a:p>
      </dgm:t>
    </dgm:pt>
    <dgm:pt modelId="{B5F93585-5C3C-44A0-8730-4502F9D18FBD}" type="pres">
      <dgm:prSet presAssocID="{51DB17BE-3850-45FC-B419-208FD7FB6DD1}" presName="nodeTx" presStyleLbl="node1" presStyleIdx="5" presStyleCnt="8">
        <dgm:presLayoutVars>
          <dgm:bulletEnabled val="1"/>
        </dgm:presLayoutVars>
      </dgm:prSet>
      <dgm:spPr/>
      <dgm:t>
        <a:bodyPr/>
        <a:lstStyle/>
        <a:p>
          <a:endParaRPr lang="en-US"/>
        </a:p>
      </dgm:t>
    </dgm:pt>
    <dgm:pt modelId="{8D8D2FB5-6B14-4902-8107-DAC9D3A22E21}" type="pres">
      <dgm:prSet presAssocID="{51DB17BE-3850-45FC-B419-208FD7FB6DD1}" presName="invisiNode" presStyleLbl="node1" presStyleIdx="5" presStyleCnt="8"/>
      <dgm:spPr/>
    </dgm:pt>
    <dgm:pt modelId="{6B605926-C042-4F2C-97EC-B758E3099AFC}" type="pres">
      <dgm:prSet presAssocID="{51DB17BE-3850-45FC-B419-208FD7FB6DD1}" presName="imagNode" presStyleLbl="fgImgPlace1" presStyleIdx="5" presStyleCnt="8"/>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l="-21000" r="-21000"/>
          </a:stretch>
        </a:blipFill>
      </dgm:spPr>
    </dgm:pt>
    <dgm:pt modelId="{0A2EC057-9BFE-493D-AA60-DFAD62552E02}" type="pres">
      <dgm:prSet presAssocID="{959D860A-D45F-4B6D-B49E-D013C11CBB63}" presName="sibTrans" presStyleLbl="sibTrans2D1" presStyleIdx="0" presStyleCnt="0"/>
      <dgm:spPr/>
      <dgm:t>
        <a:bodyPr/>
        <a:lstStyle/>
        <a:p>
          <a:endParaRPr lang="en-US"/>
        </a:p>
      </dgm:t>
    </dgm:pt>
    <dgm:pt modelId="{77A2C2E6-6939-47C5-BCE9-551506578721}" type="pres">
      <dgm:prSet presAssocID="{CAE3E7AD-188B-4A62-B118-5F9E9BAF2900}" presName="compNode" presStyleCnt="0"/>
      <dgm:spPr/>
    </dgm:pt>
    <dgm:pt modelId="{B79657B2-4E51-42CB-93FC-1DC26EB4BC01}" type="pres">
      <dgm:prSet presAssocID="{CAE3E7AD-188B-4A62-B118-5F9E9BAF2900}" presName="bkgdShape" presStyleLbl="node1" presStyleIdx="6" presStyleCnt="8"/>
      <dgm:spPr/>
      <dgm:t>
        <a:bodyPr/>
        <a:lstStyle/>
        <a:p>
          <a:endParaRPr lang="en-US"/>
        </a:p>
      </dgm:t>
    </dgm:pt>
    <dgm:pt modelId="{148BF86F-69B7-40F0-88A2-578C68187D83}" type="pres">
      <dgm:prSet presAssocID="{CAE3E7AD-188B-4A62-B118-5F9E9BAF2900}" presName="nodeTx" presStyleLbl="node1" presStyleIdx="6" presStyleCnt="8">
        <dgm:presLayoutVars>
          <dgm:bulletEnabled val="1"/>
        </dgm:presLayoutVars>
      </dgm:prSet>
      <dgm:spPr/>
      <dgm:t>
        <a:bodyPr/>
        <a:lstStyle/>
        <a:p>
          <a:endParaRPr lang="en-US"/>
        </a:p>
      </dgm:t>
    </dgm:pt>
    <dgm:pt modelId="{28B16FD5-682B-41EF-82FC-076BC1507E8B}" type="pres">
      <dgm:prSet presAssocID="{CAE3E7AD-188B-4A62-B118-5F9E9BAF2900}" presName="invisiNode" presStyleLbl="node1" presStyleIdx="6" presStyleCnt="8"/>
      <dgm:spPr/>
    </dgm:pt>
    <dgm:pt modelId="{13EC954E-0BB7-48EA-A3E5-D78106C308EB}" type="pres">
      <dgm:prSet presAssocID="{CAE3E7AD-188B-4A62-B118-5F9E9BAF2900}" presName="imagNode" presStyleLbl="fgImgPlace1" presStyleIdx="6" presStyleCnt="8"/>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l="-26000" r="-26000"/>
          </a:stretch>
        </a:blipFill>
      </dgm:spPr>
    </dgm:pt>
    <dgm:pt modelId="{C37E5EF7-1E31-4A78-91C8-141D2ED4DA6A}" type="pres">
      <dgm:prSet presAssocID="{D9360FB5-9563-495C-AF08-BC29339F231D}" presName="sibTrans" presStyleLbl="sibTrans2D1" presStyleIdx="0" presStyleCnt="0"/>
      <dgm:spPr/>
      <dgm:t>
        <a:bodyPr/>
        <a:lstStyle/>
        <a:p>
          <a:endParaRPr lang="en-US"/>
        </a:p>
      </dgm:t>
    </dgm:pt>
    <dgm:pt modelId="{EA0E0FF8-BBC6-404C-AB37-EC1704724519}" type="pres">
      <dgm:prSet presAssocID="{91EB02D3-8A52-4A55-A362-ABC112F069A3}" presName="compNode" presStyleCnt="0"/>
      <dgm:spPr/>
    </dgm:pt>
    <dgm:pt modelId="{6D1F9DDB-4F81-4BD6-BA3C-D4EBB3982401}" type="pres">
      <dgm:prSet presAssocID="{91EB02D3-8A52-4A55-A362-ABC112F069A3}" presName="bkgdShape" presStyleLbl="node1" presStyleIdx="7" presStyleCnt="8"/>
      <dgm:spPr/>
      <dgm:t>
        <a:bodyPr/>
        <a:lstStyle/>
        <a:p>
          <a:endParaRPr lang="en-US"/>
        </a:p>
      </dgm:t>
    </dgm:pt>
    <dgm:pt modelId="{63AB7E1B-2046-4B77-8FF6-9E2F5206AFAF}" type="pres">
      <dgm:prSet presAssocID="{91EB02D3-8A52-4A55-A362-ABC112F069A3}" presName="nodeTx" presStyleLbl="node1" presStyleIdx="7" presStyleCnt="8">
        <dgm:presLayoutVars>
          <dgm:bulletEnabled val="1"/>
        </dgm:presLayoutVars>
      </dgm:prSet>
      <dgm:spPr/>
      <dgm:t>
        <a:bodyPr/>
        <a:lstStyle/>
        <a:p>
          <a:endParaRPr lang="en-US"/>
        </a:p>
      </dgm:t>
    </dgm:pt>
    <dgm:pt modelId="{040BD826-18D9-48D5-BEF4-B3958A55C73E}" type="pres">
      <dgm:prSet presAssocID="{91EB02D3-8A52-4A55-A362-ABC112F069A3}" presName="invisiNode" presStyleLbl="node1" presStyleIdx="7" presStyleCnt="8"/>
      <dgm:spPr/>
    </dgm:pt>
    <dgm:pt modelId="{37B51396-E1AD-430A-AB23-17E6E72733BF}" type="pres">
      <dgm:prSet presAssocID="{91EB02D3-8A52-4A55-A362-ABC112F069A3}" presName="imagNode" presStyleLbl="fgImgPlace1" presStyleIdx="7" presStyleCnt="8"/>
      <dgm:spPr>
        <a:blipFill>
          <a:blip xmlns:r="http://schemas.openxmlformats.org/officeDocument/2006/relationships" r:embed="rId8" cstate="print">
            <a:extLst>
              <a:ext uri="{28A0092B-C50C-407E-A947-70E740481C1C}">
                <a14:useLocalDpi xmlns:a14="http://schemas.microsoft.com/office/drawing/2010/main" val="0"/>
              </a:ext>
            </a:extLst>
          </a:blip>
          <a:srcRect/>
          <a:stretch>
            <a:fillRect l="-26000" r="-26000"/>
          </a:stretch>
        </a:blipFill>
      </dgm:spPr>
    </dgm:pt>
  </dgm:ptLst>
  <dgm:cxnLst>
    <dgm:cxn modelId="{2A890581-394F-46C8-9424-E2B47F03B449}" srcId="{C2BDAFB9-50D5-4818-8EF4-29BEF8DEC64B}" destId="{A0D746D5-4847-4613-8D81-BBBCFA9C5B0A}" srcOrd="1" destOrd="0" parTransId="{AC903B26-CE0F-459E-974F-55A21D21FAF3}" sibTransId="{6235B7F7-F203-489D-9CAD-68914C99B3B0}"/>
    <dgm:cxn modelId="{1B749938-B208-48DE-9D42-FBCE526EC631}" type="presOf" srcId="{6235B7F7-F203-489D-9CAD-68914C99B3B0}" destId="{B04FCFF9-AEA3-41E2-B121-F0F1AD3443B5}" srcOrd="0" destOrd="0" presId="urn:microsoft.com/office/officeart/2005/8/layout/hList7"/>
    <dgm:cxn modelId="{EC64AE11-78CB-4876-A64E-16194A7B591C}" srcId="{C2BDAFB9-50D5-4818-8EF4-29BEF8DEC64B}" destId="{7AD56DC8-EA00-4C09-87A2-9C25E3508394}" srcOrd="3" destOrd="0" parTransId="{72322862-7376-4EC8-944C-934D9FB38001}" sibTransId="{AB4CB40E-5DE7-4BD2-ADA0-673E9F4EFAE7}"/>
    <dgm:cxn modelId="{BE5A9B9F-9A8F-44B8-9D45-28E8AF28BCE9}" type="presOf" srcId="{0DA0C18E-F040-4AD9-83FC-6427E984081E}" destId="{F4B0D0BA-01AF-4C04-9735-E69163D18000}" srcOrd="0" destOrd="0" presId="urn:microsoft.com/office/officeart/2005/8/layout/hList7"/>
    <dgm:cxn modelId="{7A6FA161-97F8-4ACA-AC65-C750EDDEAC5A}" srcId="{C2BDAFB9-50D5-4818-8EF4-29BEF8DEC64B}" destId="{EE21901D-5D66-4FA2-8CC6-EE6244B0C17D}" srcOrd="2" destOrd="0" parTransId="{2BCFAE86-75CA-4084-8EFF-AF95E2BCFF77}" sibTransId="{7106FEC9-20AB-4798-A2B1-2C77B3334FE3}"/>
    <dgm:cxn modelId="{CDF59CB1-9517-4FBD-8722-DE55EA8DB6B8}" type="presOf" srcId="{14BFD55C-C159-4B1A-B815-7127BDE97416}" destId="{5D1D57A6-89FE-4715-94F3-EE6F42A88A64}" srcOrd="0" destOrd="0" presId="urn:microsoft.com/office/officeart/2005/8/layout/hList7"/>
    <dgm:cxn modelId="{1BB8E773-0316-4ADC-B008-EA0E0F7E3EBB}" type="presOf" srcId="{51DB17BE-3850-45FC-B419-208FD7FB6DD1}" destId="{B5F93585-5C3C-44A0-8730-4502F9D18FBD}" srcOrd="1" destOrd="0" presId="urn:microsoft.com/office/officeart/2005/8/layout/hList7"/>
    <dgm:cxn modelId="{BD3DCB83-A912-4D7B-A2C2-24D36D87AA30}" srcId="{C2BDAFB9-50D5-4818-8EF4-29BEF8DEC64B}" destId="{91EB02D3-8A52-4A55-A362-ABC112F069A3}" srcOrd="7" destOrd="0" parTransId="{86972043-D3EF-45F4-B41D-46E7121739BD}" sibTransId="{6F3602A0-AFE2-4F00-957F-F35DC9A2D783}"/>
    <dgm:cxn modelId="{A406DBD3-30E0-46FC-A969-CBFF08208356}" type="presOf" srcId="{91EB02D3-8A52-4A55-A362-ABC112F069A3}" destId="{6D1F9DDB-4F81-4BD6-BA3C-D4EBB3982401}" srcOrd="0" destOrd="0" presId="urn:microsoft.com/office/officeart/2005/8/layout/hList7"/>
    <dgm:cxn modelId="{586C5E4F-203A-4983-AA33-E65F17C4DA18}" srcId="{C2BDAFB9-50D5-4818-8EF4-29BEF8DEC64B}" destId="{8AA46CC0-EA97-481B-9317-DC2DE5ECC0DF}" srcOrd="0" destOrd="0" parTransId="{4CC26505-5329-4C41-8AB4-1A6A38BB77B7}" sibTransId="{0DA0C18E-F040-4AD9-83FC-6427E984081E}"/>
    <dgm:cxn modelId="{36A40ECF-B7E1-4ED3-9E4B-C4F41B8142EF}" type="presOf" srcId="{EE21901D-5D66-4FA2-8CC6-EE6244B0C17D}" destId="{FA0B0AD0-320D-4501-8920-78B2743853B3}" srcOrd="0" destOrd="0" presId="urn:microsoft.com/office/officeart/2005/8/layout/hList7"/>
    <dgm:cxn modelId="{DB03A6B5-2D95-4DB8-9564-510CBBE07666}" type="presOf" srcId="{959D860A-D45F-4B6D-B49E-D013C11CBB63}" destId="{0A2EC057-9BFE-493D-AA60-DFAD62552E02}" srcOrd="0" destOrd="0" presId="urn:microsoft.com/office/officeart/2005/8/layout/hList7"/>
    <dgm:cxn modelId="{9B0C0DB7-0956-4EED-A649-E2B96F0CD5CF}" type="presOf" srcId="{CAE3E7AD-188B-4A62-B118-5F9E9BAF2900}" destId="{B79657B2-4E51-42CB-93FC-1DC26EB4BC01}" srcOrd="0" destOrd="0" presId="urn:microsoft.com/office/officeart/2005/8/layout/hList7"/>
    <dgm:cxn modelId="{B7F7E6C2-E910-432F-8F2D-FEDAE6A55CA3}" type="presOf" srcId="{14BFD55C-C159-4B1A-B815-7127BDE97416}" destId="{77E55D77-C3E1-467F-9924-15655DC5C1E9}" srcOrd="1" destOrd="0" presId="urn:microsoft.com/office/officeart/2005/8/layout/hList7"/>
    <dgm:cxn modelId="{E2972AA9-91E4-45CF-AC0B-9DE7A345A29C}" type="presOf" srcId="{7AD56DC8-EA00-4C09-87A2-9C25E3508394}" destId="{B6CC3125-DBC0-4D9F-BF10-FEE5DB2B391F}" srcOrd="0" destOrd="0" presId="urn:microsoft.com/office/officeart/2005/8/layout/hList7"/>
    <dgm:cxn modelId="{00D837D1-46D6-4C00-B53B-9A9E2462777F}" type="presOf" srcId="{7106FEC9-20AB-4798-A2B1-2C77B3334FE3}" destId="{1642FA0D-5B78-462B-AAEB-7259636207D6}" srcOrd="0" destOrd="0" presId="urn:microsoft.com/office/officeart/2005/8/layout/hList7"/>
    <dgm:cxn modelId="{53B96484-843D-40CF-B715-EE558525452D}" type="presOf" srcId="{7AD56DC8-EA00-4C09-87A2-9C25E3508394}" destId="{8100624B-2D91-4578-B862-C384F1B67D21}" srcOrd="1" destOrd="0" presId="urn:microsoft.com/office/officeart/2005/8/layout/hList7"/>
    <dgm:cxn modelId="{905D4571-FBBD-4C1E-B1AE-A7CB14F4DAEE}" type="presOf" srcId="{51DB17BE-3850-45FC-B419-208FD7FB6DD1}" destId="{8FEA8CB7-ECB3-43BD-9E0C-38271E4F1F15}" srcOrd="0" destOrd="0" presId="urn:microsoft.com/office/officeart/2005/8/layout/hList7"/>
    <dgm:cxn modelId="{76C4CAA6-BB3C-4F4D-AE2C-E8F49A6B6CB6}" type="presOf" srcId="{D9360FB5-9563-495C-AF08-BC29339F231D}" destId="{C37E5EF7-1E31-4A78-91C8-141D2ED4DA6A}" srcOrd="0" destOrd="0" presId="urn:microsoft.com/office/officeart/2005/8/layout/hList7"/>
    <dgm:cxn modelId="{0835A697-699F-4BE4-BBE9-54E095556F9F}" type="presOf" srcId="{E35E3CAC-8E9B-4307-AB22-F2417AD85754}" destId="{96534EDD-3E01-4C86-9831-F4942DD2761B}" srcOrd="0" destOrd="0" presId="urn:microsoft.com/office/officeart/2005/8/layout/hList7"/>
    <dgm:cxn modelId="{5FAD767F-69D3-486B-8129-8E4C3DE8B5A5}" srcId="{C2BDAFB9-50D5-4818-8EF4-29BEF8DEC64B}" destId="{14BFD55C-C159-4B1A-B815-7127BDE97416}" srcOrd="4" destOrd="0" parTransId="{C5D89097-4A3D-42BA-B446-AFB66CCC5AE3}" sibTransId="{E35E3CAC-8E9B-4307-AB22-F2417AD85754}"/>
    <dgm:cxn modelId="{918F452F-170E-4407-9E5C-A806AC78D3C2}" type="presOf" srcId="{8AA46CC0-EA97-481B-9317-DC2DE5ECC0DF}" destId="{31D5CCED-7A84-4CD7-BC0F-8EFD50A2F79F}" srcOrd="0" destOrd="0" presId="urn:microsoft.com/office/officeart/2005/8/layout/hList7"/>
    <dgm:cxn modelId="{6BA116BE-8C4D-448B-9D47-3DF74327311F}" type="presOf" srcId="{8AA46CC0-EA97-481B-9317-DC2DE5ECC0DF}" destId="{F8526D81-B679-4668-9E19-A9F0F9843E0E}" srcOrd="1" destOrd="0" presId="urn:microsoft.com/office/officeart/2005/8/layout/hList7"/>
    <dgm:cxn modelId="{B7659344-A7D1-4ABF-9D17-B75BE82700C4}" type="presOf" srcId="{EE21901D-5D66-4FA2-8CC6-EE6244B0C17D}" destId="{2B23E7A8-4AA9-487E-A9F9-69643A054573}" srcOrd="1" destOrd="0" presId="urn:microsoft.com/office/officeart/2005/8/layout/hList7"/>
    <dgm:cxn modelId="{C12EF47F-1CFE-4893-B67F-B0B19B7E129F}" srcId="{C2BDAFB9-50D5-4818-8EF4-29BEF8DEC64B}" destId="{51DB17BE-3850-45FC-B419-208FD7FB6DD1}" srcOrd="5" destOrd="0" parTransId="{F47DA79C-10AA-487D-9653-1FA391FBE475}" sibTransId="{959D860A-D45F-4B6D-B49E-D013C11CBB63}"/>
    <dgm:cxn modelId="{AEF7F993-E3EE-477F-B3F5-182597B24D82}" type="presOf" srcId="{C2BDAFB9-50D5-4818-8EF4-29BEF8DEC64B}" destId="{76E8EA66-A916-4C6C-99A4-9E330F290742}" srcOrd="0" destOrd="0" presId="urn:microsoft.com/office/officeart/2005/8/layout/hList7"/>
    <dgm:cxn modelId="{30DA13AC-D55E-420F-B4BE-E386C19E43D8}" type="presOf" srcId="{A0D746D5-4847-4613-8D81-BBBCFA9C5B0A}" destId="{188BEEAD-2656-480E-AE15-2D630DF6F8D5}" srcOrd="1" destOrd="0" presId="urn:microsoft.com/office/officeart/2005/8/layout/hList7"/>
    <dgm:cxn modelId="{6388357C-3795-41F2-A7CD-15815A31E294}" type="presOf" srcId="{91EB02D3-8A52-4A55-A362-ABC112F069A3}" destId="{63AB7E1B-2046-4B77-8FF6-9E2F5206AFAF}" srcOrd="1" destOrd="0" presId="urn:microsoft.com/office/officeart/2005/8/layout/hList7"/>
    <dgm:cxn modelId="{742C8323-4448-4660-8B93-3B7A27AE4220}" type="presOf" srcId="{A0D746D5-4847-4613-8D81-BBBCFA9C5B0A}" destId="{ADE19B15-067E-4C9B-9838-AB34BC4D3472}" srcOrd="0" destOrd="0" presId="urn:microsoft.com/office/officeart/2005/8/layout/hList7"/>
    <dgm:cxn modelId="{602FAFD0-615E-4C71-80C9-41EDF7A2DE02}" type="presOf" srcId="{AB4CB40E-5DE7-4BD2-ADA0-673E9F4EFAE7}" destId="{E5BD5905-E30F-45A8-8DFE-8BF752E33BD4}" srcOrd="0" destOrd="0" presId="urn:microsoft.com/office/officeart/2005/8/layout/hList7"/>
    <dgm:cxn modelId="{D834B558-F9FC-46D0-AEFF-2B61EED46DC3}" type="presOf" srcId="{CAE3E7AD-188B-4A62-B118-5F9E9BAF2900}" destId="{148BF86F-69B7-40F0-88A2-578C68187D83}" srcOrd="1" destOrd="0" presId="urn:microsoft.com/office/officeart/2005/8/layout/hList7"/>
    <dgm:cxn modelId="{9556A50E-2B5A-414A-84A3-8029BAF13B9E}" srcId="{C2BDAFB9-50D5-4818-8EF4-29BEF8DEC64B}" destId="{CAE3E7AD-188B-4A62-B118-5F9E9BAF2900}" srcOrd="6" destOrd="0" parTransId="{F85BAAB9-A05B-4D80-B4F3-4904C0DFD2E4}" sibTransId="{D9360FB5-9563-495C-AF08-BC29339F231D}"/>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7D651AA1-8DCF-4FD5-A690-890C1DB671ED}" type="presParOf" srcId="{33F8233A-B019-4DE2-99DA-0A5FA53585E7}" destId="{23D6F3CA-A754-4A06-8550-31DF78A1ED41}" srcOrd="0" destOrd="0" presId="urn:microsoft.com/office/officeart/2005/8/layout/hList7"/>
    <dgm:cxn modelId="{44249C4D-EFFC-448E-90E1-827BBD67E570}" type="presParOf" srcId="{23D6F3CA-A754-4A06-8550-31DF78A1ED41}" destId="{31D5CCED-7A84-4CD7-BC0F-8EFD50A2F79F}" srcOrd="0" destOrd="0" presId="urn:microsoft.com/office/officeart/2005/8/layout/hList7"/>
    <dgm:cxn modelId="{DC89C5F1-6814-4ECA-A8C9-60DBDAB1F694}" type="presParOf" srcId="{23D6F3CA-A754-4A06-8550-31DF78A1ED41}" destId="{F8526D81-B679-4668-9E19-A9F0F9843E0E}" srcOrd="1" destOrd="0" presId="urn:microsoft.com/office/officeart/2005/8/layout/hList7"/>
    <dgm:cxn modelId="{6E9B7B5A-12DA-49E9-8E3D-A33C52315800}" type="presParOf" srcId="{23D6F3CA-A754-4A06-8550-31DF78A1ED41}" destId="{5A361D78-1E3C-4DF6-B231-E3ABB16E9439}" srcOrd="2" destOrd="0" presId="urn:microsoft.com/office/officeart/2005/8/layout/hList7"/>
    <dgm:cxn modelId="{DBEB65C7-7AF2-4E85-B4C7-CF3EE66605E7}" type="presParOf" srcId="{23D6F3CA-A754-4A06-8550-31DF78A1ED41}" destId="{B26A67B8-C5AD-4829-AA5F-967AB50EE349}" srcOrd="3" destOrd="0" presId="urn:microsoft.com/office/officeart/2005/8/layout/hList7"/>
    <dgm:cxn modelId="{20DCF014-97B4-4C2D-8E31-5474A779A551}" type="presParOf" srcId="{33F8233A-B019-4DE2-99DA-0A5FA53585E7}" destId="{F4B0D0BA-01AF-4C04-9735-E69163D18000}" srcOrd="1" destOrd="0" presId="urn:microsoft.com/office/officeart/2005/8/layout/hList7"/>
    <dgm:cxn modelId="{2B1E3CB0-419E-40EB-856F-8441D9E0BAE2}" type="presParOf" srcId="{33F8233A-B019-4DE2-99DA-0A5FA53585E7}" destId="{8991BA72-82F4-4B11-8F29-0F064A2B7B18}" srcOrd="2" destOrd="0" presId="urn:microsoft.com/office/officeart/2005/8/layout/hList7"/>
    <dgm:cxn modelId="{8421DA11-5CF3-4B75-82DF-A549F706B2DA}" type="presParOf" srcId="{8991BA72-82F4-4B11-8F29-0F064A2B7B18}" destId="{ADE19B15-067E-4C9B-9838-AB34BC4D3472}" srcOrd="0" destOrd="0" presId="urn:microsoft.com/office/officeart/2005/8/layout/hList7"/>
    <dgm:cxn modelId="{1C699C5F-4C98-427F-A421-C8423CA63427}" type="presParOf" srcId="{8991BA72-82F4-4B11-8F29-0F064A2B7B18}" destId="{188BEEAD-2656-480E-AE15-2D630DF6F8D5}" srcOrd="1" destOrd="0" presId="urn:microsoft.com/office/officeart/2005/8/layout/hList7"/>
    <dgm:cxn modelId="{D5AA930F-DD09-4ED4-9BD3-23FDF11C0BDF}" type="presParOf" srcId="{8991BA72-82F4-4B11-8F29-0F064A2B7B18}" destId="{CCE3A26B-E74A-4443-9648-0A67E8B2374D}" srcOrd="2" destOrd="0" presId="urn:microsoft.com/office/officeart/2005/8/layout/hList7"/>
    <dgm:cxn modelId="{3B3AEE8B-A847-41F5-BB3E-E5D497B1A1E2}" type="presParOf" srcId="{8991BA72-82F4-4B11-8F29-0F064A2B7B18}" destId="{44E6DCAE-A8DB-4149-AF7A-3A03F917EE3A}" srcOrd="3" destOrd="0" presId="urn:microsoft.com/office/officeart/2005/8/layout/hList7"/>
    <dgm:cxn modelId="{87486844-116C-4D4F-9411-C9C75629F876}" type="presParOf" srcId="{33F8233A-B019-4DE2-99DA-0A5FA53585E7}" destId="{B04FCFF9-AEA3-41E2-B121-F0F1AD3443B5}" srcOrd="3" destOrd="0" presId="urn:microsoft.com/office/officeart/2005/8/layout/hList7"/>
    <dgm:cxn modelId="{D9FC2F66-491D-49D5-A31B-1A2C0C6203F3}" type="presParOf" srcId="{33F8233A-B019-4DE2-99DA-0A5FA53585E7}" destId="{2B734D02-DA60-49C2-A53F-DDFDD8931B53}" srcOrd="4" destOrd="0" presId="urn:microsoft.com/office/officeart/2005/8/layout/hList7"/>
    <dgm:cxn modelId="{E3B2901C-AC44-44FB-968F-C6074F92CB61}" type="presParOf" srcId="{2B734D02-DA60-49C2-A53F-DDFDD8931B53}" destId="{FA0B0AD0-320D-4501-8920-78B2743853B3}" srcOrd="0" destOrd="0" presId="urn:microsoft.com/office/officeart/2005/8/layout/hList7"/>
    <dgm:cxn modelId="{47D91833-F317-4929-B873-530AA3A73BDD}" type="presParOf" srcId="{2B734D02-DA60-49C2-A53F-DDFDD8931B53}" destId="{2B23E7A8-4AA9-487E-A9F9-69643A054573}" srcOrd="1" destOrd="0" presId="urn:microsoft.com/office/officeart/2005/8/layout/hList7"/>
    <dgm:cxn modelId="{67D543CE-F7EA-4D0C-9C03-E07730BA3662}" type="presParOf" srcId="{2B734D02-DA60-49C2-A53F-DDFDD8931B53}" destId="{8AF6889F-44BC-467F-9B7F-7031ED1641B3}" srcOrd="2" destOrd="0" presId="urn:microsoft.com/office/officeart/2005/8/layout/hList7"/>
    <dgm:cxn modelId="{48375E27-92CB-42C7-9B25-EFC729B8AE1F}" type="presParOf" srcId="{2B734D02-DA60-49C2-A53F-DDFDD8931B53}" destId="{B742AC68-20F9-4DFB-932B-82A0D4D46089}" srcOrd="3" destOrd="0" presId="urn:microsoft.com/office/officeart/2005/8/layout/hList7"/>
    <dgm:cxn modelId="{8CF02D88-5C3E-464A-9A99-BA4EA297B389}" type="presParOf" srcId="{33F8233A-B019-4DE2-99DA-0A5FA53585E7}" destId="{1642FA0D-5B78-462B-AAEB-7259636207D6}" srcOrd="5" destOrd="0" presId="urn:microsoft.com/office/officeart/2005/8/layout/hList7"/>
    <dgm:cxn modelId="{5D6E4E48-1AAE-4E20-A7DB-6DA74EC470A6}" type="presParOf" srcId="{33F8233A-B019-4DE2-99DA-0A5FA53585E7}" destId="{04CD9F44-3A94-4B8B-A9F9-08C4CD60E52D}" srcOrd="6" destOrd="0" presId="urn:microsoft.com/office/officeart/2005/8/layout/hList7"/>
    <dgm:cxn modelId="{2F3A1108-8E09-453B-B373-814CA36DA495}" type="presParOf" srcId="{04CD9F44-3A94-4B8B-A9F9-08C4CD60E52D}" destId="{B6CC3125-DBC0-4D9F-BF10-FEE5DB2B391F}" srcOrd="0" destOrd="0" presId="urn:microsoft.com/office/officeart/2005/8/layout/hList7"/>
    <dgm:cxn modelId="{8C59C075-3A6B-4ABE-8C47-330CD845EBB3}" type="presParOf" srcId="{04CD9F44-3A94-4B8B-A9F9-08C4CD60E52D}" destId="{8100624B-2D91-4578-B862-C384F1B67D21}" srcOrd="1" destOrd="0" presId="urn:microsoft.com/office/officeart/2005/8/layout/hList7"/>
    <dgm:cxn modelId="{140BFAA3-5446-435F-BD3D-09594B0ACF8A}" type="presParOf" srcId="{04CD9F44-3A94-4B8B-A9F9-08C4CD60E52D}" destId="{CA36CD21-7B51-4B1D-B98B-D0AD87D83CCA}" srcOrd="2" destOrd="0" presId="urn:microsoft.com/office/officeart/2005/8/layout/hList7"/>
    <dgm:cxn modelId="{30DBB5E1-72F9-4176-A269-7D184C014C0C}" type="presParOf" srcId="{04CD9F44-3A94-4B8B-A9F9-08C4CD60E52D}" destId="{70A4480B-6B17-4CBC-8D9F-CD51A3EDB40B}" srcOrd="3" destOrd="0" presId="urn:microsoft.com/office/officeart/2005/8/layout/hList7"/>
    <dgm:cxn modelId="{EA9806FF-17CE-407F-A060-2E5AADB29D93}" type="presParOf" srcId="{33F8233A-B019-4DE2-99DA-0A5FA53585E7}" destId="{E5BD5905-E30F-45A8-8DFE-8BF752E33BD4}" srcOrd="7" destOrd="0" presId="urn:microsoft.com/office/officeart/2005/8/layout/hList7"/>
    <dgm:cxn modelId="{B9AB976C-36C8-4D5D-8451-6169BC2E0AA9}" type="presParOf" srcId="{33F8233A-B019-4DE2-99DA-0A5FA53585E7}" destId="{A579D69C-F06D-466B-869B-59D6526F0570}" srcOrd="8" destOrd="0" presId="urn:microsoft.com/office/officeart/2005/8/layout/hList7"/>
    <dgm:cxn modelId="{D7BB3E21-53D4-4B8F-9F96-EECF3CA81934}" type="presParOf" srcId="{A579D69C-F06D-466B-869B-59D6526F0570}" destId="{5D1D57A6-89FE-4715-94F3-EE6F42A88A64}" srcOrd="0" destOrd="0" presId="urn:microsoft.com/office/officeart/2005/8/layout/hList7"/>
    <dgm:cxn modelId="{A2C40853-798A-4010-83DA-14C7BF177F1C}" type="presParOf" srcId="{A579D69C-F06D-466B-869B-59D6526F0570}" destId="{77E55D77-C3E1-467F-9924-15655DC5C1E9}" srcOrd="1" destOrd="0" presId="urn:microsoft.com/office/officeart/2005/8/layout/hList7"/>
    <dgm:cxn modelId="{2B2E9D11-40C5-4D24-AC2F-FDC7B4491677}" type="presParOf" srcId="{A579D69C-F06D-466B-869B-59D6526F0570}" destId="{710CBC2D-6C55-4936-9B5A-0C853A43FDC5}" srcOrd="2" destOrd="0" presId="urn:microsoft.com/office/officeart/2005/8/layout/hList7"/>
    <dgm:cxn modelId="{6C219472-EDA2-4111-9202-1436750D6C6B}" type="presParOf" srcId="{A579D69C-F06D-466B-869B-59D6526F0570}" destId="{EDEB7D7B-54C9-4385-BBA9-3FF30BE37A0E}" srcOrd="3" destOrd="0" presId="urn:microsoft.com/office/officeart/2005/8/layout/hList7"/>
    <dgm:cxn modelId="{7ABB15C3-BE95-46A4-B636-BB55279333F1}" type="presParOf" srcId="{33F8233A-B019-4DE2-99DA-0A5FA53585E7}" destId="{96534EDD-3E01-4C86-9831-F4942DD2761B}" srcOrd="9" destOrd="0" presId="urn:microsoft.com/office/officeart/2005/8/layout/hList7"/>
    <dgm:cxn modelId="{ED2D5EE4-0D85-4546-93E7-04DD243C3CBF}" type="presParOf" srcId="{33F8233A-B019-4DE2-99DA-0A5FA53585E7}" destId="{9A883B4E-E709-4A7F-9633-600DDFE03FD5}" srcOrd="10" destOrd="0" presId="urn:microsoft.com/office/officeart/2005/8/layout/hList7"/>
    <dgm:cxn modelId="{2F3AB1EC-2B5B-4822-8547-E6E835FAD816}" type="presParOf" srcId="{9A883B4E-E709-4A7F-9633-600DDFE03FD5}" destId="{8FEA8CB7-ECB3-43BD-9E0C-38271E4F1F15}" srcOrd="0" destOrd="0" presId="urn:microsoft.com/office/officeart/2005/8/layout/hList7"/>
    <dgm:cxn modelId="{47925E89-FCFA-4E27-A0FE-EA90BD08BD7F}" type="presParOf" srcId="{9A883B4E-E709-4A7F-9633-600DDFE03FD5}" destId="{B5F93585-5C3C-44A0-8730-4502F9D18FBD}" srcOrd="1" destOrd="0" presId="urn:microsoft.com/office/officeart/2005/8/layout/hList7"/>
    <dgm:cxn modelId="{7EB5EDAC-D359-4894-BAF4-D8BBE068B8FD}" type="presParOf" srcId="{9A883B4E-E709-4A7F-9633-600DDFE03FD5}" destId="{8D8D2FB5-6B14-4902-8107-DAC9D3A22E21}" srcOrd="2" destOrd="0" presId="urn:microsoft.com/office/officeart/2005/8/layout/hList7"/>
    <dgm:cxn modelId="{D08908E9-D67C-4083-94BD-3B306A4166F4}" type="presParOf" srcId="{9A883B4E-E709-4A7F-9633-600DDFE03FD5}" destId="{6B605926-C042-4F2C-97EC-B758E3099AFC}" srcOrd="3" destOrd="0" presId="urn:microsoft.com/office/officeart/2005/8/layout/hList7"/>
    <dgm:cxn modelId="{243BFCD2-74E6-4AB6-B40C-F2E0CC115B85}" type="presParOf" srcId="{33F8233A-B019-4DE2-99DA-0A5FA53585E7}" destId="{0A2EC057-9BFE-493D-AA60-DFAD62552E02}" srcOrd="11" destOrd="0" presId="urn:microsoft.com/office/officeart/2005/8/layout/hList7"/>
    <dgm:cxn modelId="{71A23044-918F-4922-8B20-CADE39D83282}" type="presParOf" srcId="{33F8233A-B019-4DE2-99DA-0A5FA53585E7}" destId="{77A2C2E6-6939-47C5-BCE9-551506578721}" srcOrd="12" destOrd="0" presId="urn:microsoft.com/office/officeart/2005/8/layout/hList7"/>
    <dgm:cxn modelId="{C6200BD8-D66D-43C2-B6F0-746848B4B833}" type="presParOf" srcId="{77A2C2E6-6939-47C5-BCE9-551506578721}" destId="{B79657B2-4E51-42CB-93FC-1DC26EB4BC01}" srcOrd="0" destOrd="0" presId="urn:microsoft.com/office/officeart/2005/8/layout/hList7"/>
    <dgm:cxn modelId="{20DB537D-9AE4-460A-AC28-EE998A073EAC}" type="presParOf" srcId="{77A2C2E6-6939-47C5-BCE9-551506578721}" destId="{148BF86F-69B7-40F0-88A2-578C68187D83}" srcOrd="1" destOrd="0" presId="urn:microsoft.com/office/officeart/2005/8/layout/hList7"/>
    <dgm:cxn modelId="{DC810A08-76ED-4186-97A0-03B5CE20B4C4}" type="presParOf" srcId="{77A2C2E6-6939-47C5-BCE9-551506578721}" destId="{28B16FD5-682B-41EF-82FC-076BC1507E8B}" srcOrd="2" destOrd="0" presId="urn:microsoft.com/office/officeart/2005/8/layout/hList7"/>
    <dgm:cxn modelId="{65624FC8-57F2-4267-99D2-5EC558E87F09}" type="presParOf" srcId="{77A2C2E6-6939-47C5-BCE9-551506578721}" destId="{13EC954E-0BB7-48EA-A3E5-D78106C308EB}" srcOrd="3" destOrd="0" presId="urn:microsoft.com/office/officeart/2005/8/layout/hList7"/>
    <dgm:cxn modelId="{4E82F923-7F64-491A-86D0-69F75B2E0A92}" type="presParOf" srcId="{33F8233A-B019-4DE2-99DA-0A5FA53585E7}" destId="{C37E5EF7-1E31-4A78-91C8-141D2ED4DA6A}" srcOrd="13" destOrd="0" presId="urn:microsoft.com/office/officeart/2005/8/layout/hList7"/>
    <dgm:cxn modelId="{200C4C61-CDA2-4018-9411-1BBDFD1AF02D}" type="presParOf" srcId="{33F8233A-B019-4DE2-99DA-0A5FA53585E7}" destId="{EA0E0FF8-BBC6-404C-AB37-EC1704724519}" srcOrd="14" destOrd="0" presId="urn:microsoft.com/office/officeart/2005/8/layout/hList7"/>
    <dgm:cxn modelId="{70517B31-6B17-4E6D-AC6C-94E6A12660EC}" type="presParOf" srcId="{EA0E0FF8-BBC6-404C-AB37-EC1704724519}" destId="{6D1F9DDB-4F81-4BD6-BA3C-D4EBB3982401}" srcOrd="0" destOrd="0" presId="urn:microsoft.com/office/officeart/2005/8/layout/hList7"/>
    <dgm:cxn modelId="{FD55C8CB-E1B9-4D87-9044-AC5CD837ED96}" type="presParOf" srcId="{EA0E0FF8-BBC6-404C-AB37-EC1704724519}" destId="{63AB7E1B-2046-4B77-8FF6-9E2F5206AFAF}" srcOrd="1" destOrd="0" presId="urn:microsoft.com/office/officeart/2005/8/layout/hList7"/>
    <dgm:cxn modelId="{F742B515-910F-49EF-BF44-6474D16BAC59}" type="presParOf" srcId="{EA0E0FF8-BBC6-404C-AB37-EC1704724519}" destId="{040BD826-18D9-48D5-BEF4-B3958A55C73E}" srcOrd="2" destOrd="0" presId="urn:microsoft.com/office/officeart/2005/8/layout/hList7"/>
    <dgm:cxn modelId="{30F517F4-6216-458E-AB9B-FECF3C5D065B}" type="presParOf" srcId="{EA0E0FF8-BBC6-404C-AB37-EC1704724519}" destId="{37B51396-E1AD-430A-AB23-17E6E72733BF}"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8AA46CC0-EA97-481B-9317-DC2DE5ECC0DF}">
      <dgm:prSet phldrT="[Text]" custT="1"/>
      <dgm:spPr>
        <a:solidFill>
          <a:srgbClr val="CC6600"/>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a:t>
          </a:r>
          <a:endParaRPr lang="en-US" sz="3200" b="1"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CC26505-5329-4C41-8AB4-1A6A38BB77B7}" type="parTrans" cxnId="{586C5E4F-203A-4983-AA33-E65F17C4DA18}">
      <dgm:prSet/>
      <dgm:spPr/>
      <dgm:t>
        <a:bodyPr/>
        <a:lstStyle/>
        <a:p>
          <a:endParaRPr lang="en-US"/>
        </a:p>
      </dgm:t>
    </dgm:pt>
    <dgm:pt modelId="{0DA0C18E-F040-4AD9-83FC-6427E984081E}" type="sibTrans" cxnId="{586C5E4F-203A-4983-AA33-E65F17C4DA18}">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25490"/>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23D6F3CA-A754-4A06-8550-31DF78A1ED41}" type="pres">
      <dgm:prSet presAssocID="{8AA46CC0-EA97-481B-9317-DC2DE5ECC0DF}" presName="compNode" presStyleCnt="0"/>
      <dgm:spPr/>
    </dgm:pt>
    <dgm:pt modelId="{31D5CCED-7A84-4CD7-BC0F-8EFD50A2F79F}" type="pres">
      <dgm:prSet presAssocID="{8AA46CC0-EA97-481B-9317-DC2DE5ECC0DF}" presName="bkgdShape" presStyleLbl="node1" presStyleIdx="0" presStyleCnt="1" custLinFactY="-103690" custLinFactNeighborX="-9091" custLinFactNeighborY="-200000"/>
      <dgm:spPr/>
      <dgm:t>
        <a:bodyPr/>
        <a:lstStyle/>
        <a:p>
          <a:endParaRPr lang="en-US"/>
        </a:p>
      </dgm:t>
    </dgm:pt>
    <dgm:pt modelId="{F8526D81-B679-4668-9E19-A9F0F9843E0E}" type="pres">
      <dgm:prSet presAssocID="{8AA46CC0-EA97-481B-9317-DC2DE5ECC0DF}" presName="nodeTx" presStyleLbl="node1" presStyleIdx="0" presStyleCnt="1">
        <dgm:presLayoutVars>
          <dgm:bulletEnabled val="1"/>
        </dgm:presLayoutVars>
      </dgm:prSet>
      <dgm:spPr/>
      <dgm:t>
        <a:bodyPr/>
        <a:lstStyle/>
        <a:p>
          <a:endParaRPr lang="en-US"/>
        </a:p>
      </dgm:t>
    </dgm:pt>
    <dgm:pt modelId="{5A361D78-1E3C-4DF6-B231-E3ABB16E9439}" type="pres">
      <dgm:prSet presAssocID="{8AA46CC0-EA97-481B-9317-DC2DE5ECC0DF}" presName="invisiNode" presStyleLbl="node1" presStyleIdx="0" presStyleCnt="1"/>
      <dgm:spPr/>
    </dgm:pt>
    <dgm:pt modelId="{B26A67B8-C5AD-4829-AA5F-967AB50EE349}" type="pres">
      <dgm:prSet presAssocID="{8AA46CC0-EA97-481B-9317-DC2DE5ECC0DF}" presName="imagNode" presStyleLbl="fgImgPlace1" presStyleIdx="0" presStyleCnt="1" custLinFactNeighborX="-227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63000" r="-63000"/>
          </a:stretch>
        </a:blipFill>
      </dgm:spPr>
    </dgm:pt>
  </dgm:ptLst>
  <dgm:cxnLst>
    <dgm:cxn modelId="{918F452F-170E-4407-9E5C-A806AC78D3C2}" type="presOf" srcId="{8AA46CC0-EA97-481B-9317-DC2DE5ECC0DF}" destId="{31D5CCED-7A84-4CD7-BC0F-8EFD50A2F79F}" srcOrd="0" destOrd="0" presId="urn:microsoft.com/office/officeart/2005/8/layout/hList7"/>
    <dgm:cxn modelId="{AEF7F993-E3EE-477F-B3F5-182597B24D82}" type="presOf" srcId="{C2BDAFB9-50D5-4818-8EF4-29BEF8DEC64B}" destId="{76E8EA66-A916-4C6C-99A4-9E330F290742}" srcOrd="0" destOrd="0" presId="urn:microsoft.com/office/officeart/2005/8/layout/hList7"/>
    <dgm:cxn modelId="{586C5E4F-203A-4983-AA33-E65F17C4DA18}" srcId="{C2BDAFB9-50D5-4818-8EF4-29BEF8DEC64B}" destId="{8AA46CC0-EA97-481B-9317-DC2DE5ECC0DF}" srcOrd="0" destOrd="0" parTransId="{4CC26505-5329-4C41-8AB4-1A6A38BB77B7}" sibTransId="{0DA0C18E-F040-4AD9-83FC-6427E984081E}"/>
    <dgm:cxn modelId="{6BA116BE-8C4D-448B-9D47-3DF74327311F}" type="presOf" srcId="{8AA46CC0-EA97-481B-9317-DC2DE5ECC0DF}" destId="{F8526D81-B679-4668-9E19-A9F0F9843E0E}" srcOrd="1"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7D651AA1-8DCF-4FD5-A690-890C1DB671ED}" type="presParOf" srcId="{33F8233A-B019-4DE2-99DA-0A5FA53585E7}" destId="{23D6F3CA-A754-4A06-8550-31DF78A1ED41}" srcOrd="0" destOrd="0" presId="urn:microsoft.com/office/officeart/2005/8/layout/hList7"/>
    <dgm:cxn modelId="{44249C4D-EFFC-448E-90E1-827BBD67E570}" type="presParOf" srcId="{23D6F3CA-A754-4A06-8550-31DF78A1ED41}" destId="{31D5CCED-7A84-4CD7-BC0F-8EFD50A2F79F}" srcOrd="0" destOrd="0" presId="urn:microsoft.com/office/officeart/2005/8/layout/hList7"/>
    <dgm:cxn modelId="{DC89C5F1-6814-4ECA-A8C9-60DBDAB1F694}" type="presParOf" srcId="{23D6F3CA-A754-4A06-8550-31DF78A1ED41}" destId="{F8526D81-B679-4668-9E19-A9F0F9843E0E}" srcOrd="1" destOrd="0" presId="urn:microsoft.com/office/officeart/2005/8/layout/hList7"/>
    <dgm:cxn modelId="{6E9B7B5A-12DA-49E9-8E3D-A33C52315800}" type="presParOf" srcId="{23D6F3CA-A754-4A06-8550-31DF78A1ED41}" destId="{5A361D78-1E3C-4DF6-B231-E3ABB16E9439}" srcOrd="2" destOrd="0" presId="urn:microsoft.com/office/officeart/2005/8/layout/hList7"/>
    <dgm:cxn modelId="{DBEB65C7-7AF2-4E85-B4C7-CF3EE66605E7}" type="presParOf" srcId="{23D6F3CA-A754-4A06-8550-31DF78A1ED41}" destId="{B26A67B8-C5AD-4829-AA5F-967AB50EE349}"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A0D746D5-4847-4613-8D81-BBBCFA9C5B0A}">
      <dgm:prSet phldrT="[Text]" custT="1"/>
      <dgm:spPr>
        <a:solidFill>
          <a:srgbClr val="0000FF"/>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C903B26-CE0F-459E-974F-55A21D21FAF3}" type="parTrans" cxnId="{2A890581-394F-46C8-9424-E2B47F03B449}">
      <dgm:prSet/>
      <dgm:spPr/>
      <dgm:t>
        <a:bodyPr/>
        <a:lstStyle/>
        <a:p>
          <a:endParaRPr lang="en-US"/>
        </a:p>
      </dgm:t>
    </dgm:pt>
    <dgm:pt modelId="{6235B7F7-F203-489D-9CAD-68914C99B3B0}" type="sibTrans" cxnId="{2A890581-394F-46C8-9424-E2B47F03B449}">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77778"/>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8991BA72-82F4-4B11-8F29-0F064A2B7B18}" type="pres">
      <dgm:prSet presAssocID="{A0D746D5-4847-4613-8D81-BBBCFA9C5B0A}" presName="compNode" presStyleCnt="0"/>
      <dgm:spPr/>
    </dgm:pt>
    <dgm:pt modelId="{ADE19B15-067E-4C9B-9838-AB34BC4D3472}" type="pres">
      <dgm:prSet presAssocID="{A0D746D5-4847-4613-8D81-BBBCFA9C5B0A}" presName="bkgdShape" presStyleLbl="node1" presStyleIdx="0" presStyleCnt="1" custLinFactNeighborY="-6413"/>
      <dgm:spPr/>
      <dgm:t>
        <a:bodyPr/>
        <a:lstStyle/>
        <a:p>
          <a:endParaRPr lang="en-US"/>
        </a:p>
      </dgm:t>
    </dgm:pt>
    <dgm:pt modelId="{188BEEAD-2656-480E-AE15-2D630DF6F8D5}" type="pres">
      <dgm:prSet presAssocID="{A0D746D5-4847-4613-8D81-BBBCFA9C5B0A}" presName="nodeTx" presStyleLbl="node1" presStyleIdx="0" presStyleCnt="1">
        <dgm:presLayoutVars>
          <dgm:bulletEnabled val="1"/>
        </dgm:presLayoutVars>
      </dgm:prSet>
      <dgm:spPr/>
      <dgm:t>
        <a:bodyPr/>
        <a:lstStyle/>
        <a:p>
          <a:endParaRPr lang="en-US"/>
        </a:p>
      </dgm:t>
    </dgm:pt>
    <dgm:pt modelId="{CCE3A26B-E74A-4443-9648-0A67E8B2374D}" type="pres">
      <dgm:prSet presAssocID="{A0D746D5-4847-4613-8D81-BBBCFA9C5B0A}" presName="invisiNode" presStyleLbl="node1" presStyleIdx="0" presStyleCnt="1"/>
      <dgm:spPr/>
    </dgm:pt>
    <dgm:pt modelId="{44E6DCAE-A8DB-4149-AF7A-3A03F917EE3A}" type="pres">
      <dgm:prSet presAssocID="{A0D746D5-4847-4613-8D81-BBBCFA9C5B0A}"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8000" r="-8000"/>
          </a:stretch>
        </a:blipFill>
      </dgm:spPr>
      <dgm:t>
        <a:bodyPr/>
        <a:lstStyle/>
        <a:p>
          <a:endParaRPr lang="en-US"/>
        </a:p>
      </dgm:t>
    </dgm:pt>
  </dgm:ptLst>
  <dgm:cxnLst>
    <dgm:cxn modelId="{742C8323-4448-4660-8B93-3B7A27AE4220}" type="presOf" srcId="{A0D746D5-4847-4613-8D81-BBBCFA9C5B0A}" destId="{ADE19B15-067E-4C9B-9838-AB34BC4D3472}" srcOrd="0" destOrd="0" presId="urn:microsoft.com/office/officeart/2005/8/layout/hList7"/>
    <dgm:cxn modelId="{2A890581-394F-46C8-9424-E2B47F03B449}" srcId="{C2BDAFB9-50D5-4818-8EF4-29BEF8DEC64B}" destId="{A0D746D5-4847-4613-8D81-BBBCFA9C5B0A}" srcOrd="0" destOrd="0" parTransId="{AC903B26-CE0F-459E-974F-55A21D21FAF3}" sibTransId="{6235B7F7-F203-489D-9CAD-68914C99B3B0}"/>
    <dgm:cxn modelId="{30DA13AC-D55E-420F-B4BE-E386C19E43D8}" type="presOf" srcId="{A0D746D5-4847-4613-8D81-BBBCFA9C5B0A}" destId="{188BEEAD-2656-480E-AE15-2D630DF6F8D5}" srcOrd="1" destOrd="0" presId="urn:microsoft.com/office/officeart/2005/8/layout/hList7"/>
    <dgm:cxn modelId="{AEF7F993-E3EE-477F-B3F5-182597B24D82}" type="presOf" srcId="{C2BDAFB9-50D5-4818-8EF4-29BEF8DEC64B}" destId="{76E8EA66-A916-4C6C-99A4-9E330F290742}" srcOrd="0"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2B1E3CB0-419E-40EB-856F-8441D9E0BAE2}" type="presParOf" srcId="{33F8233A-B019-4DE2-99DA-0A5FA53585E7}" destId="{8991BA72-82F4-4B11-8F29-0F064A2B7B18}" srcOrd="0" destOrd="0" presId="urn:microsoft.com/office/officeart/2005/8/layout/hList7"/>
    <dgm:cxn modelId="{8421DA11-5CF3-4B75-82DF-A549F706B2DA}" type="presParOf" srcId="{8991BA72-82F4-4B11-8F29-0F064A2B7B18}" destId="{ADE19B15-067E-4C9B-9838-AB34BC4D3472}" srcOrd="0" destOrd="0" presId="urn:microsoft.com/office/officeart/2005/8/layout/hList7"/>
    <dgm:cxn modelId="{1C699C5F-4C98-427F-A421-C8423CA63427}" type="presParOf" srcId="{8991BA72-82F4-4B11-8F29-0F064A2B7B18}" destId="{188BEEAD-2656-480E-AE15-2D630DF6F8D5}" srcOrd="1" destOrd="0" presId="urn:microsoft.com/office/officeart/2005/8/layout/hList7"/>
    <dgm:cxn modelId="{D5AA930F-DD09-4ED4-9BD3-23FDF11C0BDF}" type="presParOf" srcId="{8991BA72-82F4-4B11-8F29-0F064A2B7B18}" destId="{CCE3A26B-E74A-4443-9648-0A67E8B2374D}" srcOrd="2" destOrd="0" presId="urn:microsoft.com/office/officeart/2005/8/layout/hList7"/>
    <dgm:cxn modelId="{3B3AEE8B-A847-41F5-BB3E-E5D497B1A1E2}" type="presParOf" srcId="{8991BA72-82F4-4B11-8F29-0F064A2B7B18}" destId="{44E6DCAE-A8DB-4149-AF7A-3A03F917EE3A}"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EE21901D-5D66-4FA2-8CC6-EE6244B0C17D}">
      <dgm:prSet phldrT="[Text]" custT="1"/>
      <dgm:spPr>
        <a:solidFill>
          <a:srgbClr val="6600CC"/>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Target </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BCFAE86-75CA-4084-8EFF-AF95E2BCFF77}" type="parTrans" cxnId="{7A6FA161-97F8-4ACA-AC65-C750EDDEAC5A}">
      <dgm:prSet/>
      <dgm:spPr/>
      <dgm:t>
        <a:bodyPr/>
        <a:lstStyle/>
        <a:p>
          <a:endParaRPr lang="en-US"/>
        </a:p>
      </dgm:t>
    </dgm:pt>
    <dgm:pt modelId="{7106FEC9-20AB-4798-A2B1-2C77B3334FE3}" type="sibTrans" cxnId="{7A6FA161-97F8-4ACA-AC65-C750EDDEAC5A}">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50000"/>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2B734D02-DA60-49C2-A53F-DDFDD8931B53}" type="pres">
      <dgm:prSet presAssocID="{EE21901D-5D66-4FA2-8CC6-EE6244B0C17D}" presName="compNode" presStyleCnt="0"/>
      <dgm:spPr/>
    </dgm:pt>
    <dgm:pt modelId="{FA0B0AD0-320D-4501-8920-78B2743853B3}" type="pres">
      <dgm:prSet presAssocID="{EE21901D-5D66-4FA2-8CC6-EE6244B0C17D}" presName="bkgdShape" presStyleLbl="node1" presStyleIdx="0" presStyleCnt="1" custLinFactNeighborY="-5567"/>
      <dgm:spPr/>
      <dgm:t>
        <a:bodyPr/>
        <a:lstStyle/>
        <a:p>
          <a:endParaRPr lang="en-US"/>
        </a:p>
      </dgm:t>
    </dgm:pt>
    <dgm:pt modelId="{2B23E7A8-4AA9-487E-A9F9-69643A054573}" type="pres">
      <dgm:prSet presAssocID="{EE21901D-5D66-4FA2-8CC6-EE6244B0C17D}" presName="nodeTx" presStyleLbl="node1" presStyleIdx="0" presStyleCnt="1">
        <dgm:presLayoutVars>
          <dgm:bulletEnabled val="1"/>
        </dgm:presLayoutVars>
      </dgm:prSet>
      <dgm:spPr/>
      <dgm:t>
        <a:bodyPr/>
        <a:lstStyle/>
        <a:p>
          <a:endParaRPr lang="en-US"/>
        </a:p>
      </dgm:t>
    </dgm:pt>
    <dgm:pt modelId="{8AF6889F-44BC-467F-9B7F-7031ED1641B3}" type="pres">
      <dgm:prSet presAssocID="{EE21901D-5D66-4FA2-8CC6-EE6244B0C17D}" presName="invisiNode" presStyleLbl="node1" presStyleIdx="0" presStyleCnt="1"/>
      <dgm:spPr/>
    </dgm:pt>
    <dgm:pt modelId="{B742AC68-20F9-4DFB-932B-82A0D4D46089}" type="pres">
      <dgm:prSet presAssocID="{EE21901D-5D66-4FA2-8CC6-EE6244B0C17D}"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dgm:spPr>
    </dgm:pt>
  </dgm:ptLst>
  <dgm:cxnLst>
    <dgm:cxn modelId="{7A6FA161-97F8-4ACA-AC65-C750EDDEAC5A}" srcId="{C2BDAFB9-50D5-4818-8EF4-29BEF8DEC64B}" destId="{EE21901D-5D66-4FA2-8CC6-EE6244B0C17D}" srcOrd="0" destOrd="0" parTransId="{2BCFAE86-75CA-4084-8EFF-AF95E2BCFF77}" sibTransId="{7106FEC9-20AB-4798-A2B1-2C77B3334FE3}"/>
    <dgm:cxn modelId="{36A40ECF-B7E1-4ED3-9E4B-C4F41B8142EF}" type="presOf" srcId="{EE21901D-5D66-4FA2-8CC6-EE6244B0C17D}" destId="{FA0B0AD0-320D-4501-8920-78B2743853B3}" srcOrd="0" destOrd="0" presId="urn:microsoft.com/office/officeart/2005/8/layout/hList7"/>
    <dgm:cxn modelId="{AEF7F993-E3EE-477F-B3F5-182597B24D82}" type="presOf" srcId="{C2BDAFB9-50D5-4818-8EF4-29BEF8DEC64B}" destId="{76E8EA66-A916-4C6C-99A4-9E330F290742}" srcOrd="0" destOrd="0" presId="urn:microsoft.com/office/officeart/2005/8/layout/hList7"/>
    <dgm:cxn modelId="{B7659344-A7D1-4ABF-9D17-B75BE82700C4}" type="presOf" srcId="{EE21901D-5D66-4FA2-8CC6-EE6244B0C17D}" destId="{2B23E7A8-4AA9-487E-A9F9-69643A054573}" srcOrd="1"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D9FC2F66-491D-49D5-A31B-1A2C0C6203F3}" type="presParOf" srcId="{33F8233A-B019-4DE2-99DA-0A5FA53585E7}" destId="{2B734D02-DA60-49C2-A53F-DDFDD8931B53}" srcOrd="0" destOrd="0" presId="urn:microsoft.com/office/officeart/2005/8/layout/hList7"/>
    <dgm:cxn modelId="{E3B2901C-AC44-44FB-968F-C6074F92CB61}" type="presParOf" srcId="{2B734D02-DA60-49C2-A53F-DDFDD8931B53}" destId="{FA0B0AD0-320D-4501-8920-78B2743853B3}" srcOrd="0" destOrd="0" presId="urn:microsoft.com/office/officeart/2005/8/layout/hList7"/>
    <dgm:cxn modelId="{47D91833-F317-4929-B873-530AA3A73BDD}" type="presParOf" srcId="{2B734D02-DA60-49C2-A53F-DDFDD8931B53}" destId="{2B23E7A8-4AA9-487E-A9F9-69643A054573}" srcOrd="1" destOrd="0" presId="urn:microsoft.com/office/officeart/2005/8/layout/hList7"/>
    <dgm:cxn modelId="{67D543CE-F7EA-4D0C-9C03-E07730BA3662}" type="presParOf" srcId="{2B734D02-DA60-49C2-A53F-DDFDD8931B53}" destId="{8AF6889F-44BC-467F-9B7F-7031ED1641B3}" srcOrd="2" destOrd="0" presId="urn:microsoft.com/office/officeart/2005/8/layout/hList7"/>
    <dgm:cxn modelId="{48375E27-92CB-42C7-9B25-EFC729B8AE1F}" type="presParOf" srcId="{2B734D02-DA60-49C2-A53F-DDFDD8931B53}" destId="{B742AC68-20F9-4DFB-932B-82A0D4D46089}"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7AD56DC8-EA00-4C09-87A2-9C25E3508394}">
      <dgm:prSet phldrT="[Text]" custT="1"/>
      <dgm:spPr>
        <a:solidFill>
          <a:srgbClr val="6CB4A6"/>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 </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2322862-7376-4EC8-944C-934D9FB38001}" type="parTrans" cxnId="{EC64AE11-78CB-4876-A64E-16194A7B591C}">
      <dgm:prSet/>
      <dgm:spPr/>
      <dgm:t>
        <a:bodyPr/>
        <a:lstStyle/>
        <a:p>
          <a:endParaRPr lang="en-US"/>
        </a:p>
      </dgm:t>
    </dgm:pt>
    <dgm:pt modelId="{AB4CB40E-5DE7-4BD2-ADA0-673E9F4EFAE7}" type="sibTrans" cxnId="{EC64AE11-78CB-4876-A64E-16194A7B591C}">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14285"/>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04CD9F44-3A94-4B8B-A9F9-08C4CD60E52D}" type="pres">
      <dgm:prSet presAssocID="{7AD56DC8-EA00-4C09-87A2-9C25E3508394}" presName="compNode" presStyleCnt="0"/>
      <dgm:spPr/>
    </dgm:pt>
    <dgm:pt modelId="{B6CC3125-DBC0-4D9F-BF10-FEE5DB2B391F}" type="pres">
      <dgm:prSet presAssocID="{7AD56DC8-EA00-4C09-87A2-9C25E3508394}" presName="bkgdShape" presStyleLbl="node1" presStyleIdx="0" presStyleCnt="1"/>
      <dgm:spPr/>
      <dgm:t>
        <a:bodyPr/>
        <a:lstStyle/>
        <a:p>
          <a:endParaRPr lang="en-US"/>
        </a:p>
      </dgm:t>
    </dgm:pt>
    <dgm:pt modelId="{8100624B-2D91-4578-B862-C384F1B67D21}" type="pres">
      <dgm:prSet presAssocID="{7AD56DC8-EA00-4C09-87A2-9C25E3508394}" presName="nodeTx" presStyleLbl="node1" presStyleIdx="0" presStyleCnt="1">
        <dgm:presLayoutVars>
          <dgm:bulletEnabled val="1"/>
        </dgm:presLayoutVars>
      </dgm:prSet>
      <dgm:spPr/>
      <dgm:t>
        <a:bodyPr/>
        <a:lstStyle/>
        <a:p>
          <a:endParaRPr lang="en-US"/>
        </a:p>
      </dgm:t>
    </dgm:pt>
    <dgm:pt modelId="{CA36CD21-7B51-4B1D-B98B-D0AD87D83CCA}" type="pres">
      <dgm:prSet presAssocID="{7AD56DC8-EA00-4C09-87A2-9C25E3508394}" presName="invisiNode" presStyleLbl="node1" presStyleIdx="0" presStyleCnt="1"/>
      <dgm:spPr/>
    </dgm:pt>
    <dgm:pt modelId="{70A4480B-6B17-4CBC-8D9F-CD51A3EDB40B}" type="pres">
      <dgm:prSet presAssocID="{7AD56DC8-EA00-4C09-87A2-9C25E3508394}" presName="imagNode"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pt>
  </dgm:ptLst>
  <dgm:cxnLst>
    <dgm:cxn modelId="{53B96484-843D-40CF-B715-EE558525452D}" type="presOf" srcId="{7AD56DC8-EA00-4C09-87A2-9C25E3508394}" destId="{8100624B-2D91-4578-B862-C384F1B67D21}" srcOrd="1" destOrd="0" presId="urn:microsoft.com/office/officeart/2005/8/layout/hList7"/>
    <dgm:cxn modelId="{AEF7F993-E3EE-477F-B3F5-182597B24D82}" type="presOf" srcId="{C2BDAFB9-50D5-4818-8EF4-29BEF8DEC64B}" destId="{76E8EA66-A916-4C6C-99A4-9E330F290742}" srcOrd="0" destOrd="0" presId="urn:microsoft.com/office/officeart/2005/8/layout/hList7"/>
    <dgm:cxn modelId="{EC64AE11-78CB-4876-A64E-16194A7B591C}" srcId="{C2BDAFB9-50D5-4818-8EF4-29BEF8DEC64B}" destId="{7AD56DC8-EA00-4C09-87A2-9C25E3508394}" srcOrd="0" destOrd="0" parTransId="{72322862-7376-4EC8-944C-934D9FB38001}" sibTransId="{AB4CB40E-5DE7-4BD2-ADA0-673E9F4EFAE7}"/>
    <dgm:cxn modelId="{E2972AA9-91E4-45CF-AC0B-9DE7A345A29C}" type="presOf" srcId="{7AD56DC8-EA00-4C09-87A2-9C25E3508394}" destId="{B6CC3125-DBC0-4D9F-BF10-FEE5DB2B391F}" srcOrd="0"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5D6E4E48-1AAE-4E20-A7DB-6DA74EC470A6}" type="presParOf" srcId="{33F8233A-B019-4DE2-99DA-0A5FA53585E7}" destId="{04CD9F44-3A94-4B8B-A9F9-08C4CD60E52D}" srcOrd="0" destOrd="0" presId="urn:microsoft.com/office/officeart/2005/8/layout/hList7"/>
    <dgm:cxn modelId="{2F3A1108-8E09-453B-B373-814CA36DA495}" type="presParOf" srcId="{04CD9F44-3A94-4B8B-A9F9-08C4CD60E52D}" destId="{B6CC3125-DBC0-4D9F-BF10-FEE5DB2B391F}" srcOrd="0" destOrd="0" presId="urn:microsoft.com/office/officeart/2005/8/layout/hList7"/>
    <dgm:cxn modelId="{8C59C075-3A6B-4ABE-8C47-330CD845EBB3}" type="presParOf" srcId="{04CD9F44-3A94-4B8B-A9F9-08C4CD60E52D}" destId="{8100624B-2D91-4578-B862-C384F1B67D21}" srcOrd="1" destOrd="0" presId="urn:microsoft.com/office/officeart/2005/8/layout/hList7"/>
    <dgm:cxn modelId="{140BFAA3-5446-435F-BD3D-09594B0ACF8A}" type="presParOf" srcId="{04CD9F44-3A94-4B8B-A9F9-08C4CD60E52D}" destId="{CA36CD21-7B51-4B1D-B98B-D0AD87D83CCA}" srcOrd="2" destOrd="0" presId="urn:microsoft.com/office/officeart/2005/8/layout/hList7"/>
    <dgm:cxn modelId="{30DBB5E1-72F9-4176-A269-7D184C014C0C}" type="presParOf" srcId="{04CD9F44-3A94-4B8B-A9F9-08C4CD60E52D}" destId="{70A4480B-6B17-4CBC-8D9F-CD51A3EDB40B}"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14BFD55C-C159-4B1A-B815-7127BDE97416}">
      <dgm:prSet phldrT="[Text]" custT="1"/>
      <dgm:spPr>
        <a:solidFill>
          <a:schemeClr val="accent1">
            <a:lumMod val="75000"/>
          </a:schemeClr>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&amp; Tactics </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5D89097-4A3D-42BA-B446-AFB66CCC5AE3}" type="parTrans" cxnId="{5FAD767F-69D3-486B-8129-8E4C3DE8B5A5}">
      <dgm:prSet/>
      <dgm:spPr/>
      <dgm:t>
        <a:bodyPr/>
        <a:lstStyle/>
        <a:p>
          <a:endParaRPr lang="en-US"/>
        </a:p>
      </dgm:t>
    </dgm:pt>
    <dgm:pt modelId="{E35E3CAC-8E9B-4307-AB22-F2417AD85754}" type="sibTrans" cxnId="{5FAD767F-69D3-486B-8129-8E4C3DE8B5A5}">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166667"/>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A579D69C-F06D-466B-869B-59D6526F0570}" type="pres">
      <dgm:prSet presAssocID="{14BFD55C-C159-4B1A-B815-7127BDE97416}" presName="compNode" presStyleCnt="0"/>
      <dgm:spPr/>
    </dgm:pt>
    <dgm:pt modelId="{5D1D57A6-89FE-4715-94F3-EE6F42A88A64}" type="pres">
      <dgm:prSet presAssocID="{14BFD55C-C159-4B1A-B815-7127BDE97416}" presName="bkgdShape" presStyleLbl="node1" presStyleIdx="0" presStyleCnt="1" custLinFactNeighborY="-20000"/>
      <dgm:spPr/>
      <dgm:t>
        <a:bodyPr/>
        <a:lstStyle/>
        <a:p>
          <a:endParaRPr lang="en-US"/>
        </a:p>
      </dgm:t>
    </dgm:pt>
    <dgm:pt modelId="{77E55D77-C3E1-467F-9924-15655DC5C1E9}" type="pres">
      <dgm:prSet presAssocID="{14BFD55C-C159-4B1A-B815-7127BDE97416}" presName="nodeTx" presStyleLbl="node1" presStyleIdx="0" presStyleCnt="1">
        <dgm:presLayoutVars>
          <dgm:bulletEnabled val="1"/>
        </dgm:presLayoutVars>
      </dgm:prSet>
      <dgm:spPr/>
      <dgm:t>
        <a:bodyPr/>
        <a:lstStyle/>
        <a:p>
          <a:endParaRPr lang="en-US"/>
        </a:p>
      </dgm:t>
    </dgm:pt>
    <dgm:pt modelId="{710CBC2D-6C55-4936-9B5A-0C853A43FDC5}" type="pres">
      <dgm:prSet presAssocID="{14BFD55C-C159-4B1A-B815-7127BDE97416}" presName="invisiNode" presStyleLbl="node1" presStyleIdx="0" presStyleCnt="1"/>
      <dgm:spPr/>
    </dgm:pt>
    <dgm:pt modelId="{EDEB7D7B-54C9-4385-BBA9-3FF30BE37A0E}" type="pres">
      <dgm:prSet presAssocID="{14BFD55C-C159-4B1A-B815-7127BDE97416}"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dgm:spPr>
    </dgm:pt>
  </dgm:ptLst>
  <dgm:cxnLst>
    <dgm:cxn modelId="{5FAD767F-69D3-486B-8129-8E4C3DE8B5A5}" srcId="{C2BDAFB9-50D5-4818-8EF4-29BEF8DEC64B}" destId="{14BFD55C-C159-4B1A-B815-7127BDE97416}" srcOrd="0" destOrd="0" parTransId="{C5D89097-4A3D-42BA-B446-AFB66CCC5AE3}" sibTransId="{E35E3CAC-8E9B-4307-AB22-F2417AD85754}"/>
    <dgm:cxn modelId="{AEF7F993-E3EE-477F-B3F5-182597B24D82}" type="presOf" srcId="{C2BDAFB9-50D5-4818-8EF4-29BEF8DEC64B}" destId="{76E8EA66-A916-4C6C-99A4-9E330F290742}" srcOrd="0" destOrd="0" presId="urn:microsoft.com/office/officeart/2005/8/layout/hList7"/>
    <dgm:cxn modelId="{CDF59CB1-9517-4FBD-8722-DE55EA8DB6B8}" type="presOf" srcId="{14BFD55C-C159-4B1A-B815-7127BDE97416}" destId="{5D1D57A6-89FE-4715-94F3-EE6F42A88A64}" srcOrd="0" destOrd="0" presId="urn:microsoft.com/office/officeart/2005/8/layout/hList7"/>
    <dgm:cxn modelId="{B7F7E6C2-E910-432F-8F2D-FEDAE6A55CA3}" type="presOf" srcId="{14BFD55C-C159-4B1A-B815-7127BDE97416}" destId="{77E55D77-C3E1-467F-9924-15655DC5C1E9}" srcOrd="1"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B9AB976C-36C8-4D5D-8451-6169BC2E0AA9}" type="presParOf" srcId="{33F8233A-B019-4DE2-99DA-0A5FA53585E7}" destId="{A579D69C-F06D-466B-869B-59D6526F0570}" srcOrd="0" destOrd="0" presId="urn:microsoft.com/office/officeart/2005/8/layout/hList7"/>
    <dgm:cxn modelId="{D7BB3E21-53D4-4B8F-9F96-EECF3CA81934}" type="presParOf" srcId="{A579D69C-F06D-466B-869B-59D6526F0570}" destId="{5D1D57A6-89FE-4715-94F3-EE6F42A88A64}" srcOrd="0" destOrd="0" presId="urn:microsoft.com/office/officeart/2005/8/layout/hList7"/>
    <dgm:cxn modelId="{A2C40853-798A-4010-83DA-14C7BF177F1C}" type="presParOf" srcId="{A579D69C-F06D-466B-869B-59D6526F0570}" destId="{77E55D77-C3E1-467F-9924-15655DC5C1E9}" srcOrd="1" destOrd="0" presId="urn:microsoft.com/office/officeart/2005/8/layout/hList7"/>
    <dgm:cxn modelId="{2B2E9D11-40C5-4D24-AC2F-FDC7B4491677}" type="presParOf" srcId="{A579D69C-F06D-466B-869B-59D6526F0570}" destId="{710CBC2D-6C55-4936-9B5A-0C853A43FDC5}" srcOrd="2" destOrd="0" presId="urn:microsoft.com/office/officeart/2005/8/layout/hList7"/>
    <dgm:cxn modelId="{6C219472-EDA2-4111-9202-1436750D6C6B}" type="presParOf" srcId="{A579D69C-F06D-466B-869B-59D6526F0570}" destId="{EDEB7D7B-54C9-4385-BBA9-3FF30BE37A0E}"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51DB17BE-3850-45FC-B419-208FD7FB6DD1}">
      <dgm:prSet phldrT="[Text]" custT="1"/>
      <dgm:spPr>
        <a:solidFill>
          <a:schemeClr val="accent6">
            <a:lumMod val="75000"/>
          </a:schemeClr>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Channels </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47DA79C-10AA-487D-9653-1FA391FBE475}" type="parTrans" cxnId="{C12EF47F-1CFE-4893-B67F-B0B19B7E129F}">
      <dgm:prSet/>
      <dgm:spPr/>
      <dgm:t>
        <a:bodyPr/>
        <a:lstStyle/>
        <a:p>
          <a:endParaRPr lang="en-US"/>
        </a:p>
      </dgm:t>
    </dgm:pt>
    <dgm:pt modelId="{959D860A-D45F-4B6D-B49E-D013C11CBB63}" type="sibTrans" cxnId="{C12EF47F-1CFE-4893-B67F-B0B19B7E129F}">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FlipVert="1" custScaleY="255558"/>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9A883B4E-E709-4A7F-9633-600DDFE03FD5}" type="pres">
      <dgm:prSet presAssocID="{51DB17BE-3850-45FC-B419-208FD7FB6DD1}" presName="compNode" presStyleCnt="0"/>
      <dgm:spPr/>
    </dgm:pt>
    <dgm:pt modelId="{8FEA8CB7-ECB3-43BD-9E0C-38271E4F1F15}" type="pres">
      <dgm:prSet presAssocID="{51DB17BE-3850-45FC-B419-208FD7FB6DD1}" presName="bkgdShape" presStyleLbl="node1" presStyleIdx="0" presStyleCnt="1" custLinFactNeighborX="-3559" custLinFactNeighborY="-70931"/>
      <dgm:spPr/>
      <dgm:t>
        <a:bodyPr/>
        <a:lstStyle/>
        <a:p>
          <a:endParaRPr lang="en-US"/>
        </a:p>
      </dgm:t>
    </dgm:pt>
    <dgm:pt modelId="{B5F93585-5C3C-44A0-8730-4502F9D18FBD}" type="pres">
      <dgm:prSet presAssocID="{51DB17BE-3850-45FC-B419-208FD7FB6DD1}" presName="nodeTx" presStyleLbl="node1" presStyleIdx="0" presStyleCnt="1">
        <dgm:presLayoutVars>
          <dgm:bulletEnabled val="1"/>
        </dgm:presLayoutVars>
      </dgm:prSet>
      <dgm:spPr/>
      <dgm:t>
        <a:bodyPr/>
        <a:lstStyle/>
        <a:p>
          <a:endParaRPr lang="en-US"/>
        </a:p>
      </dgm:t>
    </dgm:pt>
    <dgm:pt modelId="{8D8D2FB5-6B14-4902-8107-DAC9D3A22E21}" type="pres">
      <dgm:prSet presAssocID="{51DB17BE-3850-45FC-B419-208FD7FB6DD1}" presName="invisiNode" presStyleLbl="node1" presStyleIdx="0" presStyleCnt="1"/>
      <dgm:spPr/>
    </dgm:pt>
    <dgm:pt modelId="{6B605926-C042-4F2C-97EC-B758E3099AFC}" type="pres">
      <dgm:prSet presAssocID="{51DB17BE-3850-45FC-B419-208FD7FB6DD1}"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1000" r="-21000"/>
          </a:stretch>
        </a:blipFill>
      </dgm:spPr>
    </dgm:pt>
  </dgm:ptLst>
  <dgm:cxnLst>
    <dgm:cxn modelId="{C12EF47F-1CFE-4893-B67F-B0B19B7E129F}" srcId="{C2BDAFB9-50D5-4818-8EF4-29BEF8DEC64B}" destId="{51DB17BE-3850-45FC-B419-208FD7FB6DD1}" srcOrd="0" destOrd="0" parTransId="{F47DA79C-10AA-487D-9653-1FA391FBE475}" sibTransId="{959D860A-D45F-4B6D-B49E-D013C11CBB63}"/>
    <dgm:cxn modelId="{AEF7F993-E3EE-477F-B3F5-182597B24D82}" type="presOf" srcId="{C2BDAFB9-50D5-4818-8EF4-29BEF8DEC64B}" destId="{76E8EA66-A916-4C6C-99A4-9E330F290742}" srcOrd="0" destOrd="0" presId="urn:microsoft.com/office/officeart/2005/8/layout/hList7"/>
    <dgm:cxn modelId="{1BB8E773-0316-4ADC-B008-EA0E0F7E3EBB}" type="presOf" srcId="{51DB17BE-3850-45FC-B419-208FD7FB6DD1}" destId="{B5F93585-5C3C-44A0-8730-4502F9D18FBD}" srcOrd="1" destOrd="0" presId="urn:microsoft.com/office/officeart/2005/8/layout/hList7"/>
    <dgm:cxn modelId="{905D4571-FBBD-4C1E-B1AE-A7CB14F4DAEE}" type="presOf" srcId="{51DB17BE-3850-45FC-B419-208FD7FB6DD1}" destId="{8FEA8CB7-ECB3-43BD-9E0C-38271E4F1F15}" srcOrd="0"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ED2D5EE4-0D85-4546-93E7-04DD243C3CBF}" type="presParOf" srcId="{33F8233A-B019-4DE2-99DA-0A5FA53585E7}" destId="{9A883B4E-E709-4A7F-9633-600DDFE03FD5}" srcOrd="0" destOrd="0" presId="urn:microsoft.com/office/officeart/2005/8/layout/hList7"/>
    <dgm:cxn modelId="{2F3AB1EC-2B5B-4822-8547-E6E835FAD816}" type="presParOf" srcId="{9A883B4E-E709-4A7F-9633-600DDFE03FD5}" destId="{8FEA8CB7-ECB3-43BD-9E0C-38271E4F1F15}" srcOrd="0" destOrd="0" presId="urn:microsoft.com/office/officeart/2005/8/layout/hList7"/>
    <dgm:cxn modelId="{47925E89-FCFA-4E27-A0FE-EA90BD08BD7F}" type="presParOf" srcId="{9A883B4E-E709-4A7F-9633-600DDFE03FD5}" destId="{B5F93585-5C3C-44A0-8730-4502F9D18FBD}" srcOrd="1" destOrd="0" presId="urn:microsoft.com/office/officeart/2005/8/layout/hList7"/>
    <dgm:cxn modelId="{7EB5EDAC-D359-4894-BAF4-D8BBE068B8FD}" type="presParOf" srcId="{9A883B4E-E709-4A7F-9633-600DDFE03FD5}" destId="{8D8D2FB5-6B14-4902-8107-DAC9D3A22E21}" srcOrd="2" destOrd="0" presId="urn:microsoft.com/office/officeart/2005/8/layout/hList7"/>
    <dgm:cxn modelId="{D08908E9-D67C-4083-94BD-3B306A4166F4}" type="presParOf" srcId="{9A883B4E-E709-4A7F-9633-600DDFE03FD5}" destId="{6B605926-C042-4F2C-97EC-B758E3099AFC}"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CAE3E7AD-188B-4A62-B118-5F9E9BAF2900}">
      <dgm:prSet phldrT="[Text]" custT="1"/>
      <dgm:spPr>
        <a:solidFill>
          <a:srgbClr val="00B050"/>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85BAAB9-A05B-4D80-B4F3-4904C0DFD2E4}" type="parTrans" cxnId="{9556A50E-2B5A-414A-84A3-8029BAF13B9E}">
      <dgm:prSet/>
      <dgm:spPr/>
      <dgm:t>
        <a:bodyPr/>
        <a:lstStyle/>
        <a:p>
          <a:endParaRPr lang="en-US"/>
        </a:p>
      </dgm:t>
    </dgm:pt>
    <dgm:pt modelId="{D9360FB5-9563-495C-AF08-BC29339F231D}" type="sibTrans" cxnId="{9556A50E-2B5A-414A-84A3-8029BAF13B9E}">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77778"/>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77A2C2E6-6939-47C5-BCE9-551506578721}" type="pres">
      <dgm:prSet presAssocID="{CAE3E7AD-188B-4A62-B118-5F9E9BAF2900}" presName="compNode" presStyleCnt="0"/>
      <dgm:spPr/>
    </dgm:pt>
    <dgm:pt modelId="{B79657B2-4E51-42CB-93FC-1DC26EB4BC01}" type="pres">
      <dgm:prSet presAssocID="{CAE3E7AD-188B-4A62-B118-5F9E9BAF2900}" presName="bkgdShape" presStyleLbl="node1" presStyleIdx="0" presStyleCnt="1" custLinFactNeighborY="-2996"/>
      <dgm:spPr/>
      <dgm:t>
        <a:bodyPr/>
        <a:lstStyle/>
        <a:p>
          <a:endParaRPr lang="en-US"/>
        </a:p>
      </dgm:t>
    </dgm:pt>
    <dgm:pt modelId="{148BF86F-69B7-40F0-88A2-578C68187D83}" type="pres">
      <dgm:prSet presAssocID="{CAE3E7AD-188B-4A62-B118-5F9E9BAF2900}" presName="nodeTx" presStyleLbl="node1" presStyleIdx="0" presStyleCnt="1">
        <dgm:presLayoutVars>
          <dgm:bulletEnabled val="1"/>
        </dgm:presLayoutVars>
      </dgm:prSet>
      <dgm:spPr/>
      <dgm:t>
        <a:bodyPr/>
        <a:lstStyle/>
        <a:p>
          <a:endParaRPr lang="en-US"/>
        </a:p>
      </dgm:t>
    </dgm:pt>
    <dgm:pt modelId="{28B16FD5-682B-41EF-82FC-076BC1507E8B}" type="pres">
      <dgm:prSet presAssocID="{CAE3E7AD-188B-4A62-B118-5F9E9BAF2900}" presName="invisiNode" presStyleLbl="node1" presStyleIdx="0" presStyleCnt="1"/>
      <dgm:spPr/>
    </dgm:pt>
    <dgm:pt modelId="{13EC954E-0BB7-48EA-A3E5-D78106C308EB}" type="pres">
      <dgm:prSet presAssocID="{CAE3E7AD-188B-4A62-B118-5F9E9BAF2900}"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dgm:spPr>
    </dgm:pt>
  </dgm:ptLst>
  <dgm:cxnLst>
    <dgm:cxn modelId="{AEF7F993-E3EE-477F-B3F5-182597B24D82}" type="presOf" srcId="{C2BDAFB9-50D5-4818-8EF4-29BEF8DEC64B}" destId="{76E8EA66-A916-4C6C-99A4-9E330F290742}" srcOrd="0" destOrd="0" presId="urn:microsoft.com/office/officeart/2005/8/layout/hList7"/>
    <dgm:cxn modelId="{9B0C0DB7-0956-4EED-A649-E2B96F0CD5CF}" type="presOf" srcId="{CAE3E7AD-188B-4A62-B118-5F9E9BAF2900}" destId="{B79657B2-4E51-42CB-93FC-1DC26EB4BC01}" srcOrd="0" destOrd="0" presId="urn:microsoft.com/office/officeart/2005/8/layout/hList7"/>
    <dgm:cxn modelId="{D834B558-F9FC-46D0-AEFF-2B61EED46DC3}" type="presOf" srcId="{CAE3E7AD-188B-4A62-B118-5F9E9BAF2900}" destId="{148BF86F-69B7-40F0-88A2-578C68187D83}" srcOrd="1" destOrd="0" presId="urn:microsoft.com/office/officeart/2005/8/layout/hList7"/>
    <dgm:cxn modelId="{9556A50E-2B5A-414A-84A3-8029BAF13B9E}" srcId="{C2BDAFB9-50D5-4818-8EF4-29BEF8DEC64B}" destId="{CAE3E7AD-188B-4A62-B118-5F9E9BAF2900}" srcOrd="0" destOrd="0" parTransId="{F85BAAB9-A05B-4D80-B4F3-4904C0DFD2E4}" sibTransId="{D9360FB5-9563-495C-AF08-BC29339F231D}"/>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71A23044-918F-4922-8B20-CADE39D83282}" type="presParOf" srcId="{33F8233A-B019-4DE2-99DA-0A5FA53585E7}" destId="{77A2C2E6-6939-47C5-BCE9-551506578721}" srcOrd="0" destOrd="0" presId="urn:microsoft.com/office/officeart/2005/8/layout/hList7"/>
    <dgm:cxn modelId="{C6200BD8-D66D-43C2-B6F0-746848B4B833}" type="presParOf" srcId="{77A2C2E6-6939-47C5-BCE9-551506578721}" destId="{B79657B2-4E51-42CB-93FC-1DC26EB4BC01}" srcOrd="0" destOrd="0" presId="urn:microsoft.com/office/officeart/2005/8/layout/hList7"/>
    <dgm:cxn modelId="{20DB537D-9AE4-460A-AC28-EE998A073EAC}" type="presParOf" srcId="{77A2C2E6-6939-47C5-BCE9-551506578721}" destId="{148BF86F-69B7-40F0-88A2-578C68187D83}" srcOrd="1" destOrd="0" presId="urn:microsoft.com/office/officeart/2005/8/layout/hList7"/>
    <dgm:cxn modelId="{DC810A08-76ED-4186-97A0-03B5CE20B4C4}" type="presParOf" srcId="{77A2C2E6-6939-47C5-BCE9-551506578721}" destId="{28B16FD5-682B-41EF-82FC-076BC1507E8B}" srcOrd="2" destOrd="0" presId="urn:microsoft.com/office/officeart/2005/8/layout/hList7"/>
    <dgm:cxn modelId="{65624FC8-57F2-4267-99D2-5EC558E87F09}" type="presParOf" srcId="{77A2C2E6-6939-47C5-BCE9-551506578721}" destId="{13EC954E-0BB7-48EA-A3E5-D78106C308EB}"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2BDAFB9-50D5-4818-8EF4-29BEF8DEC64B}" type="doc">
      <dgm:prSet loTypeId="urn:microsoft.com/office/officeart/2005/8/layout/hList7" loCatId="list" qsTypeId="urn:microsoft.com/office/officeart/2005/8/quickstyle/3d3" qsCatId="3D" csTypeId="urn:microsoft.com/office/officeart/2005/8/colors/accent1_2" csCatId="accent1" phldr="1"/>
      <dgm:spPr/>
    </dgm:pt>
    <dgm:pt modelId="{91EB02D3-8A52-4A55-A362-ABC112F069A3}">
      <dgm:prSet phldrT="[Text]" custT="1"/>
      <dgm:spPr>
        <a:solidFill>
          <a:schemeClr val="accent6">
            <a:lumMod val="50000"/>
          </a:schemeClr>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Budget </a:t>
          </a:r>
          <a:endParaRPr lang="en-US" sz="32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6972043-D3EF-45F4-B41D-46E7121739BD}" type="parTrans" cxnId="{BD3DCB83-A912-4D7B-A2C2-24D36D87AA30}">
      <dgm:prSet/>
      <dgm:spPr/>
      <dgm:t>
        <a:bodyPr/>
        <a:lstStyle/>
        <a:p>
          <a:endParaRPr lang="en-US"/>
        </a:p>
      </dgm:t>
    </dgm:pt>
    <dgm:pt modelId="{6F3602A0-AFE2-4F00-957F-F35DC9A2D783}" type="sibTrans" cxnId="{BD3DCB83-A912-4D7B-A2C2-24D36D87AA30}">
      <dgm:prSet/>
      <dgm:spPr/>
      <dgm:t>
        <a:bodyPr/>
        <a:lstStyle/>
        <a:p>
          <a:endParaRPr lang="en-US"/>
        </a:p>
      </dgm:t>
    </dgm:pt>
    <dgm:pt modelId="{76E8EA66-A916-4C6C-99A4-9E330F290742}" type="pres">
      <dgm:prSet presAssocID="{C2BDAFB9-50D5-4818-8EF4-29BEF8DEC64B}" presName="Name0" presStyleCnt="0">
        <dgm:presLayoutVars>
          <dgm:dir/>
          <dgm:resizeHandles val="exact"/>
        </dgm:presLayoutVars>
      </dgm:prSet>
      <dgm:spPr/>
    </dgm:pt>
    <dgm:pt modelId="{6679E4B5-662B-4774-95CB-1512B4E0BC87}" type="pres">
      <dgm:prSet presAssocID="{C2BDAFB9-50D5-4818-8EF4-29BEF8DEC64B}" presName="fgShape" presStyleLbl="fgShp" presStyleIdx="0" presStyleCnt="1" custScaleY="255556"/>
      <dgm:spPr>
        <a:solidFill>
          <a:schemeClr val="bg2">
            <a:lumMod val="60000"/>
            <a:lumOff val="40000"/>
          </a:schemeClr>
        </a:solidFill>
        <a:ln>
          <a:noFill/>
        </a:ln>
      </dgm:spPr>
    </dgm:pt>
    <dgm:pt modelId="{33F8233A-B019-4DE2-99DA-0A5FA53585E7}" type="pres">
      <dgm:prSet presAssocID="{C2BDAFB9-50D5-4818-8EF4-29BEF8DEC64B}" presName="linComp" presStyleCnt="0"/>
      <dgm:spPr/>
    </dgm:pt>
    <dgm:pt modelId="{EA0E0FF8-BBC6-404C-AB37-EC1704724519}" type="pres">
      <dgm:prSet presAssocID="{91EB02D3-8A52-4A55-A362-ABC112F069A3}" presName="compNode" presStyleCnt="0"/>
      <dgm:spPr/>
    </dgm:pt>
    <dgm:pt modelId="{6D1F9DDB-4F81-4BD6-BA3C-D4EBB3982401}" type="pres">
      <dgm:prSet presAssocID="{91EB02D3-8A52-4A55-A362-ABC112F069A3}" presName="bkgdShape" presStyleLbl="node1" presStyleIdx="0" presStyleCnt="1" custLinFactNeighborY="-2894"/>
      <dgm:spPr/>
      <dgm:t>
        <a:bodyPr/>
        <a:lstStyle/>
        <a:p>
          <a:endParaRPr lang="en-US"/>
        </a:p>
      </dgm:t>
    </dgm:pt>
    <dgm:pt modelId="{63AB7E1B-2046-4B77-8FF6-9E2F5206AFAF}" type="pres">
      <dgm:prSet presAssocID="{91EB02D3-8A52-4A55-A362-ABC112F069A3}" presName="nodeTx" presStyleLbl="node1" presStyleIdx="0" presStyleCnt="1">
        <dgm:presLayoutVars>
          <dgm:bulletEnabled val="1"/>
        </dgm:presLayoutVars>
      </dgm:prSet>
      <dgm:spPr/>
      <dgm:t>
        <a:bodyPr/>
        <a:lstStyle/>
        <a:p>
          <a:endParaRPr lang="en-US"/>
        </a:p>
      </dgm:t>
    </dgm:pt>
    <dgm:pt modelId="{040BD826-18D9-48D5-BEF4-B3958A55C73E}" type="pres">
      <dgm:prSet presAssocID="{91EB02D3-8A52-4A55-A362-ABC112F069A3}" presName="invisiNode" presStyleLbl="node1" presStyleIdx="0" presStyleCnt="1"/>
      <dgm:spPr/>
    </dgm:pt>
    <dgm:pt modelId="{37B51396-E1AD-430A-AB23-17E6E72733BF}" type="pres">
      <dgm:prSet presAssocID="{91EB02D3-8A52-4A55-A362-ABC112F069A3}" presName="imagNode"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dgm:spPr>
    </dgm:pt>
  </dgm:ptLst>
  <dgm:cxnLst>
    <dgm:cxn modelId="{6388357C-3795-41F2-A7CD-15815A31E294}" type="presOf" srcId="{91EB02D3-8A52-4A55-A362-ABC112F069A3}" destId="{63AB7E1B-2046-4B77-8FF6-9E2F5206AFAF}" srcOrd="1" destOrd="0" presId="urn:microsoft.com/office/officeart/2005/8/layout/hList7"/>
    <dgm:cxn modelId="{BD3DCB83-A912-4D7B-A2C2-24D36D87AA30}" srcId="{C2BDAFB9-50D5-4818-8EF4-29BEF8DEC64B}" destId="{91EB02D3-8A52-4A55-A362-ABC112F069A3}" srcOrd="0" destOrd="0" parTransId="{86972043-D3EF-45F4-B41D-46E7121739BD}" sibTransId="{6F3602A0-AFE2-4F00-957F-F35DC9A2D783}"/>
    <dgm:cxn modelId="{A406DBD3-30E0-46FC-A969-CBFF08208356}" type="presOf" srcId="{91EB02D3-8A52-4A55-A362-ABC112F069A3}" destId="{6D1F9DDB-4F81-4BD6-BA3C-D4EBB3982401}" srcOrd="0" destOrd="0" presId="urn:microsoft.com/office/officeart/2005/8/layout/hList7"/>
    <dgm:cxn modelId="{AEF7F993-E3EE-477F-B3F5-182597B24D82}" type="presOf" srcId="{C2BDAFB9-50D5-4818-8EF4-29BEF8DEC64B}" destId="{76E8EA66-A916-4C6C-99A4-9E330F290742}" srcOrd="0" destOrd="0" presId="urn:microsoft.com/office/officeart/2005/8/layout/hList7"/>
    <dgm:cxn modelId="{007C2630-C3F3-4714-AB8E-74D7850DDE61}" type="presParOf" srcId="{76E8EA66-A916-4C6C-99A4-9E330F290742}" destId="{6679E4B5-662B-4774-95CB-1512B4E0BC87}" srcOrd="0" destOrd="0" presId="urn:microsoft.com/office/officeart/2005/8/layout/hList7"/>
    <dgm:cxn modelId="{0580F5AB-65F3-4F28-8366-1C59940D533D}" type="presParOf" srcId="{76E8EA66-A916-4C6C-99A4-9E330F290742}" destId="{33F8233A-B019-4DE2-99DA-0A5FA53585E7}" srcOrd="1" destOrd="0" presId="urn:microsoft.com/office/officeart/2005/8/layout/hList7"/>
    <dgm:cxn modelId="{200C4C61-CDA2-4018-9411-1BBDFD1AF02D}" type="presParOf" srcId="{33F8233A-B019-4DE2-99DA-0A5FA53585E7}" destId="{EA0E0FF8-BBC6-404C-AB37-EC1704724519}" srcOrd="0" destOrd="0" presId="urn:microsoft.com/office/officeart/2005/8/layout/hList7"/>
    <dgm:cxn modelId="{70517B31-6B17-4E6D-AC6C-94E6A12660EC}" type="presParOf" srcId="{EA0E0FF8-BBC6-404C-AB37-EC1704724519}" destId="{6D1F9DDB-4F81-4BD6-BA3C-D4EBB3982401}" srcOrd="0" destOrd="0" presId="urn:microsoft.com/office/officeart/2005/8/layout/hList7"/>
    <dgm:cxn modelId="{FD55C8CB-E1B9-4D87-9044-AC5CD837ED96}" type="presParOf" srcId="{EA0E0FF8-BBC6-404C-AB37-EC1704724519}" destId="{63AB7E1B-2046-4B77-8FF6-9E2F5206AFAF}" srcOrd="1" destOrd="0" presId="urn:microsoft.com/office/officeart/2005/8/layout/hList7"/>
    <dgm:cxn modelId="{F742B515-910F-49EF-BF44-6474D16BAC59}" type="presParOf" srcId="{EA0E0FF8-BBC6-404C-AB37-EC1704724519}" destId="{040BD826-18D9-48D5-BEF4-B3958A55C73E}" srcOrd="2" destOrd="0" presId="urn:microsoft.com/office/officeart/2005/8/layout/hList7"/>
    <dgm:cxn modelId="{30F517F4-6216-458E-AB9B-FECF3C5D065B}" type="presParOf" srcId="{EA0E0FF8-BBC6-404C-AB37-EC1704724519}" destId="{37B51396-E1AD-430A-AB23-17E6E72733BF}"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chemeClr val="accent1">
            <a:lumMod val="50000"/>
          </a:schemeClr>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B5C8A54E-90D1-4257-A9A8-9E02D98292DF}">
      <dgm:prSet phldrT="[Text]" custT="1"/>
      <dgm:spPr>
        <a:solidFill>
          <a:srgbClr val="00B050"/>
        </a:solidFill>
      </dgm:spPr>
      <dgm:t>
        <a:bodyPr/>
        <a:lstStyle/>
        <a:p>
          <a:r>
            <a:rPr lang="en-US" sz="2800" b="1" i="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Cấu trúc </a:t>
          </a:r>
          <a:endParaRPr lang="en-US" sz="2800"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F1021DA-6AB0-4828-8056-06A12DBEE2CF}" type="parTrans" cxnId="{EE3D81A8-F0AA-4B17-97F1-882B56EEE557}">
      <dgm:prSet/>
      <dgm:spPr/>
      <dgm:t>
        <a:bodyPr/>
        <a:lstStyle/>
        <a:p>
          <a:endParaRPr lang="en-US"/>
        </a:p>
      </dgm:t>
    </dgm:pt>
    <dgm:pt modelId="{D1D7E888-C8D5-4E41-A4C1-7DE49DDE8F52}" type="sibTrans" cxnId="{EE3D81A8-F0AA-4B17-97F1-882B56EEE557}">
      <dgm:prSet/>
      <dgm:spPr>
        <a:solidFill>
          <a:schemeClr val="accent2">
            <a:lumMod val="50000"/>
          </a:schemeClr>
        </a:solidFill>
      </dgm:spPr>
      <dgm:t>
        <a:bodyPr/>
        <a:lstStyle/>
        <a:p>
          <a:endParaRPr lang="en-US"/>
        </a:p>
      </dgm:t>
    </dgm:pt>
    <dgm:pt modelId="{D82D6ED8-3F88-49A3-BDB0-4778AD46AC3E}">
      <dgm:prSet phldrT="[Text]" custT="1"/>
      <dgm:spPr>
        <a:solidFill>
          <a:srgbClr val="00B0F0"/>
        </a:solidFill>
      </dgm:spPr>
      <dgm:t>
        <a:bodyPr/>
        <a:lstStyle/>
        <a:p>
          <a:r>
            <a:rPr lang="en-US" sz="28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 </a:t>
          </a:r>
          <a:endParaRPr lang="en-US" sz="28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95ADF46-DE0E-45DA-955E-9AB17C0C8A32}" type="parTrans" cxnId="{8430022A-642A-4B11-B2EA-DECD3E82ABD5}">
      <dgm:prSet/>
      <dgm:spPr/>
      <dgm:t>
        <a:bodyPr/>
        <a:lstStyle/>
        <a:p>
          <a:endParaRPr lang="en-US"/>
        </a:p>
      </dgm:t>
    </dgm:pt>
    <dgm:pt modelId="{DD87BADC-946D-488B-AE94-93E68C35EF83}" type="sibTrans" cxnId="{8430022A-642A-4B11-B2EA-DECD3E82ABD5}">
      <dgm:prSet/>
      <dgm:spPr>
        <a:solidFill>
          <a:schemeClr val="accent2">
            <a:lumMod val="50000"/>
          </a:schemeClr>
        </a:solidFill>
      </dgm:spPr>
      <dgm:t>
        <a:bodyPr/>
        <a:lstStyle/>
        <a:p>
          <a:endParaRPr lang="en-US"/>
        </a:p>
      </dgm:t>
    </dgm:pt>
    <dgm:pt modelId="{91A19B8C-D7DE-4340-89D5-B69947AB160C}">
      <dgm:prSet phldrT="[Text]" custT="1"/>
      <dgm:spPr>
        <a:solidFill>
          <a:srgbClr val="0070C0"/>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 </a:t>
          </a:r>
          <a:endPar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536B4F1-7729-4EE7-83CD-12E96EC13EB3}" type="parTrans" cxnId="{33B4F543-930D-406C-A935-67E8070C9D53}">
      <dgm:prSet/>
      <dgm:spPr/>
      <dgm:t>
        <a:bodyPr/>
        <a:lstStyle/>
        <a:p>
          <a:endParaRPr lang="en-US"/>
        </a:p>
      </dgm:t>
    </dgm:pt>
    <dgm:pt modelId="{B0D663B4-835D-44A8-81D7-BDD8E0C7E027}" type="sibTrans" cxnId="{33B4F543-930D-406C-A935-67E8070C9D53}">
      <dgm:prSet/>
      <dgm:spPr>
        <a:solidFill>
          <a:schemeClr val="accent2">
            <a:lumMod val="50000"/>
          </a:schemeClr>
        </a:solidFill>
      </dgm:spPr>
      <dgm:t>
        <a:bodyPr/>
        <a:lstStyle/>
        <a:p>
          <a:endParaRPr lang="en-US"/>
        </a:p>
      </dgm:t>
    </dgm:pt>
    <dgm:pt modelId="{F1BF68DF-F699-430F-BCE2-376EAF0A3B70}">
      <dgm:prSet phldrT="[Text]" custT="1"/>
      <dgm:spPr>
        <a:solidFill>
          <a:srgbClr val="6CB4A6"/>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 </a:t>
          </a:r>
          <a:endPar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6D477BB-811D-4217-AD81-2AF621799666}" type="parTrans" cxnId="{55A02FB8-FAC2-4D5D-99EE-B6A104D93649}">
      <dgm:prSet/>
      <dgm:spPr/>
      <dgm:t>
        <a:bodyPr/>
        <a:lstStyle/>
        <a:p>
          <a:endParaRPr lang="en-US"/>
        </a:p>
      </dgm:t>
    </dgm:pt>
    <dgm:pt modelId="{4F25798B-7F07-4AB0-93FE-1610A9E3646F}" type="sibTrans" cxnId="{55A02FB8-FAC2-4D5D-99EE-B6A104D93649}">
      <dgm:prSet/>
      <dgm:spPr>
        <a:solidFill>
          <a:schemeClr val="accent2">
            <a:lumMod val="50000"/>
          </a:schemeClr>
        </a:solidFill>
      </dgm:spPr>
      <dgm:t>
        <a:bodyPr/>
        <a:lstStyle/>
        <a:p>
          <a:endParaRPr lang="en-US"/>
        </a:p>
      </dgm:t>
    </dgm:pt>
    <dgm:pt modelId="{8A2CFCD6-C59E-46F0-9654-16793A4137B0}">
      <dgm:prSet phldrT="[Text]" custT="1"/>
      <dgm:spPr>
        <a:solidFill>
          <a:schemeClr val="accent1">
            <a:lumMod val="75000"/>
          </a:schemeClr>
        </a:solidFill>
      </dgm:spPr>
      <dgm:t>
        <a:bodyPr/>
        <a:lstStyle/>
        <a:p>
          <a:r>
            <a:rPr lang="en-US" sz="2400"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Chiến lược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C0AC1E3-955F-450F-8433-BEA25254B136}" type="parTrans" cxnId="{F50FD143-3F44-4327-BE72-086090A258B9}">
      <dgm:prSet/>
      <dgm:spPr/>
      <dgm:t>
        <a:bodyPr/>
        <a:lstStyle/>
        <a:p>
          <a:endParaRPr lang="en-US"/>
        </a:p>
      </dgm:t>
    </dgm:pt>
    <dgm:pt modelId="{671D4B8B-5BB6-4084-A9DD-96A611AEA09D}" type="sibTrans" cxnId="{F50FD143-3F44-4327-BE72-086090A258B9}">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6">
        <dgm:presLayoutVars>
          <dgm:bulletEnabled val="1"/>
        </dgm:presLayoutVars>
      </dgm:prSet>
      <dgm:spPr/>
      <dgm:t>
        <a:bodyPr/>
        <a:lstStyle/>
        <a:p>
          <a:endParaRPr lang="en-US"/>
        </a:p>
      </dgm:t>
    </dgm:pt>
    <dgm:pt modelId="{19970530-CE60-44F9-AC62-7733D63DA3A4}" type="pres">
      <dgm:prSet presAssocID="{2DD39FD4-04E9-4EF7-A8E6-8233FD5E39AD}" presName="sibTrans" presStyleLbl="sibTrans2D1" presStyleIdx="0" presStyleCnt="5"/>
      <dgm:spPr/>
      <dgm:t>
        <a:bodyPr/>
        <a:lstStyle/>
        <a:p>
          <a:endParaRPr lang="en-US"/>
        </a:p>
      </dgm:t>
    </dgm:pt>
    <dgm:pt modelId="{31AF65EE-58A1-4514-ABF1-C7C4C560A3C6}" type="pres">
      <dgm:prSet presAssocID="{8A2CFCD6-C59E-46F0-9654-16793A4137B0}" presName="middleNode" presStyleCnt="0"/>
      <dgm:spPr/>
    </dgm:pt>
    <dgm:pt modelId="{30754514-A86F-4B07-9927-C375DEF290C0}" type="pres">
      <dgm:prSet presAssocID="{8A2CFCD6-C59E-46F0-9654-16793A4137B0}" presName="padding" presStyleLbl="node1" presStyleIdx="0" presStyleCnt="6"/>
      <dgm:spPr/>
    </dgm:pt>
    <dgm:pt modelId="{61F00D2F-B722-417B-B680-48DA21EE0D89}" type="pres">
      <dgm:prSet presAssocID="{8A2CFCD6-C59E-46F0-9654-16793A4137B0}" presName="shape" presStyleLbl="node1" presStyleIdx="1" presStyleCnt="6">
        <dgm:presLayoutVars>
          <dgm:bulletEnabled val="1"/>
        </dgm:presLayoutVars>
      </dgm:prSet>
      <dgm:spPr/>
      <dgm:t>
        <a:bodyPr/>
        <a:lstStyle/>
        <a:p>
          <a:endParaRPr lang="en-US"/>
        </a:p>
      </dgm:t>
    </dgm:pt>
    <dgm:pt modelId="{8441AA5C-52E5-40AA-AB1E-267376AA1EBD}" type="pres">
      <dgm:prSet presAssocID="{671D4B8B-5BB6-4084-A9DD-96A611AEA09D}" presName="sibTrans" presStyleLbl="sibTrans2D1" presStyleIdx="1" presStyleCnt="5"/>
      <dgm:spPr/>
      <dgm:t>
        <a:bodyPr/>
        <a:lstStyle/>
        <a:p>
          <a:endParaRPr lang="en-US"/>
        </a:p>
      </dgm:t>
    </dgm:pt>
    <dgm:pt modelId="{4CFCB3BD-A96A-4F50-8959-1325BE831516}" type="pres">
      <dgm:prSet presAssocID="{B5C8A54E-90D1-4257-A9A8-9E02D98292DF}" presName="middleNode" presStyleCnt="0"/>
      <dgm:spPr/>
    </dgm:pt>
    <dgm:pt modelId="{87649BAE-5451-4937-A83E-995A66B5B67E}" type="pres">
      <dgm:prSet presAssocID="{B5C8A54E-90D1-4257-A9A8-9E02D98292DF}" presName="padding" presStyleLbl="node1" presStyleIdx="1" presStyleCnt="6"/>
      <dgm:spPr/>
    </dgm:pt>
    <dgm:pt modelId="{E668C1EC-550F-4D85-BE98-C091BF8277C5}" type="pres">
      <dgm:prSet presAssocID="{B5C8A54E-90D1-4257-A9A8-9E02D98292DF}" presName="shape" presStyleLbl="node1" presStyleIdx="2" presStyleCnt="6">
        <dgm:presLayoutVars>
          <dgm:bulletEnabled val="1"/>
        </dgm:presLayoutVars>
      </dgm:prSet>
      <dgm:spPr/>
      <dgm:t>
        <a:bodyPr/>
        <a:lstStyle/>
        <a:p>
          <a:endParaRPr lang="en-US"/>
        </a:p>
      </dgm:t>
    </dgm:pt>
    <dgm:pt modelId="{9CD9478B-2C79-48D4-A250-4AA01D121076}" type="pres">
      <dgm:prSet presAssocID="{D1D7E888-C8D5-4E41-A4C1-7DE49DDE8F52}" presName="sibTrans" presStyleLbl="sibTrans2D1" presStyleIdx="2" presStyleCnt="5"/>
      <dgm:spPr/>
      <dgm:t>
        <a:bodyPr/>
        <a:lstStyle/>
        <a:p>
          <a:endParaRPr lang="en-US"/>
        </a:p>
      </dgm:t>
    </dgm:pt>
    <dgm:pt modelId="{97E6A758-0D08-41B4-BBDF-F61A1919B318}" type="pres">
      <dgm:prSet presAssocID="{D82D6ED8-3F88-49A3-BDB0-4778AD46AC3E}" presName="middleNode" presStyleCnt="0"/>
      <dgm:spPr/>
    </dgm:pt>
    <dgm:pt modelId="{CAB958E3-EE3D-4877-8C75-A2C97C4201BE}" type="pres">
      <dgm:prSet presAssocID="{D82D6ED8-3F88-49A3-BDB0-4778AD46AC3E}" presName="padding" presStyleLbl="node1" presStyleIdx="2" presStyleCnt="6"/>
      <dgm:spPr/>
    </dgm:pt>
    <dgm:pt modelId="{771A9C5E-97F4-4D81-97F1-9530181669A8}" type="pres">
      <dgm:prSet presAssocID="{D82D6ED8-3F88-49A3-BDB0-4778AD46AC3E}" presName="shape" presStyleLbl="node1" presStyleIdx="3" presStyleCnt="6">
        <dgm:presLayoutVars>
          <dgm:bulletEnabled val="1"/>
        </dgm:presLayoutVars>
      </dgm:prSet>
      <dgm:spPr/>
      <dgm:t>
        <a:bodyPr/>
        <a:lstStyle/>
        <a:p>
          <a:endParaRPr lang="en-US"/>
        </a:p>
      </dgm:t>
    </dgm:pt>
    <dgm:pt modelId="{5B2C0179-D1E9-4361-8E9F-6D76AB89FB02}" type="pres">
      <dgm:prSet presAssocID="{DD87BADC-946D-488B-AE94-93E68C35EF83}" presName="sibTrans" presStyleLbl="sibTrans2D1" presStyleIdx="3" presStyleCnt="5"/>
      <dgm:spPr/>
      <dgm:t>
        <a:bodyPr/>
        <a:lstStyle/>
        <a:p>
          <a:endParaRPr lang="en-US"/>
        </a:p>
      </dgm:t>
    </dgm:pt>
    <dgm:pt modelId="{BEFA591C-D5E0-48EF-B1D9-31A8CCFC961C}" type="pres">
      <dgm:prSet presAssocID="{91A19B8C-D7DE-4340-89D5-B69947AB160C}" presName="middleNode" presStyleCnt="0"/>
      <dgm:spPr/>
    </dgm:pt>
    <dgm:pt modelId="{1338E33B-5AB6-403C-93F2-D36BDA32D1C1}" type="pres">
      <dgm:prSet presAssocID="{91A19B8C-D7DE-4340-89D5-B69947AB160C}" presName="padding" presStyleLbl="node1" presStyleIdx="3" presStyleCnt="6"/>
      <dgm:spPr/>
    </dgm:pt>
    <dgm:pt modelId="{312734C6-3922-4B2F-B055-3C5F9C7F5BF9}" type="pres">
      <dgm:prSet presAssocID="{91A19B8C-D7DE-4340-89D5-B69947AB160C}" presName="shape" presStyleLbl="node1" presStyleIdx="4" presStyleCnt="6">
        <dgm:presLayoutVars>
          <dgm:bulletEnabled val="1"/>
        </dgm:presLayoutVars>
      </dgm:prSet>
      <dgm:spPr/>
      <dgm:t>
        <a:bodyPr/>
        <a:lstStyle/>
        <a:p>
          <a:endParaRPr lang="en-US"/>
        </a:p>
      </dgm:t>
    </dgm:pt>
    <dgm:pt modelId="{E2CDADE1-A5BF-48C1-AFC3-E0B3FE8795C9}" type="pres">
      <dgm:prSet presAssocID="{B0D663B4-835D-44A8-81D7-BDD8E0C7E027}" presName="sibTrans" presStyleLbl="sibTrans2D1" presStyleIdx="4" presStyleCnt="5"/>
      <dgm:spPr/>
      <dgm:t>
        <a:bodyPr/>
        <a:lstStyle/>
        <a:p>
          <a:endParaRPr lang="en-US"/>
        </a:p>
      </dgm:t>
    </dgm:pt>
    <dgm:pt modelId="{F32F14C3-FDD9-4DFC-84F8-E44B9E8AF03C}" type="pres">
      <dgm:prSet presAssocID="{F1BF68DF-F699-430F-BCE2-376EAF0A3B70}" presName="lastNode" presStyleLbl="node1" presStyleIdx="5" presStyleCnt="6">
        <dgm:presLayoutVars>
          <dgm:bulletEnabled val="1"/>
        </dgm:presLayoutVars>
      </dgm:prSet>
      <dgm:spPr/>
      <dgm:t>
        <a:bodyPr/>
        <a:lstStyle/>
        <a:p>
          <a:endParaRPr lang="en-US"/>
        </a:p>
      </dgm:t>
    </dgm:pt>
  </dgm:ptLst>
  <dgm:cxnLst>
    <dgm:cxn modelId="{CCC48960-37B2-48DB-B281-439C1C08FC3E}" type="presOf" srcId="{B0D663B4-835D-44A8-81D7-BDD8E0C7E027}" destId="{E2CDADE1-A5BF-48C1-AFC3-E0B3FE8795C9}" srcOrd="0" destOrd="0" presId="urn:microsoft.com/office/officeart/2005/8/layout/bProcess2"/>
    <dgm:cxn modelId="{55A02FB8-FAC2-4D5D-99EE-B6A104D93649}" srcId="{C2805553-8E8A-4BC6-9CCF-D409F33A6E9B}" destId="{F1BF68DF-F699-430F-BCE2-376EAF0A3B70}" srcOrd="5" destOrd="0" parTransId="{E6D477BB-811D-4217-AD81-2AF621799666}" sibTransId="{4F25798B-7F07-4AB0-93FE-1610A9E3646F}"/>
    <dgm:cxn modelId="{6FF79DDE-0795-46D6-AFAA-43034C0F3BCD}" type="presOf" srcId="{8A2CFCD6-C59E-46F0-9654-16793A4137B0}" destId="{61F00D2F-B722-417B-B680-48DA21EE0D89}" srcOrd="0" destOrd="0" presId="urn:microsoft.com/office/officeart/2005/8/layout/bProcess2"/>
    <dgm:cxn modelId="{64096040-ED2D-405D-9C77-5483D5974D1E}" type="presOf" srcId="{C2805553-8E8A-4BC6-9CCF-D409F33A6E9B}" destId="{683B4E37-AC47-4FDD-A9A4-AAB6FFE2608C}" srcOrd="0" destOrd="0" presId="urn:microsoft.com/office/officeart/2005/8/layout/bProcess2"/>
    <dgm:cxn modelId="{EE3D81A8-F0AA-4B17-97F1-882B56EEE557}" srcId="{C2805553-8E8A-4BC6-9CCF-D409F33A6E9B}" destId="{B5C8A54E-90D1-4257-A9A8-9E02D98292DF}" srcOrd="2" destOrd="0" parTransId="{CF1021DA-6AB0-4828-8056-06A12DBEE2CF}" sibTransId="{D1D7E888-C8D5-4E41-A4C1-7DE49DDE8F52}"/>
    <dgm:cxn modelId="{48CEBB35-686D-474D-B464-439314A95641}" type="presOf" srcId="{D82D6ED8-3F88-49A3-BDB0-4778AD46AC3E}" destId="{771A9C5E-97F4-4D81-97F1-9530181669A8}" srcOrd="0" destOrd="0" presId="urn:microsoft.com/office/officeart/2005/8/layout/bProcess2"/>
    <dgm:cxn modelId="{F33AB03A-D7DF-4EF3-BD1C-E93CB7C6A9DD}" type="presOf" srcId="{2DD39FD4-04E9-4EF7-A8E6-8233FD5E39AD}" destId="{19970530-CE60-44F9-AC62-7733D63DA3A4}" srcOrd="0" destOrd="0" presId="urn:microsoft.com/office/officeart/2005/8/layout/bProcess2"/>
    <dgm:cxn modelId="{38F8EA70-467B-4D16-A5EE-39122E40DA57}" type="presOf" srcId="{91A19B8C-D7DE-4340-89D5-B69947AB160C}" destId="{312734C6-3922-4B2F-B055-3C5F9C7F5BF9}" srcOrd="0" destOrd="0" presId="urn:microsoft.com/office/officeart/2005/8/layout/bProcess2"/>
    <dgm:cxn modelId="{33B4F543-930D-406C-A935-67E8070C9D53}" srcId="{C2805553-8E8A-4BC6-9CCF-D409F33A6E9B}" destId="{91A19B8C-D7DE-4340-89D5-B69947AB160C}" srcOrd="4" destOrd="0" parTransId="{4536B4F1-7729-4EE7-83CD-12E96EC13EB3}" sibTransId="{B0D663B4-835D-44A8-81D7-BDD8E0C7E027}"/>
    <dgm:cxn modelId="{95F9A3F0-86D9-491A-B6F9-7D5691F87318}" type="presOf" srcId="{F1BF68DF-F699-430F-BCE2-376EAF0A3B70}" destId="{F32F14C3-FDD9-4DFC-84F8-E44B9E8AF03C}" srcOrd="0" destOrd="0" presId="urn:microsoft.com/office/officeart/2005/8/layout/bProcess2"/>
    <dgm:cxn modelId="{7A0C5F40-EEC6-480F-9997-A2959C2747C8}" type="presOf" srcId="{DD87BADC-946D-488B-AE94-93E68C35EF83}" destId="{5B2C0179-D1E9-4361-8E9F-6D76AB89FB02}" srcOrd="0" destOrd="0" presId="urn:microsoft.com/office/officeart/2005/8/layout/bProcess2"/>
    <dgm:cxn modelId="{1722602F-DF2A-4FD5-A97C-BB31DCBA29D0}" type="presOf" srcId="{D1D7E888-C8D5-4E41-A4C1-7DE49DDE8F52}" destId="{9CD9478B-2C79-48D4-A250-4AA01D121076}" srcOrd="0" destOrd="0" presId="urn:microsoft.com/office/officeart/2005/8/layout/bProcess2"/>
    <dgm:cxn modelId="{F50FD143-3F44-4327-BE72-086090A258B9}" srcId="{C2805553-8E8A-4BC6-9CCF-D409F33A6E9B}" destId="{8A2CFCD6-C59E-46F0-9654-16793A4137B0}" srcOrd="1" destOrd="0" parTransId="{7C0AC1E3-955F-450F-8433-BEA25254B136}" sibTransId="{671D4B8B-5BB6-4084-A9DD-96A611AEA09D}"/>
    <dgm:cxn modelId="{001DE23F-0AD1-415C-A76C-C7F92F8D5864}" type="presOf" srcId="{671D4B8B-5BB6-4084-A9DD-96A611AEA09D}" destId="{8441AA5C-52E5-40AA-AB1E-267376AA1EBD}"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1BD4A26E-9F31-4F70-9FCB-569D197DE43A}" type="presOf" srcId="{B5C8A54E-90D1-4257-A9A8-9E02D98292DF}" destId="{E668C1EC-550F-4D85-BE98-C091BF8277C5}" srcOrd="0" destOrd="0" presId="urn:microsoft.com/office/officeart/2005/8/layout/bProcess2"/>
    <dgm:cxn modelId="{8430022A-642A-4B11-B2EA-DECD3E82ABD5}" srcId="{C2805553-8E8A-4BC6-9CCF-D409F33A6E9B}" destId="{D82D6ED8-3F88-49A3-BDB0-4778AD46AC3E}" srcOrd="3" destOrd="0" parTransId="{D95ADF46-DE0E-45DA-955E-9AB17C0C8A32}" sibTransId="{DD87BADC-946D-488B-AE94-93E68C35EF83}"/>
    <dgm:cxn modelId="{5154FF29-8A83-4789-93F5-AE188B4B3909}" type="presOf" srcId="{924F330E-238F-49FD-B2DE-CE02B908B5E1}" destId="{9568D8A4-B271-4C3E-BFEC-665ADA9C4EB2}"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 modelId="{9E6A6CE0-DD04-4CA8-89C1-F38CAD419ABA}" type="presParOf" srcId="{683B4E37-AC47-4FDD-A9A4-AAB6FFE2608C}" destId="{19970530-CE60-44F9-AC62-7733D63DA3A4}" srcOrd="1" destOrd="0" presId="urn:microsoft.com/office/officeart/2005/8/layout/bProcess2"/>
    <dgm:cxn modelId="{0B45A3E2-27DA-4D6D-B137-CEE79D381554}" type="presParOf" srcId="{683B4E37-AC47-4FDD-A9A4-AAB6FFE2608C}" destId="{31AF65EE-58A1-4514-ABF1-C7C4C560A3C6}" srcOrd="2" destOrd="0" presId="urn:microsoft.com/office/officeart/2005/8/layout/bProcess2"/>
    <dgm:cxn modelId="{82F89EF1-B31C-4C3F-8D94-15AA4431B31A}" type="presParOf" srcId="{31AF65EE-58A1-4514-ABF1-C7C4C560A3C6}" destId="{30754514-A86F-4B07-9927-C375DEF290C0}" srcOrd="0" destOrd="0" presId="urn:microsoft.com/office/officeart/2005/8/layout/bProcess2"/>
    <dgm:cxn modelId="{2AF55C48-F4F7-4A32-BBED-D8469ECBBCD1}" type="presParOf" srcId="{31AF65EE-58A1-4514-ABF1-C7C4C560A3C6}" destId="{61F00D2F-B722-417B-B680-48DA21EE0D89}" srcOrd="1" destOrd="0" presId="urn:microsoft.com/office/officeart/2005/8/layout/bProcess2"/>
    <dgm:cxn modelId="{0A32DCC6-A250-49EC-AF03-A6B47AA1E185}" type="presParOf" srcId="{683B4E37-AC47-4FDD-A9A4-AAB6FFE2608C}" destId="{8441AA5C-52E5-40AA-AB1E-267376AA1EBD}" srcOrd="3" destOrd="0" presId="urn:microsoft.com/office/officeart/2005/8/layout/bProcess2"/>
    <dgm:cxn modelId="{318229E2-A880-44CB-A83B-3FC56AAEAE68}" type="presParOf" srcId="{683B4E37-AC47-4FDD-A9A4-AAB6FFE2608C}" destId="{4CFCB3BD-A96A-4F50-8959-1325BE831516}" srcOrd="4" destOrd="0" presId="urn:microsoft.com/office/officeart/2005/8/layout/bProcess2"/>
    <dgm:cxn modelId="{7C0464B8-1CCA-4D7B-86A8-5258414382F0}" type="presParOf" srcId="{4CFCB3BD-A96A-4F50-8959-1325BE831516}" destId="{87649BAE-5451-4937-A83E-995A66B5B67E}" srcOrd="0" destOrd="0" presId="urn:microsoft.com/office/officeart/2005/8/layout/bProcess2"/>
    <dgm:cxn modelId="{DD14A71B-83FD-409C-BF3E-C92C8AC1C2E0}" type="presParOf" srcId="{4CFCB3BD-A96A-4F50-8959-1325BE831516}" destId="{E668C1EC-550F-4D85-BE98-C091BF8277C5}" srcOrd="1" destOrd="0" presId="urn:microsoft.com/office/officeart/2005/8/layout/bProcess2"/>
    <dgm:cxn modelId="{310389E3-08F8-4770-9685-59391099E5AF}" type="presParOf" srcId="{683B4E37-AC47-4FDD-A9A4-AAB6FFE2608C}" destId="{9CD9478B-2C79-48D4-A250-4AA01D121076}" srcOrd="5" destOrd="0" presId="urn:microsoft.com/office/officeart/2005/8/layout/bProcess2"/>
    <dgm:cxn modelId="{3C9E6990-FE6E-44C0-8819-82C62DA027B3}" type="presParOf" srcId="{683B4E37-AC47-4FDD-A9A4-AAB6FFE2608C}" destId="{97E6A758-0D08-41B4-BBDF-F61A1919B318}" srcOrd="6" destOrd="0" presId="urn:microsoft.com/office/officeart/2005/8/layout/bProcess2"/>
    <dgm:cxn modelId="{5A8E6F8D-2EEF-4477-820F-FE571B800A1B}" type="presParOf" srcId="{97E6A758-0D08-41B4-BBDF-F61A1919B318}" destId="{CAB958E3-EE3D-4877-8C75-A2C97C4201BE}" srcOrd="0" destOrd="0" presId="urn:microsoft.com/office/officeart/2005/8/layout/bProcess2"/>
    <dgm:cxn modelId="{1AD413AE-8428-42F1-99D8-B6A4BD312646}" type="presParOf" srcId="{97E6A758-0D08-41B4-BBDF-F61A1919B318}" destId="{771A9C5E-97F4-4D81-97F1-9530181669A8}" srcOrd="1" destOrd="0" presId="urn:microsoft.com/office/officeart/2005/8/layout/bProcess2"/>
    <dgm:cxn modelId="{CEFEF5DF-209A-4F69-81EC-549DE9E7FFBF}" type="presParOf" srcId="{683B4E37-AC47-4FDD-A9A4-AAB6FFE2608C}" destId="{5B2C0179-D1E9-4361-8E9F-6D76AB89FB02}" srcOrd="7" destOrd="0" presId="urn:microsoft.com/office/officeart/2005/8/layout/bProcess2"/>
    <dgm:cxn modelId="{A6696785-884B-4C9A-A22E-2E0E25F0078A}" type="presParOf" srcId="{683B4E37-AC47-4FDD-A9A4-AAB6FFE2608C}" destId="{BEFA591C-D5E0-48EF-B1D9-31A8CCFC961C}" srcOrd="8" destOrd="0" presId="urn:microsoft.com/office/officeart/2005/8/layout/bProcess2"/>
    <dgm:cxn modelId="{57C114E1-7AE1-4EF7-9B86-6D090C094BDB}" type="presParOf" srcId="{BEFA591C-D5E0-48EF-B1D9-31A8CCFC961C}" destId="{1338E33B-5AB6-403C-93F2-D36BDA32D1C1}" srcOrd="0" destOrd="0" presId="urn:microsoft.com/office/officeart/2005/8/layout/bProcess2"/>
    <dgm:cxn modelId="{B7B402D5-C21D-41FD-8249-A36674DD0889}" type="presParOf" srcId="{BEFA591C-D5E0-48EF-B1D9-31A8CCFC961C}" destId="{312734C6-3922-4B2F-B055-3C5F9C7F5BF9}" srcOrd="1" destOrd="0" presId="urn:microsoft.com/office/officeart/2005/8/layout/bProcess2"/>
    <dgm:cxn modelId="{F6FCD009-0027-423E-9C7F-D35D24BD77D0}" type="presParOf" srcId="{683B4E37-AC47-4FDD-A9A4-AAB6FFE2608C}" destId="{E2CDADE1-A5BF-48C1-AFC3-E0B3FE8795C9}" srcOrd="9" destOrd="0" presId="urn:microsoft.com/office/officeart/2005/8/layout/bProcess2"/>
    <dgm:cxn modelId="{EF122C1A-0210-443F-A862-43856A95B798}" type="presParOf" srcId="{683B4E37-AC47-4FDD-A9A4-AAB6FFE2608C}" destId="{F32F14C3-FDD9-4DFC-84F8-E44B9E8AF03C}" srcOrd="1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chemeClr val="accent1">
            <a:lumMod val="50000"/>
          </a:schemeClr>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B0F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B0F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B0F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B0F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70C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29E806C-C91E-4C9C-9C8A-E68A82215F20}" type="doc">
      <dgm:prSet loTypeId="urn:microsoft.com/office/officeart/2005/8/layout/default" loCatId="list" qsTypeId="urn:microsoft.com/office/officeart/2005/8/quickstyle/3d2" qsCatId="3D" csTypeId="urn:microsoft.com/office/officeart/2005/8/colors/accent1_2" csCatId="accent1" phldr="1"/>
      <dgm:spPr/>
      <dgm:t>
        <a:bodyPr/>
        <a:lstStyle/>
        <a:p>
          <a:endParaRPr lang="en-US"/>
        </a:p>
      </dgm:t>
    </dgm:pt>
    <dgm:pt modelId="{849ABC63-4706-4479-B3EE-C3561A6B3DE2}">
      <dgm:prSet phldrT="[Text]" custT="1"/>
      <dgm:spPr>
        <a:solidFill>
          <a:schemeClr val="accent1">
            <a:lumMod val="75000"/>
          </a:schemeClr>
        </a:solidFill>
      </dgm:spPr>
      <dgm:t>
        <a:bodyPr/>
        <a:lstStyle/>
        <a:p>
          <a:r>
            <a:rPr lang="en-US" sz="2100" smtClean="0">
              <a:latin typeface="Times New Roman" panose="02020603050405020304" pitchFamily="18" charset="0"/>
              <a:cs typeface="Times New Roman" panose="02020603050405020304" pitchFamily="18" charset="0"/>
            </a:rPr>
            <a:t>Phân nhóm khách hàng theo quy mô dựa trên khối lượng tiêu thụ hàng năm</a:t>
          </a:r>
          <a:endParaRPr lang="en-US" sz="2100">
            <a:latin typeface="Times New Roman" panose="02020603050405020304" pitchFamily="18" charset="0"/>
            <a:cs typeface="Times New Roman" panose="02020603050405020304" pitchFamily="18" charset="0"/>
          </a:endParaRPr>
        </a:p>
      </dgm:t>
    </dgm:pt>
    <dgm:pt modelId="{64BFD222-9C65-4B19-92DC-4A944E601A19}" type="parTrans" cxnId="{82C6870D-B50D-45BF-ADB3-B955FC1D1153}">
      <dgm:prSet/>
      <dgm:spPr/>
      <dgm:t>
        <a:bodyPr/>
        <a:lstStyle/>
        <a:p>
          <a:endParaRPr lang="en-US"/>
        </a:p>
      </dgm:t>
    </dgm:pt>
    <dgm:pt modelId="{C236BA64-15EE-47FF-8986-4C8FD56EC91E}" type="sibTrans" cxnId="{82C6870D-B50D-45BF-ADB3-B955FC1D1153}">
      <dgm:prSet/>
      <dgm:spPr/>
      <dgm:t>
        <a:bodyPr/>
        <a:lstStyle/>
        <a:p>
          <a:endParaRPr lang="en-US"/>
        </a:p>
      </dgm:t>
    </dgm:pt>
    <dgm:pt modelId="{D00F8DEF-BAA1-42E8-8CAF-B4683A7FF5F5}">
      <dgm:prSet phldrT="[Text]" custT="1"/>
      <dgm:spPr>
        <a:solidFill>
          <a:schemeClr val="accent5">
            <a:lumMod val="50000"/>
          </a:schemeClr>
        </a:solidFill>
      </dgm:spPr>
      <dgm:t>
        <a:bodyPr/>
        <a:lstStyle/>
        <a:p>
          <a:r>
            <a:rPr lang="en-US" sz="2100" smtClean="0">
              <a:latin typeface="Times New Roman" panose="02020603050405020304" pitchFamily="18" charset="0"/>
              <a:cs typeface="Times New Roman" panose="02020603050405020304" pitchFamily="18" charset="0"/>
            </a:rPr>
            <a:t>Xác định tần suất tiếp xúc (số lần tiếp xúc trực tiếp khách hàng trong một năm) cho từng nhóm khách hàng</a:t>
          </a:r>
          <a:endParaRPr lang="en-US" sz="2100">
            <a:latin typeface="Times New Roman" panose="02020603050405020304" pitchFamily="18" charset="0"/>
            <a:cs typeface="Times New Roman" panose="02020603050405020304" pitchFamily="18" charset="0"/>
          </a:endParaRPr>
        </a:p>
      </dgm:t>
    </dgm:pt>
    <dgm:pt modelId="{F4BAD57A-7EB0-4058-AFB0-EFDCCDB0D875}" type="parTrans" cxnId="{9B069CC7-9541-46F0-A609-A024C1BEA13D}">
      <dgm:prSet/>
      <dgm:spPr/>
      <dgm:t>
        <a:bodyPr/>
        <a:lstStyle/>
        <a:p>
          <a:endParaRPr lang="en-US"/>
        </a:p>
      </dgm:t>
    </dgm:pt>
    <dgm:pt modelId="{655D6C5C-3EB2-4522-9D5C-6F29CEB413D1}" type="sibTrans" cxnId="{9B069CC7-9541-46F0-A609-A024C1BEA13D}">
      <dgm:prSet/>
      <dgm:spPr/>
      <dgm:t>
        <a:bodyPr/>
        <a:lstStyle/>
        <a:p>
          <a:endParaRPr lang="en-US"/>
        </a:p>
      </dgm:t>
    </dgm:pt>
    <dgm:pt modelId="{227D4657-EE16-413E-9E8F-7DAB5A764322}">
      <dgm:prSet phldrT="[Text]" custT="1"/>
      <dgm:spPr>
        <a:solidFill>
          <a:srgbClr val="6CB4A6"/>
        </a:solidFill>
      </dgm:spPr>
      <dgm:t>
        <a:bodyPr/>
        <a:lstStyle/>
        <a:p>
          <a:r>
            <a:rPr lang="en-US" sz="2100" smtClean="0">
              <a:latin typeface="Times New Roman" panose="02020603050405020304" pitchFamily="18" charset="0"/>
              <a:cs typeface="Times New Roman" panose="02020603050405020304" pitchFamily="18" charset="0"/>
            </a:rPr>
            <a:t>Xác định tổng khối lượng công việc trong một năm </a:t>
          </a:r>
          <a:endParaRPr lang="en-US" sz="2100">
            <a:latin typeface="Times New Roman" panose="02020603050405020304" pitchFamily="18" charset="0"/>
            <a:cs typeface="Times New Roman" panose="02020603050405020304" pitchFamily="18" charset="0"/>
          </a:endParaRPr>
        </a:p>
      </dgm:t>
    </dgm:pt>
    <dgm:pt modelId="{0C0A2991-A8B7-4727-B298-80F56356BE2C}" type="parTrans" cxnId="{5C88B333-859F-424F-86B7-AB4D37306ACD}">
      <dgm:prSet/>
      <dgm:spPr/>
      <dgm:t>
        <a:bodyPr/>
        <a:lstStyle/>
        <a:p>
          <a:endParaRPr lang="en-US"/>
        </a:p>
      </dgm:t>
    </dgm:pt>
    <dgm:pt modelId="{290FFCC0-135E-4CF2-9989-827BF5A2C2F3}" type="sibTrans" cxnId="{5C88B333-859F-424F-86B7-AB4D37306ACD}">
      <dgm:prSet/>
      <dgm:spPr/>
      <dgm:t>
        <a:bodyPr/>
        <a:lstStyle/>
        <a:p>
          <a:endParaRPr lang="en-US"/>
        </a:p>
      </dgm:t>
    </dgm:pt>
    <dgm:pt modelId="{93ED3EC2-91F0-41F0-9123-70E372178E33}">
      <dgm:prSet phldrT="[Text]" custT="1"/>
      <dgm:spPr>
        <a:solidFill>
          <a:srgbClr val="6600CC"/>
        </a:solidFill>
      </dgm:spPr>
      <dgm:t>
        <a:bodyPr/>
        <a:lstStyle/>
        <a:p>
          <a:r>
            <a:rPr lang="en-US" sz="2100" smtClean="0">
              <a:latin typeface="Times New Roman" panose="02020603050405020304" pitchFamily="18" charset="0"/>
              <a:cs typeface="Times New Roman" panose="02020603050405020304" pitchFamily="18" charset="0"/>
            </a:rPr>
            <a:t>Xác định số lần tiếp xúc trung bình mà một đại diện bán hàng có thể thực hiện được trong một năm</a:t>
          </a:r>
          <a:endParaRPr lang="en-US" sz="2100">
            <a:latin typeface="Times New Roman" panose="02020603050405020304" pitchFamily="18" charset="0"/>
            <a:cs typeface="Times New Roman" panose="02020603050405020304" pitchFamily="18" charset="0"/>
          </a:endParaRPr>
        </a:p>
      </dgm:t>
    </dgm:pt>
    <dgm:pt modelId="{5ED749AB-3893-45EE-ABB1-9E09D3A483F8}" type="parTrans" cxnId="{2B37E60B-C204-493F-894E-2BC043AFD9A8}">
      <dgm:prSet/>
      <dgm:spPr/>
      <dgm:t>
        <a:bodyPr/>
        <a:lstStyle/>
        <a:p>
          <a:endParaRPr lang="en-US"/>
        </a:p>
      </dgm:t>
    </dgm:pt>
    <dgm:pt modelId="{9EA0EDA9-EB5A-4E36-B2B4-BADEC0E7DB81}" type="sibTrans" cxnId="{2B37E60B-C204-493F-894E-2BC043AFD9A8}">
      <dgm:prSet/>
      <dgm:spPr/>
      <dgm:t>
        <a:bodyPr/>
        <a:lstStyle/>
        <a:p>
          <a:endParaRPr lang="en-US"/>
        </a:p>
      </dgm:t>
    </dgm:pt>
    <dgm:pt modelId="{B5A9FDD2-92C2-4D70-9B0A-A993DDE22D58}">
      <dgm:prSet phldrT="[Text]" custT="1"/>
      <dgm:spPr>
        <a:solidFill>
          <a:srgbClr val="92D050"/>
        </a:solidFill>
      </dgm:spPr>
      <dgm:t>
        <a:bodyPr/>
        <a:lstStyle/>
        <a:p>
          <a:r>
            <a:rPr lang="en-US" sz="2100" smtClean="0">
              <a:latin typeface="Times New Roman" panose="02020603050405020304" pitchFamily="18" charset="0"/>
              <a:cs typeface="Times New Roman" panose="02020603050405020304" pitchFamily="18" charset="0"/>
            </a:rPr>
            <a:t>Xác định số đại diện bán hàng cần có </a:t>
          </a:r>
          <a:endParaRPr lang="en-US" sz="2100">
            <a:latin typeface="Times New Roman" panose="02020603050405020304" pitchFamily="18" charset="0"/>
            <a:cs typeface="Times New Roman" panose="02020603050405020304" pitchFamily="18" charset="0"/>
          </a:endParaRPr>
        </a:p>
      </dgm:t>
    </dgm:pt>
    <dgm:pt modelId="{3C363746-D18D-46B8-BCCC-682A71246B23}" type="parTrans" cxnId="{0F1F85CE-A3E3-4843-8B51-694DBF522C2C}">
      <dgm:prSet/>
      <dgm:spPr/>
      <dgm:t>
        <a:bodyPr/>
        <a:lstStyle/>
        <a:p>
          <a:endParaRPr lang="en-US"/>
        </a:p>
      </dgm:t>
    </dgm:pt>
    <dgm:pt modelId="{35185379-D507-43A8-A408-4F2DA26E3E22}" type="sibTrans" cxnId="{0F1F85CE-A3E3-4843-8B51-694DBF522C2C}">
      <dgm:prSet/>
      <dgm:spPr/>
      <dgm:t>
        <a:bodyPr/>
        <a:lstStyle/>
        <a:p>
          <a:endParaRPr lang="en-US"/>
        </a:p>
      </dgm:t>
    </dgm:pt>
    <dgm:pt modelId="{332ED991-6295-4BB0-884F-3B8DEB8BC4F6}" type="pres">
      <dgm:prSet presAssocID="{329E806C-C91E-4C9C-9C8A-E68A82215F20}" presName="diagram" presStyleCnt="0">
        <dgm:presLayoutVars>
          <dgm:dir/>
          <dgm:resizeHandles val="exact"/>
        </dgm:presLayoutVars>
      </dgm:prSet>
      <dgm:spPr/>
      <dgm:t>
        <a:bodyPr/>
        <a:lstStyle/>
        <a:p>
          <a:endParaRPr lang="en-US"/>
        </a:p>
      </dgm:t>
    </dgm:pt>
    <dgm:pt modelId="{155DD52B-12A5-43B3-AF76-C5094FB95380}" type="pres">
      <dgm:prSet presAssocID="{849ABC63-4706-4479-B3EE-C3561A6B3DE2}" presName="node" presStyleLbl="node1" presStyleIdx="0" presStyleCnt="5">
        <dgm:presLayoutVars>
          <dgm:bulletEnabled val="1"/>
        </dgm:presLayoutVars>
      </dgm:prSet>
      <dgm:spPr/>
      <dgm:t>
        <a:bodyPr/>
        <a:lstStyle/>
        <a:p>
          <a:endParaRPr lang="en-US"/>
        </a:p>
      </dgm:t>
    </dgm:pt>
    <dgm:pt modelId="{35BE3CEE-A50F-4737-93AB-A943531EB27D}" type="pres">
      <dgm:prSet presAssocID="{C236BA64-15EE-47FF-8986-4C8FD56EC91E}" presName="sibTrans" presStyleCnt="0"/>
      <dgm:spPr/>
    </dgm:pt>
    <dgm:pt modelId="{7F3F25A1-7B62-4AD6-8CB9-90196BB3F1F1}" type="pres">
      <dgm:prSet presAssocID="{D00F8DEF-BAA1-42E8-8CAF-B4683A7FF5F5}" presName="node" presStyleLbl="node1" presStyleIdx="1" presStyleCnt="5">
        <dgm:presLayoutVars>
          <dgm:bulletEnabled val="1"/>
        </dgm:presLayoutVars>
      </dgm:prSet>
      <dgm:spPr/>
      <dgm:t>
        <a:bodyPr/>
        <a:lstStyle/>
        <a:p>
          <a:endParaRPr lang="en-US"/>
        </a:p>
      </dgm:t>
    </dgm:pt>
    <dgm:pt modelId="{D2340F6B-B538-4841-8C62-7653D4804319}" type="pres">
      <dgm:prSet presAssocID="{655D6C5C-3EB2-4522-9D5C-6F29CEB413D1}" presName="sibTrans" presStyleCnt="0"/>
      <dgm:spPr/>
    </dgm:pt>
    <dgm:pt modelId="{47A58895-82F1-4CEE-B47E-88DE34CDD6A6}" type="pres">
      <dgm:prSet presAssocID="{227D4657-EE16-413E-9E8F-7DAB5A764322}" presName="node" presStyleLbl="node1" presStyleIdx="2" presStyleCnt="5">
        <dgm:presLayoutVars>
          <dgm:bulletEnabled val="1"/>
        </dgm:presLayoutVars>
      </dgm:prSet>
      <dgm:spPr/>
      <dgm:t>
        <a:bodyPr/>
        <a:lstStyle/>
        <a:p>
          <a:endParaRPr lang="en-US"/>
        </a:p>
      </dgm:t>
    </dgm:pt>
    <dgm:pt modelId="{EA80812F-7956-4531-B69B-DCE34FCC8A3E}" type="pres">
      <dgm:prSet presAssocID="{290FFCC0-135E-4CF2-9989-827BF5A2C2F3}" presName="sibTrans" presStyleCnt="0"/>
      <dgm:spPr/>
    </dgm:pt>
    <dgm:pt modelId="{A5B38F93-D5EE-4C42-9AE0-ED7F5B8A371E}" type="pres">
      <dgm:prSet presAssocID="{93ED3EC2-91F0-41F0-9123-70E372178E33}" presName="node" presStyleLbl="node1" presStyleIdx="3" presStyleCnt="5">
        <dgm:presLayoutVars>
          <dgm:bulletEnabled val="1"/>
        </dgm:presLayoutVars>
      </dgm:prSet>
      <dgm:spPr/>
      <dgm:t>
        <a:bodyPr/>
        <a:lstStyle/>
        <a:p>
          <a:endParaRPr lang="en-US"/>
        </a:p>
      </dgm:t>
    </dgm:pt>
    <dgm:pt modelId="{C09DED34-95AB-4A05-8A19-FA9F2A726BFD}" type="pres">
      <dgm:prSet presAssocID="{9EA0EDA9-EB5A-4E36-B2B4-BADEC0E7DB81}" presName="sibTrans" presStyleCnt="0"/>
      <dgm:spPr/>
    </dgm:pt>
    <dgm:pt modelId="{7FA1CA19-5273-4693-BBD0-A875625ABD4B}" type="pres">
      <dgm:prSet presAssocID="{B5A9FDD2-92C2-4D70-9B0A-A993DDE22D58}" presName="node" presStyleLbl="node1" presStyleIdx="4" presStyleCnt="5">
        <dgm:presLayoutVars>
          <dgm:bulletEnabled val="1"/>
        </dgm:presLayoutVars>
      </dgm:prSet>
      <dgm:spPr/>
      <dgm:t>
        <a:bodyPr/>
        <a:lstStyle/>
        <a:p>
          <a:endParaRPr lang="en-US"/>
        </a:p>
      </dgm:t>
    </dgm:pt>
  </dgm:ptLst>
  <dgm:cxnLst>
    <dgm:cxn modelId="{243CB3B7-438F-47A6-BA71-8FE3CCDF0364}" type="presOf" srcId="{D00F8DEF-BAA1-42E8-8CAF-B4683A7FF5F5}" destId="{7F3F25A1-7B62-4AD6-8CB9-90196BB3F1F1}" srcOrd="0" destOrd="0" presId="urn:microsoft.com/office/officeart/2005/8/layout/default"/>
    <dgm:cxn modelId="{9B069CC7-9541-46F0-A609-A024C1BEA13D}" srcId="{329E806C-C91E-4C9C-9C8A-E68A82215F20}" destId="{D00F8DEF-BAA1-42E8-8CAF-B4683A7FF5F5}" srcOrd="1" destOrd="0" parTransId="{F4BAD57A-7EB0-4058-AFB0-EFDCCDB0D875}" sibTransId="{655D6C5C-3EB2-4522-9D5C-6F29CEB413D1}"/>
    <dgm:cxn modelId="{1437CCB1-94CF-42AB-914C-D4CBEF62BB70}" type="presOf" srcId="{B5A9FDD2-92C2-4D70-9B0A-A993DDE22D58}" destId="{7FA1CA19-5273-4693-BBD0-A875625ABD4B}" srcOrd="0" destOrd="0" presId="urn:microsoft.com/office/officeart/2005/8/layout/default"/>
    <dgm:cxn modelId="{202986AA-CB21-4C48-888E-6E7E25D17320}" type="presOf" srcId="{93ED3EC2-91F0-41F0-9123-70E372178E33}" destId="{A5B38F93-D5EE-4C42-9AE0-ED7F5B8A371E}" srcOrd="0" destOrd="0" presId="urn:microsoft.com/office/officeart/2005/8/layout/default"/>
    <dgm:cxn modelId="{0F1F85CE-A3E3-4843-8B51-694DBF522C2C}" srcId="{329E806C-C91E-4C9C-9C8A-E68A82215F20}" destId="{B5A9FDD2-92C2-4D70-9B0A-A993DDE22D58}" srcOrd="4" destOrd="0" parTransId="{3C363746-D18D-46B8-BCCC-682A71246B23}" sibTransId="{35185379-D507-43A8-A408-4F2DA26E3E22}"/>
    <dgm:cxn modelId="{543D8779-B251-4034-8747-6817E8F476FC}" type="presOf" srcId="{227D4657-EE16-413E-9E8F-7DAB5A764322}" destId="{47A58895-82F1-4CEE-B47E-88DE34CDD6A6}" srcOrd="0" destOrd="0" presId="urn:microsoft.com/office/officeart/2005/8/layout/default"/>
    <dgm:cxn modelId="{C22CB6B1-4F78-4F79-8AF5-B4B3FF07A615}" type="presOf" srcId="{329E806C-C91E-4C9C-9C8A-E68A82215F20}" destId="{332ED991-6295-4BB0-884F-3B8DEB8BC4F6}" srcOrd="0" destOrd="0" presId="urn:microsoft.com/office/officeart/2005/8/layout/default"/>
    <dgm:cxn modelId="{82C6870D-B50D-45BF-ADB3-B955FC1D1153}" srcId="{329E806C-C91E-4C9C-9C8A-E68A82215F20}" destId="{849ABC63-4706-4479-B3EE-C3561A6B3DE2}" srcOrd="0" destOrd="0" parTransId="{64BFD222-9C65-4B19-92DC-4A944E601A19}" sibTransId="{C236BA64-15EE-47FF-8986-4C8FD56EC91E}"/>
    <dgm:cxn modelId="{5C88B333-859F-424F-86B7-AB4D37306ACD}" srcId="{329E806C-C91E-4C9C-9C8A-E68A82215F20}" destId="{227D4657-EE16-413E-9E8F-7DAB5A764322}" srcOrd="2" destOrd="0" parTransId="{0C0A2991-A8B7-4727-B298-80F56356BE2C}" sibTransId="{290FFCC0-135E-4CF2-9989-827BF5A2C2F3}"/>
    <dgm:cxn modelId="{2B37E60B-C204-493F-894E-2BC043AFD9A8}" srcId="{329E806C-C91E-4C9C-9C8A-E68A82215F20}" destId="{93ED3EC2-91F0-41F0-9123-70E372178E33}" srcOrd="3" destOrd="0" parTransId="{5ED749AB-3893-45EE-ABB1-9E09D3A483F8}" sibTransId="{9EA0EDA9-EB5A-4E36-B2B4-BADEC0E7DB81}"/>
    <dgm:cxn modelId="{80C01A13-2C1B-4E8C-A60C-089BF79425EE}" type="presOf" srcId="{849ABC63-4706-4479-B3EE-C3561A6B3DE2}" destId="{155DD52B-12A5-43B3-AF76-C5094FB95380}" srcOrd="0" destOrd="0" presId="urn:microsoft.com/office/officeart/2005/8/layout/default"/>
    <dgm:cxn modelId="{6B40BD67-6ACA-41DB-A37D-B898E5C65232}" type="presParOf" srcId="{332ED991-6295-4BB0-884F-3B8DEB8BC4F6}" destId="{155DD52B-12A5-43B3-AF76-C5094FB95380}" srcOrd="0" destOrd="0" presId="urn:microsoft.com/office/officeart/2005/8/layout/default"/>
    <dgm:cxn modelId="{CAA089C9-28EA-42CD-B70E-AF7B1017A229}" type="presParOf" srcId="{332ED991-6295-4BB0-884F-3B8DEB8BC4F6}" destId="{35BE3CEE-A50F-4737-93AB-A943531EB27D}" srcOrd="1" destOrd="0" presId="urn:microsoft.com/office/officeart/2005/8/layout/default"/>
    <dgm:cxn modelId="{C49C62D5-D382-472D-BD09-1D6CC5D5247D}" type="presParOf" srcId="{332ED991-6295-4BB0-884F-3B8DEB8BC4F6}" destId="{7F3F25A1-7B62-4AD6-8CB9-90196BB3F1F1}" srcOrd="2" destOrd="0" presId="urn:microsoft.com/office/officeart/2005/8/layout/default"/>
    <dgm:cxn modelId="{CB113A98-6E0E-43C6-937A-994282482902}" type="presParOf" srcId="{332ED991-6295-4BB0-884F-3B8DEB8BC4F6}" destId="{D2340F6B-B538-4841-8C62-7653D4804319}" srcOrd="3" destOrd="0" presId="urn:microsoft.com/office/officeart/2005/8/layout/default"/>
    <dgm:cxn modelId="{03647DF9-A58B-4656-8F9D-481C342E2228}" type="presParOf" srcId="{332ED991-6295-4BB0-884F-3B8DEB8BC4F6}" destId="{47A58895-82F1-4CEE-B47E-88DE34CDD6A6}" srcOrd="4" destOrd="0" presId="urn:microsoft.com/office/officeart/2005/8/layout/default"/>
    <dgm:cxn modelId="{0CC3ACC9-27B7-4707-9DCC-7B43D5E4FCF6}" type="presParOf" srcId="{332ED991-6295-4BB0-884F-3B8DEB8BC4F6}" destId="{EA80812F-7956-4531-B69B-DCE34FCC8A3E}" srcOrd="5" destOrd="0" presId="urn:microsoft.com/office/officeart/2005/8/layout/default"/>
    <dgm:cxn modelId="{0FC045F8-2D18-4AAB-811C-86482CC207D0}" type="presParOf" srcId="{332ED991-6295-4BB0-884F-3B8DEB8BC4F6}" destId="{A5B38F93-D5EE-4C42-9AE0-ED7F5B8A371E}" srcOrd="6" destOrd="0" presId="urn:microsoft.com/office/officeart/2005/8/layout/default"/>
    <dgm:cxn modelId="{3BD27A01-FB97-4AE3-8DDB-6F3F1F693B25}" type="presParOf" srcId="{332ED991-6295-4BB0-884F-3B8DEB8BC4F6}" destId="{C09DED34-95AB-4A05-8A19-FA9F2A726BFD}" srcOrd="7" destOrd="0" presId="urn:microsoft.com/office/officeart/2005/8/layout/default"/>
    <dgm:cxn modelId="{B724003C-A85F-45B4-A8CB-32DE742597A6}" type="presParOf" srcId="{332ED991-6295-4BB0-884F-3B8DEB8BC4F6}" destId="{7FA1CA19-5273-4693-BBD0-A875625ABD4B}" srcOrd="8"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0070C0"/>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29E806C-C91E-4C9C-9C8A-E68A82215F20}" type="doc">
      <dgm:prSet loTypeId="urn:microsoft.com/office/officeart/2005/8/layout/default" loCatId="list" qsTypeId="urn:microsoft.com/office/officeart/2005/8/quickstyle/3d2" qsCatId="3D" csTypeId="urn:microsoft.com/office/officeart/2005/8/colors/accent1_2" csCatId="accent1" phldr="1"/>
      <dgm:spPr/>
      <dgm:t>
        <a:bodyPr/>
        <a:lstStyle/>
        <a:p>
          <a:endParaRPr lang="en-US"/>
        </a:p>
      </dgm:t>
    </dgm:pt>
    <dgm:pt modelId="{227D4657-EE16-413E-9E8F-7DAB5A764322}">
      <dgm:prSet phldrT="[Text]" custT="1"/>
      <dgm:spPr>
        <a:solidFill>
          <a:srgbClr val="6CB4A6"/>
        </a:solidFill>
      </dgm:spPr>
      <dgm:t>
        <a:bodyPr/>
        <a:lstStyle/>
        <a:p>
          <a:r>
            <a:rPr lang="en-US" sz="2800" smtClean="0">
              <a:latin typeface="Times New Roman" panose="02020603050405020304" pitchFamily="18" charset="0"/>
              <a:cs typeface="Times New Roman" panose="02020603050405020304" pitchFamily="18" charset="0"/>
            </a:rPr>
            <a:t>Xác định tổng khối lượng công việc trong một năm </a:t>
          </a:r>
          <a:endParaRPr lang="en-US" sz="2800">
            <a:latin typeface="Times New Roman" panose="02020603050405020304" pitchFamily="18" charset="0"/>
            <a:cs typeface="Times New Roman" panose="02020603050405020304" pitchFamily="18" charset="0"/>
          </a:endParaRPr>
        </a:p>
      </dgm:t>
    </dgm:pt>
    <dgm:pt modelId="{0C0A2991-A8B7-4727-B298-80F56356BE2C}" type="parTrans" cxnId="{5C88B333-859F-424F-86B7-AB4D37306ACD}">
      <dgm:prSet/>
      <dgm:spPr/>
      <dgm:t>
        <a:bodyPr/>
        <a:lstStyle/>
        <a:p>
          <a:endParaRPr lang="en-US"/>
        </a:p>
      </dgm:t>
    </dgm:pt>
    <dgm:pt modelId="{290FFCC0-135E-4CF2-9989-827BF5A2C2F3}" type="sibTrans" cxnId="{5C88B333-859F-424F-86B7-AB4D37306ACD}">
      <dgm:prSet/>
      <dgm:spPr/>
      <dgm:t>
        <a:bodyPr/>
        <a:lstStyle/>
        <a:p>
          <a:endParaRPr lang="en-US"/>
        </a:p>
      </dgm:t>
    </dgm:pt>
    <dgm:pt modelId="{93ED3EC2-91F0-41F0-9123-70E372178E33}">
      <dgm:prSet phldrT="[Text]" custT="1"/>
      <dgm:spPr>
        <a:solidFill>
          <a:srgbClr val="92D050"/>
        </a:solidFill>
      </dgm:spPr>
      <dgm:t>
        <a:bodyPr/>
        <a:lstStyle/>
        <a:p>
          <a:r>
            <a:rPr lang="en-US" sz="2800" smtClean="0">
              <a:latin typeface="Times New Roman" panose="02020603050405020304" pitchFamily="18" charset="0"/>
              <a:cs typeface="Times New Roman" panose="02020603050405020304" pitchFamily="18" charset="0"/>
            </a:rPr>
            <a:t>Xác định số đại diện bán hàng cần có </a:t>
          </a:r>
          <a:endParaRPr lang="en-US" sz="2800">
            <a:latin typeface="Times New Roman" panose="02020603050405020304" pitchFamily="18" charset="0"/>
            <a:cs typeface="Times New Roman" panose="02020603050405020304" pitchFamily="18" charset="0"/>
          </a:endParaRPr>
        </a:p>
      </dgm:t>
    </dgm:pt>
    <dgm:pt modelId="{5ED749AB-3893-45EE-ABB1-9E09D3A483F8}" type="parTrans" cxnId="{2B37E60B-C204-493F-894E-2BC043AFD9A8}">
      <dgm:prSet/>
      <dgm:spPr/>
      <dgm:t>
        <a:bodyPr/>
        <a:lstStyle/>
        <a:p>
          <a:endParaRPr lang="en-US"/>
        </a:p>
      </dgm:t>
    </dgm:pt>
    <dgm:pt modelId="{9EA0EDA9-EB5A-4E36-B2B4-BADEC0E7DB81}" type="sibTrans" cxnId="{2B37E60B-C204-493F-894E-2BC043AFD9A8}">
      <dgm:prSet/>
      <dgm:spPr/>
      <dgm:t>
        <a:bodyPr/>
        <a:lstStyle/>
        <a:p>
          <a:endParaRPr lang="en-US"/>
        </a:p>
      </dgm:t>
    </dgm:pt>
    <dgm:pt modelId="{332ED991-6295-4BB0-884F-3B8DEB8BC4F6}" type="pres">
      <dgm:prSet presAssocID="{329E806C-C91E-4C9C-9C8A-E68A82215F20}" presName="diagram" presStyleCnt="0">
        <dgm:presLayoutVars>
          <dgm:dir/>
          <dgm:resizeHandles val="exact"/>
        </dgm:presLayoutVars>
      </dgm:prSet>
      <dgm:spPr/>
      <dgm:t>
        <a:bodyPr/>
        <a:lstStyle/>
        <a:p>
          <a:endParaRPr lang="en-US"/>
        </a:p>
      </dgm:t>
    </dgm:pt>
    <dgm:pt modelId="{47A58895-82F1-4CEE-B47E-88DE34CDD6A6}" type="pres">
      <dgm:prSet presAssocID="{227D4657-EE16-413E-9E8F-7DAB5A764322}" presName="node" presStyleLbl="node1" presStyleIdx="0" presStyleCnt="2">
        <dgm:presLayoutVars>
          <dgm:bulletEnabled val="1"/>
        </dgm:presLayoutVars>
      </dgm:prSet>
      <dgm:spPr/>
      <dgm:t>
        <a:bodyPr/>
        <a:lstStyle/>
        <a:p>
          <a:endParaRPr lang="en-US"/>
        </a:p>
      </dgm:t>
    </dgm:pt>
    <dgm:pt modelId="{EA80812F-7956-4531-B69B-DCE34FCC8A3E}" type="pres">
      <dgm:prSet presAssocID="{290FFCC0-135E-4CF2-9989-827BF5A2C2F3}" presName="sibTrans" presStyleCnt="0"/>
      <dgm:spPr/>
    </dgm:pt>
    <dgm:pt modelId="{A5B38F93-D5EE-4C42-9AE0-ED7F5B8A371E}" type="pres">
      <dgm:prSet presAssocID="{93ED3EC2-91F0-41F0-9123-70E372178E33}" presName="node" presStyleLbl="node1" presStyleIdx="1" presStyleCnt="2">
        <dgm:presLayoutVars>
          <dgm:bulletEnabled val="1"/>
        </dgm:presLayoutVars>
      </dgm:prSet>
      <dgm:spPr/>
      <dgm:t>
        <a:bodyPr/>
        <a:lstStyle/>
        <a:p>
          <a:endParaRPr lang="en-US"/>
        </a:p>
      </dgm:t>
    </dgm:pt>
  </dgm:ptLst>
  <dgm:cxnLst>
    <dgm:cxn modelId="{202986AA-CB21-4C48-888E-6E7E25D17320}" type="presOf" srcId="{93ED3EC2-91F0-41F0-9123-70E372178E33}" destId="{A5B38F93-D5EE-4C42-9AE0-ED7F5B8A371E}" srcOrd="0" destOrd="0" presId="urn:microsoft.com/office/officeart/2005/8/layout/default"/>
    <dgm:cxn modelId="{5C88B333-859F-424F-86B7-AB4D37306ACD}" srcId="{329E806C-C91E-4C9C-9C8A-E68A82215F20}" destId="{227D4657-EE16-413E-9E8F-7DAB5A764322}" srcOrd="0" destOrd="0" parTransId="{0C0A2991-A8B7-4727-B298-80F56356BE2C}" sibTransId="{290FFCC0-135E-4CF2-9989-827BF5A2C2F3}"/>
    <dgm:cxn modelId="{C22CB6B1-4F78-4F79-8AF5-B4B3FF07A615}" type="presOf" srcId="{329E806C-C91E-4C9C-9C8A-E68A82215F20}" destId="{332ED991-6295-4BB0-884F-3B8DEB8BC4F6}" srcOrd="0" destOrd="0" presId="urn:microsoft.com/office/officeart/2005/8/layout/default"/>
    <dgm:cxn modelId="{2B37E60B-C204-493F-894E-2BC043AFD9A8}" srcId="{329E806C-C91E-4C9C-9C8A-E68A82215F20}" destId="{93ED3EC2-91F0-41F0-9123-70E372178E33}" srcOrd="1" destOrd="0" parTransId="{5ED749AB-3893-45EE-ABB1-9E09D3A483F8}" sibTransId="{9EA0EDA9-EB5A-4E36-B2B4-BADEC0E7DB81}"/>
    <dgm:cxn modelId="{543D8779-B251-4034-8747-6817E8F476FC}" type="presOf" srcId="{227D4657-EE16-413E-9E8F-7DAB5A764322}" destId="{47A58895-82F1-4CEE-B47E-88DE34CDD6A6}" srcOrd="0" destOrd="0" presId="urn:microsoft.com/office/officeart/2005/8/layout/default"/>
    <dgm:cxn modelId="{03647DF9-A58B-4656-8F9D-481C342E2228}" type="presParOf" srcId="{332ED991-6295-4BB0-884F-3B8DEB8BC4F6}" destId="{47A58895-82F1-4CEE-B47E-88DE34CDD6A6}" srcOrd="0" destOrd="0" presId="urn:microsoft.com/office/officeart/2005/8/layout/default"/>
    <dgm:cxn modelId="{0CC3ACC9-27B7-4707-9DCC-7B43D5E4FCF6}" type="presParOf" srcId="{332ED991-6295-4BB0-884F-3B8DEB8BC4F6}" destId="{EA80812F-7956-4531-B69B-DCE34FCC8A3E}" srcOrd="1" destOrd="0" presId="urn:microsoft.com/office/officeart/2005/8/layout/default"/>
    <dgm:cxn modelId="{0FC045F8-2D18-4AAB-811C-86482CC207D0}" type="presParOf" srcId="{332ED991-6295-4BB0-884F-3B8DEB8BC4F6}" destId="{A5B38F93-D5EE-4C42-9AE0-ED7F5B8A371E}" srcOrd="2"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rgbClr val="6CB4A6"/>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1" custLinFactY="-100000" custLinFactNeighborX="-14177" custLinFactNeighborY="-162845">
        <dgm:presLayoutVars>
          <dgm:bulletEnabled val="1"/>
        </dgm:presLayoutVars>
      </dgm:prSet>
      <dgm:spPr/>
      <dgm:t>
        <a:bodyPr/>
        <a:lstStyle/>
        <a:p>
          <a:endParaRPr lang="en-US"/>
        </a:p>
      </dgm:t>
    </dgm:pt>
  </dgm:ptLst>
  <dgm:cxnLst>
    <dgm:cxn modelId="{5154FF29-8A83-4789-93F5-AE188B4B3909}" type="presOf" srcId="{924F330E-238F-49FD-B2DE-CE02B908B5E1}" destId="{9568D8A4-B271-4C3E-BFEC-665ADA9C4EB2}"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64096040-ED2D-405D-9C77-5483D5974D1E}" type="presOf" srcId="{C2805553-8E8A-4BC6-9CCF-D409F33A6E9B}" destId="{683B4E37-AC47-4FDD-A9A4-AAB6FFE2608C}"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2EB44-BB8C-42A4-B9C2-825C6B28F545}">
      <dsp:nvSpPr>
        <dsp:cNvPr id="0" name=""/>
        <dsp:cNvSpPr/>
      </dsp:nvSpPr>
      <dsp:spPr>
        <a:xfrm>
          <a:off x="3132925" y="2218525"/>
          <a:ext cx="1582749" cy="1582749"/>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solidFill>
                <a:schemeClr val="bg1"/>
              </a:solidFill>
              <a:latin typeface="Times New Roman" panose="02020603050405020304" pitchFamily="18" charset="0"/>
              <a:cs typeface="Times New Roman" panose="02020603050405020304" pitchFamily="18" charset="0"/>
            </a:rPr>
            <a:t>KÊNH</a:t>
          </a:r>
          <a:endParaRPr lang="en-US" sz="2800" kern="1200">
            <a:solidFill>
              <a:schemeClr val="bg1"/>
            </a:solidFill>
          </a:endParaRPr>
        </a:p>
      </dsp:txBody>
      <dsp:txXfrm>
        <a:off x="3364713" y="2450313"/>
        <a:ext cx="1119173" cy="1119173"/>
      </dsp:txXfrm>
    </dsp:sp>
    <dsp:sp modelId="{196DE5D5-D7AC-4ABD-ADA1-7595248CC15D}">
      <dsp:nvSpPr>
        <dsp:cNvPr id="0" name=""/>
        <dsp:cNvSpPr/>
      </dsp:nvSpPr>
      <dsp:spPr>
        <a:xfrm rot="16200000">
          <a:off x="3756549" y="1642443"/>
          <a:ext cx="335500" cy="538134"/>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3806874" y="1800395"/>
        <a:ext cx="234850" cy="322880"/>
      </dsp:txXfrm>
    </dsp:sp>
    <dsp:sp modelId="{12EE20C0-1179-4D41-BF65-FD3AFFDA94E5}">
      <dsp:nvSpPr>
        <dsp:cNvPr id="0" name=""/>
        <dsp:cNvSpPr/>
      </dsp:nvSpPr>
      <dsp:spPr>
        <a:xfrm>
          <a:off x="3132925" y="2755"/>
          <a:ext cx="1582749" cy="1582749"/>
        </a:xfrm>
        <a:prstGeom prst="ellipse">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latin typeface="Times New Roman" panose="02020603050405020304" pitchFamily="18" charset="0"/>
              <a:cs typeface="Times New Roman" panose="02020603050405020304" pitchFamily="18" charset="0"/>
            </a:rPr>
            <a:t>Mạng xã hội</a:t>
          </a:r>
          <a:endParaRPr lang="en-US" sz="2800" kern="1200">
            <a:latin typeface="Times New Roman" panose="02020603050405020304" pitchFamily="18" charset="0"/>
            <a:cs typeface="Times New Roman" panose="02020603050405020304" pitchFamily="18" charset="0"/>
          </a:endParaRPr>
        </a:p>
      </dsp:txBody>
      <dsp:txXfrm>
        <a:off x="3364713" y="234543"/>
        <a:ext cx="1119173" cy="1119173"/>
      </dsp:txXfrm>
    </dsp:sp>
    <dsp:sp modelId="{77EF174C-A131-4F4B-B1AD-737F57D61CD4}">
      <dsp:nvSpPr>
        <dsp:cNvPr id="0" name=""/>
        <dsp:cNvSpPr/>
      </dsp:nvSpPr>
      <dsp:spPr>
        <a:xfrm>
          <a:off x="4854939" y="2740832"/>
          <a:ext cx="335500" cy="538134"/>
        </a:xfrm>
        <a:prstGeom prst="rightArrow">
          <a:avLst>
            <a:gd name="adj1" fmla="val 60000"/>
            <a:gd name="adj2" fmla="val 50000"/>
          </a:avLst>
        </a:prstGeom>
        <a:solidFill>
          <a:srgbClr val="CC66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4854939" y="2848459"/>
        <a:ext cx="234850" cy="322880"/>
      </dsp:txXfrm>
    </dsp:sp>
    <dsp:sp modelId="{E1C3C87B-9FB9-4440-96ED-C572569AED67}">
      <dsp:nvSpPr>
        <dsp:cNvPr id="0" name=""/>
        <dsp:cNvSpPr/>
      </dsp:nvSpPr>
      <dsp:spPr>
        <a:xfrm>
          <a:off x="5348694" y="2218525"/>
          <a:ext cx="1582749" cy="1582749"/>
        </a:xfrm>
        <a:prstGeom prst="ellipse">
          <a:avLst/>
        </a:prstGeom>
        <a:solidFill>
          <a:srgbClr val="CC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latin typeface="Times New Roman" panose="02020603050405020304" pitchFamily="18" charset="0"/>
              <a:cs typeface="Times New Roman" panose="02020603050405020304" pitchFamily="18" charset="0"/>
            </a:rPr>
            <a:t>Trang web</a:t>
          </a:r>
          <a:endParaRPr lang="en-US" sz="2800" kern="1200">
            <a:latin typeface="Times New Roman" panose="02020603050405020304" pitchFamily="18" charset="0"/>
            <a:cs typeface="Times New Roman" panose="02020603050405020304" pitchFamily="18" charset="0"/>
          </a:endParaRPr>
        </a:p>
      </dsp:txBody>
      <dsp:txXfrm>
        <a:off x="5580482" y="2450313"/>
        <a:ext cx="1119173" cy="1119173"/>
      </dsp:txXfrm>
    </dsp:sp>
    <dsp:sp modelId="{BD9DC370-E15F-4589-B480-E4F90EF1953D}">
      <dsp:nvSpPr>
        <dsp:cNvPr id="0" name=""/>
        <dsp:cNvSpPr/>
      </dsp:nvSpPr>
      <dsp:spPr>
        <a:xfrm rot="5400000">
          <a:off x="3756549" y="3839221"/>
          <a:ext cx="335500" cy="538134"/>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3806874" y="3896523"/>
        <a:ext cx="234850" cy="322880"/>
      </dsp:txXfrm>
    </dsp:sp>
    <dsp:sp modelId="{63B58477-A509-44BF-BFC0-055854469E63}">
      <dsp:nvSpPr>
        <dsp:cNvPr id="0" name=""/>
        <dsp:cNvSpPr/>
      </dsp:nvSpPr>
      <dsp:spPr>
        <a:xfrm>
          <a:off x="3132925" y="4434294"/>
          <a:ext cx="1582749" cy="1582749"/>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latin typeface="Times New Roman" panose="02020603050405020304" pitchFamily="18" charset="0"/>
              <a:cs typeface="Times New Roman" panose="02020603050405020304" pitchFamily="18" charset="0"/>
            </a:rPr>
            <a:t>Tờ rơi</a:t>
          </a:r>
          <a:endParaRPr lang="en-US" sz="2800" kern="1200">
            <a:latin typeface="Times New Roman" panose="02020603050405020304" pitchFamily="18" charset="0"/>
            <a:cs typeface="Times New Roman" panose="02020603050405020304" pitchFamily="18" charset="0"/>
          </a:endParaRPr>
        </a:p>
      </dsp:txBody>
      <dsp:txXfrm>
        <a:off x="3364713" y="4666082"/>
        <a:ext cx="1119173" cy="1119173"/>
      </dsp:txXfrm>
    </dsp:sp>
    <dsp:sp modelId="{4144C654-EF88-4BE8-9F32-21069C2442DF}">
      <dsp:nvSpPr>
        <dsp:cNvPr id="0" name=""/>
        <dsp:cNvSpPr/>
      </dsp:nvSpPr>
      <dsp:spPr>
        <a:xfrm rot="10800000">
          <a:off x="2658160" y="2740832"/>
          <a:ext cx="335500" cy="538134"/>
        </a:xfrm>
        <a:prstGeom prst="rightArrow">
          <a:avLst>
            <a:gd name="adj1" fmla="val 60000"/>
            <a:gd name="adj2" fmla="val 50000"/>
          </a:avLst>
        </a:prstGeom>
        <a:solidFill>
          <a:schemeClr val="accent2">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rot="10800000">
        <a:off x="2758810" y="2848459"/>
        <a:ext cx="234850" cy="322880"/>
      </dsp:txXfrm>
    </dsp:sp>
    <dsp:sp modelId="{EAC315E8-D0DA-49D0-9C13-9A6DB38C5CE5}">
      <dsp:nvSpPr>
        <dsp:cNvPr id="0" name=""/>
        <dsp:cNvSpPr/>
      </dsp:nvSpPr>
      <dsp:spPr>
        <a:xfrm>
          <a:off x="917155" y="2218525"/>
          <a:ext cx="1582749" cy="1582749"/>
        </a:xfrm>
        <a:prstGeom prst="ellipse">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latin typeface="Times New Roman" panose="02020603050405020304" pitchFamily="18" charset="0"/>
              <a:cs typeface="Times New Roman" panose="02020603050405020304" pitchFamily="18" charset="0"/>
            </a:rPr>
            <a:t>Hội thảo, sự kiện</a:t>
          </a:r>
          <a:endParaRPr lang="en-US" sz="2800" kern="1200">
            <a:latin typeface="Times New Roman" panose="02020603050405020304" pitchFamily="18" charset="0"/>
            <a:cs typeface="Times New Roman" panose="02020603050405020304" pitchFamily="18" charset="0"/>
          </a:endParaRPr>
        </a:p>
      </dsp:txBody>
      <dsp:txXfrm>
        <a:off x="1148943" y="2450313"/>
        <a:ext cx="1119173" cy="11191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15614"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0935" y="541020"/>
          <a:ext cx="6682534" cy="108204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86360" rIns="86360" bIns="86360" numCol="1" spcCol="1270" anchor="ctr" anchorCtr="0">
          <a:noAutofit/>
        </a:bodyPr>
        <a:lstStyle/>
        <a:p>
          <a:pPr lvl="0" algn="l" defTabSz="1511300">
            <a:lnSpc>
              <a:spcPct val="90000"/>
            </a:lnSpc>
            <a:spcBef>
              <a:spcPct val="0"/>
            </a:spcBef>
            <a:spcAft>
              <a:spcPct val="35000"/>
            </a:spcAft>
          </a:pPr>
          <a:r>
            <a:rPr lang="en-US" sz="3400" b="1" kern="1200" smtClean="0"/>
            <a:t>Xác định triển vọng khách hàng</a:t>
          </a:r>
          <a:endParaRPr lang="en-US" sz="3400" kern="1200"/>
        </a:p>
      </dsp:txBody>
      <dsp:txXfrm>
        <a:off x="750935" y="541020"/>
        <a:ext cx="6682534" cy="1082040"/>
      </dsp:txXfrm>
    </dsp:sp>
    <dsp:sp modelId="{D9A196BA-9014-4600-9E53-77AD77C7300C}">
      <dsp:nvSpPr>
        <dsp:cNvPr id="0" name=""/>
        <dsp:cNvSpPr/>
      </dsp:nvSpPr>
      <dsp:spPr>
        <a:xfrm>
          <a:off x="74660" y="405765"/>
          <a:ext cx="1352550" cy="1352550"/>
        </a:xfrm>
        <a:prstGeom prst="ellipse">
          <a:avLst/>
        </a:prstGeom>
        <a:solidFill>
          <a:srgbClr val="F4F173"/>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1144257" y="2164080"/>
          <a:ext cx="6289212" cy="108204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86360" rIns="86360" bIns="86360" numCol="1" spcCol="1270" anchor="ctr" anchorCtr="0">
          <a:noAutofit/>
        </a:bodyPr>
        <a:lstStyle/>
        <a:p>
          <a:pPr lvl="0" algn="l" defTabSz="1511300">
            <a:lnSpc>
              <a:spcPct val="90000"/>
            </a:lnSpc>
            <a:spcBef>
              <a:spcPct val="0"/>
            </a:spcBef>
            <a:spcAft>
              <a:spcPct val="35000"/>
            </a:spcAft>
          </a:pPr>
          <a:r>
            <a:rPr lang="en-US" sz="3400" b="1" kern="1200" smtClean="0"/>
            <a:t>Lập kế hoạch Marketing</a:t>
          </a:r>
          <a:endParaRPr lang="en-US" sz="3400" kern="1200"/>
        </a:p>
      </dsp:txBody>
      <dsp:txXfrm>
        <a:off x="1144257" y="2164080"/>
        <a:ext cx="6289212" cy="1082040"/>
      </dsp:txXfrm>
    </dsp:sp>
    <dsp:sp modelId="{3C4FEECA-1254-41E8-BAE8-E45561F0636D}">
      <dsp:nvSpPr>
        <dsp:cNvPr id="0" name=""/>
        <dsp:cNvSpPr/>
      </dsp:nvSpPr>
      <dsp:spPr>
        <a:xfrm>
          <a:off x="467982" y="2028825"/>
          <a:ext cx="1352550" cy="1352550"/>
        </a:xfrm>
        <a:prstGeom prst="ellipse">
          <a:avLst/>
        </a:prstGeom>
        <a:solidFill>
          <a:srgbClr val="FFFF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9E67C3A6-A6B1-47E4-9ACD-DA49B3B477EE}">
      <dsp:nvSpPr>
        <dsp:cNvPr id="0" name=""/>
        <dsp:cNvSpPr/>
      </dsp:nvSpPr>
      <dsp:spPr>
        <a:xfrm>
          <a:off x="750935" y="3787140"/>
          <a:ext cx="6682534" cy="108204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86360" rIns="86360" bIns="86360" numCol="1" spcCol="1270" anchor="ctr" anchorCtr="0">
          <a:noAutofit/>
        </a:bodyPr>
        <a:lstStyle/>
        <a:p>
          <a:pPr lvl="0" algn="l" defTabSz="1511300">
            <a:lnSpc>
              <a:spcPct val="90000"/>
            </a:lnSpc>
            <a:spcBef>
              <a:spcPct val="0"/>
            </a:spcBef>
            <a:spcAft>
              <a:spcPct val="35000"/>
            </a:spcAft>
          </a:pPr>
          <a:r>
            <a:rPr lang="en-US" sz="3400" b="1" kern="1200" smtClean="0"/>
            <a:t>Kế hoạch lực lượng bán hàng</a:t>
          </a:r>
          <a:endParaRPr lang="en-US" sz="3400" kern="1200"/>
        </a:p>
      </dsp:txBody>
      <dsp:txXfrm>
        <a:off x="750935" y="3787140"/>
        <a:ext cx="6682534" cy="1082040"/>
      </dsp:txXfrm>
    </dsp:sp>
    <dsp:sp modelId="{568F9054-D2D2-4BFE-AD58-3D6BB47FCBBB}">
      <dsp:nvSpPr>
        <dsp:cNvPr id="0" name=""/>
        <dsp:cNvSpPr/>
      </dsp:nvSpPr>
      <dsp:spPr>
        <a:xfrm>
          <a:off x="74660" y="3651885"/>
          <a:ext cx="1352550" cy="13525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5CCED-7A84-4CD7-BC0F-8EFD50A2F79F}">
      <dsp:nvSpPr>
        <dsp:cNvPr id="0" name=""/>
        <dsp:cNvSpPr/>
      </dsp:nvSpPr>
      <dsp:spPr>
        <a:xfrm>
          <a:off x="14603" y="0"/>
          <a:ext cx="1047945" cy="4355311"/>
        </a:xfrm>
        <a:prstGeom prst="roundRect">
          <a:avLst>
            <a:gd name="adj" fmla="val 10000"/>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en-US" sz="15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a:t>
          </a:r>
          <a:endParaRPr lang="en-US" sz="1500" b="1" i="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4603" y="1742124"/>
        <a:ext cx="1047945" cy="1742124"/>
      </dsp:txXfrm>
    </dsp:sp>
    <dsp:sp modelId="{B26A67B8-C5AD-4829-AA5F-967AB50EE349}">
      <dsp:nvSpPr>
        <dsp:cNvPr id="0" name=""/>
        <dsp:cNvSpPr/>
      </dsp:nvSpPr>
      <dsp:spPr>
        <a:xfrm>
          <a:off x="34922" y="261318"/>
          <a:ext cx="985068" cy="1450318"/>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3000" r="-63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ADE19B15-067E-4C9B-9838-AB34BC4D3472}">
      <dsp:nvSpPr>
        <dsp:cNvPr id="0" name=""/>
        <dsp:cNvSpPr/>
      </dsp:nvSpPr>
      <dsp:spPr>
        <a:xfrm>
          <a:off x="1093986" y="0"/>
          <a:ext cx="1047945" cy="4355311"/>
        </a:xfrm>
        <a:prstGeom prst="roundRect">
          <a:avLst>
            <a:gd name="adj" fmla="val 10000"/>
          </a:avLst>
        </a:prstGeom>
        <a:solidFill>
          <a:srgbClr val="0000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endParaRPr lang="en-US" sz="18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093986" y="1742124"/>
        <a:ext cx="1047945" cy="1742124"/>
      </dsp:txXfrm>
    </dsp:sp>
    <dsp:sp modelId="{44E6DCAE-A8DB-4149-AF7A-3A03F917EE3A}">
      <dsp:nvSpPr>
        <dsp:cNvPr id="0" name=""/>
        <dsp:cNvSpPr/>
      </dsp:nvSpPr>
      <dsp:spPr>
        <a:xfrm>
          <a:off x="1114306" y="261318"/>
          <a:ext cx="985068" cy="1450318"/>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8000" r="-8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FA0B0AD0-320D-4501-8920-78B2743853B3}">
      <dsp:nvSpPr>
        <dsp:cNvPr id="0" name=""/>
        <dsp:cNvSpPr/>
      </dsp:nvSpPr>
      <dsp:spPr>
        <a:xfrm>
          <a:off x="2162251" y="0"/>
          <a:ext cx="1047945" cy="4355311"/>
        </a:xfrm>
        <a:prstGeom prst="roundRect">
          <a:avLst>
            <a:gd name="adj" fmla="val 10000"/>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Target </a:t>
          </a:r>
          <a:endParaRPr lang="en-US" sz="18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162251" y="1742124"/>
        <a:ext cx="1047945" cy="1742124"/>
      </dsp:txXfrm>
    </dsp:sp>
    <dsp:sp modelId="{B742AC68-20F9-4DFB-932B-82A0D4D46089}">
      <dsp:nvSpPr>
        <dsp:cNvPr id="0" name=""/>
        <dsp:cNvSpPr/>
      </dsp:nvSpPr>
      <dsp:spPr>
        <a:xfrm>
          <a:off x="2193690" y="261318"/>
          <a:ext cx="985068" cy="1450318"/>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B6CC3125-DBC0-4D9F-BF10-FEE5DB2B391F}">
      <dsp:nvSpPr>
        <dsp:cNvPr id="0" name=""/>
        <dsp:cNvSpPr/>
      </dsp:nvSpPr>
      <dsp:spPr>
        <a:xfrm>
          <a:off x="3241635" y="0"/>
          <a:ext cx="1047945" cy="4355311"/>
        </a:xfrm>
        <a:prstGeom prst="roundRect">
          <a:avLst>
            <a:gd name="adj" fmla="val 10000"/>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 </a:t>
          </a:r>
          <a:endParaRPr lang="en-US" sz="18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241635" y="1742124"/>
        <a:ext cx="1047945" cy="1742124"/>
      </dsp:txXfrm>
    </dsp:sp>
    <dsp:sp modelId="{70A4480B-6B17-4CBC-8D9F-CD51A3EDB40B}">
      <dsp:nvSpPr>
        <dsp:cNvPr id="0" name=""/>
        <dsp:cNvSpPr/>
      </dsp:nvSpPr>
      <dsp:spPr>
        <a:xfrm>
          <a:off x="3273073" y="261318"/>
          <a:ext cx="985068" cy="1450318"/>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5D1D57A6-89FE-4715-94F3-EE6F42A88A64}">
      <dsp:nvSpPr>
        <dsp:cNvPr id="0" name=""/>
        <dsp:cNvSpPr/>
      </dsp:nvSpPr>
      <dsp:spPr>
        <a:xfrm>
          <a:off x="4321019" y="0"/>
          <a:ext cx="1047945" cy="4355311"/>
        </a:xfrm>
        <a:prstGeom prst="roundRect">
          <a:avLst>
            <a:gd name="adj" fmla="val 10000"/>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en-US" sz="15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&amp; Tactics</a:t>
          </a:r>
          <a:r>
            <a:rPr lang="en-US" sz="1600" b="1" i="1" kern="1200" smtClean="0">
              <a:effectLst>
                <a:outerShdw blurRad="38100" dist="38100" dir="2700000" algn="tl">
                  <a:srgbClr val="000000">
                    <a:alpha val="43137"/>
                  </a:srgbClr>
                </a:outerShdw>
              </a:effectLst>
            </a:rPr>
            <a:t> </a:t>
          </a:r>
          <a:endParaRPr lang="en-US" sz="1600" b="1" kern="1200">
            <a:effectLst>
              <a:outerShdw blurRad="38100" dist="38100" dir="2700000" algn="tl">
                <a:srgbClr val="000000">
                  <a:alpha val="43137"/>
                </a:srgbClr>
              </a:outerShdw>
            </a:effectLst>
          </a:endParaRPr>
        </a:p>
      </dsp:txBody>
      <dsp:txXfrm>
        <a:off x="4321019" y="1742124"/>
        <a:ext cx="1047945" cy="1742124"/>
      </dsp:txXfrm>
    </dsp:sp>
    <dsp:sp modelId="{EDEB7D7B-54C9-4385-BBA9-3FF30BE37A0E}">
      <dsp:nvSpPr>
        <dsp:cNvPr id="0" name=""/>
        <dsp:cNvSpPr/>
      </dsp:nvSpPr>
      <dsp:spPr>
        <a:xfrm>
          <a:off x="4352457" y="261318"/>
          <a:ext cx="985068" cy="1450318"/>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8FEA8CB7-ECB3-43BD-9E0C-38271E4F1F15}">
      <dsp:nvSpPr>
        <dsp:cNvPr id="0" name=""/>
        <dsp:cNvSpPr/>
      </dsp:nvSpPr>
      <dsp:spPr>
        <a:xfrm>
          <a:off x="5400402" y="0"/>
          <a:ext cx="1047945" cy="4355311"/>
        </a:xfrm>
        <a:prstGeom prst="roundRect">
          <a:avLst>
            <a:gd name="adj" fmla="val 10000"/>
          </a:avLst>
        </a:prstGeom>
        <a:solidFill>
          <a:schemeClr val="accent6">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Channels </a:t>
          </a:r>
          <a:endParaRPr lang="en-US" sz="16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400402" y="1742124"/>
        <a:ext cx="1047945" cy="1742124"/>
      </dsp:txXfrm>
    </dsp:sp>
    <dsp:sp modelId="{6B605926-C042-4F2C-97EC-B758E3099AFC}">
      <dsp:nvSpPr>
        <dsp:cNvPr id="0" name=""/>
        <dsp:cNvSpPr/>
      </dsp:nvSpPr>
      <dsp:spPr>
        <a:xfrm>
          <a:off x="5431841" y="261318"/>
          <a:ext cx="985068" cy="1450318"/>
        </a:xfrm>
        <a:prstGeom prst="ellipse">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l="-21000" r="-21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B79657B2-4E51-42CB-93FC-1DC26EB4BC01}">
      <dsp:nvSpPr>
        <dsp:cNvPr id="0" name=""/>
        <dsp:cNvSpPr/>
      </dsp:nvSpPr>
      <dsp:spPr>
        <a:xfrm>
          <a:off x="6479786" y="0"/>
          <a:ext cx="1047945" cy="4355311"/>
        </a:xfrm>
        <a:prstGeom prst="roundRect">
          <a:avLst>
            <a:gd name="adj" fmla="val 10000"/>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a:t>
          </a:r>
          <a:endParaRPr lang="en-US" sz="18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6479786" y="1742124"/>
        <a:ext cx="1047945" cy="1742124"/>
      </dsp:txXfrm>
    </dsp:sp>
    <dsp:sp modelId="{13EC954E-0BB7-48EA-A3E5-D78106C308EB}">
      <dsp:nvSpPr>
        <dsp:cNvPr id="0" name=""/>
        <dsp:cNvSpPr/>
      </dsp:nvSpPr>
      <dsp:spPr>
        <a:xfrm>
          <a:off x="6511224" y="261318"/>
          <a:ext cx="985068" cy="1450318"/>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D1F9DDB-4F81-4BD6-BA3C-D4EBB3982401}">
      <dsp:nvSpPr>
        <dsp:cNvPr id="0" name=""/>
        <dsp:cNvSpPr/>
      </dsp:nvSpPr>
      <dsp:spPr>
        <a:xfrm>
          <a:off x="7559170" y="0"/>
          <a:ext cx="1047945" cy="4355311"/>
        </a:xfrm>
        <a:prstGeom prst="roundRect">
          <a:avLst>
            <a:gd name="adj" fmla="val 10000"/>
          </a:avLst>
        </a:prstGeom>
        <a:solidFill>
          <a:schemeClr val="accent6">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Budget </a:t>
          </a:r>
          <a:endParaRPr lang="en-US" sz="18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7559170" y="1742124"/>
        <a:ext cx="1047945" cy="1742124"/>
      </dsp:txXfrm>
    </dsp:sp>
    <dsp:sp modelId="{37B51396-E1AD-430A-AB23-17E6E72733BF}">
      <dsp:nvSpPr>
        <dsp:cNvPr id="0" name=""/>
        <dsp:cNvSpPr/>
      </dsp:nvSpPr>
      <dsp:spPr>
        <a:xfrm>
          <a:off x="7590608" y="261318"/>
          <a:ext cx="985068" cy="1450318"/>
        </a:xfrm>
        <a:prstGeom prst="ellipse">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44423" y="3484248"/>
          <a:ext cx="7921752" cy="653296"/>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5CCED-7A84-4CD7-BC0F-8EFD50A2F79F}">
      <dsp:nvSpPr>
        <dsp:cNvPr id="0" name=""/>
        <dsp:cNvSpPr/>
      </dsp:nvSpPr>
      <dsp:spPr>
        <a:xfrm>
          <a:off x="0" y="-28574"/>
          <a:ext cx="9144000" cy="1295400"/>
        </a:xfrm>
        <a:prstGeom prst="roundRect">
          <a:avLst>
            <a:gd name="adj" fmla="val 10000"/>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a:t>
          </a:r>
          <a:endParaRPr lang="en-US" sz="3200" b="1" i="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89585"/>
        <a:ext cx="9144000" cy="518160"/>
      </dsp:txXfrm>
    </dsp:sp>
    <dsp:sp modelId="{B26A67B8-C5AD-4829-AA5F-967AB50EE349}">
      <dsp:nvSpPr>
        <dsp:cNvPr id="0" name=""/>
        <dsp:cNvSpPr/>
      </dsp:nvSpPr>
      <dsp:spPr>
        <a:xfrm>
          <a:off x="4258395" y="49149"/>
          <a:ext cx="431368" cy="43136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63000" r="-63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885825"/>
          <a:ext cx="8412480" cy="438149"/>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E19B15-067E-4C9B-9838-AB34BC4D3472}">
      <dsp:nvSpPr>
        <dsp:cNvPr id="0" name=""/>
        <dsp:cNvSpPr/>
      </dsp:nvSpPr>
      <dsp:spPr>
        <a:xfrm>
          <a:off x="0" y="-47625"/>
          <a:ext cx="9144000" cy="1143000"/>
        </a:xfrm>
        <a:prstGeom prst="roundRect">
          <a:avLst>
            <a:gd name="adj" fmla="val 10000"/>
          </a:avLst>
        </a:prstGeom>
        <a:solidFill>
          <a:srgbClr val="0000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09574"/>
        <a:ext cx="9144000" cy="457200"/>
      </dsp:txXfrm>
    </dsp:sp>
    <dsp:sp modelId="{44E6DCAE-A8DB-4149-AF7A-3A03F917EE3A}">
      <dsp:nvSpPr>
        <dsp:cNvPr id="0" name=""/>
        <dsp:cNvSpPr/>
      </dsp:nvSpPr>
      <dsp:spPr>
        <a:xfrm>
          <a:off x="4381690" y="20954"/>
          <a:ext cx="380619" cy="38061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8000" r="-8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714374"/>
          <a:ext cx="8412480" cy="476250"/>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B0AD0-320D-4501-8920-78B2743853B3}">
      <dsp:nvSpPr>
        <dsp:cNvPr id="0" name=""/>
        <dsp:cNvSpPr/>
      </dsp:nvSpPr>
      <dsp:spPr>
        <a:xfrm>
          <a:off x="0" y="-38100"/>
          <a:ext cx="9144000" cy="1219200"/>
        </a:xfrm>
        <a:prstGeom prst="roundRect">
          <a:avLst>
            <a:gd name="adj" fmla="val 10000"/>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Target </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49580"/>
        <a:ext cx="9144000" cy="487680"/>
      </dsp:txXfrm>
    </dsp:sp>
    <dsp:sp modelId="{B742AC68-20F9-4DFB-932B-82A0D4D46089}">
      <dsp:nvSpPr>
        <dsp:cNvPr id="0" name=""/>
        <dsp:cNvSpPr/>
      </dsp:nvSpPr>
      <dsp:spPr>
        <a:xfrm>
          <a:off x="4369003" y="35051"/>
          <a:ext cx="405993" cy="405993"/>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800100"/>
          <a:ext cx="8412480" cy="457200"/>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C3125-DBC0-4D9F-BF10-FEE5DB2B391F}">
      <dsp:nvSpPr>
        <dsp:cNvPr id="0" name=""/>
        <dsp:cNvSpPr/>
      </dsp:nvSpPr>
      <dsp:spPr>
        <a:xfrm>
          <a:off x="0" y="-19049"/>
          <a:ext cx="9144000" cy="1066799"/>
        </a:xfrm>
        <a:prstGeom prst="roundRect">
          <a:avLst>
            <a:gd name="adj" fmla="val 10000"/>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 </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07669"/>
        <a:ext cx="9144000" cy="426719"/>
      </dsp:txXfrm>
    </dsp:sp>
    <dsp:sp modelId="{70A4480B-6B17-4CBC-8D9F-CD51A3EDB40B}">
      <dsp:nvSpPr>
        <dsp:cNvPr id="0" name=""/>
        <dsp:cNvSpPr/>
      </dsp:nvSpPr>
      <dsp:spPr>
        <a:xfrm>
          <a:off x="4394377" y="44958"/>
          <a:ext cx="355244" cy="355244"/>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742950"/>
          <a:ext cx="8412480" cy="342898"/>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D57A6-89FE-4715-94F3-EE6F42A88A64}">
      <dsp:nvSpPr>
        <dsp:cNvPr id="0" name=""/>
        <dsp:cNvSpPr/>
      </dsp:nvSpPr>
      <dsp:spPr>
        <a:xfrm>
          <a:off x="0" y="0"/>
          <a:ext cx="9144000" cy="1143000"/>
        </a:xfrm>
        <a:prstGeom prst="roundRect">
          <a:avLst>
            <a:gd name="adj" fmla="val 10000"/>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&amp; Tactics </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57199"/>
        <a:ext cx="9144000" cy="457200"/>
      </dsp:txXfrm>
    </dsp:sp>
    <dsp:sp modelId="{EDEB7D7B-54C9-4385-BBA9-3FF30BE37A0E}">
      <dsp:nvSpPr>
        <dsp:cNvPr id="0" name=""/>
        <dsp:cNvSpPr/>
      </dsp:nvSpPr>
      <dsp:spPr>
        <a:xfrm>
          <a:off x="4381690" y="68579"/>
          <a:ext cx="380619" cy="38061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857249"/>
          <a:ext cx="8412480" cy="285750"/>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A8CB7-ECB3-43BD-9E0C-38271E4F1F15}">
      <dsp:nvSpPr>
        <dsp:cNvPr id="0" name=""/>
        <dsp:cNvSpPr/>
      </dsp:nvSpPr>
      <dsp:spPr>
        <a:xfrm>
          <a:off x="0" y="-38101"/>
          <a:ext cx="9144000" cy="1142999"/>
        </a:xfrm>
        <a:prstGeom prst="roundRect">
          <a:avLst>
            <a:gd name="adj" fmla="val 10000"/>
          </a:avLst>
        </a:prstGeom>
        <a:solidFill>
          <a:schemeClr val="accent6">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Channels </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19098"/>
        <a:ext cx="9144000" cy="457199"/>
      </dsp:txXfrm>
    </dsp:sp>
    <dsp:sp modelId="{6B605926-C042-4F2C-97EC-B758E3099AFC}">
      <dsp:nvSpPr>
        <dsp:cNvPr id="0" name=""/>
        <dsp:cNvSpPr/>
      </dsp:nvSpPr>
      <dsp:spPr>
        <a:xfrm>
          <a:off x="4381690" y="30478"/>
          <a:ext cx="380618" cy="38061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1000" r="-21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flipV="1">
          <a:off x="365759" y="742946"/>
          <a:ext cx="8412480" cy="438153"/>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657B2-4E51-42CB-93FC-1DC26EB4BC01}">
      <dsp:nvSpPr>
        <dsp:cNvPr id="0" name=""/>
        <dsp:cNvSpPr/>
      </dsp:nvSpPr>
      <dsp:spPr>
        <a:xfrm>
          <a:off x="0" y="-47625"/>
          <a:ext cx="9144000" cy="1142999"/>
        </a:xfrm>
        <a:prstGeom prst="roundRect">
          <a:avLst>
            <a:gd name="adj" fmla="val 10000"/>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09574"/>
        <a:ext cx="9144000" cy="457199"/>
      </dsp:txXfrm>
    </dsp:sp>
    <dsp:sp modelId="{13EC954E-0BB7-48EA-A3E5-D78106C308EB}">
      <dsp:nvSpPr>
        <dsp:cNvPr id="0" name=""/>
        <dsp:cNvSpPr/>
      </dsp:nvSpPr>
      <dsp:spPr>
        <a:xfrm>
          <a:off x="4381690" y="20954"/>
          <a:ext cx="380618" cy="38061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714374"/>
          <a:ext cx="8412480" cy="476249"/>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1F9DDB-4F81-4BD6-BA3C-D4EBB3982401}">
      <dsp:nvSpPr>
        <dsp:cNvPr id="0" name=""/>
        <dsp:cNvSpPr/>
      </dsp:nvSpPr>
      <dsp:spPr>
        <a:xfrm>
          <a:off x="0" y="-38100"/>
          <a:ext cx="9144000" cy="1143000"/>
        </a:xfrm>
        <a:prstGeom prst="roundRect">
          <a:avLst>
            <a:gd name="adj" fmla="val 10000"/>
          </a:avLst>
        </a:prstGeom>
        <a:solidFill>
          <a:schemeClr val="accent6">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Budget </a:t>
          </a:r>
          <a:endParaRPr lang="en-US" sz="32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0" y="419099"/>
        <a:ext cx="9144000" cy="457200"/>
      </dsp:txXfrm>
    </dsp:sp>
    <dsp:sp modelId="{37B51396-E1AD-430A-AB23-17E6E72733BF}">
      <dsp:nvSpPr>
        <dsp:cNvPr id="0" name=""/>
        <dsp:cNvSpPr/>
      </dsp:nvSpPr>
      <dsp:spPr>
        <a:xfrm>
          <a:off x="4381690" y="30479"/>
          <a:ext cx="380619" cy="380619"/>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679E4B5-662B-4774-95CB-1512B4E0BC87}">
      <dsp:nvSpPr>
        <dsp:cNvPr id="0" name=""/>
        <dsp:cNvSpPr/>
      </dsp:nvSpPr>
      <dsp:spPr>
        <a:xfrm>
          <a:off x="365759" y="742949"/>
          <a:ext cx="8412480" cy="438150"/>
        </a:xfrm>
        <a:prstGeom prst="leftRightArrow">
          <a:avLst/>
        </a:prstGeom>
        <a:solidFill>
          <a:schemeClr val="bg2">
            <a:lumMod val="60000"/>
            <a:lum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899269"/>
          <a:ext cx="2188765" cy="2188765"/>
        </a:xfrm>
        <a:prstGeom prst="ellipse">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r>
            <a:rPr lang="en-US" sz="53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sz="53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20537" y="1219806"/>
        <a:ext cx="1547691" cy="1547691"/>
      </dsp:txXfrm>
    </dsp:sp>
    <dsp:sp modelId="{19970530-CE60-44F9-AC62-7733D63DA3A4}">
      <dsp:nvSpPr>
        <dsp:cNvPr id="0" name=""/>
        <dsp:cNvSpPr/>
      </dsp:nvSpPr>
      <dsp:spPr>
        <a:xfrm rot="10800000">
          <a:off x="711348" y="3370658"/>
          <a:ext cx="766067" cy="59916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61F00D2F-B722-417B-B680-48DA21EE0D89}">
      <dsp:nvSpPr>
        <dsp:cNvPr id="0" name=""/>
        <dsp:cNvSpPr/>
      </dsp:nvSpPr>
      <dsp:spPr>
        <a:xfrm>
          <a:off x="364429" y="4218531"/>
          <a:ext cx="1459906" cy="1459906"/>
        </a:xfrm>
        <a:prstGeom prst="ellipse">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Chiến lược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78227" y="4432329"/>
        <a:ext cx="1032310" cy="1032310"/>
      </dsp:txXfrm>
    </dsp:sp>
    <dsp:sp modelId="{8441AA5C-52E5-40AA-AB1E-267376AA1EBD}">
      <dsp:nvSpPr>
        <dsp:cNvPr id="0" name=""/>
        <dsp:cNvSpPr/>
      </dsp:nvSpPr>
      <dsp:spPr>
        <a:xfrm rot="5400000">
          <a:off x="2369880" y="4648903"/>
          <a:ext cx="766067" cy="59916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E668C1EC-550F-4D85-BE98-C091BF8277C5}">
      <dsp:nvSpPr>
        <dsp:cNvPr id="0" name=""/>
        <dsp:cNvSpPr/>
      </dsp:nvSpPr>
      <dsp:spPr>
        <a:xfrm>
          <a:off x="3647577" y="4218531"/>
          <a:ext cx="1459906" cy="1459906"/>
        </a:xfrm>
        <a:prstGeom prst="ellipse">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i="0"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Cấu trúc </a:t>
          </a:r>
          <a:endParaRPr lang="en-US" sz="2800"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861375" y="4432329"/>
        <a:ext cx="1032310" cy="1032310"/>
      </dsp:txXfrm>
    </dsp:sp>
    <dsp:sp modelId="{9CD9478B-2C79-48D4-A250-4AA01D121076}">
      <dsp:nvSpPr>
        <dsp:cNvPr id="0" name=""/>
        <dsp:cNvSpPr/>
      </dsp:nvSpPr>
      <dsp:spPr>
        <a:xfrm>
          <a:off x="3994497" y="3154529"/>
          <a:ext cx="766067" cy="59916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71A9C5E-97F4-4D81-97F1-9530181669A8}">
      <dsp:nvSpPr>
        <dsp:cNvPr id="0" name=""/>
        <dsp:cNvSpPr/>
      </dsp:nvSpPr>
      <dsp:spPr>
        <a:xfrm>
          <a:off x="3647577" y="1263698"/>
          <a:ext cx="1459906" cy="1459906"/>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 </a:t>
          </a:r>
          <a:endParaRPr lang="en-US" sz="28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861375" y="1477496"/>
        <a:ext cx="1032310" cy="1032310"/>
      </dsp:txXfrm>
    </dsp:sp>
    <dsp:sp modelId="{5B2C0179-D1E9-4361-8E9F-6D76AB89FB02}">
      <dsp:nvSpPr>
        <dsp:cNvPr id="0" name=""/>
        <dsp:cNvSpPr/>
      </dsp:nvSpPr>
      <dsp:spPr>
        <a:xfrm rot="5400000">
          <a:off x="5653028" y="1694069"/>
          <a:ext cx="766067" cy="59916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12734C6-3922-4B2F-B055-3C5F9C7F5BF9}">
      <dsp:nvSpPr>
        <dsp:cNvPr id="0" name=""/>
        <dsp:cNvSpPr/>
      </dsp:nvSpPr>
      <dsp:spPr>
        <a:xfrm>
          <a:off x="6930725" y="1263698"/>
          <a:ext cx="1459906" cy="1459906"/>
        </a:xfrm>
        <a:prstGeom prst="ellipse">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 </a:t>
          </a:r>
          <a:endParaRPr lang="en-US" sz="32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7144523" y="1477496"/>
        <a:ext cx="1032310" cy="1032310"/>
      </dsp:txXfrm>
    </dsp:sp>
    <dsp:sp modelId="{E2CDADE1-A5BF-48C1-AFC3-E0B3FE8795C9}">
      <dsp:nvSpPr>
        <dsp:cNvPr id="0" name=""/>
        <dsp:cNvSpPr/>
      </dsp:nvSpPr>
      <dsp:spPr>
        <a:xfrm rot="10800000">
          <a:off x="7277645" y="3006229"/>
          <a:ext cx="766067" cy="59916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F32F14C3-FDD9-4DFC-84F8-E44B9E8AF03C}">
      <dsp:nvSpPr>
        <dsp:cNvPr id="0" name=""/>
        <dsp:cNvSpPr/>
      </dsp:nvSpPr>
      <dsp:spPr>
        <a:xfrm>
          <a:off x="6566296" y="3854102"/>
          <a:ext cx="2188765" cy="2188765"/>
        </a:xfrm>
        <a:prstGeom prst="ellipse">
          <a:avLst/>
        </a:prstGeom>
        <a:solidFill>
          <a:srgbClr val="6CB4A6"/>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 </a:t>
          </a:r>
          <a:endParaRPr lang="en-US" sz="32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6886833" y="4174639"/>
        <a:ext cx="1547691" cy="154769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sz="40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sz="40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sz="3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sz="3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sz="3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a:t>
          </a:r>
          <a:endParaRPr lang="en-US" sz="3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sz="40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a:t>
          </a:r>
          <a:endParaRPr lang="en-US" sz="40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5DD52B-12A5-43B3-AF76-C5094FB95380}">
      <dsp:nvSpPr>
        <dsp:cNvPr id="0" name=""/>
        <dsp:cNvSpPr/>
      </dsp:nvSpPr>
      <dsp:spPr>
        <a:xfrm>
          <a:off x="830810" y="2033"/>
          <a:ext cx="2728466" cy="1637079"/>
        </a:xfrm>
        <a:prstGeom prst="rect">
          <a:avLst/>
        </a:prstGeom>
        <a:solidFill>
          <a:schemeClr val="accent1">
            <a:lumMod val="7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smtClean="0">
              <a:latin typeface="Times New Roman" panose="02020603050405020304" pitchFamily="18" charset="0"/>
              <a:cs typeface="Times New Roman" panose="02020603050405020304" pitchFamily="18" charset="0"/>
            </a:rPr>
            <a:t>Phân nhóm khách hàng theo quy mô dựa trên khối lượng tiêu thụ hàng năm</a:t>
          </a:r>
          <a:endParaRPr lang="en-US" sz="2100" kern="1200">
            <a:latin typeface="Times New Roman" panose="02020603050405020304" pitchFamily="18" charset="0"/>
            <a:cs typeface="Times New Roman" panose="02020603050405020304" pitchFamily="18" charset="0"/>
          </a:endParaRPr>
        </a:p>
      </dsp:txBody>
      <dsp:txXfrm>
        <a:off x="830810" y="2033"/>
        <a:ext cx="2728466" cy="1637079"/>
      </dsp:txXfrm>
    </dsp:sp>
    <dsp:sp modelId="{7F3F25A1-7B62-4AD6-8CB9-90196BB3F1F1}">
      <dsp:nvSpPr>
        <dsp:cNvPr id="0" name=""/>
        <dsp:cNvSpPr/>
      </dsp:nvSpPr>
      <dsp:spPr>
        <a:xfrm>
          <a:off x="3832123" y="2033"/>
          <a:ext cx="2728466" cy="1637079"/>
        </a:xfrm>
        <a:prstGeom prst="rect">
          <a:avLst/>
        </a:prstGeom>
        <a:solidFill>
          <a:schemeClr val="accent5">
            <a:lumMod val="5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smtClean="0">
              <a:latin typeface="Times New Roman" panose="02020603050405020304" pitchFamily="18" charset="0"/>
              <a:cs typeface="Times New Roman" panose="02020603050405020304" pitchFamily="18" charset="0"/>
            </a:rPr>
            <a:t>Xác định tần suất tiếp xúc (số lần tiếp xúc trực tiếp khách hàng trong một năm) cho từng nhóm khách hàng</a:t>
          </a:r>
          <a:endParaRPr lang="en-US" sz="2100" kern="1200">
            <a:latin typeface="Times New Roman" panose="02020603050405020304" pitchFamily="18" charset="0"/>
            <a:cs typeface="Times New Roman" panose="02020603050405020304" pitchFamily="18" charset="0"/>
          </a:endParaRPr>
        </a:p>
      </dsp:txBody>
      <dsp:txXfrm>
        <a:off x="3832123" y="2033"/>
        <a:ext cx="2728466" cy="1637079"/>
      </dsp:txXfrm>
    </dsp:sp>
    <dsp:sp modelId="{47A58895-82F1-4CEE-B47E-88DE34CDD6A6}">
      <dsp:nvSpPr>
        <dsp:cNvPr id="0" name=""/>
        <dsp:cNvSpPr/>
      </dsp:nvSpPr>
      <dsp:spPr>
        <a:xfrm>
          <a:off x="830810" y="1911960"/>
          <a:ext cx="2728466" cy="1637079"/>
        </a:xfrm>
        <a:prstGeom prst="rect">
          <a:avLst/>
        </a:prstGeom>
        <a:solidFill>
          <a:srgbClr val="6CB4A6"/>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smtClean="0">
              <a:latin typeface="Times New Roman" panose="02020603050405020304" pitchFamily="18" charset="0"/>
              <a:cs typeface="Times New Roman" panose="02020603050405020304" pitchFamily="18" charset="0"/>
            </a:rPr>
            <a:t>Xác định tổng khối lượng công việc trong một năm </a:t>
          </a:r>
          <a:endParaRPr lang="en-US" sz="2100" kern="1200">
            <a:latin typeface="Times New Roman" panose="02020603050405020304" pitchFamily="18" charset="0"/>
            <a:cs typeface="Times New Roman" panose="02020603050405020304" pitchFamily="18" charset="0"/>
          </a:endParaRPr>
        </a:p>
      </dsp:txBody>
      <dsp:txXfrm>
        <a:off x="830810" y="1911960"/>
        <a:ext cx="2728466" cy="1637079"/>
      </dsp:txXfrm>
    </dsp:sp>
    <dsp:sp modelId="{A5B38F93-D5EE-4C42-9AE0-ED7F5B8A371E}">
      <dsp:nvSpPr>
        <dsp:cNvPr id="0" name=""/>
        <dsp:cNvSpPr/>
      </dsp:nvSpPr>
      <dsp:spPr>
        <a:xfrm>
          <a:off x="3832123" y="1911960"/>
          <a:ext cx="2728466" cy="1637079"/>
        </a:xfrm>
        <a:prstGeom prst="rect">
          <a:avLst/>
        </a:prstGeom>
        <a:solidFill>
          <a:srgbClr val="6600CC"/>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smtClean="0">
              <a:latin typeface="Times New Roman" panose="02020603050405020304" pitchFamily="18" charset="0"/>
              <a:cs typeface="Times New Roman" panose="02020603050405020304" pitchFamily="18" charset="0"/>
            </a:rPr>
            <a:t>Xác định số lần tiếp xúc trung bình mà một đại diện bán hàng có thể thực hiện được trong một năm</a:t>
          </a:r>
          <a:endParaRPr lang="en-US" sz="2100" kern="1200">
            <a:latin typeface="Times New Roman" panose="02020603050405020304" pitchFamily="18" charset="0"/>
            <a:cs typeface="Times New Roman" panose="02020603050405020304" pitchFamily="18" charset="0"/>
          </a:endParaRPr>
        </a:p>
      </dsp:txBody>
      <dsp:txXfrm>
        <a:off x="3832123" y="1911960"/>
        <a:ext cx="2728466" cy="1637079"/>
      </dsp:txXfrm>
    </dsp:sp>
    <dsp:sp modelId="{7FA1CA19-5273-4693-BBD0-A875625ABD4B}">
      <dsp:nvSpPr>
        <dsp:cNvPr id="0" name=""/>
        <dsp:cNvSpPr/>
      </dsp:nvSpPr>
      <dsp:spPr>
        <a:xfrm>
          <a:off x="2331466" y="3821886"/>
          <a:ext cx="2728466" cy="1637079"/>
        </a:xfrm>
        <a:prstGeom prst="rect">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smtClean="0">
              <a:latin typeface="Times New Roman" panose="02020603050405020304" pitchFamily="18" charset="0"/>
              <a:cs typeface="Times New Roman" panose="02020603050405020304" pitchFamily="18" charset="0"/>
            </a:rPr>
            <a:t>Xác định số đại diện bán hàng cần có </a:t>
          </a:r>
          <a:endParaRPr lang="en-US" sz="2100" kern="1200">
            <a:latin typeface="Times New Roman" panose="02020603050405020304" pitchFamily="18" charset="0"/>
            <a:cs typeface="Times New Roman" panose="02020603050405020304" pitchFamily="18" charset="0"/>
          </a:endParaRPr>
        </a:p>
      </dsp:txBody>
      <dsp:txXfrm>
        <a:off x="2331466" y="3821886"/>
        <a:ext cx="2728466" cy="163707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sz="40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a:t>
          </a:r>
          <a:endParaRPr lang="en-US" sz="40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58895-82F1-4CEE-B47E-88DE34CDD6A6}">
      <dsp:nvSpPr>
        <dsp:cNvPr id="0" name=""/>
        <dsp:cNvSpPr/>
      </dsp:nvSpPr>
      <dsp:spPr>
        <a:xfrm>
          <a:off x="1339" y="415761"/>
          <a:ext cx="2740521" cy="1644312"/>
        </a:xfrm>
        <a:prstGeom prst="rect">
          <a:avLst/>
        </a:prstGeom>
        <a:solidFill>
          <a:srgbClr val="6CB4A6"/>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Xác định tổng khối lượng công việc trong một năm </a:t>
          </a:r>
          <a:endParaRPr lang="en-US" sz="2800" kern="1200">
            <a:latin typeface="Times New Roman" panose="02020603050405020304" pitchFamily="18" charset="0"/>
            <a:cs typeface="Times New Roman" panose="02020603050405020304" pitchFamily="18" charset="0"/>
          </a:endParaRPr>
        </a:p>
      </dsp:txBody>
      <dsp:txXfrm>
        <a:off x="1339" y="415761"/>
        <a:ext cx="2740521" cy="1644312"/>
      </dsp:txXfrm>
    </dsp:sp>
    <dsp:sp modelId="{A5B38F93-D5EE-4C42-9AE0-ED7F5B8A371E}">
      <dsp:nvSpPr>
        <dsp:cNvPr id="0" name=""/>
        <dsp:cNvSpPr/>
      </dsp:nvSpPr>
      <dsp:spPr>
        <a:xfrm>
          <a:off x="1339" y="2334126"/>
          <a:ext cx="2740521" cy="1644312"/>
        </a:xfrm>
        <a:prstGeom prst="rect">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Xác định số đại diện bán hàng cần có </a:t>
          </a:r>
          <a:endParaRPr lang="en-US" sz="2800" kern="1200">
            <a:latin typeface="Times New Roman" panose="02020603050405020304" pitchFamily="18" charset="0"/>
            <a:cs typeface="Times New Roman" panose="02020603050405020304" pitchFamily="18" charset="0"/>
          </a:endParaRPr>
        </a:p>
      </dsp:txBody>
      <dsp:txXfrm>
        <a:off x="1339" y="2334126"/>
        <a:ext cx="2740521" cy="164431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0"/>
          <a:ext cx="1668462" cy="1668462"/>
        </a:xfrm>
        <a:prstGeom prst="ellipse">
          <a:avLst/>
        </a:prstGeom>
        <a:solidFill>
          <a:srgbClr val="6CB4A6"/>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sz="40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a:t>
          </a:r>
          <a:endParaRPr lang="en-US" sz="40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44341" y="244341"/>
        <a:ext cx="1179780" cy="1179780"/>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456364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1782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33831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27925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99400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238414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40386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5992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54255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66374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4710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068611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1851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678087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9148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786766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616962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34758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72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731423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255272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68543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7579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13518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n-US" altLang="en-US" smtClean="0"/>
          </a:p>
        </p:txBody>
      </p:sp>
      <p:sp>
        <p:nvSpPr>
          <p:cNvPr id="88068"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1625EC6-49CD-43B6-ABF6-B2E716D96F5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517244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p:spPr>
        <p:txBody>
          <a:bodyPr/>
          <a:lstStyle/>
          <a:p>
            <a:endParaRPr lang="en-US" altLang="en-US" smtClean="0"/>
          </a:p>
        </p:txBody>
      </p:sp>
      <p:sp>
        <p:nvSpPr>
          <p:cNvPr id="98308"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589989B-4B8F-4DE2-A215-13CE79492F7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81590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08320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41.xml"/><Relationship Id="rId6" Type="http://schemas.openxmlformats.org/officeDocument/2006/relationships/diagramColors" Target="../diagrams/colors1.xml"/><Relationship Id="rId11" Type="http://schemas.openxmlformats.org/officeDocument/2006/relationships/image" Target="../media/image13.png"/><Relationship Id="rId5" Type="http://schemas.openxmlformats.org/officeDocument/2006/relationships/diagramQuickStyle" Target="../diagrams/quickStyle1.xml"/><Relationship Id="rId10" Type="http://schemas.openxmlformats.org/officeDocument/2006/relationships/image" Target="../media/image12.png"/><Relationship Id="rId4" Type="http://schemas.openxmlformats.org/officeDocument/2006/relationships/diagramLayout" Target="../diagrams/layout1.xml"/><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0.xml.rels><?xml version="1.0" encoding="UTF-8" standalone="yes"?>
<Relationships xmlns="http://schemas.openxmlformats.org/package/2006/relationships"><Relationship Id="rId8" Type="http://schemas.openxmlformats.org/officeDocument/2006/relationships/diagramData" Target="../diagrams/data19.xml"/><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s>
</file>

<file path=ppt/slides/_rels/slide31.xml.rels><?xml version="1.0" encoding="UTF-8" standalone="yes"?>
<Relationships xmlns="http://schemas.openxmlformats.org/package/2006/relationships"><Relationship Id="rId8" Type="http://schemas.openxmlformats.org/officeDocument/2006/relationships/diagramData" Target="../diagrams/data21.xml"/><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lvl="0" algn="just" eaLnBrk="1" hangingPunct="1">
                <a:buClr>
                  <a:srgbClr val="3399FF"/>
                </a:buClr>
              </a:pPr>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BANT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là </a:t>
              </a: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gì? </a:t>
              </a:r>
            </a:p>
            <a:p>
              <a:pPr lvl="0" algn="just" eaLnBrk="1" hangingPunct="1">
                <a:buClr>
                  <a:srgbClr val="3399FF"/>
                </a:buClr>
              </a:pPr>
              <a:r>
                <a:rPr lang="en-US" sz="3200" b="1">
                  <a:solidFill>
                    <a:srgbClr val="0000FF"/>
                  </a:solidFill>
                  <a:latin typeface="Times New Roman" panose="02020603050405020304" pitchFamily="18" charset="0"/>
                  <a:cs typeface="Times New Roman" panose="02020603050405020304" pitchFamily="18" charset="0"/>
                </a:rPr>
                <a:t>Cách đánh giá khách hàng tiềm năng bằng mô hình </a:t>
              </a:r>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BANT</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auto">
          <a:xfrm>
            <a:off x="1447800" y="609600"/>
            <a:ext cx="3276600" cy="6019800"/>
          </a:xfrm>
          <a:prstGeom prst="rect">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BANT</a:t>
            </a:r>
            <a:r>
              <a:rPr lang="en-US">
                <a:solidFill>
                  <a:schemeClr val="bg1"/>
                </a:solidFill>
                <a:latin typeface="Times New Roman" panose="02020603050405020304" pitchFamily="18" charset="0"/>
                <a:cs typeface="Times New Roman" panose="02020603050405020304" pitchFamily="18" charset="0"/>
              </a:rPr>
              <a:t> là viết tắt của Budget-Authority-Needs-Time. Đây là công thức đánh giá mức độ tiềm năng của khách hàng (Lead qualification). </a:t>
            </a:r>
          </a:p>
          <a:p>
            <a:pPr algn="just"/>
            <a:r>
              <a:rPr lang="en-US">
                <a:solidFill>
                  <a:schemeClr val="bg1"/>
                </a:solidFill>
                <a:latin typeface="Times New Roman" panose="02020603050405020304" pitchFamily="18" charset="0"/>
                <a:cs typeface="Times New Roman" panose="02020603050405020304" pitchFamily="18" charset="0"/>
              </a:rPr>
              <a:t>Công thức này giúp ích cho môi giới trong việc ra quyết định đầu tư chăm sóc khách hàng, tránh mất nhiều thời gian, chi phí</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bwMode="auto">
          <a:xfrm>
            <a:off x="4953000" y="609600"/>
            <a:ext cx="3276600" cy="6019800"/>
          </a:xfrm>
          <a:prstGeom prst="rect">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Các thành phần của công thức </a:t>
            </a:r>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BANT</a:t>
            </a:r>
            <a:r>
              <a:rPr lang="en-US">
                <a:solidFill>
                  <a:schemeClr val="bg1"/>
                </a:solidFill>
                <a:latin typeface="Times New Roman" panose="02020603050405020304" pitchFamily="18" charset="0"/>
                <a:cs typeface="Times New Roman" panose="02020603050405020304" pitchFamily="18" charset="0"/>
              </a:rPr>
              <a:t> bao gồm:</a:t>
            </a:r>
          </a:p>
          <a:p>
            <a:pPr lvl="0" algn="just"/>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en-US">
                <a:solidFill>
                  <a:schemeClr val="bg1"/>
                </a:solidFill>
                <a:latin typeface="Times New Roman" panose="02020603050405020304" pitchFamily="18" charset="0"/>
                <a:cs typeface="Times New Roman" panose="02020603050405020304" pitchFamily="18" charset="0"/>
              </a:rPr>
              <a:t>: Budget: Ngân sách của khách hàng.</a:t>
            </a:r>
          </a:p>
          <a:p>
            <a:pPr lvl="0" algn="just"/>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en-US">
                <a:solidFill>
                  <a:schemeClr val="bg1"/>
                </a:solidFill>
                <a:latin typeface="Times New Roman" panose="02020603050405020304" pitchFamily="18" charset="0"/>
                <a:cs typeface="Times New Roman" panose="02020603050405020304" pitchFamily="18" charset="0"/>
              </a:rPr>
              <a:t>: Authority: Thẩm quyền của khách hàng.</a:t>
            </a:r>
          </a:p>
          <a:p>
            <a:pPr lvl="0" algn="just"/>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t>
            </a:r>
            <a:r>
              <a:rPr lang="en-US">
                <a:solidFill>
                  <a:schemeClr val="bg1"/>
                </a:solidFill>
                <a:latin typeface="Times New Roman" panose="02020603050405020304" pitchFamily="18" charset="0"/>
                <a:cs typeface="Times New Roman" panose="02020603050405020304" pitchFamily="18" charset="0"/>
              </a:rPr>
              <a:t>: Needs: Nhu cầu của khách hàng.</a:t>
            </a:r>
          </a:p>
          <a:p>
            <a:pPr algn="just"/>
            <a:r>
              <a:rPr 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en-US">
                <a:solidFill>
                  <a:schemeClr val="bg1"/>
                </a:solidFill>
                <a:latin typeface="Times New Roman" panose="02020603050405020304" pitchFamily="18" charset="0"/>
                <a:cs typeface="Times New Roman" panose="02020603050405020304" pitchFamily="18" charset="0"/>
              </a:rPr>
              <a:t>: Time: Thời gian khách hàng cần</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latin typeface="Times New Roman" panose="02020603050405020304" pitchFamily="18" charset="0"/>
                  <a:cs typeface="Times New Roman" panose="02020603050405020304" pitchFamily="18" charset="0"/>
                </a:rPr>
                <a:t>Hãy liệt kê các </a:t>
              </a:r>
              <a:r>
                <a:rPr lang="en-US" sz="3200" b="1">
                  <a:solidFill>
                    <a:srgbClr val="0000FF"/>
                  </a:solidFill>
                  <a:latin typeface="Times New Roman" panose="02020603050405020304" pitchFamily="18" charset="0"/>
                  <a:cs typeface="Times New Roman" panose="02020603050405020304" pitchFamily="18" charset="0"/>
                </a:rPr>
                <a:t>kênh hỗ trợ tìm kiếm khách hàng tiềm năng</a:t>
              </a:r>
              <a:r>
                <a:rPr kumimoji="0" lang="en-US" alt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232174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182672149"/>
              </p:ext>
            </p:extLst>
          </p:nvPr>
        </p:nvGraphicFramePr>
        <p:xfrm>
          <a:off x="980440" y="457200"/>
          <a:ext cx="78486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5933440" y="457200"/>
            <a:ext cx="2254262" cy="2076761"/>
          </a:xfrm>
          <a:prstGeom prst="rect">
            <a:avLst/>
          </a:prstGeom>
        </p:spPr>
      </p:pic>
      <p:pic>
        <p:nvPicPr>
          <p:cNvPr id="6" name="Picture 5"/>
          <p:cNvPicPr>
            <a:picLocks noChangeAspect="1"/>
          </p:cNvPicPr>
          <p:nvPr/>
        </p:nvPicPr>
        <p:blipFill>
          <a:blip r:embed="rId9"/>
          <a:stretch>
            <a:fillRect/>
          </a:stretch>
        </p:blipFill>
        <p:spPr>
          <a:xfrm>
            <a:off x="6112401" y="4495800"/>
            <a:ext cx="2726799" cy="1533824"/>
          </a:xfrm>
          <a:prstGeom prst="rect">
            <a:avLst/>
          </a:prstGeom>
        </p:spPr>
      </p:pic>
      <p:pic>
        <p:nvPicPr>
          <p:cNvPr id="9" name="Picture 8"/>
          <p:cNvPicPr>
            <a:picLocks noChangeAspect="1"/>
          </p:cNvPicPr>
          <p:nvPr/>
        </p:nvPicPr>
        <p:blipFill>
          <a:blip r:embed="rId10"/>
          <a:stretch>
            <a:fillRect/>
          </a:stretch>
        </p:blipFill>
        <p:spPr>
          <a:xfrm>
            <a:off x="1293580" y="4343400"/>
            <a:ext cx="2887260" cy="2141384"/>
          </a:xfrm>
          <a:prstGeom prst="rect">
            <a:avLst/>
          </a:prstGeom>
        </p:spPr>
      </p:pic>
      <p:pic>
        <p:nvPicPr>
          <p:cNvPr id="10" name="Picture 9"/>
          <p:cNvPicPr>
            <a:picLocks noChangeAspect="1"/>
          </p:cNvPicPr>
          <p:nvPr/>
        </p:nvPicPr>
        <p:blipFill>
          <a:blip r:embed="rId11"/>
          <a:stretch>
            <a:fillRect/>
          </a:stretch>
        </p:blipFill>
        <p:spPr>
          <a:xfrm>
            <a:off x="1323788" y="914400"/>
            <a:ext cx="2625672" cy="1502910"/>
          </a:xfrm>
          <a:prstGeom prst="rect">
            <a:avLst/>
          </a:prstGeom>
        </p:spPr>
      </p:pic>
    </p:spTree>
    <p:extLst>
      <p:ext uri="{BB962C8B-B14F-4D97-AF65-F5344CB8AC3E}">
        <p14:creationId xmlns:p14="http://schemas.microsoft.com/office/powerpoint/2010/main" val="162816591"/>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00FFFF"/>
                </a:solidFill>
                <a:latin typeface="+mj-lt"/>
              </a:rPr>
              <a:t>TIẾP THEO</a:t>
            </a:r>
          </a:p>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2 </a:t>
            </a:r>
          </a:p>
          <a:p>
            <a:pPr marL="0" indent="0" algn="ctr" eaLnBrk="1" hangingPunct="1">
              <a:buNone/>
              <a:defRPr/>
            </a:pPr>
            <a:r>
              <a:rPr lang="en-US" sz="4800" b="1" smtClean="0">
                <a:solidFill>
                  <a:schemeClr val="tx2">
                    <a:lumMod val="40000"/>
                    <a:lumOff val="60000"/>
                  </a:schemeClr>
                </a:solidFill>
                <a:effectLst>
                  <a:outerShdw blurRad="38100" dist="38100" dir="2700000" algn="tl">
                    <a:srgbClr val="000000">
                      <a:alpha val="43137"/>
                    </a:srgbClr>
                  </a:outerShdw>
                </a:effectLst>
              </a:rPr>
              <a:t>KẾ HOẠCH MARKETING</a:t>
            </a: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00FFFF"/>
                </a:solidFill>
                <a:latin typeface="+mj-lt"/>
              </a:rPr>
              <a:t>CHƯƠNG 2 </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MARKETING</a:t>
            </a:r>
          </a:p>
        </p:txBody>
      </p:sp>
    </p:spTree>
    <p:extLst>
      <p:ext uri="{BB962C8B-B14F-4D97-AF65-F5344CB8AC3E}">
        <p14:creationId xmlns:p14="http://schemas.microsoft.com/office/powerpoint/2010/main" val="842398002"/>
      </p:ext>
    </p:extLst>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3124200"/>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0" y="3796982"/>
            <a:ext cx="4486275" cy="1003618"/>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5" y="3886200"/>
            <a:ext cx="438071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1"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Xác định được đội ngũ bán hàng, marketing và phương thức bán hàng</a:t>
            </a:r>
            <a:endParaRPr kumimoji="0" lang="en-US"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25606" name="Group 118"/>
          <p:cNvGrpSpPr>
            <a:grpSpLocks/>
          </p:cNvGrpSpPr>
          <p:nvPr/>
        </p:nvGrpSpPr>
        <p:grpSpPr bwMode="auto">
          <a:xfrm>
            <a:off x="5557838" y="3106738"/>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55563" y="1841817"/>
            <a:ext cx="5651500" cy="1709421"/>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78548" y="1796308"/>
            <a:ext cx="5607474" cy="182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Xác </a:t>
            </a:r>
            <a:r>
              <a:rPr kumimoji="0" 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định được các bước phân tích thị trường, khách hàng và đối thủ cạnh </a:t>
            </a:r>
            <a:r>
              <a:rPr kumimoji="0" 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tranh</a:t>
            </a: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Vận dụng xây dựng kế hoạch Marketing về sản phẩm, giá, kênh phân phối và xúc tiến cho ý tưởng kinh doanh của bản thân</a:t>
            </a:r>
            <a:endParaRPr kumimoji="0" 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25609" name="Group 119"/>
          <p:cNvGrpSpPr>
            <a:grpSpLocks/>
          </p:cNvGrpSpPr>
          <p:nvPr/>
        </p:nvGrpSpPr>
        <p:grpSpPr bwMode="auto">
          <a:xfrm>
            <a:off x="5521325" y="4233863"/>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1014413" y="5075237"/>
            <a:ext cx="4710112" cy="1477963"/>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914400" y="5148262"/>
            <a:ext cx="4765675"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111125" marR="0" lvl="0" indent="0" algn="just"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Sinh viên nhận thức được tầm quan trọng của </a:t>
            </a:r>
            <a:r>
              <a:rPr kumimoji="0" lang="en-US"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tâm lý học </a:t>
            </a:r>
            <a:r>
              <a:rPr kumimoji="0" lang="en-AU"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để </a:t>
            </a:r>
            <a:r>
              <a:rPr kumimoji="0" lang="en-AU"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ứng dụng vào thực tiễn ngành nghề</a:t>
            </a:r>
            <a:endParaRPr kumimoji="0" lang="fr-FR"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25612" name="Group 43"/>
          <p:cNvGrpSpPr>
            <a:grpSpLocks/>
          </p:cNvGrpSpPr>
          <p:nvPr/>
        </p:nvGrpSpPr>
        <p:grpSpPr bwMode="auto">
          <a:xfrm>
            <a:off x="4368800" y="3652838"/>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1560228" cy="1560229"/>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nvPr>
        </p:nvGraphicFramePr>
        <p:xfrm>
          <a:off x="1254868" y="1219200"/>
          <a:ext cx="7508131"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509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2: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MARKETING</a:t>
            </a: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Marketing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1643063"/>
            <a:ext cx="8117928"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2.2.2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Lợi ích khi phác thảo bản kế hoạch Marketing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948259" y="2286000"/>
            <a:ext cx="3218906" cy="2008597"/>
          </a:xfrm>
          <a:prstGeom prst="rect">
            <a:avLst/>
          </a:prstGeom>
        </p:spPr>
      </p:pic>
      <p:grpSp>
        <p:nvGrpSpPr>
          <p:cNvPr id="8" name="Group 7"/>
          <p:cNvGrpSpPr/>
          <p:nvPr/>
        </p:nvGrpSpPr>
        <p:grpSpPr>
          <a:xfrm>
            <a:off x="7938" y="2743200"/>
            <a:ext cx="2862852" cy="1295400"/>
            <a:chOff x="7938" y="2590800"/>
            <a:chExt cx="2862852" cy="1295400"/>
          </a:xfrm>
        </p:grpSpPr>
        <p:sp>
          <p:nvSpPr>
            <p:cNvPr id="20" name="Right Arrow 19"/>
            <p:cNvSpPr/>
            <p:nvPr/>
          </p:nvSpPr>
          <p:spPr bwMode="auto">
            <a:xfrm rot="10800000">
              <a:off x="1875155" y="2833098"/>
              <a:ext cx="995635" cy="609600"/>
            </a:xfrm>
            <a:prstGeom prst="rightArrow">
              <a:avLst/>
            </a:prstGeom>
            <a:solidFill>
              <a:srgbClr val="F4F17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 name="Rounded Rectangle 6"/>
            <p:cNvSpPr/>
            <p:nvPr/>
          </p:nvSpPr>
          <p:spPr bwMode="auto">
            <a:xfrm>
              <a:off x="7938" y="2590800"/>
              <a:ext cx="1836737" cy="1295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Nội </a:t>
              </a:r>
              <a:r>
                <a:rPr kumimoji="0" lang="en-US" sz="22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dung chính</a:t>
              </a:r>
              <a:endPar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grpSp>
        <p:nvGrpSpPr>
          <p:cNvPr id="9" name="Group 8"/>
          <p:cNvGrpSpPr/>
          <p:nvPr/>
        </p:nvGrpSpPr>
        <p:grpSpPr>
          <a:xfrm>
            <a:off x="6167165" y="2743200"/>
            <a:ext cx="2865163" cy="1295400"/>
            <a:chOff x="6167165" y="2590800"/>
            <a:chExt cx="2865163" cy="1295400"/>
          </a:xfrm>
        </p:grpSpPr>
        <p:sp>
          <p:nvSpPr>
            <p:cNvPr id="6" name="Right Arrow 5"/>
            <p:cNvSpPr/>
            <p:nvPr/>
          </p:nvSpPr>
          <p:spPr bwMode="auto">
            <a:xfrm>
              <a:off x="6167165" y="2846797"/>
              <a:ext cx="995635" cy="609600"/>
            </a:xfrm>
            <a:prstGeom prst="rightArrow">
              <a:avLst/>
            </a:prstGeom>
            <a:solidFill>
              <a:srgbClr val="F4F17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2" name="Rounded Rectangle 21"/>
            <p:cNvSpPr/>
            <p:nvPr/>
          </p:nvSpPr>
          <p:spPr bwMode="auto">
            <a:xfrm>
              <a:off x="7195591" y="2590800"/>
              <a:ext cx="1836737" cy="1295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Công </a:t>
              </a:r>
              <a:r>
                <a:rPr kumimoji="0" lang="en-US" sz="22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việc chính </a:t>
              </a:r>
              <a:endPar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grpSp>
        <p:nvGrpSpPr>
          <p:cNvPr id="10" name="Group 9"/>
          <p:cNvGrpSpPr/>
          <p:nvPr/>
        </p:nvGrpSpPr>
        <p:grpSpPr>
          <a:xfrm>
            <a:off x="3573463" y="4338364"/>
            <a:ext cx="1836737" cy="2367236"/>
            <a:chOff x="3573463" y="4185964"/>
            <a:chExt cx="1836737" cy="2367236"/>
          </a:xfrm>
        </p:grpSpPr>
        <p:sp>
          <p:nvSpPr>
            <p:cNvPr id="21" name="Right Arrow 20"/>
            <p:cNvSpPr/>
            <p:nvPr/>
          </p:nvSpPr>
          <p:spPr bwMode="auto">
            <a:xfrm rot="5400000">
              <a:off x="3977729" y="4378982"/>
              <a:ext cx="995635" cy="609600"/>
            </a:xfrm>
            <a:prstGeom prst="rightArrow">
              <a:avLst/>
            </a:prstGeom>
            <a:solidFill>
              <a:srgbClr val="F4F17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3" name="Rounded Rectangle 22"/>
            <p:cNvSpPr/>
            <p:nvPr/>
          </p:nvSpPr>
          <p:spPr bwMode="auto">
            <a:xfrm>
              <a:off x="3573463" y="5257800"/>
              <a:ext cx="1836737" cy="1295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Chứa </a:t>
              </a:r>
              <a:r>
                <a:rPr kumimoji="0" lang="en-US" sz="22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đủ </a:t>
              </a:r>
              <a:r>
                <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thông </a:t>
              </a:r>
              <a:r>
                <a:rPr kumimoji="0" lang="en-US" sz="22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tin quan trọng </a:t>
              </a:r>
              <a:endParaRPr kumimoji="0" lang="en-US" sz="22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17475304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000" fill="hold"/>
                                        <p:tgtEl>
                                          <p:spTgt spid="9"/>
                                        </p:tgtEl>
                                        <p:attrNameLst>
                                          <p:attrName>ppt_x</p:attrName>
                                        </p:attrNameLst>
                                      </p:cBhvr>
                                      <p:tavLst>
                                        <p:tav tm="0">
                                          <p:val>
                                            <p:strVal val="0-#ppt_w/2"/>
                                          </p:val>
                                        </p:tav>
                                        <p:tav tm="100000">
                                          <p:val>
                                            <p:strVal val="#ppt_x"/>
                                          </p:val>
                                        </p:tav>
                                      </p:tavLst>
                                    </p:anim>
                                    <p:anim calcmode="lin" valueType="num">
                                      <p:cBhvr additive="base">
                                        <p:cTn id="14" dur="1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ppt_x"/>
                                          </p:val>
                                        </p:tav>
                                        <p:tav tm="100000">
                                          <p:val>
                                            <p:strVal val="#ppt_x"/>
                                          </p:val>
                                        </p:tav>
                                      </p:tavLst>
                                    </p:anim>
                                    <p:anim calcmode="lin" valueType="num">
                                      <p:cBhvr additive="base">
                                        <p:cTn id="20" dur="10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2: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MARKETING</a:t>
            </a: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Marketing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76200" y="1686580"/>
            <a:ext cx="9084538"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2.2.3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Bảng nội dung Marketing cần có những nội dung 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4" name="Diagram 23"/>
          <p:cNvGraphicFramePr/>
          <p:nvPr>
            <p:extLst/>
          </p:nvPr>
        </p:nvGraphicFramePr>
        <p:xfrm>
          <a:off x="284480" y="2350289"/>
          <a:ext cx="8610600" cy="4355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82872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Diagram 23"/>
          <p:cNvGraphicFramePr/>
          <p:nvPr>
            <p:extLst/>
          </p:nvPr>
        </p:nvGraphicFramePr>
        <p:xfrm>
          <a:off x="0" y="228600"/>
          <a:ext cx="9144000"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lded Corner 1"/>
          <p:cNvSpPr/>
          <p:nvPr/>
        </p:nvSpPr>
        <p:spPr bwMode="auto">
          <a:xfrm>
            <a:off x="2514600" y="1828800"/>
            <a:ext cx="4191000" cy="4953000"/>
          </a:xfrm>
          <a:prstGeom prst="foldedCorner">
            <a:avLst/>
          </a:prstGeom>
          <a:solidFill>
            <a:srgbClr val="CC66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6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Là những đích đến mà doanh nghiệp và chính bạn cần đạt được. Bạn có thể làm rõ hơn các mục tiêu ở đây để xác định đích mà mình cần đến và có những hành động phù hợp như: launching sản phẩm mới, tăng doanh số bán hàng, tăng nhận thức của khách hàng về thương hiệu, tăng giá trị trọn đời của khách hàng, tăng thị phần… </a:t>
            </a:r>
          </a:p>
        </p:txBody>
      </p:sp>
    </p:spTree>
    <p:extLst>
      <p:ext uri="{BB962C8B-B14F-4D97-AF65-F5344CB8AC3E}">
        <p14:creationId xmlns:p14="http://schemas.microsoft.com/office/powerpoint/2010/main" val="39296160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362200" y="1828800"/>
            <a:ext cx="4572000" cy="495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Tiêu chí cụ thể theo từng con số cần đạt. Ở phần này chính bạn cần cụ thể hóa các mục tiêu trên thành con số cụ thể, có thể đo lường được ví dụ như: số lượt mua hàng, doanh số bán hàng, % thị phần, số lượng khách hàng mới, lượt truy cập website, lượt tương tác trên mạng xã hội, tỷ lệ chuyển đổi đơn hàng…</a:t>
            </a:r>
          </a:p>
        </p:txBody>
      </p:sp>
      <p:graphicFrame>
        <p:nvGraphicFramePr>
          <p:cNvPr id="11" name="Diagram 10"/>
          <p:cNvGraphicFramePr/>
          <p:nvPr>
            <p:extLst/>
          </p:nvPr>
        </p:nvGraphicFramePr>
        <p:xfrm>
          <a:off x="0" y="304800"/>
          <a:ext cx="91440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10079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438400" y="1828800"/>
            <a:ext cx="3962400" cy="4953000"/>
          </a:xfrm>
          <a:prstGeom prst="foldedCorner">
            <a:avLst/>
          </a:prstGeom>
          <a:solidFill>
            <a:srgbClr val="6600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Khách hàng mục tiêu của bạn là ai? Đây chính là lúc bạn mô tả được đối tượng mục tiêu của mình, xây dựng được hành trình tiếp cận và chuyển đổi họ từ người xem thành khách hàng mục tiêu, khách hàng mua hàng và cuối cùng là đến khách hàng trung thành. </a:t>
            </a:r>
          </a:p>
        </p:txBody>
      </p:sp>
      <p:graphicFrame>
        <p:nvGraphicFramePr>
          <p:cNvPr id="4" name="Diagram 3"/>
          <p:cNvGraphicFramePr/>
          <p:nvPr>
            <p:extLst/>
          </p:nvPr>
        </p:nvGraphicFramePr>
        <p:xfrm>
          <a:off x="0" y="304800"/>
          <a:ext cx="9144000" cy="121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78300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438400" y="1828800"/>
            <a:ext cx="3962400" cy="4953000"/>
          </a:xfrm>
          <a:prstGeom prst="foldedCorner">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Concept truyền thông nào, thông điệp nào mà bạn cần truyền tải đến khách hàng, thu hút sự chú ý của họ và kích thích họ mua hàng. </a:t>
            </a:r>
          </a:p>
        </p:txBody>
      </p:sp>
      <p:graphicFrame>
        <p:nvGraphicFramePr>
          <p:cNvPr id="5" name="Diagram 4"/>
          <p:cNvGraphicFramePr/>
          <p:nvPr>
            <p:extLst/>
          </p:nvPr>
        </p:nvGraphicFramePr>
        <p:xfrm>
          <a:off x="0" y="304801"/>
          <a:ext cx="9144000" cy="1066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04691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514600" y="1828800"/>
            <a:ext cx="3810000" cy="495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Hãy liệt kê những con đường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sẽ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đi để đến với mục tiêu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đã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định ra trước đó. Chiến lược này liên quan đến 4P: Product, Price, Promotion, Place. Chiến thuật là liệt kê chi tiết các cách thức thực hiện chiến lược nêu trên. Cụ thể hóa các đầu công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sẽ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thực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hiện.</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nvPr>
        </p:nvGraphicFramePr>
        <p:xfrm>
          <a:off x="0" y="304800"/>
          <a:ext cx="91440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34900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514600" y="1828800"/>
            <a:ext cx="3810000" cy="4953000"/>
          </a:xfrm>
          <a:prstGeom prst="foldedCorner">
            <a:avLst/>
          </a:prstGeom>
          <a:solidFill>
            <a:schemeClr val="accent6">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Các kênh truyền thông bạn sẽ thực hiện, có thể là của bạn, có thể thuê ngoài hoặc có thể hợp tác cùng các đối tác có liên quan. </a:t>
            </a:r>
          </a:p>
        </p:txBody>
      </p:sp>
      <p:graphicFrame>
        <p:nvGraphicFramePr>
          <p:cNvPr id="6" name="Diagram 5"/>
          <p:cNvGraphicFramePr/>
          <p:nvPr>
            <p:extLst/>
          </p:nvPr>
        </p:nvGraphicFramePr>
        <p:xfrm>
          <a:off x="0" y="304801"/>
          <a:ext cx="9144000" cy="1142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447702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514600" y="1828800"/>
            <a:ext cx="3810000" cy="4953000"/>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hực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hiện trong vòng bao lâu</a:t>
            </a:r>
          </a:p>
        </p:txBody>
      </p:sp>
      <p:graphicFrame>
        <p:nvGraphicFramePr>
          <p:cNvPr id="4" name="Diagram 3"/>
          <p:cNvGraphicFramePr/>
          <p:nvPr>
            <p:extLst/>
          </p:nvPr>
        </p:nvGraphicFramePr>
        <p:xfrm>
          <a:off x="0" y="304801"/>
          <a:ext cx="9144000" cy="1142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4779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
          <p:cNvSpPr/>
          <p:nvPr/>
        </p:nvSpPr>
        <p:spPr bwMode="auto">
          <a:xfrm>
            <a:off x="2514600" y="1828800"/>
            <a:ext cx="3810000" cy="4953000"/>
          </a:xfrm>
          <a:prstGeom prst="foldedCorner">
            <a:avLst/>
          </a:prstGeom>
          <a:solidFill>
            <a:schemeClr val="accent6">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Ngân sách có thể chi ra cho chiến dịch truyền thông quảng cáo này. Nhiệm vụ của bạn là phải dự kiến phân bổ các chi phí sau khi đã lựa chọn được chiến dịch truyền thông và các kênh triển khai.</a:t>
            </a:r>
          </a:p>
        </p:txBody>
      </p:sp>
      <p:graphicFrame>
        <p:nvGraphicFramePr>
          <p:cNvPr id="5" name="Diagram 4"/>
          <p:cNvGraphicFramePr/>
          <p:nvPr>
            <p:extLst/>
          </p:nvPr>
        </p:nvGraphicFramePr>
        <p:xfrm>
          <a:off x="0" y="304800"/>
          <a:ext cx="91440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67129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2: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MARKETING</a:t>
            </a: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727275"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Bevel 5"/>
          <p:cNvSpPr/>
          <p:nvPr/>
        </p:nvSpPr>
        <p:spPr bwMode="auto">
          <a:xfrm>
            <a:off x="117675" y="1727458"/>
            <a:ext cx="2201862" cy="5090625"/>
          </a:xfrm>
          <a:prstGeom prst="bevel">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Nhân viên bán hàng là cầu nối giữa doanh nghiệp và khách hàng</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5" name="Bevel 24"/>
          <p:cNvSpPr/>
          <p:nvPr/>
        </p:nvSpPr>
        <p:spPr bwMode="auto">
          <a:xfrm>
            <a:off x="2355097" y="1727458"/>
            <a:ext cx="2201862" cy="5090625"/>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3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Đại diện bán  hàng là người thay mặt doanh nghiệp quan hệ với các khách hàng và thu thập các  thông tin cần thiết về khách hàng</a:t>
            </a:r>
            <a:endParaRPr kumimoji="0" lang="en-US" sz="23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6" name="Bevel 25"/>
          <p:cNvSpPr/>
          <p:nvPr/>
        </p:nvSpPr>
        <p:spPr bwMode="auto">
          <a:xfrm>
            <a:off x="4592519" y="1727458"/>
            <a:ext cx="2201862" cy="5090625"/>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Hiệu quả kinh doanh tùy thuộc rất nhiều vào việc  doanh nghiệp tổ chức lực lượng bán hàng của mình như thế nào</a:t>
            </a:r>
            <a:endParaRPr kumimoji="0" lang="en-US" sz="24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7" name="Bevel 26"/>
          <p:cNvSpPr/>
          <p:nvPr/>
        </p:nvSpPr>
        <p:spPr bwMode="auto">
          <a:xfrm>
            <a:off x="6829941" y="1705021"/>
            <a:ext cx="2201862" cy="5090625"/>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Thiết kế lực lượng  bán hàng </a:t>
            </a:r>
            <a:r>
              <a:rPr kumimoji="0" lang="en-US" sz="22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gồm</a:t>
            </a:r>
            <a:r>
              <a:rPr kumimoji="0" lang="en-US" sz="2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Xây dựng mục tiêu, chiến lược, cấu trúc, qui mô và các chính  sách khuyến khích lực lượng bán hàng</a:t>
            </a:r>
            <a:endParaRPr kumimoji="0" lang="en-US" sz="22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942924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circle(in)">
                                      <p:cBhvr>
                                        <p:cTn id="12" dur="20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circle(in)">
                                      <p:cBhvr>
                                        <p:cTn id="17" dur="20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circle(in)">
                                      <p:cBhvr>
                                        <p:cTn id="22"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5" grpId="0" animBg="1"/>
      <p:bldP spid="26" grpId="0" animBg="1"/>
      <p:bldP spid="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236538" y="144463"/>
          <a:ext cx="8755062" cy="6942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40341634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08522346"/>
              </p:ext>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577091" y="1518821"/>
            <a:ext cx="7589134" cy="5262979"/>
          </a:xfrm>
          <a:prstGeom prst="rect">
            <a:avLst/>
          </a:prstGeom>
        </p:spPr>
        <p:txBody>
          <a:bodyPr wrap="square">
            <a:spAutoFit/>
          </a:bodyPr>
          <a:lstStyle/>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Thăm dò</a:t>
            </a:r>
            <a:r>
              <a:rPr lang="en-US">
                <a:latin typeface="Times New Roman" panose="02020603050405020304" pitchFamily="18" charset="0"/>
                <a:ea typeface="Times New Roman" panose="02020603050405020304" pitchFamily="18" charset="0"/>
              </a:rPr>
              <a:t>, tức là tìm kiếm và gây dựng quan hệ để có những khách hàng mới.</a:t>
            </a:r>
            <a:endParaRPr lang="en-US" sz="2400">
              <a:latin typeface="Times New Roman" panose="02020603050405020304" pitchFamily="18" charset="0"/>
              <a:ea typeface="Times New Roman" panose="02020603050405020304" pitchFamily="18" charset="0"/>
            </a:endParaRPr>
          </a:p>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Cung cấp thông tin</a:t>
            </a:r>
            <a:r>
              <a:rPr lang="en-US" i="1">
                <a:latin typeface="Times New Roman" panose="02020603050405020304" pitchFamily="18" charset="0"/>
                <a:ea typeface="Times New Roman" panose="02020603050405020304" pitchFamily="18" charset="0"/>
              </a:rPr>
              <a:t> </a:t>
            </a:r>
            <a:r>
              <a:rPr lang="en-US">
                <a:latin typeface="Times New Roman" panose="02020603050405020304" pitchFamily="18" charset="0"/>
                <a:ea typeface="Times New Roman" panose="02020603050405020304" pitchFamily="18" charset="0"/>
              </a:rPr>
              <a:t>cho khách hàng về các sản phẩm và dịch vụ.</a:t>
            </a:r>
            <a:endParaRPr lang="en-US" sz="2400">
              <a:latin typeface="Times New Roman" panose="02020603050405020304" pitchFamily="18" charset="0"/>
              <a:ea typeface="Times New Roman" panose="02020603050405020304" pitchFamily="18" charset="0"/>
            </a:endParaRPr>
          </a:p>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Bán hàng</a:t>
            </a:r>
            <a:r>
              <a:rPr lang="en-US">
                <a:latin typeface="Times New Roman" panose="02020603050405020304" pitchFamily="18" charset="0"/>
                <a:ea typeface="Times New Roman" panose="02020603050405020304" pitchFamily="18" charset="0"/>
              </a:rPr>
              <a:t>, là tiếp xúc, giới thiệu, giải đáp thắc mắc, hoàn tất vụ giao dịch.</a:t>
            </a:r>
            <a:endParaRPr lang="en-US" sz="2400">
              <a:latin typeface="Times New Roman" panose="02020603050405020304" pitchFamily="18" charset="0"/>
              <a:ea typeface="Times New Roman" panose="02020603050405020304" pitchFamily="18" charset="0"/>
            </a:endParaRPr>
          </a:p>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Thực hiện dịch vụ</a:t>
            </a:r>
            <a:r>
              <a:rPr lang="en-US" i="1">
                <a:latin typeface="Times New Roman" panose="02020603050405020304" pitchFamily="18" charset="0"/>
                <a:ea typeface="Times New Roman" panose="02020603050405020304" pitchFamily="18" charset="0"/>
              </a:rPr>
              <a:t> </a:t>
            </a:r>
            <a:r>
              <a:rPr lang="en-US">
                <a:latin typeface="Times New Roman" panose="02020603050405020304" pitchFamily="18" charset="0"/>
                <a:ea typeface="Times New Roman" panose="02020603050405020304" pitchFamily="18" charset="0"/>
              </a:rPr>
              <a:t>cho khách hàng như tư vấn, hỗ trợ kỷ thuật, thỏa thuận về việc tài trợ, đảm bảo giao hàng nhanh chóng.</a:t>
            </a:r>
            <a:endParaRPr lang="en-US" sz="2400">
              <a:latin typeface="Times New Roman" panose="02020603050405020304" pitchFamily="18" charset="0"/>
              <a:ea typeface="Times New Roman" panose="02020603050405020304" pitchFamily="18" charset="0"/>
            </a:endParaRPr>
          </a:p>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Thu thập thông tin</a:t>
            </a:r>
            <a:r>
              <a:rPr lang="en-US" i="1">
                <a:latin typeface="Times New Roman" panose="02020603050405020304" pitchFamily="18" charset="0"/>
                <a:ea typeface="Times New Roman" panose="02020603050405020304" pitchFamily="18" charset="0"/>
              </a:rPr>
              <a:t> </a:t>
            </a:r>
            <a:r>
              <a:rPr lang="en-US">
                <a:latin typeface="Times New Roman" panose="02020603050405020304" pitchFamily="18" charset="0"/>
                <a:ea typeface="Times New Roman" panose="02020603050405020304" pitchFamily="18" charset="0"/>
              </a:rPr>
              <a:t>về khách hàng.</a:t>
            </a:r>
            <a:endParaRPr lang="en-US" sz="2400">
              <a:latin typeface="Times New Roman" panose="02020603050405020304" pitchFamily="18" charset="0"/>
              <a:ea typeface="Times New Roman" panose="02020603050405020304" pitchFamily="18" charset="0"/>
            </a:endParaRPr>
          </a:p>
          <a:p>
            <a:pPr algn="just">
              <a:spcAft>
                <a:spcPts val="0"/>
              </a:spcAft>
            </a:pPr>
            <a:r>
              <a:rPr lang="en-US">
                <a:latin typeface="Times New Roman" panose="02020603050405020304" pitchFamily="18" charset="0"/>
                <a:ea typeface="Times New Roman" panose="02020603050405020304" pitchFamily="18" charset="0"/>
              </a:rPr>
              <a:t>– </a:t>
            </a:r>
            <a:r>
              <a:rPr lang="en-US" b="1" i="1">
                <a:solidFill>
                  <a:srgbClr val="0000FF"/>
                </a:solidFill>
                <a:latin typeface="Times New Roman" panose="02020603050405020304" pitchFamily="18" charset="0"/>
                <a:ea typeface="Times New Roman" panose="02020603050405020304" pitchFamily="18" charset="0"/>
              </a:rPr>
              <a:t>Phân bổ sản phẩm</a:t>
            </a:r>
            <a:r>
              <a:rPr lang="en-US" i="1">
                <a:latin typeface="Times New Roman" panose="02020603050405020304" pitchFamily="18" charset="0"/>
                <a:ea typeface="Times New Roman" panose="02020603050405020304" pitchFamily="18" charset="0"/>
              </a:rPr>
              <a:t> </a:t>
            </a:r>
            <a:r>
              <a:rPr lang="en-US">
                <a:latin typeface="Times New Roman" panose="02020603050405020304" pitchFamily="18" charset="0"/>
                <a:ea typeface="Times New Roman" panose="02020603050405020304" pitchFamily="18" charset="0"/>
              </a:rPr>
              <a:t>cho khách hàng trong những lúc khan hiếm.</a:t>
            </a:r>
            <a:endParaRPr lang="en-US" sz="24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304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11" name="Diagram group"/>
          <p:cNvGrpSpPr/>
          <p:nvPr/>
        </p:nvGrpSpPr>
        <p:grpSpPr>
          <a:xfrm>
            <a:off x="-95152" y="710526"/>
            <a:ext cx="1771552" cy="1651674"/>
            <a:chOff x="364429" y="4218531"/>
            <a:chExt cx="1459906" cy="1459906"/>
          </a:xfrm>
          <a:scene3d>
            <a:camera prst="isometricOffAxis2Left" zoom="95000"/>
            <a:lightRig rig="flat" dir="t"/>
          </a:scene3d>
        </p:grpSpPr>
        <p:grpSp>
          <p:nvGrpSpPr>
            <p:cNvPr id="12" name="Group 11"/>
            <p:cNvGrpSpPr/>
            <p:nvPr/>
          </p:nvGrpSpPr>
          <p:grpSpPr>
            <a:xfrm>
              <a:off x="364429" y="4218531"/>
              <a:ext cx="1459906" cy="1459906"/>
              <a:chOff x="364429" y="4218531"/>
              <a:chExt cx="1459906" cy="1459906"/>
            </a:xfrm>
          </p:grpSpPr>
          <p:sp>
            <p:nvSpPr>
              <p:cNvPr id="13" name="Oval 12"/>
              <p:cNvSpPr/>
              <p:nvPr/>
            </p:nvSpPr>
            <p:spPr>
              <a:xfrm>
                <a:off x="364429" y="4218531"/>
                <a:ext cx="1459906" cy="1459906"/>
              </a:xfrm>
              <a:prstGeom prst="ellipse">
                <a:avLst/>
              </a:prstGeom>
              <a:solidFill>
                <a:schemeClr val="accent1">
                  <a:lumMod val="75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Oval 4"/>
              <p:cNvSpPr txBox="1"/>
              <p:nvPr/>
            </p:nvSpPr>
            <p:spPr>
              <a:xfrm>
                <a:off x="578227" y="4432329"/>
                <a:ext cx="1032310" cy="103231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36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Chiến lược</a:t>
                </a:r>
                <a:endParaRPr lang="en-US" sz="36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grpSp>
      <p:sp>
        <p:nvSpPr>
          <p:cNvPr id="2" name="Rectangle 1"/>
          <p:cNvSpPr/>
          <p:nvPr/>
        </p:nvSpPr>
        <p:spPr>
          <a:xfrm>
            <a:off x="1676399" y="1447800"/>
            <a:ext cx="7239001" cy="5016758"/>
          </a:xfrm>
          <a:prstGeom prst="rect">
            <a:avLst/>
          </a:prstGeom>
        </p:spPr>
        <p:txBody>
          <a:bodyPr wrap="square">
            <a:spAutoFit/>
          </a:bodyPr>
          <a:lstStyle/>
          <a:p>
            <a:pPr marL="457200" indent="-457200" algn="just">
              <a:buFontTx/>
              <a:buChar char="-"/>
            </a:pPr>
            <a:r>
              <a:rPr lang="en-US" sz="3200" smtClean="0">
                <a:latin typeface="Times New Roman" panose="02020603050405020304" pitchFamily="18" charset="0"/>
                <a:ea typeface="Calibri" panose="020F0502020204030204" pitchFamily="34" charset="0"/>
                <a:cs typeface="Times New Roman" panose="02020603050405020304" pitchFamily="18" charset="0"/>
              </a:rPr>
              <a:t>Bố </a:t>
            </a:r>
            <a:r>
              <a:rPr lang="en-US" sz="3200">
                <a:latin typeface="Times New Roman" panose="02020603050405020304" pitchFamily="18" charset="0"/>
                <a:ea typeface="Calibri" panose="020F0502020204030204" pitchFamily="34" charset="0"/>
                <a:cs typeface="Times New Roman" panose="02020603050405020304" pitchFamily="18" charset="0"/>
              </a:rPr>
              <a:t>trí lực lượng bán </a:t>
            </a:r>
            <a:r>
              <a:rPr lang="en-US" sz="3200" smtClean="0">
                <a:latin typeface="Times New Roman" panose="02020603050405020304" pitchFamily="18" charset="0"/>
                <a:ea typeface="Calibri" panose="020F0502020204030204" pitchFamily="34" charset="0"/>
                <a:cs typeface="Times New Roman" panose="02020603050405020304" pitchFamily="18" charset="0"/>
              </a:rPr>
              <a:t>hàng theo </a:t>
            </a:r>
            <a:r>
              <a:rPr lang="en-US" sz="3200">
                <a:latin typeface="Times New Roman" panose="02020603050405020304" pitchFamily="18" charset="0"/>
                <a:ea typeface="Calibri" panose="020F0502020204030204" pitchFamily="34" charset="0"/>
                <a:cs typeface="Times New Roman" panose="02020603050405020304" pitchFamily="18" charset="0"/>
              </a:rPr>
              <a:t>một ý đồ chiến </a:t>
            </a:r>
            <a:r>
              <a:rPr lang="en-US" sz="3200" smtClean="0">
                <a:latin typeface="Times New Roman" panose="02020603050405020304" pitchFamily="18" charset="0"/>
                <a:ea typeface="Calibri" panose="020F0502020204030204" pitchFamily="34" charset="0"/>
                <a:cs typeface="Times New Roman" panose="02020603050405020304" pitchFamily="18" charset="0"/>
              </a:rPr>
              <a:t>lược;</a:t>
            </a:r>
          </a:p>
          <a:p>
            <a:pPr marL="457200" indent="-457200" algn="just">
              <a:buFontTx/>
              <a:buChar char="-"/>
            </a:pPr>
            <a:r>
              <a:rPr lang="en-US" sz="3200" smtClean="0">
                <a:latin typeface="Times New Roman" panose="02020603050405020304" pitchFamily="18" charset="0"/>
                <a:cs typeface="Times New Roman" panose="02020603050405020304" pitchFamily="18" charset="0"/>
              </a:rPr>
              <a:t>Doanh </a:t>
            </a:r>
            <a:r>
              <a:rPr lang="en-US" sz="3200">
                <a:latin typeface="Times New Roman" panose="02020603050405020304" pitchFamily="18" charset="0"/>
                <a:cs typeface="Times New Roman" panose="02020603050405020304" pitchFamily="18" charset="0"/>
              </a:rPr>
              <a:t>nghiệp có thể sử  dụng lực lượng bán hàng trực tiếp của doanh nghiệp (nhân viên bán hàng tại chỗ và  nhân viên bán hàng dã ngoại) hay lực lượng bán hàng theo hợp đồng (đại diện của  người sản xuất, đại lý tiêu thụ hay những người môi giới, hưởng hoa hồng theo  doanh thu bán hàng</a:t>
            </a:r>
            <a:r>
              <a:rPr lang="en-US" sz="3200" smtClean="0">
                <a:latin typeface="Times New Roman" panose="02020603050405020304" pitchFamily="18" charset="0"/>
                <a:cs typeface="Times New Roman" panose="02020603050405020304" pitchFamily="18" charset="0"/>
              </a:rPr>
              <a:t>).</a:t>
            </a:r>
            <a:r>
              <a:rPr lang="en-US" sz="3200">
                <a:latin typeface="Times New Roman" panose="02020603050405020304" pitchFamily="18" charset="0"/>
                <a:ea typeface="Calibri" panose="020F0502020204030204" pitchFamily="34"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83571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11" name="Diagram group"/>
          <p:cNvGrpSpPr/>
          <p:nvPr/>
        </p:nvGrpSpPr>
        <p:grpSpPr>
          <a:xfrm>
            <a:off x="-95152" y="710526"/>
            <a:ext cx="1771552" cy="1651674"/>
            <a:chOff x="364429" y="4218531"/>
            <a:chExt cx="1459906" cy="1459906"/>
          </a:xfrm>
          <a:solidFill>
            <a:srgbClr val="00B050"/>
          </a:solidFill>
          <a:scene3d>
            <a:camera prst="isometricOffAxis2Left" zoom="95000"/>
            <a:lightRig rig="flat" dir="t"/>
          </a:scene3d>
        </p:grpSpPr>
        <p:grpSp>
          <p:nvGrpSpPr>
            <p:cNvPr id="12" name="Group 11"/>
            <p:cNvGrpSpPr/>
            <p:nvPr/>
          </p:nvGrpSpPr>
          <p:grpSpPr>
            <a:xfrm>
              <a:off x="364429" y="4218531"/>
              <a:ext cx="1459906" cy="1459906"/>
              <a:chOff x="364429" y="4218531"/>
              <a:chExt cx="1459906" cy="1459906"/>
            </a:xfrm>
            <a:grpFill/>
          </p:grpSpPr>
          <p:sp>
            <p:nvSpPr>
              <p:cNvPr id="13" name="Oval 12"/>
              <p:cNvSpPr/>
              <p:nvPr/>
            </p:nvSpPr>
            <p:spPr>
              <a:xfrm>
                <a:off x="364429" y="4218531"/>
                <a:ext cx="1459906" cy="1459906"/>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Oval 4"/>
              <p:cNvSpPr txBox="1"/>
              <p:nvPr/>
            </p:nvSpPr>
            <p:spPr>
              <a:xfrm>
                <a:off x="578227" y="4432329"/>
                <a:ext cx="1032310" cy="103231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marR="0" lvl="0" indent="0" algn="ctr" defTabSz="10668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Cấu</a:t>
                </a:r>
                <a:r>
                  <a:rPr kumimoji="0" lang="en-US" sz="3600" b="1" i="0" u="none" strike="noStrike" kern="1200" cap="none" spc="0" normalizeH="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trúc</a:t>
                </a:r>
                <a:endParaRPr kumimoji="0" lang="en-US" sz="36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grpSp>
      <p:sp>
        <p:nvSpPr>
          <p:cNvPr id="2" name="Rectangle 1"/>
          <p:cNvSpPr/>
          <p:nvPr/>
        </p:nvSpPr>
        <p:spPr>
          <a:xfrm>
            <a:off x="1676400" y="1384042"/>
            <a:ext cx="7239000" cy="4524315"/>
          </a:xfrm>
          <a:prstGeom prst="rect">
            <a:avLst/>
          </a:prstGeom>
        </p:spPr>
        <p:txBody>
          <a:bodyPr wrap="square">
            <a:spAutoFit/>
          </a:bodyPr>
          <a:lstStyle/>
          <a:p>
            <a:pPr marL="457200" indent="-457200" algn="just">
              <a:buFontTx/>
              <a:buChar char="-"/>
            </a:pPr>
            <a:r>
              <a:rPr lang="en-US" sz="3200" smtClean="0">
                <a:latin typeface="Times New Roman" panose="02020603050405020304" pitchFamily="18" charset="0"/>
                <a:ea typeface="Calibri" panose="020F0502020204030204" pitchFamily="34" charset="0"/>
              </a:rPr>
              <a:t>Nếu </a:t>
            </a:r>
            <a:r>
              <a:rPr lang="en-US" sz="3200">
                <a:latin typeface="Times New Roman" panose="02020603050405020304" pitchFamily="18" charset="0"/>
                <a:ea typeface="Calibri" panose="020F0502020204030204" pitchFamily="34" charset="0"/>
              </a:rPr>
              <a:t>một doanh nghiệp bán một loại sản phẩm cho những người sử dụng cuối cùng nhằm phân tán ở nhiều địa điểm thì nó phải cấu trúc lực lượng bán hàng theo lãnh  thổ. </a:t>
            </a:r>
            <a:endParaRPr lang="en-US" sz="3200" smtClean="0">
              <a:latin typeface="Times New Roman" panose="02020603050405020304" pitchFamily="18" charset="0"/>
              <a:ea typeface="Calibri" panose="020F0502020204030204" pitchFamily="34" charset="0"/>
            </a:endParaRPr>
          </a:p>
          <a:p>
            <a:pPr marL="457200" indent="-457200" algn="just">
              <a:buFontTx/>
              <a:buChar char="-"/>
            </a:pPr>
            <a:r>
              <a:rPr lang="en-US" sz="3200" smtClean="0">
                <a:latin typeface="Times New Roman" panose="02020603050405020304" pitchFamily="18" charset="0"/>
                <a:ea typeface="Calibri" panose="020F0502020204030204" pitchFamily="34" charset="0"/>
              </a:rPr>
              <a:t>Nếu </a:t>
            </a:r>
            <a:r>
              <a:rPr lang="en-US" sz="3200">
                <a:latin typeface="Times New Roman" panose="02020603050405020304" pitchFamily="18" charset="0"/>
                <a:ea typeface="Calibri" panose="020F0502020204030204" pitchFamily="34" charset="0"/>
              </a:rPr>
              <a:t>doanh nghiệp bán nhiều loại sản phẩm cho nhiều loại khách hàng khác  nhau thì nó cần cấu trúc lực lượng bán hàng theo sản phẩm hay thị trường</a:t>
            </a:r>
            <a:endParaRPr lang="en-US" sz="3200"/>
          </a:p>
        </p:txBody>
      </p:sp>
    </p:spTree>
    <p:extLst>
      <p:ext uri="{BB962C8B-B14F-4D97-AF65-F5344CB8AC3E}">
        <p14:creationId xmlns:p14="http://schemas.microsoft.com/office/powerpoint/2010/main" val="19866063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107969899"/>
              </p:ext>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600200" y="1447800"/>
            <a:ext cx="6781800" cy="5016758"/>
          </a:xfrm>
          <a:prstGeom prst="rect">
            <a:avLst/>
          </a:prstGeom>
        </p:spPr>
        <p:txBody>
          <a:bodyPr wrap="square">
            <a:spAutoFit/>
          </a:bodyPr>
          <a:lstStyle/>
          <a:p>
            <a:pPr algn="just"/>
            <a:r>
              <a:rPr lang="vi-VN" sz="3200" smtClean="0">
                <a:latin typeface="Times New Roman" panose="02020603050405020304" pitchFamily="18" charset="0"/>
                <a:ea typeface="Calibri" panose="020F0502020204030204" pitchFamily="34" charset="0"/>
                <a:cs typeface="Times New Roman" panose="02020603050405020304" pitchFamily="18" charset="0"/>
              </a:rPr>
              <a:t>Ư</a:t>
            </a:r>
            <a:r>
              <a:rPr lang="en-US" sz="3200" smtClean="0">
                <a:latin typeface="Times New Roman" panose="02020603050405020304" pitchFamily="18" charset="0"/>
                <a:ea typeface="Calibri" panose="020F0502020204030204" pitchFamily="34" charset="0"/>
                <a:cs typeface="Times New Roman" panose="02020603050405020304" pitchFamily="18" charset="0"/>
              </a:rPr>
              <a:t>u </a:t>
            </a:r>
            <a:r>
              <a:rPr lang="en-US" sz="3200">
                <a:latin typeface="Times New Roman" panose="02020603050405020304" pitchFamily="18" charset="0"/>
                <a:ea typeface="Calibri" panose="020F0502020204030204" pitchFamily="34" charset="0"/>
                <a:cs typeface="Times New Roman" panose="02020603050405020304" pitchFamily="18" charset="0"/>
              </a:rPr>
              <a:t> </a:t>
            </a:r>
            <a:r>
              <a:rPr lang="en-US" sz="3200" smtClean="0">
                <a:latin typeface="Times New Roman" panose="02020603050405020304" pitchFamily="18" charset="0"/>
                <a:ea typeface="Calibri" panose="020F0502020204030204" pitchFamily="34" charset="0"/>
                <a:cs typeface="Times New Roman" panose="02020603050405020304" pitchFamily="18" charset="0"/>
              </a:rPr>
              <a:t>điểm:</a:t>
            </a:r>
          </a:p>
          <a:p>
            <a:pPr marL="457200" indent="-457200" algn="just">
              <a:buFontTx/>
              <a:buChar char="-"/>
            </a:pPr>
            <a:r>
              <a:rPr lang="en-US" sz="3200" smtClean="0">
                <a:latin typeface="Times New Roman" panose="02020603050405020304" pitchFamily="18" charset="0"/>
                <a:ea typeface="Calibri" panose="020F0502020204030204" pitchFamily="34" charset="0"/>
                <a:cs typeface="Times New Roman" panose="02020603050405020304" pitchFamily="18" charset="0"/>
              </a:rPr>
              <a:t>Thứ </a:t>
            </a:r>
            <a:r>
              <a:rPr lang="en-US" sz="3200">
                <a:latin typeface="Times New Roman" panose="02020603050405020304" pitchFamily="18" charset="0"/>
                <a:ea typeface="Calibri" panose="020F0502020204030204" pitchFamily="34" charset="0"/>
                <a:cs typeface="Times New Roman" panose="02020603050405020304" pitchFamily="18" charset="0"/>
              </a:rPr>
              <a:t>nhất, trách nhiệm của người bán hàng được xác định rõ </a:t>
            </a:r>
            <a:r>
              <a:rPr lang="en-US" sz="3200" smtClean="0">
                <a:latin typeface="Times New Roman" panose="02020603050405020304" pitchFamily="18" charset="0"/>
                <a:ea typeface="Calibri" panose="020F0502020204030204" pitchFamily="34" charset="0"/>
                <a:cs typeface="Times New Roman" panose="02020603050405020304" pitchFamily="18" charset="0"/>
              </a:rPr>
              <a:t>rang;</a:t>
            </a:r>
          </a:p>
          <a:p>
            <a:pPr marL="457200" indent="-457200" algn="just">
              <a:buFontTx/>
              <a:buChar char="-"/>
            </a:pPr>
            <a:r>
              <a:rPr lang="en-US" sz="3200">
                <a:latin typeface="Times New Roman" panose="02020603050405020304" pitchFamily="18" charset="0"/>
                <a:cs typeface="Times New Roman" panose="02020603050405020304" pitchFamily="18" charset="0"/>
              </a:rPr>
              <a:t>Thứ hai là </a:t>
            </a:r>
            <a:r>
              <a:rPr lang="en-US" sz="3200" smtClean="0">
                <a:latin typeface="Times New Roman" panose="02020603050405020304" pitchFamily="18" charset="0"/>
                <a:cs typeface="Times New Roman" panose="02020603050405020304" pitchFamily="18" charset="0"/>
              </a:rPr>
              <a:t>thúc </a:t>
            </a:r>
            <a:r>
              <a:rPr lang="en-US" sz="3200">
                <a:latin typeface="Times New Roman" panose="02020603050405020304" pitchFamily="18" charset="0"/>
                <a:cs typeface="Times New Roman" panose="02020603050405020304" pitchFamily="18" charset="0"/>
              </a:rPr>
              <a:t>đẩy người bán chăm lo vun đắp những quan hệ kinh  doanh và quan hệ cá nhân tại địa </a:t>
            </a:r>
            <a:r>
              <a:rPr lang="en-US" sz="3200" smtClean="0">
                <a:latin typeface="Times New Roman" panose="02020603050405020304" pitchFamily="18" charset="0"/>
                <a:cs typeface="Times New Roman" panose="02020603050405020304" pitchFamily="18" charset="0"/>
              </a:rPr>
              <a:t>phương;</a:t>
            </a:r>
          </a:p>
          <a:p>
            <a:pPr marL="457200" indent="-457200" algn="just">
              <a:buFontTx/>
              <a:buChar char="-"/>
            </a:pPr>
            <a:r>
              <a:rPr lang="en-US" sz="3200">
                <a:latin typeface="Times New Roman" panose="02020603050405020304" pitchFamily="18" charset="0"/>
                <a:cs typeface="Times New Roman" panose="02020603050405020304" pitchFamily="18" charset="0"/>
              </a:rPr>
              <a:t>Thứ ba, chi phí đi lại sẽ thấp vì mỗi đại diện bán hàng chỉ di chuyển  trong một địa bàn nhỏ</a:t>
            </a:r>
          </a:p>
        </p:txBody>
      </p:sp>
      <p:sp>
        <p:nvSpPr>
          <p:cNvPr id="4" name="Rectangle 3"/>
          <p:cNvSpPr/>
          <p:nvPr/>
        </p:nvSpPr>
        <p:spPr>
          <a:xfrm>
            <a:off x="1828800" y="609600"/>
            <a:ext cx="6858000" cy="596574"/>
          </a:xfrm>
          <a:prstGeom prst="rect">
            <a:avLst/>
          </a:prstGeom>
        </p:spPr>
        <p:txBody>
          <a:bodyPr wrap="square">
            <a:spAutoFit/>
          </a:bodyPr>
          <a:lstStyle/>
          <a:p>
            <a:pPr marL="342900" marR="2540" lvl="0" indent="-342900" algn="just">
              <a:lnSpc>
                <a:spcPct val="130000"/>
              </a:lnSpc>
              <a:spcBef>
                <a:spcPts val="300"/>
              </a:spcBef>
              <a:spcAft>
                <a:spcPts val="0"/>
              </a:spcAft>
              <a:buFont typeface="Wingdings" panose="05000000000000000000" pitchFamily="2" charset="2"/>
              <a:buChar char=""/>
              <a:tabLst>
                <a:tab pos="630555" algn="l"/>
              </a:tabLst>
            </a:pPr>
            <a:r>
              <a:rPr lang="en-US" b="1" i="1">
                <a:solidFill>
                  <a:srgbClr val="00B0F0"/>
                </a:solidFill>
                <a:latin typeface="Times New Roman" panose="02020603050405020304" pitchFamily="18" charset="0"/>
                <a:ea typeface="Calibri" panose="020F0502020204030204" pitchFamily="34" charset="0"/>
              </a:rPr>
              <a:t>Lực lượng bán hàng theo cấu trú lãnh thổ</a:t>
            </a:r>
            <a:endParaRPr lang="en-US">
              <a:solidFill>
                <a:srgbClr val="00B0F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98895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600200" y="1447800"/>
            <a:ext cx="6781800" cy="3539430"/>
          </a:xfrm>
          <a:prstGeom prst="rect">
            <a:avLst/>
          </a:prstGeom>
        </p:spPr>
        <p:txBody>
          <a:bodyPr wrap="square">
            <a:spAutoFit/>
          </a:bodyPr>
          <a:lstStyle/>
          <a:p>
            <a:pPr lvl="0" algn="just"/>
            <a:r>
              <a:rPr lang="en-US" sz="3200">
                <a:latin typeface="Times New Roman" panose="02020603050405020304" pitchFamily="18" charset="0"/>
                <a:cs typeface="Times New Roman" panose="02020603050405020304" pitchFamily="18" charset="0"/>
              </a:rPr>
              <a:t>Hạn chế của kiểu cấu trúc này là có  thể xẩy ra trường hợp có nhiều đại diện bán hàng của cùng một doanh nghiệp đến  chào hàng cùng một khách hàng trong cùng một thời điểm. Điều này có nghĩa là chi  phí tăng lên và gây nên sự bực mình cho khách </a:t>
            </a:r>
            <a:r>
              <a:rPr lang="en-US" sz="3200" smtClean="0">
                <a:latin typeface="Times New Roman" panose="02020603050405020304" pitchFamily="18" charset="0"/>
                <a:cs typeface="Times New Roman" panose="02020603050405020304" pitchFamily="18" charset="0"/>
              </a:rPr>
              <a:t>hang.</a:t>
            </a:r>
            <a:endParaRPr kumimoji="0" lang="en-US" sz="32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4" name="Rectangle 3"/>
          <p:cNvSpPr/>
          <p:nvPr/>
        </p:nvSpPr>
        <p:spPr>
          <a:xfrm>
            <a:off x="1752600" y="719114"/>
            <a:ext cx="7543800" cy="596574"/>
          </a:xfrm>
          <a:prstGeom prst="rect">
            <a:avLst/>
          </a:prstGeom>
        </p:spPr>
        <p:txBody>
          <a:bodyPr wrap="square">
            <a:spAutoFit/>
          </a:bodyPr>
          <a:lstStyle/>
          <a:p>
            <a:pPr marL="342900" marR="2540" lvl="0" indent="-342900" algn="just" defTabSz="914400" rtl="0" eaLnBrk="0" fontAlgn="base" latinLnBrk="0" hangingPunct="0">
              <a:lnSpc>
                <a:spcPct val="130000"/>
              </a:lnSpc>
              <a:spcBef>
                <a:spcPts val="300"/>
              </a:spcBef>
              <a:spcAft>
                <a:spcPts val="0"/>
              </a:spcAft>
              <a:buClrTx/>
              <a:buSzTx/>
              <a:buFont typeface="Wingdings" panose="05000000000000000000" pitchFamily="2" charset="2"/>
              <a:buChar char=""/>
              <a:tabLst>
                <a:tab pos="630555" algn="l"/>
              </a:tabLst>
              <a:defRPr/>
            </a:pPr>
            <a:r>
              <a:rPr kumimoji="0" lang="en-US" sz="2800" b="1" i="1" u="none" strike="noStrike" kern="1200" cap="none" spc="0" normalizeH="0" baseline="0" noProof="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Lực lượng bán hàng theo cấu </a:t>
            </a:r>
            <a:r>
              <a:rPr kumimoji="0" lang="en-US" sz="2800" b="1" i="1" u="none" strike="noStrike" kern="1200" cap="none" spc="0" normalizeH="0" baseline="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trúc sản</a:t>
            </a:r>
            <a:r>
              <a:rPr kumimoji="0" lang="en-US" sz="2800" b="1" i="1" u="none" strike="noStrike" kern="1200" cap="none" spc="0" normalizeH="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 phẩm</a:t>
            </a:r>
            <a:endParaRPr kumimoji="0" lang="en-US" sz="2800" b="0" i="0" u="none" strike="noStrike" kern="1200" cap="none" spc="0" normalizeH="0" baseline="0" noProof="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02919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ircle(i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2"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600200" y="1447800"/>
            <a:ext cx="7010400" cy="5016758"/>
          </a:xfrm>
          <a:prstGeom prst="rect">
            <a:avLst/>
          </a:prstGeom>
        </p:spPr>
        <p:txBody>
          <a:bodyPr wrap="square">
            <a:spAutoFit/>
          </a:bodyPr>
          <a:lstStyle/>
          <a:p>
            <a:pPr marL="457200" indent="-457200" algn="just">
              <a:buFontTx/>
              <a:buChar char="-"/>
            </a:pPr>
            <a:r>
              <a:rPr lang="en-US" sz="3200" smtClean="0">
                <a:latin typeface="Times New Roman" panose="02020603050405020304" pitchFamily="18" charset="0"/>
                <a:cs typeface="Times New Roman" panose="02020603050405020304" pitchFamily="18" charset="0"/>
              </a:rPr>
              <a:t>Lợi </a:t>
            </a:r>
            <a:r>
              <a:rPr lang="en-US" sz="3200">
                <a:latin typeface="Times New Roman" panose="02020603050405020304" pitchFamily="18" charset="0"/>
                <a:cs typeface="Times New Roman" panose="02020603050405020304" pitchFamily="18" charset="0"/>
              </a:rPr>
              <a:t>ích rõ  nhất của sự chuyên hoá theo khách hàng là mỗi nhân viên bán hàng có thể hiểu </a:t>
            </a:r>
            <a:r>
              <a:rPr lang="en-US" sz="3200" smtClean="0">
                <a:latin typeface="Times New Roman" panose="02020603050405020304" pitchFamily="18" charset="0"/>
                <a:cs typeface="Times New Roman" panose="02020603050405020304" pitchFamily="18" charset="0"/>
              </a:rPr>
              <a:t>biết về </a:t>
            </a:r>
            <a:r>
              <a:rPr lang="en-US" sz="3200">
                <a:latin typeface="Times New Roman" panose="02020603050405020304" pitchFamily="18" charset="0"/>
                <a:cs typeface="Times New Roman" panose="02020603050405020304" pitchFamily="18" charset="0"/>
              </a:rPr>
              <a:t>những nhu cầu đặc biệt của khách </a:t>
            </a:r>
            <a:r>
              <a:rPr lang="en-US" sz="3200" smtClean="0">
                <a:latin typeface="Times New Roman" panose="02020603050405020304" pitchFamily="18" charset="0"/>
                <a:cs typeface="Times New Roman" panose="02020603050405020304" pitchFamily="18" charset="0"/>
              </a:rPr>
              <a:t>hàng.</a:t>
            </a:r>
          </a:p>
          <a:p>
            <a:pPr marL="457200" indent="-457200" algn="just">
              <a:buFontTx/>
              <a:buChar char="-"/>
            </a:pPr>
            <a:r>
              <a:rPr lang="en-US" sz="3200" smtClean="0">
                <a:latin typeface="Times New Roman" panose="02020603050405020304" pitchFamily="18" charset="0"/>
                <a:cs typeface="Times New Roman" panose="02020603050405020304" pitchFamily="18" charset="0"/>
              </a:rPr>
              <a:t>Nhược </a:t>
            </a:r>
            <a:r>
              <a:rPr lang="en-US" sz="3200">
                <a:latin typeface="Times New Roman" panose="02020603050405020304" pitchFamily="18" charset="0"/>
                <a:cs typeface="Times New Roman" panose="02020603050405020304" pitchFamily="18" charset="0"/>
              </a:rPr>
              <a:t>điểm chủ yếu của lực  lượng bán hàng cấu trúc theo khách hàng là khi doanh nghiệp có nhiều loại khách  khác nhau phân tán khắp nước, đòi hỏi nhân viên bán hàng phải đi lại nhiều hơn.</a:t>
            </a:r>
          </a:p>
        </p:txBody>
      </p:sp>
      <p:sp>
        <p:nvSpPr>
          <p:cNvPr id="4" name="Rectangle 3"/>
          <p:cNvSpPr/>
          <p:nvPr/>
        </p:nvSpPr>
        <p:spPr>
          <a:xfrm>
            <a:off x="1752600" y="719114"/>
            <a:ext cx="7543800" cy="652486"/>
          </a:xfrm>
          <a:prstGeom prst="rect">
            <a:avLst/>
          </a:prstGeom>
        </p:spPr>
        <p:txBody>
          <a:bodyPr wrap="square">
            <a:spAutoFit/>
          </a:bodyPr>
          <a:lstStyle/>
          <a:p>
            <a:pPr marL="342900" marR="2540" lvl="0" indent="-342900" algn="just" defTabSz="914400" rtl="0" eaLnBrk="0" fontAlgn="base" latinLnBrk="0" hangingPunct="0">
              <a:lnSpc>
                <a:spcPct val="130000"/>
              </a:lnSpc>
              <a:spcBef>
                <a:spcPts val="300"/>
              </a:spcBef>
              <a:spcAft>
                <a:spcPts val="0"/>
              </a:spcAft>
              <a:buClrTx/>
              <a:buSzTx/>
              <a:buFont typeface="Wingdings" panose="05000000000000000000" pitchFamily="2" charset="2"/>
              <a:buChar char=""/>
              <a:tabLst>
                <a:tab pos="630555" algn="l"/>
              </a:tabLst>
              <a:defRPr/>
            </a:pPr>
            <a:r>
              <a:rPr kumimoji="0" lang="en-US" sz="2800" b="1" i="1" u="none" strike="noStrike" kern="1200" cap="none" spc="0" normalizeH="0" baseline="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Lực lượng bán hàng theo cấu trúc khách</a:t>
            </a:r>
            <a:r>
              <a:rPr kumimoji="0" lang="en-US" sz="2800" b="1" i="1" u="none" strike="noStrike" kern="1200" cap="none" spc="0" normalizeH="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 hàng</a:t>
            </a:r>
            <a:endParaRPr kumimoji="0" lang="en-US" sz="2800" b="0" i="0" u="none" strike="noStrike" kern="1200" cap="none" spc="0" normalizeH="0" baseline="0" noProof="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15733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ircle(i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2"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600200" y="1447800"/>
            <a:ext cx="7010400" cy="3539430"/>
          </a:xfrm>
          <a:prstGeom prst="rect">
            <a:avLst/>
          </a:prstGeom>
        </p:spPr>
        <p:txBody>
          <a:bodyPr wrap="square">
            <a:spAutoFit/>
          </a:bodyPr>
          <a:lstStyle/>
          <a:p>
            <a:pPr algn="just"/>
            <a:r>
              <a:rPr lang="en-US" sz="3200">
                <a:latin typeface="Times New Roman" panose="02020603050405020304" pitchFamily="18" charset="0"/>
                <a:cs typeface="Times New Roman" panose="02020603050405020304" pitchFamily="18" charset="0"/>
              </a:rPr>
              <a:t>Người đại diện bán hàng có thể được  chuyên hoá theo lãnh thổ -sản phẩm, lãnh thổ -thị trường , sản phẩm -thị trường…  Khi đó các đại diện bán hàng có thể trực thuộc một hay nhiều người quản trị chủng  loại sản phẩm và quản trị nhân viên.</a:t>
            </a:r>
          </a:p>
        </p:txBody>
      </p:sp>
      <p:sp>
        <p:nvSpPr>
          <p:cNvPr id="4" name="Rectangle 3"/>
          <p:cNvSpPr/>
          <p:nvPr/>
        </p:nvSpPr>
        <p:spPr>
          <a:xfrm>
            <a:off x="1752600" y="719114"/>
            <a:ext cx="7543800" cy="652486"/>
          </a:xfrm>
          <a:prstGeom prst="rect">
            <a:avLst/>
          </a:prstGeom>
        </p:spPr>
        <p:txBody>
          <a:bodyPr wrap="square">
            <a:spAutoFit/>
          </a:bodyPr>
          <a:lstStyle/>
          <a:p>
            <a:pPr marL="342900" marR="2540" lvl="0" indent="-342900" algn="just" defTabSz="914400" rtl="0" eaLnBrk="0" fontAlgn="base" latinLnBrk="0" hangingPunct="0">
              <a:lnSpc>
                <a:spcPct val="130000"/>
              </a:lnSpc>
              <a:spcBef>
                <a:spcPts val="300"/>
              </a:spcBef>
              <a:spcAft>
                <a:spcPts val="0"/>
              </a:spcAft>
              <a:buClrTx/>
              <a:buSzTx/>
              <a:buFont typeface="Wingdings" panose="05000000000000000000" pitchFamily="2" charset="2"/>
              <a:buChar char=""/>
              <a:tabLst>
                <a:tab pos="630555" algn="l"/>
              </a:tabLst>
              <a:defRPr/>
            </a:pPr>
            <a:r>
              <a:rPr kumimoji="0" lang="en-US" sz="2800" b="1" i="1" u="none" strike="noStrike" kern="1200" cap="none" spc="0" normalizeH="0" baseline="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Lực lượng bán hàng theo cấu trúc hỗn</a:t>
            </a:r>
            <a:r>
              <a:rPr kumimoji="0" lang="en-US" sz="2800" b="1" i="1" u="none" strike="noStrike" kern="1200" cap="none" spc="0" normalizeH="0" noProof="0" smtClean="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rPr>
              <a:t> hợp</a:t>
            </a:r>
            <a:endParaRPr kumimoji="0" lang="en-US" sz="2800" b="0" i="0" u="none" strike="noStrike" kern="1200" cap="none" spc="0" normalizeH="0" baseline="0" noProof="0">
              <a:ln>
                <a:noFill/>
              </a:ln>
              <a:solidFill>
                <a:srgbClr val="00B0F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900797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ircle(i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2"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172932894"/>
              </p:ext>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810764109"/>
              </p:ext>
            </p:extLst>
          </p:nvPr>
        </p:nvGraphicFramePr>
        <p:xfrm>
          <a:off x="1524000" y="1397000"/>
          <a:ext cx="7391400" cy="5461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7522878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3291803589"/>
              </p:ext>
            </p:extLst>
          </p:nvPr>
        </p:nvGraphicFramePr>
        <p:xfrm>
          <a:off x="1524000" y="1397000"/>
          <a:ext cx="2743200" cy="4394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Right Arrow 1"/>
          <p:cNvSpPr/>
          <p:nvPr/>
        </p:nvSpPr>
        <p:spPr bwMode="auto">
          <a:xfrm>
            <a:off x="4267200" y="2305241"/>
            <a:ext cx="762000" cy="533400"/>
          </a:xfrm>
          <a:prstGeom prst="rightArrow">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13" name="Right Arrow 12"/>
          <p:cNvSpPr/>
          <p:nvPr/>
        </p:nvSpPr>
        <p:spPr bwMode="auto">
          <a:xfrm>
            <a:off x="4267200" y="4269973"/>
            <a:ext cx="762000" cy="533400"/>
          </a:xfrm>
          <a:prstGeom prst="righ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4" name="Rounded Rectangle 3"/>
          <p:cNvSpPr/>
          <p:nvPr/>
        </p:nvSpPr>
        <p:spPr bwMode="auto">
          <a:xfrm>
            <a:off x="5029200" y="1828800"/>
            <a:ext cx="4114800" cy="1486282"/>
          </a:xfrm>
          <a:prstGeom prst="roundRect">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Khách</a:t>
            </a:r>
            <a:r>
              <a:rPr lang="en-US">
                <a:solidFill>
                  <a:schemeClr val="bg1"/>
                </a:solidFill>
                <a:latin typeface="Times New Roman" panose="02020603050405020304" pitchFamily="18" charset="0"/>
                <a:cs typeface="Times New Roman" panose="02020603050405020304" pitchFamily="18" charset="0"/>
              </a:rPr>
              <a:t> hàng trong mỗi nhóm qui mô </a:t>
            </a:r>
            <a:r>
              <a:rPr lang="en-US" smtClean="0">
                <a:solidFill>
                  <a:srgbClr val="C00000"/>
                </a:solidFill>
                <a:latin typeface="Times New Roman" panose="02020603050405020304" pitchFamily="18" charset="0"/>
                <a:cs typeface="Times New Roman" panose="02020603050405020304" pitchFamily="18" charset="0"/>
              </a:rPr>
              <a:t>X</a:t>
            </a:r>
            <a:r>
              <a:rPr lang="en-US" smtClean="0">
                <a:solidFill>
                  <a:schemeClr val="bg1"/>
                </a:solidFill>
                <a:latin typeface="Times New Roman" panose="02020603050405020304" pitchFamily="18" charset="0"/>
                <a:cs typeface="Times New Roman" panose="02020603050405020304" pitchFamily="18" charset="0"/>
              </a:rPr>
              <a:t> Tần </a:t>
            </a:r>
            <a:r>
              <a:rPr lang="en-US">
                <a:solidFill>
                  <a:schemeClr val="bg1"/>
                </a:solidFill>
                <a:latin typeface="Times New Roman" panose="02020603050405020304" pitchFamily="18" charset="0"/>
                <a:cs typeface="Times New Roman" panose="02020603050405020304" pitchFamily="18" charset="0"/>
              </a:rPr>
              <a:t>suất tiếp xúc tương ứng</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ed Rectangle 15"/>
          <p:cNvSpPr/>
          <p:nvPr/>
        </p:nvSpPr>
        <p:spPr bwMode="auto">
          <a:xfrm>
            <a:off x="5029200" y="3793532"/>
            <a:ext cx="4114800" cy="1921468"/>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Tổng </a:t>
            </a:r>
            <a:r>
              <a:rPr lang="en-US">
                <a:solidFill>
                  <a:schemeClr val="bg1"/>
                </a:solidFill>
                <a:latin typeface="Times New Roman" panose="02020603050405020304" pitchFamily="18" charset="0"/>
                <a:cs typeface="Times New Roman" panose="02020603050405020304" pitchFamily="18" charset="0"/>
              </a:rPr>
              <a:t>số lần tiếp xúc cần thiết trong một </a:t>
            </a:r>
            <a:r>
              <a:rPr lang="en-US" smtClean="0">
                <a:solidFill>
                  <a:schemeClr val="bg1"/>
                </a:solidFill>
                <a:latin typeface="Times New Roman" panose="02020603050405020304" pitchFamily="18" charset="0"/>
                <a:cs typeface="Times New Roman" panose="02020603050405020304" pitchFamily="18" charset="0"/>
              </a:rPr>
              <a:t>năm </a:t>
            </a:r>
            <a:r>
              <a:rPr lang="en-US" b="1" smtClean="0">
                <a:solidFill>
                  <a:srgbClr val="C00000"/>
                </a:solidFill>
                <a:latin typeface="Times New Roman" panose="02020603050405020304" pitchFamily="18" charset="0"/>
                <a:cs typeface="Times New Roman" panose="02020603050405020304" pitchFamily="18" charset="0"/>
              </a:rPr>
              <a:t>:</a:t>
            </a:r>
            <a:r>
              <a:rPr lang="en-US" smtClean="0">
                <a:solidFill>
                  <a:schemeClr val="bg1"/>
                </a:solidFill>
                <a:latin typeface="Times New Roman" panose="02020603050405020304" pitchFamily="18" charset="0"/>
                <a:cs typeface="Times New Roman" panose="02020603050405020304" pitchFamily="18" charset="0"/>
              </a:rPr>
              <a:t> Số </a:t>
            </a:r>
            <a:r>
              <a:rPr lang="en-US">
                <a:solidFill>
                  <a:schemeClr val="bg1"/>
                </a:solidFill>
                <a:latin typeface="Times New Roman" panose="02020603050405020304" pitchFamily="18" charset="0"/>
                <a:cs typeface="Times New Roman" panose="02020603050405020304" pitchFamily="18" charset="0"/>
              </a:rPr>
              <a:t>lần tiếp xúc trung bình hàng năm </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3294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477332511"/>
              </p:ext>
            </p:extLst>
          </p:nvPr>
        </p:nvGraphicFramePr>
        <p:xfrm>
          <a:off x="-129251" y="685800"/>
          <a:ext cx="1668462" cy="205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Group 8"/>
          <p:cNvGrpSpPr>
            <a:grpSpLocks/>
          </p:cNvGrpSpPr>
          <p:nvPr/>
        </p:nvGrpSpPr>
        <p:grpSpPr bwMode="auto">
          <a:xfrm>
            <a:off x="7938" y="11113"/>
            <a:ext cx="762000" cy="665162"/>
            <a:chOff x="130" y="2077"/>
            <a:chExt cx="480" cy="419"/>
          </a:xfrm>
        </p:grpSpPr>
        <p:grpSp>
          <p:nvGrpSpPr>
            <p:cNvPr id="21" name="Group 9"/>
            <p:cNvGrpSpPr>
              <a:grpSpLocks/>
            </p:cNvGrpSpPr>
            <p:nvPr/>
          </p:nvGrpSpPr>
          <p:grpSpPr bwMode="auto">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26"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Lập kế hoạch lực lượng bán hàng</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7" name="Line 7"/>
          <p:cNvSpPr>
            <a:spLocks noChangeShapeType="1"/>
          </p:cNvSpPr>
          <p:nvPr/>
        </p:nvSpPr>
        <p:spPr bwMode="auto">
          <a:xfrm>
            <a:off x="727275" y="609599"/>
            <a:ext cx="8416725" cy="54187"/>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1735237" y="1447800"/>
            <a:ext cx="6400800" cy="3046988"/>
          </a:xfrm>
          <a:prstGeom prst="rect">
            <a:avLst/>
          </a:prstGeom>
        </p:spPr>
        <p:txBody>
          <a:bodyPr wrap="square">
            <a:spAutoFit/>
          </a:bodyPr>
          <a:lstStyle/>
          <a:p>
            <a:pPr algn="just"/>
            <a:r>
              <a:rPr lang="en-US" sz="3200">
                <a:latin typeface="Times New Roman" panose="02020603050405020304" pitchFamily="18" charset="0"/>
                <a:ea typeface="Calibri" panose="020F0502020204030204" pitchFamily="34" charset="0"/>
              </a:rPr>
              <a:t>Doanh nghiệp phải xác định mức độ và thành phần của chế độ thù lao có hiệu  quả. Mức thù lao phải gắn với “giá thị trường hiện hành”đối với loại hình công việc  bán hàng và năng lực cần thiết</a:t>
            </a:r>
            <a:endParaRPr lang="en-US" sz="3200"/>
          </a:p>
        </p:txBody>
      </p:sp>
    </p:spTree>
    <p:extLst>
      <p:ext uri="{BB962C8B-B14F-4D97-AF65-F5344CB8AC3E}">
        <p14:creationId xmlns:p14="http://schemas.microsoft.com/office/powerpoint/2010/main" val="38438380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a:solidFill>
                  <a:schemeClr val="bg1"/>
                </a:solidFill>
              </a:rPr>
              <a:t>Bản kế hoạch </a:t>
            </a:r>
            <a:r>
              <a:rPr lang="en-US" b="1">
                <a:solidFill>
                  <a:schemeClr val="bg1"/>
                </a:solidFill>
              </a:rPr>
              <a:t>Marketing </a:t>
            </a:r>
            <a:r>
              <a:rPr lang="en-US" b="1" smtClean="0">
                <a:solidFill>
                  <a:schemeClr val="bg1"/>
                </a:solidFill>
              </a:rPr>
              <a:t>gồm mấy nội </a:t>
            </a:r>
            <a:r>
              <a:rPr lang="en-US" b="1">
                <a:solidFill>
                  <a:schemeClr val="bg1"/>
                </a:solidFill>
              </a:rPr>
              <a:t>dung </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5" y="2971800"/>
            <a:ext cx="7086600"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00"/>
                </a:solidFill>
                <a:effectLst/>
                <a:uLnTx/>
                <a:uFillTx/>
                <a:latin typeface="VNI-Times" pitchFamily="2" charset="0"/>
                <a:ea typeface="+mn-ea"/>
                <a:cs typeface="Arial" panose="020B0604020202020204" pitchFamily="34" charset="0"/>
              </a:rPr>
              <a:t>A.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7</a:t>
            </a:r>
            <a:endParaRPr kumimoji="0" lang="en-US" altLang="en-US" sz="3200" b="1"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1" name="Rounded Rectangle 7"/>
          <p:cNvSpPr>
            <a:spLocks noChangeArrowheads="1"/>
          </p:cNvSpPr>
          <p:nvPr/>
        </p:nvSpPr>
        <p:spPr bwMode="auto">
          <a:xfrm>
            <a:off x="15875" y="4191000"/>
            <a:ext cx="7086600"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B.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8</a:t>
            </a:r>
          </a:p>
        </p:txBody>
      </p:sp>
      <p:sp>
        <p:nvSpPr>
          <p:cNvPr id="12" name="Rounded Rectangle 7"/>
          <p:cNvSpPr>
            <a:spLocks noChangeArrowheads="1"/>
          </p:cNvSpPr>
          <p:nvPr/>
        </p:nvSpPr>
        <p:spPr bwMode="auto">
          <a:xfrm>
            <a:off x="15875" y="5410200"/>
            <a:ext cx="7086600"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9</a:t>
            </a:r>
          </a:p>
        </p:txBody>
      </p:sp>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par>
                          <p:cTn id="15" fill="hold" nodeType="afterGroup">
                            <p:stCondLst>
                              <p:cond delay="2000"/>
                            </p:stCondLst>
                            <p:childTnLst>
                              <p:par>
                                <p:cTn id="16" presetID="6"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par>
                          <p:cTn id="19" fill="hold" nodeType="afterGroup">
                            <p:stCondLst>
                              <p:cond delay="4000"/>
                            </p:stCondLst>
                            <p:childTnLst>
                              <p:par>
                                <p:cTn id="20" presetID="6" presetClass="entr" presetSubtype="16"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10"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a:solidFill>
                  <a:schemeClr val="bg1"/>
                </a:solidFill>
              </a:rPr>
              <a:t>Bản kế hoạch Marketing gồm mấy nội dung </a:t>
            </a:r>
            <a:endParaRPr lang="en-US" altLang="en-US" sz="3600" b="1">
              <a:solidFill>
                <a:schemeClr val="bg1"/>
              </a:solidFill>
              <a:latin typeface="VNI-Times" pitchFamily="2" charset="0"/>
            </a:endParaRPr>
          </a:p>
        </p:txBody>
      </p:sp>
      <p:pic>
        <p:nvPicPr>
          <p:cNvPr id="87044"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Rounded Rectangle 7"/>
          <p:cNvSpPr>
            <a:spLocks noChangeArrowheads="1"/>
          </p:cNvSpPr>
          <p:nvPr/>
        </p:nvSpPr>
        <p:spPr bwMode="auto">
          <a:xfrm>
            <a:off x="15875" y="2971800"/>
            <a:ext cx="7086600"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00"/>
                </a:solidFill>
                <a:effectLst/>
                <a:uLnTx/>
                <a:uFillTx/>
                <a:latin typeface="VNI-Times" pitchFamily="2" charset="0"/>
                <a:ea typeface="+mn-ea"/>
                <a:cs typeface="Arial" panose="020B0604020202020204" pitchFamily="34" charset="0"/>
              </a:rPr>
              <a:t>A.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7</a:t>
            </a:r>
            <a:endParaRPr kumimoji="0" lang="en-US" altLang="en-US" sz="3200" b="1"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1" name="Rounded Rectangle 7"/>
          <p:cNvSpPr>
            <a:spLocks noChangeArrowheads="1"/>
          </p:cNvSpPr>
          <p:nvPr/>
        </p:nvSpPr>
        <p:spPr bwMode="auto">
          <a:xfrm>
            <a:off x="15875" y="4191000"/>
            <a:ext cx="7086600"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FF0000"/>
                </a:solidFill>
                <a:effectLst/>
                <a:uLnTx/>
                <a:uFillTx/>
                <a:latin typeface="VNI-Times" pitchFamily="2" charset="0"/>
                <a:ea typeface="+mn-ea"/>
                <a:cs typeface="Arial" panose="020B0604020202020204" pitchFamily="34" charset="0"/>
              </a:rPr>
              <a:t>B. </a:t>
            </a:r>
            <a:r>
              <a:rPr kumimoji="0" lang="en-US" altLang="en-US" sz="3200" b="1" i="0" u="none" strike="noStrike" kern="1200" cap="none" spc="0" normalizeH="0" baseline="0" noProof="0" smtClean="0">
                <a:ln>
                  <a:noFill/>
                </a:ln>
                <a:solidFill>
                  <a:srgbClr val="FF0000"/>
                </a:solidFill>
                <a:effectLst/>
                <a:uLnTx/>
                <a:uFillTx/>
                <a:latin typeface="Times New Roman" panose="02020603050405020304" pitchFamily="18" charset="0"/>
                <a:ea typeface="+mn-ea"/>
                <a:cs typeface="Times New Roman" panose="02020603050405020304" pitchFamily="18" charset="0"/>
              </a:rPr>
              <a:t>8</a:t>
            </a:r>
          </a:p>
        </p:txBody>
      </p:sp>
      <p:sp>
        <p:nvSpPr>
          <p:cNvPr id="12" name="Rounded Rectangle 7"/>
          <p:cNvSpPr>
            <a:spLocks noChangeArrowheads="1"/>
          </p:cNvSpPr>
          <p:nvPr/>
        </p:nvSpPr>
        <p:spPr bwMode="auto">
          <a:xfrm>
            <a:off x="15875" y="5410200"/>
            <a:ext cx="7086600"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9</a:t>
            </a:r>
          </a:p>
        </p:txBody>
      </p:sp>
    </p:spTree>
    <p:extLst>
      <p:ext uri="{BB962C8B-B14F-4D97-AF65-F5344CB8AC3E}">
        <p14:creationId xmlns:p14="http://schemas.microsoft.com/office/powerpoint/2010/main" val="38004829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0"/>
                                        <p:tgtEl>
                                          <p:spTgt spid="11">
                                            <p:txEl>
                                              <p:pRg st="0" end="0"/>
                                            </p:txEl>
                                          </p:spTgt>
                                        </p:tgtEl>
                                      </p:cBhvr>
                                    </p:animEffect>
                                    <p:anim calcmode="lin" valueType="num">
                                      <p:cBhvr>
                                        <p:cTn id="8" dur="2000" fill="hold"/>
                                        <p:tgtEl>
                                          <p:spTgt spid="1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1">
                                            <p:txEl>
                                              <p:pRg st="0" end="0"/>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a:solidFill>
                  <a:schemeClr val="bg1"/>
                </a:solidFill>
              </a:rPr>
              <a:t>Kế hoạch lực lượng </a:t>
            </a:r>
            <a:r>
              <a:rPr lang="en-US" b="1">
                <a:solidFill>
                  <a:schemeClr val="bg1"/>
                </a:solidFill>
              </a:rPr>
              <a:t>bán </a:t>
            </a:r>
            <a:r>
              <a:rPr lang="en-US" b="1" smtClean="0">
                <a:solidFill>
                  <a:schemeClr val="bg1"/>
                </a:solidFill>
              </a:rPr>
              <a:t>hang bao gồm</a:t>
            </a:r>
            <a:endParaRPr lang="en-US">
              <a:solidFill>
                <a:schemeClr val="bg1"/>
              </a:solidFill>
            </a:endParaRPr>
          </a:p>
        </p:txBody>
      </p:sp>
      <p:pic>
        <p:nvPicPr>
          <p:cNvPr id="97284"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4" y="2971800"/>
            <a:ext cx="9128126"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pPr>
            <a:r>
              <a:rPr kumimoji="0" lang="en-US" altLang="en-US" sz="2600" b="1" i="0" u="none" strike="noStrike" kern="1200" cap="none" spc="0" normalizeH="0" baseline="0" noProof="0">
                <a:ln>
                  <a:noFill/>
                </a:ln>
                <a:solidFill>
                  <a:srgbClr val="000000"/>
                </a:solidFill>
                <a:effectLst/>
                <a:uLnTx/>
                <a:uFillTx/>
                <a:latin typeface="VNI-Times" pitchFamily="2" charset="0"/>
              </a:rPr>
              <a:t>A. </a:t>
            </a:r>
            <a:r>
              <a:rPr lang="en-US" sz="2600" b="1">
                <a:latin typeface="+mn-lt"/>
                <a:cs typeface="Times New Roman" panose="02020603050405020304" pitchFamily="18" charset="0"/>
              </a:rPr>
              <a:t>Xây dựng mục tiêu, chiến lược, cấu trúc, qui mô và các chính  sách khuyến khích lực lượng bán hàng</a:t>
            </a:r>
            <a:endParaRPr kumimoji="0" lang="en-US" altLang="en-US" sz="2600" b="1" i="0" u="none" strike="noStrike" kern="1200" cap="none" spc="0" normalizeH="0" baseline="0" noProof="0">
              <a:ln>
                <a:noFill/>
              </a:ln>
              <a:solidFill>
                <a:srgbClr val="000000"/>
              </a:solidFill>
              <a:effectLst/>
              <a:uLnTx/>
              <a:uFillTx/>
              <a:latin typeface="+mn-lt"/>
              <a:cs typeface="Times New Roman" panose="02020603050405020304" pitchFamily="18" charset="0"/>
            </a:endParaRPr>
          </a:p>
        </p:txBody>
      </p:sp>
      <p:sp>
        <p:nvSpPr>
          <p:cNvPr id="11" name="Rounded Rectangle 7"/>
          <p:cNvSpPr>
            <a:spLocks noChangeArrowheads="1"/>
          </p:cNvSpPr>
          <p:nvPr/>
        </p:nvSpPr>
        <p:spPr bwMode="auto">
          <a:xfrm>
            <a:off x="15874" y="4191000"/>
            <a:ext cx="9128126"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2600" b="1" i="0" u="none" strike="noStrike" kern="1200" cap="none" spc="0" normalizeH="0" baseline="0" noProof="0" smtClean="0">
                <a:ln>
                  <a:noFill/>
                </a:ln>
                <a:solidFill>
                  <a:srgbClr val="000000"/>
                </a:solidFill>
                <a:effectLst/>
                <a:uLnTx/>
                <a:uFillTx/>
                <a:latin typeface="VNI-Times" pitchFamily="2" charset="0"/>
                <a:ea typeface="+mn-ea"/>
              </a:rPr>
              <a:t>B. </a:t>
            </a:r>
            <a:r>
              <a:rPr lang="en-US" sz="2600" b="1" smtClean="0">
                <a:cs typeface="Times New Roman" panose="02020603050405020304" pitchFamily="18" charset="0"/>
              </a:rPr>
              <a:t>Số lượng, chất lượng, giá cả, </a:t>
            </a:r>
            <a:endParaRPr kumimoji="0" lang="en-US" altLang="en-US" sz="26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2" name="Rounded Rectangle 7"/>
          <p:cNvSpPr>
            <a:spLocks noChangeArrowheads="1"/>
          </p:cNvSpPr>
          <p:nvPr/>
        </p:nvSpPr>
        <p:spPr bwMode="auto">
          <a:xfrm>
            <a:off x="15874" y="5410200"/>
            <a:ext cx="9128126"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2600" b="1" i="0" u="none" strike="noStrike" kern="1200" cap="none" spc="0" normalizeH="0" baseline="0" noProof="0" smtClean="0">
                <a:ln>
                  <a:noFill/>
                </a:ln>
                <a:solidFill>
                  <a:srgbClr val="000000"/>
                </a:solidFill>
                <a:effectLst/>
                <a:uLnTx/>
                <a:uFillTx/>
                <a:latin typeface="VNI-Times" pitchFamily="2" charset="0"/>
                <a:ea typeface="+mn-ea"/>
              </a:rPr>
              <a:t>C. </a:t>
            </a:r>
            <a:r>
              <a:rPr kumimoji="0" lang="en-US" altLang="en-US" sz="26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Cả 2 câu trên</a:t>
            </a:r>
          </a:p>
        </p:txBody>
      </p:sp>
    </p:spTree>
    <p:extLst>
      <p:ext uri="{BB962C8B-B14F-4D97-AF65-F5344CB8AC3E}">
        <p14:creationId xmlns:p14="http://schemas.microsoft.com/office/powerpoint/2010/main" val="2961494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par>
                          <p:cTn id="15" fill="hold" nodeType="afterGroup">
                            <p:stCondLst>
                              <p:cond delay="2000"/>
                            </p:stCondLst>
                            <p:childTnLst>
                              <p:par>
                                <p:cTn id="16" presetID="6"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par>
                          <p:cTn id="19" fill="hold" nodeType="afterGroup">
                            <p:stCondLst>
                              <p:cond delay="4000"/>
                            </p:stCondLst>
                            <p:childTnLst>
                              <p:par>
                                <p:cTn id="20" presetID="6" presetClass="entr" presetSubtype="16"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10" grpId="0" animBg="1"/>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a:solidFill>
                  <a:schemeClr val="bg1"/>
                </a:solidFill>
              </a:rPr>
              <a:t>Kế hoạch lực lượng bán hang bao gồm</a:t>
            </a:r>
            <a:endParaRPr lang="en-US">
              <a:solidFill>
                <a:schemeClr val="bg1"/>
              </a:solidFill>
            </a:endParaRPr>
          </a:p>
        </p:txBody>
      </p:sp>
      <p:pic>
        <p:nvPicPr>
          <p:cNvPr id="99332"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4" y="2971800"/>
            <a:ext cx="9128125"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pPr>
            <a:r>
              <a:rPr kumimoji="0" lang="en-US" altLang="en-US" sz="3200" b="1" i="0" u="none" strike="noStrike" kern="1200" cap="none" spc="0" normalizeH="0" baseline="0" noProof="0">
                <a:ln>
                  <a:noFill/>
                </a:ln>
                <a:solidFill>
                  <a:srgbClr val="FF0000"/>
                </a:solidFill>
                <a:effectLst/>
                <a:uLnTx/>
                <a:uFillTx/>
                <a:latin typeface="VNI-Times" pitchFamily="2" charset="0"/>
                <a:ea typeface="+mn-ea"/>
                <a:cs typeface="Arial" panose="020B0604020202020204" pitchFamily="34" charset="0"/>
              </a:rPr>
              <a:t>A. </a:t>
            </a:r>
            <a:r>
              <a:rPr lang="en-US" sz="2800" b="1">
                <a:solidFill>
                  <a:srgbClr val="FF0000"/>
                </a:solidFill>
                <a:cs typeface="Times New Roman" panose="02020603050405020304" pitchFamily="18" charset="0"/>
              </a:rPr>
              <a:t>Xây dựng mục tiêu, chiến lược, cấu trúc, qui mô và các chính  sách khuyến khích lực lượng bán hàng</a:t>
            </a:r>
            <a:endParaRPr kumimoji="0" lang="en-US" altLang="en-US" sz="2800" b="1" i="0" u="none" strike="noStrike" kern="1200" cap="none" spc="0" normalizeH="0" baseline="0" noProof="0">
              <a:ln>
                <a:noFill/>
              </a:ln>
              <a:solidFill>
                <a:srgbClr val="FF0000"/>
              </a:solidFill>
              <a:effectLst/>
              <a:uLnTx/>
              <a:uFillTx/>
              <a:latin typeface="Times New Roman" panose="02020603050405020304" pitchFamily="18" charset="0"/>
              <a:cs typeface="Times New Roman" panose="02020603050405020304" pitchFamily="18" charset="0"/>
            </a:endParaRPr>
          </a:p>
        </p:txBody>
      </p:sp>
      <p:sp>
        <p:nvSpPr>
          <p:cNvPr id="11" name="Rounded Rectangle 7"/>
          <p:cNvSpPr>
            <a:spLocks noChangeArrowheads="1"/>
          </p:cNvSpPr>
          <p:nvPr/>
        </p:nvSpPr>
        <p:spPr bwMode="auto">
          <a:xfrm>
            <a:off x="15874" y="4191000"/>
            <a:ext cx="9128125"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B. </a:t>
            </a:r>
            <a:r>
              <a:rPr lang="en-US" sz="2800" b="1">
                <a:cs typeface="Times New Roman" panose="02020603050405020304" pitchFamily="18" charset="0"/>
              </a:rPr>
              <a:t>Số lượng, chất lượng, giá cả, </a:t>
            </a:r>
            <a:endParaRPr lang="en-US" altLang="en-US" sz="2800" b="1">
              <a:solidFill>
                <a:srgbClr val="000000"/>
              </a:solidFill>
              <a:latin typeface="Times New Roman" panose="02020603050405020304" pitchFamily="18" charset="0"/>
              <a:cs typeface="Times New Roman" panose="02020603050405020304" pitchFamily="18" charset="0"/>
            </a:endParaRPr>
          </a:p>
        </p:txBody>
      </p:sp>
      <p:sp>
        <p:nvSpPr>
          <p:cNvPr id="12" name="Rounded Rectangle 7"/>
          <p:cNvSpPr>
            <a:spLocks noChangeArrowheads="1"/>
          </p:cNvSpPr>
          <p:nvPr/>
        </p:nvSpPr>
        <p:spPr bwMode="auto">
          <a:xfrm>
            <a:off x="15874" y="5410200"/>
            <a:ext cx="9128125"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Cả 2 câu trên</a:t>
            </a:r>
          </a:p>
        </p:txBody>
      </p:sp>
    </p:spTree>
    <p:extLst>
      <p:ext uri="{BB962C8B-B14F-4D97-AF65-F5344CB8AC3E}">
        <p14:creationId xmlns:p14="http://schemas.microsoft.com/office/powerpoint/2010/main" val="36686340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repeatCount="200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circle(in)">
                                      <p:cBhvr>
                                        <p:cTn id="7" dur="2000"/>
                                        <p:tgtEl>
                                          <p:spTgt spid="10">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10609</TotalTime>
  <Words>1361</Words>
  <Application>Microsoft Office PowerPoint</Application>
  <PresentationFormat>On-screen Show (4:3)</PresentationFormat>
  <Paragraphs>233</Paragraphs>
  <Slides>37</Slides>
  <Notes>30</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37</vt:i4>
      </vt:variant>
    </vt:vector>
  </HeadingPairs>
  <TitlesOfParts>
    <vt:vector size="50" baseType="lpstr">
      <vt:lpstr>Verdana</vt:lpstr>
      <vt:lpstr>Tahoma</vt:lpstr>
      <vt:lpstr>Times New Roman</vt:lpstr>
      <vt:lpstr>Arial</vt:lpstr>
      <vt:lpstr>VNI-Times</vt:lpstr>
      <vt:lpstr>VNI-Avo</vt:lpstr>
      <vt:lpstr>Wingdings</vt:lpstr>
      <vt:lpstr>Calibri</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857</cp:revision>
  <dcterms:created xsi:type="dcterms:W3CDTF">2006-11-05T16:52:43Z</dcterms:created>
  <dcterms:modified xsi:type="dcterms:W3CDTF">2021-05-09T06:27:42Z</dcterms:modified>
</cp:coreProperties>
</file>