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698" r:id="rId3"/>
    <p:sldMasterId id="2147483957" r:id="rId4"/>
    <p:sldMasterId id="2147484385" r:id="rId5"/>
  </p:sldMasterIdLst>
  <p:notesMasterIdLst>
    <p:notesMasterId r:id="rId34"/>
  </p:notesMasterIdLst>
  <p:sldIdLst>
    <p:sldId id="379" r:id="rId6"/>
    <p:sldId id="1038" r:id="rId7"/>
    <p:sldId id="1039" r:id="rId8"/>
    <p:sldId id="956" r:id="rId9"/>
    <p:sldId id="957" r:id="rId10"/>
    <p:sldId id="928" r:id="rId11"/>
    <p:sldId id="914" r:id="rId12"/>
    <p:sldId id="915" r:id="rId13"/>
    <p:sldId id="1037" r:id="rId14"/>
    <p:sldId id="1028" r:id="rId15"/>
    <p:sldId id="1040" r:id="rId16"/>
    <p:sldId id="1041" r:id="rId17"/>
    <p:sldId id="1042" r:id="rId18"/>
    <p:sldId id="1043" r:id="rId19"/>
    <p:sldId id="1044" r:id="rId20"/>
    <p:sldId id="1045" r:id="rId21"/>
    <p:sldId id="1046" r:id="rId22"/>
    <p:sldId id="1047" r:id="rId23"/>
    <p:sldId id="1048" r:id="rId24"/>
    <p:sldId id="1049" r:id="rId25"/>
    <p:sldId id="1054" r:id="rId26"/>
    <p:sldId id="1055" r:id="rId27"/>
    <p:sldId id="1051" r:id="rId28"/>
    <p:sldId id="1052" r:id="rId29"/>
    <p:sldId id="1053" r:id="rId30"/>
    <p:sldId id="971" r:id="rId31"/>
    <p:sldId id="960" r:id="rId32"/>
    <p:sldId id="961" r:id="rId33"/>
  </p:sldIdLst>
  <p:sldSz cx="9144000" cy="6858000" type="screen4x3"/>
  <p:notesSz cx="6858000" cy="9144000"/>
  <p:embeddedFontLst>
    <p:embeddedFont>
      <p:font typeface="VNI-Times" pitchFamily="2" charset="0"/>
      <p:regular r:id="rId35"/>
      <p:bold r:id="rId36"/>
      <p:italic r:id="rId37"/>
      <p:boldItalic r:id="rId38"/>
    </p:embeddedFont>
    <p:embeddedFont>
      <p:font typeface="Calibri" panose="020F0502020204030204" pitchFamily="34" charset="0"/>
      <p:regular r:id="rId39"/>
      <p:bold r:id="rId40"/>
      <p:italic r:id="rId41"/>
      <p:boldItalic r:id="rId42"/>
    </p:embeddedFont>
    <p:embeddedFont>
      <p:font typeface="Verdana" panose="020B0604030504040204" pitchFamily="34" charset="0"/>
      <p:regular r:id="rId43"/>
      <p:bold r:id="rId44"/>
      <p:italic r:id="rId45"/>
      <p:boldItalic r:id="rId46"/>
    </p:embeddedFont>
    <p:embeddedFont>
      <p:font typeface="Tahoma" panose="020B0604030504040204" pitchFamily="34" charset="0"/>
      <p:regular r:id="rId47"/>
      <p:bold r:id="rId48"/>
    </p:embeddedFont>
    <p:embeddedFont>
      <p:font typeface="VNI-Avo" pitchFamily="2" charset="0"/>
      <p:regular r:id="rId49"/>
      <p:bold r:id="rId50"/>
      <p:italic r:id="rId51"/>
      <p:boldItalic r:id="rId52"/>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FFFF"/>
    <a:srgbClr val="6CB4A6"/>
    <a:srgbClr val="F4F173"/>
    <a:srgbClr val="6666FF"/>
    <a:srgbClr val="456C44"/>
    <a:srgbClr val="CC6600"/>
    <a:srgbClr val="66FFCC"/>
    <a:srgbClr val="6600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82905" autoAdjust="0"/>
  </p:normalViewPr>
  <p:slideViewPr>
    <p:cSldViewPr>
      <p:cViewPr varScale="1">
        <p:scale>
          <a:sx n="55" d="100"/>
          <a:sy n="55" d="100"/>
        </p:scale>
        <p:origin x="1500"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5.fntdata"/><Relationship Id="rId21" Type="http://schemas.openxmlformats.org/officeDocument/2006/relationships/slide" Target="slides/slide16.xml"/><Relationship Id="rId34" Type="http://schemas.openxmlformats.org/officeDocument/2006/relationships/notesMaster" Target="notesMasters/notesMaster1.xml"/><Relationship Id="rId42" Type="http://schemas.openxmlformats.org/officeDocument/2006/relationships/font" Target="fonts/font8.fntdata"/><Relationship Id="rId47" Type="http://schemas.openxmlformats.org/officeDocument/2006/relationships/font" Target="fonts/font13.fntdata"/><Relationship Id="rId50" Type="http://schemas.openxmlformats.org/officeDocument/2006/relationships/font" Target="fonts/font16.fntdata"/><Relationship Id="rId55" Type="http://schemas.openxmlformats.org/officeDocument/2006/relationships/theme" Target="theme/theme1.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font" Target="fonts/font11.fntdata"/><Relationship Id="rId53" Type="http://schemas.openxmlformats.org/officeDocument/2006/relationships/presProps" Target="presProp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font" Target="fonts/font10.fntdata"/><Relationship Id="rId52" Type="http://schemas.openxmlformats.org/officeDocument/2006/relationships/font" Target="fonts/font18.fntdata"/><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font" Target="fonts/font1.fntdata"/><Relationship Id="rId43" Type="http://schemas.openxmlformats.org/officeDocument/2006/relationships/font" Target="fonts/font9.fntdata"/><Relationship Id="rId48" Type="http://schemas.openxmlformats.org/officeDocument/2006/relationships/font" Target="fonts/font14.fntdata"/><Relationship Id="rId56" Type="http://schemas.openxmlformats.org/officeDocument/2006/relationships/tableStyles" Target="tableStyles.xml"/><Relationship Id="rId8" Type="http://schemas.openxmlformats.org/officeDocument/2006/relationships/slide" Target="slides/slide3.xml"/><Relationship Id="rId51" Type="http://schemas.openxmlformats.org/officeDocument/2006/relationships/font" Target="fonts/font17.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font" Target="fonts/font4.fntdata"/><Relationship Id="rId46" Type="http://schemas.openxmlformats.org/officeDocument/2006/relationships/font" Target="fonts/font12.fntdata"/><Relationship Id="rId20" Type="http://schemas.openxmlformats.org/officeDocument/2006/relationships/slide" Target="slides/slide15.xml"/><Relationship Id="rId41" Type="http://schemas.openxmlformats.org/officeDocument/2006/relationships/font" Target="fonts/font7.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2.fntdata"/><Relationship Id="rId49" Type="http://schemas.openxmlformats.org/officeDocument/2006/relationships/font" Target="fonts/font15.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dgm:spPr>
        <a:solidFill>
          <a:schemeClr val="accent1">
            <a:lumMod val="90000"/>
          </a:schemeClr>
        </a:solidFill>
        <a:ln>
          <a:noFill/>
        </a:ln>
      </dgm:spPr>
      <dgm:t>
        <a:bodyPr/>
        <a:lstStyle/>
        <a:p>
          <a:r>
            <a:rPr lang="en-US" smtClean="0"/>
            <a:t>1. Giác sơ đồ trên máy tính với phần mềm Gerber Technology – Accumark</a:t>
          </a:r>
          <a:endParaRPr lang="en-US"/>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dgm:spPr>
        <a:solidFill>
          <a:schemeClr val="accent1">
            <a:lumMod val="75000"/>
          </a:schemeClr>
        </a:solidFill>
        <a:ln>
          <a:noFill/>
        </a:ln>
      </dgm:spPr>
      <dgm:t>
        <a:bodyPr/>
        <a:lstStyle/>
        <a:p>
          <a:r>
            <a:rPr lang="en-US" smtClean="0"/>
            <a:t>2. Các lệnh thường dùng trong giác sơ đồ với phần mềm Gerber Technology – Accumark</a:t>
          </a:r>
          <a:endParaRPr lang="en-US"/>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E57D41C3-AED7-40C3-AF59-49FBD8D5A5DB}">
      <dgm:prSet phldrT="[Text]"/>
      <dgm:spPr>
        <a:solidFill>
          <a:schemeClr val="accent1">
            <a:lumMod val="90000"/>
          </a:schemeClr>
        </a:solidFill>
        <a:ln>
          <a:noFill/>
        </a:ln>
      </dgm:spPr>
      <dgm:t>
        <a:bodyPr/>
        <a:lstStyle/>
        <a:p>
          <a:r>
            <a:rPr lang="en-US" smtClean="0"/>
            <a:t>3. Cách in sơ đồ giác mẫu trên máy in sơ đồ</a:t>
          </a:r>
          <a:r>
            <a:rPr lang="en-US" b="1" smtClean="0"/>
            <a:t> </a:t>
          </a:r>
          <a:endParaRPr lang="en-US"/>
        </a:p>
      </dgm:t>
    </dgm:pt>
    <dgm:pt modelId="{58CD4CD1-E3F0-4409-A4EA-05558008110D}" type="parTrans" cxnId="{4BDF59CE-D06B-46D5-B99D-4911A46CF2B5}">
      <dgm:prSet/>
      <dgm:spPr/>
      <dgm:t>
        <a:bodyPr/>
        <a:lstStyle/>
        <a:p>
          <a:endParaRPr lang="en-US"/>
        </a:p>
      </dgm:t>
    </dgm:pt>
    <dgm:pt modelId="{046954A3-3B46-49C4-B94E-EBF4D20F3599}" type="sibTrans" cxnId="{4BDF59CE-D06B-46D5-B99D-4911A46CF2B5}">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3"/>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3"/>
      <dgm:spPr/>
    </dgm:pt>
    <dgm:pt modelId="{FE5DACDC-D204-4196-9D90-2C749A97F532}" type="pres">
      <dgm:prSet presAssocID="{13BF7155-BE45-4CF9-B41C-0D474A570606}" presName="dstNode" presStyleLbl="node1" presStyleIdx="0" presStyleCnt="3"/>
      <dgm:spPr/>
    </dgm:pt>
    <dgm:pt modelId="{403524E3-91F6-45AB-B12F-51339F9DFC8C}" type="pres">
      <dgm:prSet presAssocID="{5A1B949C-74D4-408C-BF4F-71E7093C8B8A}" presName="text_1" presStyleLbl="node1" presStyleIdx="0" presStyleCnt="3">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3"/>
      <dgm:spPr>
        <a:solidFill>
          <a:schemeClr val="accent1">
            <a:lumMod val="75000"/>
          </a:schemeClr>
        </a:solidFill>
        <a:ln>
          <a:noFill/>
        </a:ln>
      </dgm:spPr>
      <dgm:t>
        <a:bodyPr/>
        <a:lstStyle/>
        <a:p>
          <a:endParaRPr lang="en-US"/>
        </a:p>
      </dgm:t>
    </dgm:pt>
    <dgm:pt modelId="{F588A16F-7F4E-4A50-B952-589A958CDB24}" type="pres">
      <dgm:prSet presAssocID="{F7C15B5E-C61A-4C75-A38E-CB32B8706709}" presName="text_2" presStyleLbl="node1" presStyleIdx="1" presStyleCnt="3">
        <dgm:presLayoutVars>
          <dgm:bulletEnabled val="1"/>
        </dgm:presLayoutVars>
      </dgm:prSet>
      <dgm:spPr/>
      <dgm:t>
        <a:bodyPr/>
        <a:lstStyle/>
        <a:p>
          <a:endParaRPr lang="en-US"/>
        </a:p>
      </dgm:t>
    </dgm:pt>
    <dgm:pt modelId="{68895B7B-8A16-4381-A9F6-A34956D1E1AD}" type="pres">
      <dgm:prSet presAssocID="{F7C15B5E-C61A-4C75-A38E-CB32B8706709}" presName="accent_2" presStyleCnt="0"/>
      <dgm:spPr/>
    </dgm:pt>
    <dgm:pt modelId="{3C4FEECA-1254-41E8-BAE8-E45561F0636D}" type="pres">
      <dgm:prSet presAssocID="{F7C15B5E-C61A-4C75-A38E-CB32B8706709}" presName="accentRepeatNode" presStyleLbl="solidFgAcc1" presStyleIdx="1" presStyleCnt="3"/>
      <dgm:spPr>
        <a:solidFill>
          <a:schemeClr val="accent1">
            <a:lumMod val="90000"/>
          </a:schemeClr>
        </a:solidFill>
        <a:ln>
          <a:noFill/>
        </a:ln>
      </dgm:spPr>
      <dgm:t>
        <a:bodyPr/>
        <a:lstStyle/>
        <a:p>
          <a:endParaRPr lang="en-US"/>
        </a:p>
      </dgm:t>
    </dgm:pt>
    <dgm:pt modelId="{83FB4EA1-9FF9-44CE-B4CC-E03D33CC065E}" type="pres">
      <dgm:prSet presAssocID="{E57D41C3-AED7-40C3-AF59-49FBD8D5A5DB}" presName="text_3" presStyleLbl="node1" presStyleIdx="2" presStyleCnt="3">
        <dgm:presLayoutVars>
          <dgm:bulletEnabled val="1"/>
        </dgm:presLayoutVars>
      </dgm:prSet>
      <dgm:spPr/>
      <dgm:t>
        <a:bodyPr/>
        <a:lstStyle/>
        <a:p>
          <a:endParaRPr lang="en-US"/>
        </a:p>
      </dgm:t>
    </dgm:pt>
    <dgm:pt modelId="{815B1FBA-A2E8-4863-B060-09AB529E94D9}" type="pres">
      <dgm:prSet presAssocID="{E57D41C3-AED7-40C3-AF59-49FBD8D5A5DB}" presName="accent_3" presStyleCnt="0"/>
      <dgm:spPr/>
    </dgm:pt>
    <dgm:pt modelId="{422A5316-6A8E-42C6-934F-322EDF6DF0C1}" type="pres">
      <dgm:prSet presAssocID="{E57D41C3-AED7-40C3-AF59-49FBD8D5A5DB}" presName="accentRepeatNode" presStyleLbl="solidFgAcc1" presStyleIdx="2" presStyleCnt="3"/>
      <dgm:spPr>
        <a:solidFill>
          <a:schemeClr val="accent1">
            <a:lumMod val="50000"/>
          </a:schemeClr>
        </a:solidFill>
        <a:ln>
          <a:noFill/>
        </a:ln>
      </dgm:spPr>
      <dgm:t>
        <a:bodyPr/>
        <a:lstStyle/>
        <a:p>
          <a:endParaRPr lang="en-US"/>
        </a:p>
      </dgm:t>
    </dgm:pt>
  </dgm:ptLst>
  <dgm:cxnLst>
    <dgm:cxn modelId="{37D20121-0924-4EAF-A63E-E629B259916F}" type="presOf" srcId="{F7C15B5E-C61A-4C75-A38E-CB32B8706709}" destId="{F588A16F-7F4E-4A50-B952-589A958CDB24}" srcOrd="0" destOrd="0" presId="urn:microsoft.com/office/officeart/2008/layout/VerticalCurvedList"/>
    <dgm:cxn modelId="{AB152F06-6334-4B7F-9564-F94F50AC4A9A}" srcId="{13BF7155-BE45-4CF9-B41C-0D474A570606}" destId="{F7C15B5E-C61A-4C75-A38E-CB32B8706709}" srcOrd="1" destOrd="0" parTransId="{149E1197-0520-49BD-B274-8CA11AA9A0D5}" sibTransId="{75D448FD-8F9F-4CC2-A5EE-2BC590D6BE90}"/>
    <dgm:cxn modelId="{8F142E62-54CD-4069-8D02-44301E02155E}" type="presOf" srcId="{E57D41C3-AED7-40C3-AF59-49FBD8D5A5DB}" destId="{83FB4EA1-9FF9-44CE-B4CC-E03D33CC065E}" srcOrd="0" destOrd="0" presId="urn:microsoft.com/office/officeart/2008/layout/VerticalCurvedList"/>
    <dgm:cxn modelId="{4BDF59CE-D06B-46D5-B99D-4911A46CF2B5}" srcId="{13BF7155-BE45-4CF9-B41C-0D474A570606}" destId="{E57D41C3-AED7-40C3-AF59-49FBD8D5A5DB}" srcOrd="2" destOrd="0" parTransId="{58CD4CD1-E3F0-4409-A4EA-05558008110D}" sibTransId="{046954A3-3B46-49C4-B94E-EBF4D20F3599}"/>
    <dgm:cxn modelId="{0706EEE6-477C-4DCB-B530-51E51F6CE2A2}" srcId="{13BF7155-BE45-4CF9-B41C-0D474A570606}" destId="{5A1B949C-74D4-408C-BF4F-71E7093C8B8A}" srcOrd="0" destOrd="0" parTransId="{AE599B2E-FDDE-42F4-920E-072EB70282DC}" sibTransId="{FA5E38D6-DC51-4AF6-A245-9E2506A06C37}"/>
    <dgm:cxn modelId="{C5AAD10A-1615-43C2-AC16-4A0107F09D34}" type="presOf" srcId="{5A1B949C-74D4-408C-BF4F-71E7093C8B8A}" destId="{403524E3-91F6-45AB-B12F-51339F9DFC8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4C8DBB45-1F9F-4B01-8858-DE39674856E5}" type="presOf" srcId="{13BF7155-BE45-4CF9-B41C-0D474A570606}" destId="{69FC402B-F556-4249-87CF-F2B99AD4BFAC}" srcOrd="0" destOrd="0" presId="urn:microsoft.com/office/officeart/2008/layout/VerticalCurvedList"/>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D4D491B4-8707-45CC-BC5C-839A725B81B0}" type="presParOf" srcId="{241F2806-A872-4DC0-88E6-5066154DF9EA}" destId="{F588A16F-7F4E-4A50-B952-589A958CDB24}" srcOrd="3" destOrd="0" presId="urn:microsoft.com/office/officeart/2008/layout/VerticalCurvedList"/>
    <dgm:cxn modelId="{05FAAE99-4D33-42C5-8C9B-D0AF1CF46D6F}" type="presParOf" srcId="{241F2806-A872-4DC0-88E6-5066154DF9EA}" destId="{68895B7B-8A16-4381-A9F6-A34956D1E1AD}" srcOrd="4" destOrd="0" presId="urn:microsoft.com/office/officeart/2008/layout/VerticalCurvedList"/>
    <dgm:cxn modelId="{2DA165B3-7730-4A52-99B4-716F93757695}" type="presParOf" srcId="{68895B7B-8A16-4381-A9F6-A34956D1E1AD}" destId="{3C4FEECA-1254-41E8-BAE8-E45561F0636D}" srcOrd="0" destOrd="0" presId="urn:microsoft.com/office/officeart/2008/layout/VerticalCurvedList"/>
    <dgm:cxn modelId="{9CF02998-68DB-4708-B34A-6A9276FE7C6A}" type="presParOf" srcId="{241F2806-A872-4DC0-88E6-5066154DF9EA}" destId="{83FB4EA1-9FF9-44CE-B4CC-E03D33CC065E}" srcOrd="5" destOrd="0" presId="urn:microsoft.com/office/officeart/2008/layout/VerticalCurvedList"/>
    <dgm:cxn modelId="{96999469-D68D-404E-B38B-8D8026FA6D24}" type="presParOf" srcId="{241F2806-A872-4DC0-88E6-5066154DF9EA}" destId="{815B1FBA-A2E8-4863-B060-09AB529E94D9}" srcOrd="6" destOrd="0" presId="urn:microsoft.com/office/officeart/2008/layout/VerticalCurvedList"/>
    <dgm:cxn modelId="{177D315E-4557-45AD-8F49-433DB9ED052B}" type="presParOf" srcId="{815B1FBA-A2E8-4863-B060-09AB529E94D9}" destId="{422A5316-6A8E-42C6-934F-322EDF6DF0C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7306919-2330-4D9D-B156-7CE65006F75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BC0284C-3E4E-419A-827A-6354B95CE987}">
      <dgm:prSet phldrT="[Text]"/>
      <dgm:spPr>
        <a:solidFill>
          <a:srgbClr val="00B050"/>
        </a:solidFill>
      </dgm:spPr>
      <dgm:t>
        <a:bodyPr/>
        <a:lstStyle/>
        <a:p>
          <a:r>
            <a:rPr lang="en-US" b="1" smtClean="0"/>
            <a:t>View:</a:t>
          </a:r>
          <a:r>
            <a:rPr lang="en-US" smtClean="0"/>
            <a:t> Xem lại sơ đồ </a:t>
          </a:r>
          <a:endParaRPr lang="en-US"/>
        </a:p>
      </dgm:t>
    </dgm:pt>
    <dgm:pt modelId="{43D47494-BF5E-46D4-ACA1-7907279F1DDF}" type="parTrans" cxnId="{F668EE90-F7E1-4735-AC0A-F7703AB90FE2}">
      <dgm:prSet/>
      <dgm:spPr/>
      <dgm:t>
        <a:bodyPr/>
        <a:lstStyle/>
        <a:p>
          <a:endParaRPr lang="en-US"/>
        </a:p>
      </dgm:t>
    </dgm:pt>
    <dgm:pt modelId="{2A83C3CA-A128-4634-A0EB-83E5803FC191}" type="sibTrans" cxnId="{F668EE90-F7E1-4735-AC0A-F7703AB90FE2}">
      <dgm:prSet/>
      <dgm:spPr/>
      <dgm:t>
        <a:bodyPr/>
        <a:lstStyle/>
        <a:p>
          <a:endParaRPr lang="en-US"/>
        </a:p>
      </dgm:t>
    </dgm:pt>
    <dgm:pt modelId="{B8C87DC1-3EFC-43DE-A842-27E40558E0DC}">
      <dgm:prSet phldrT="[Text]"/>
      <dgm:spPr>
        <a:solidFill>
          <a:srgbClr val="92D050"/>
        </a:solidFill>
      </dgm:spPr>
      <dgm:t>
        <a:bodyPr/>
        <a:lstStyle/>
        <a:p>
          <a:r>
            <a:rPr lang="en-US" b="1" smtClean="0"/>
            <a:t>Delete:</a:t>
          </a:r>
          <a:r>
            <a:rPr lang="en-US" smtClean="0"/>
            <a:t> Xóa sơ đồ trong hàng đợi</a:t>
          </a:r>
          <a:endParaRPr lang="en-US"/>
        </a:p>
      </dgm:t>
    </dgm:pt>
    <dgm:pt modelId="{C1B161E6-09B3-4868-9723-EDFE01A62347}" type="parTrans" cxnId="{1D3DC182-37EB-44DD-B037-19F5E373682F}">
      <dgm:prSet/>
      <dgm:spPr/>
      <dgm:t>
        <a:bodyPr/>
        <a:lstStyle/>
        <a:p>
          <a:endParaRPr lang="en-US"/>
        </a:p>
      </dgm:t>
    </dgm:pt>
    <dgm:pt modelId="{7A309F97-DFC4-47D1-9AA2-B40A616F672C}" type="sibTrans" cxnId="{1D3DC182-37EB-44DD-B037-19F5E373682F}">
      <dgm:prSet/>
      <dgm:spPr/>
      <dgm:t>
        <a:bodyPr/>
        <a:lstStyle/>
        <a:p>
          <a:endParaRPr lang="en-US"/>
        </a:p>
      </dgm:t>
    </dgm:pt>
    <dgm:pt modelId="{4FF05394-E97C-4B7B-9F80-DD4DC7A5E25F}">
      <dgm:prSet phldrT="[Text]"/>
      <dgm:spPr>
        <a:solidFill>
          <a:srgbClr val="00B0F0"/>
        </a:solidFill>
      </dgm:spPr>
      <dgm:t>
        <a:bodyPr/>
        <a:lstStyle/>
        <a:p>
          <a:r>
            <a:rPr lang="en-US" b="1" smtClean="0"/>
            <a:t>Delete active:</a:t>
          </a:r>
          <a:r>
            <a:rPr lang="en-US" smtClean="0"/>
            <a:t> Xóa sơ đồ đang in. Sau khi dùng lệnh này phải bấm Restart Queue</a:t>
          </a:r>
          <a:endParaRPr lang="en-US"/>
        </a:p>
      </dgm:t>
    </dgm:pt>
    <dgm:pt modelId="{87C576A8-3830-468D-87C1-F6579B04AB74}" type="parTrans" cxnId="{9E16F4F5-6F45-400D-975F-43E07FF436F6}">
      <dgm:prSet/>
      <dgm:spPr/>
      <dgm:t>
        <a:bodyPr/>
        <a:lstStyle/>
        <a:p>
          <a:endParaRPr lang="en-US"/>
        </a:p>
      </dgm:t>
    </dgm:pt>
    <dgm:pt modelId="{A73591D8-267F-48ED-B9A0-D44F345377DC}" type="sibTrans" cxnId="{9E16F4F5-6F45-400D-975F-43E07FF436F6}">
      <dgm:prSet/>
      <dgm:spPr/>
      <dgm:t>
        <a:bodyPr/>
        <a:lstStyle/>
        <a:p>
          <a:endParaRPr lang="en-US"/>
        </a:p>
      </dgm:t>
    </dgm:pt>
    <dgm:pt modelId="{E2AA2112-04C2-4591-B6BD-F716A027D764}">
      <dgm:prSet phldrT="[Text]"/>
      <dgm:spPr>
        <a:solidFill>
          <a:srgbClr val="0070C0"/>
        </a:solidFill>
      </dgm:spPr>
      <dgm:t>
        <a:bodyPr/>
        <a:lstStyle/>
        <a:p>
          <a:r>
            <a:rPr lang="en-US" b="1" smtClean="0"/>
            <a:t>Stop After:</a:t>
          </a:r>
          <a:r>
            <a:rPr lang="en-US" smtClean="0"/>
            <a:t> Dừng máy in sau khi vẽ xong sơ đồ</a:t>
          </a:r>
          <a:endParaRPr lang="en-US"/>
        </a:p>
      </dgm:t>
    </dgm:pt>
    <dgm:pt modelId="{B7AFB498-9769-4DC5-AF91-68D337F7EFB7}" type="parTrans" cxnId="{A1296A71-1F30-4B84-8390-FAEB91E1DF79}">
      <dgm:prSet/>
      <dgm:spPr/>
      <dgm:t>
        <a:bodyPr/>
        <a:lstStyle/>
        <a:p>
          <a:endParaRPr lang="en-US"/>
        </a:p>
      </dgm:t>
    </dgm:pt>
    <dgm:pt modelId="{CD7922EF-1FB1-4CF8-8074-D9348AFE6AED}" type="sibTrans" cxnId="{A1296A71-1F30-4B84-8390-FAEB91E1DF79}">
      <dgm:prSet/>
      <dgm:spPr/>
      <dgm:t>
        <a:bodyPr/>
        <a:lstStyle/>
        <a:p>
          <a:endParaRPr lang="en-US"/>
        </a:p>
      </dgm:t>
    </dgm:pt>
    <dgm:pt modelId="{DC6ADAFE-D187-4945-8E2C-540441F87D5B}">
      <dgm:prSet phldrT="[Text]"/>
      <dgm:spPr>
        <a:solidFill>
          <a:srgbClr val="6CB4A6"/>
        </a:solidFill>
      </dgm:spPr>
      <dgm:t>
        <a:bodyPr/>
        <a:lstStyle/>
        <a:p>
          <a:r>
            <a:rPr lang="en-US" b="1" smtClean="0"/>
            <a:t>Plot now:</a:t>
          </a:r>
          <a:r>
            <a:rPr lang="en-US" smtClean="0"/>
            <a:t> Ưu tiên in trước</a:t>
          </a:r>
          <a:endParaRPr lang="en-US"/>
        </a:p>
      </dgm:t>
    </dgm:pt>
    <dgm:pt modelId="{822AAC7E-3D9F-4835-A027-2C073D2440F4}" type="parTrans" cxnId="{CF6CDEA1-25C6-4878-96CB-C294DED93A21}">
      <dgm:prSet/>
      <dgm:spPr/>
      <dgm:t>
        <a:bodyPr/>
        <a:lstStyle/>
        <a:p>
          <a:endParaRPr lang="en-US"/>
        </a:p>
      </dgm:t>
    </dgm:pt>
    <dgm:pt modelId="{D90660B1-806B-4E26-B166-6B0C50956F90}" type="sibTrans" cxnId="{CF6CDEA1-25C6-4878-96CB-C294DED93A21}">
      <dgm:prSet/>
      <dgm:spPr/>
      <dgm:t>
        <a:bodyPr/>
        <a:lstStyle/>
        <a:p>
          <a:endParaRPr lang="en-US"/>
        </a:p>
      </dgm:t>
    </dgm:pt>
    <dgm:pt modelId="{2239C147-41D4-4861-BF1F-EFF2F40DE0E9}" type="pres">
      <dgm:prSet presAssocID="{07306919-2330-4D9D-B156-7CE65006F758}" presName="linear" presStyleCnt="0">
        <dgm:presLayoutVars>
          <dgm:dir/>
          <dgm:animLvl val="lvl"/>
          <dgm:resizeHandles val="exact"/>
        </dgm:presLayoutVars>
      </dgm:prSet>
      <dgm:spPr/>
      <dgm:t>
        <a:bodyPr/>
        <a:lstStyle/>
        <a:p>
          <a:endParaRPr lang="en-US"/>
        </a:p>
      </dgm:t>
    </dgm:pt>
    <dgm:pt modelId="{13E4F6C0-8E61-4534-A1EC-5D8D602629AD}" type="pres">
      <dgm:prSet presAssocID="{CBC0284C-3E4E-419A-827A-6354B95CE987}" presName="parentLin" presStyleCnt="0"/>
      <dgm:spPr/>
    </dgm:pt>
    <dgm:pt modelId="{3F066157-4634-40DE-A611-CE727CC0A9AA}" type="pres">
      <dgm:prSet presAssocID="{CBC0284C-3E4E-419A-827A-6354B95CE987}" presName="parentLeftMargin" presStyleLbl="node1" presStyleIdx="0" presStyleCnt="5"/>
      <dgm:spPr/>
      <dgm:t>
        <a:bodyPr/>
        <a:lstStyle/>
        <a:p>
          <a:endParaRPr lang="en-US"/>
        </a:p>
      </dgm:t>
    </dgm:pt>
    <dgm:pt modelId="{F1725BA4-CECC-4477-A30E-5B20B17A788E}" type="pres">
      <dgm:prSet presAssocID="{CBC0284C-3E4E-419A-827A-6354B95CE987}" presName="parentText" presStyleLbl="node1" presStyleIdx="0" presStyleCnt="5">
        <dgm:presLayoutVars>
          <dgm:chMax val="0"/>
          <dgm:bulletEnabled val="1"/>
        </dgm:presLayoutVars>
      </dgm:prSet>
      <dgm:spPr/>
      <dgm:t>
        <a:bodyPr/>
        <a:lstStyle/>
        <a:p>
          <a:endParaRPr lang="en-US"/>
        </a:p>
      </dgm:t>
    </dgm:pt>
    <dgm:pt modelId="{FE10AAD4-D268-4D8D-B625-2D27C168A638}" type="pres">
      <dgm:prSet presAssocID="{CBC0284C-3E4E-419A-827A-6354B95CE987}" presName="negativeSpace" presStyleCnt="0"/>
      <dgm:spPr/>
    </dgm:pt>
    <dgm:pt modelId="{44E9DDEE-588D-4730-84B4-3B6266630ED6}" type="pres">
      <dgm:prSet presAssocID="{CBC0284C-3E4E-419A-827A-6354B95CE987}" presName="childText" presStyleLbl="conFgAcc1" presStyleIdx="0" presStyleCnt="5">
        <dgm:presLayoutVars>
          <dgm:bulletEnabled val="1"/>
        </dgm:presLayoutVars>
      </dgm:prSet>
      <dgm:spPr>
        <a:ln>
          <a:solidFill>
            <a:srgbClr val="FFC000"/>
          </a:solidFill>
        </a:ln>
      </dgm:spPr>
    </dgm:pt>
    <dgm:pt modelId="{DD151625-991F-43B6-BFC5-2D21A616DFF5}" type="pres">
      <dgm:prSet presAssocID="{2A83C3CA-A128-4634-A0EB-83E5803FC191}" presName="spaceBetweenRectangles" presStyleCnt="0"/>
      <dgm:spPr/>
    </dgm:pt>
    <dgm:pt modelId="{F9E442CA-6B80-420F-B080-D2A9DDC6F02F}" type="pres">
      <dgm:prSet presAssocID="{B8C87DC1-3EFC-43DE-A842-27E40558E0DC}" presName="parentLin" presStyleCnt="0"/>
      <dgm:spPr/>
    </dgm:pt>
    <dgm:pt modelId="{DA7C3482-FF04-4D38-BDC8-FD55837A3814}" type="pres">
      <dgm:prSet presAssocID="{B8C87DC1-3EFC-43DE-A842-27E40558E0DC}" presName="parentLeftMargin" presStyleLbl="node1" presStyleIdx="0" presStyleCnt="5"/>
      <dgm:spPr/>
      <dgm:t>
        <a:bodyPr/>
        <a:lstStyle/>
        <a:p>
          <a:endParaRPr lang="en-US"/>
        </a:p>
      </dgm:t>
    </dgm:pt>
    <dgm:pt modelId="{3CB213D9-4F5A-45A8-802E-B07B85D576C2}" type="pres">
      <dgm:prSet presAssocID="{B8C87DC1-3EFC-43DE-A842-27E40558E0DC}" presName="parentText" presStyleLbl="node1" presStyleIdx="1" presStyleCnt="5">
        <dgm:presLayoutVars>
          <dgm:chMax val="0"/>
          <dgm:bulletEnabled val="1"/>
        </dgm:presLayoutVars>
      </dgm:prSet>
      <dgm:spPr/>
      <dgm:t>
        <a:bodyPr/>
        <a:lstStyle/>
        <a:p>
          <a:endParaRPr lang="en-US"/>
        </a:p>
      </dgm:t>
    </dgm:pt>
    <dgm:pt modelId="{14D495E5-DE15-4198-97A1-B5D88164F7D0}" type="pres">
      <dgm:prSet presAssocID="{B8C87DC1-3EFC-43DE-A842-27E40558E0DC}" presName="negativeSpace" presStyleCnt="0"/>
      <dgm:spPr/>
    </dgm:pt>
    <dgm:pt modelId="{8A7BF0D6-A1B4-461B-AFC7-78221A6EF262}" type="pres">
      <dgm:prSet presAssocID="{B8C87DC1-3EFC-43DE-A842-27E40558E0DC}" presName="childText" presStyleLbl="conFgAcc1" presStyleIdx="1" presStyleCnt="5">
        <dgm:presLayoutVars>
          <dgm:bulletEnabled val="1"/>
        </dgm:presLayoutVars>
      </dgm:prSet>
      <dgm:spPr>
        <a:ln>
          <a:solidFill>
            <a:srgbClr val="C00000"/>
          </a:solidFill>
        </a:ln>
      </dgm:spPr>
    </dgm:pt>
    <dgm:pt modelId="{AB11C152-ABD8-4AD1-9A47-91EEAE7B06FD}" type="pres">
      <dgm:prSet presAssocID="{7A309F97-DFC4-47D1-9AA2-B40A616F672C}" presName="spaceBetweenRectangles" presStyleCnt="0"/>
      <dgm:spPr/>
    </dgm:pt>
    <dgm:pt modelId="{35CBE326-77DF-4787-86A5-4792E1C53360}" type="pres">
      <dgm:prSet presAssocID="{4FF05394-E97C-4B7B-9F80-DD4DC7A5E25F}" presName="parentLin" presStyleCnt="0"/>
      <dgm:spPr/>
    </dgm:pt>
    <dgm:pt modelId="{96D7D879-BFDB-4584-B9BE-C2E63B9BFD80}" type="pres">
      <dgm:prSet presAssocID="{4FF05394-E97C-4B7B-9F80-DD4DC7A5E25F}" presName="parentLeftMargin" presStyleLbl="node1" presStyleIdx="1" presStyleCnt="5"/>
      <dgm:spPr/>
      <dgm:t>
        <a:bodyPr/>
        <a:lstStyle/>
        <a:p>
          <a:endParaRPr lang="en-US"/>
        </a:p>
      </dgm:t>
    </dgm:pt>
    <dgm:pt modelId="{08FFFDDD-D2D6-49C0-AA0F-6EC7D8163C69}" type="pres">
      <dgm:prSet presAssocID="{4FF05394-E97C-4B7B-9F80-DD4DC7A5E25F}" presName="parentText" presStyleLbl="node1" presStyleIdx="2" presStyleCnt="5">
        <dgm:presLayoutVars>
          <dgm:chMax val="0"/>
          <dgm:bulletEnabled val="1"/>
        </dgm:presLayoutVars>
      </dgm:prSet>
      <dgm:spPr/>
      <dgm:t>
        <a:bodyPr/>
        <a:lstStyle/>
        <a:p>
          <a:endParaRPr lang="en-US"/>
        </a:p>
      </dgm:t>
    </dgm:pt>
    <dgm:pt modelId="{B6D629A4-79D5-47D0-9250-07706244829C}" type="pres">
      <dgm:prSet presAssocID="{4FF05394-E97C-4B7B-9F80-DD4DC7A5E25F}" presName="negativeSpace" presStyleCnt="0"/>
      <dgm:spPr/>
    </dgm:pt>
    <dgm:pt modelId="{6C63E12F-5CF5-4CAF-9CB4-2B79C86C6C95}" type="pres">
      <dgm:prSet presAssocID="{4FF05394-E97C-4B7B-9F80-DD4DC7A5E25F}" presName="childText" presStyleLbl="conFgAcc1" presStyleIdx="2" presStyleCnt="5">
        <dgm:presLayoutVars>
          <dgm:bulletEnabled val="1"/>
        </dgm:presLayoutVars>
      </dgm:prSet>
      <dgm:spPr>
        <a:ln>
          <a:solidFill>
            <a:srgbClr val="0000FF"/>
          </a:solidFill>
        </a:ln>
      </dgm:spPr>
    </dgm:pt>
    <dgm:pt modelId="{22A95272-5F8C-4992-920B-0D0ABE02A890}" type="pres">
      <dgm:prSet presAssocID="{A73591D8-267F-48ED-B9A0-D44F345377DC}" presName="spaceBetweenRectangles" presStyleCnt="0"/>
      <dgm:spPr/>
    </dgm:pt>
    <dgm:pt modelId="{E2981D9F-266F-48C2-9C2D-7FEFA9CFADFA}" type="pres">
      <dgm:prSet presAssocID="{E2AA2112-04C2-4591-B6BD-F716A027D764}" presName="parentLin" presStyleCnt="0"/>
      <dgm:spPr/>
    </dgm:pt>
    <dgm:pt modelId="{8F726F18-DBF6-401E-BBE2-D64155ADEC48}" type="pres">
      <dgm:prSet presAssocID="{E2AA2112-04C2-4591-B6BD-F716A027D764}" presName="parentLeftMargin" presStyleLbl="node1" presStyleIdx="2" presStyleCnt="5"/>
      <dgm:spPr/>
      <dgm:t>
        <a:bodyPr/>
        <a:lstStyle/>
        <a:p>
          <a:endParaRPr lang="en-US"/>
        </a:p>
      </dgm:t>
    </dgm:pt>
    <dgm:pt modelId="{D9F38505-DDFF-4C4F-9736-06D544102703}" type="pres">
      <dgm:prSet presAssocID="{E2AA2112-04C2-4591-B6BD-F716A027D764}" presName="parentText" presStyleLbl="node1" presStyleIdx="3" presStyleCnt="5">
        <dgm:presLayoutVars>
          <dgm:chMax val="0"/>
          <dgm:bulletEnabled val="1"/>
        </dgm:presLayoutVars>
      </dgm:prSet>
      <dgm:spPr/>
      <dgm:t>
        <a:bodyPr/>
        <a:lstStyle/>
        <a:p>
          <a:endParaRPr lang="en-US"/>
        </a:p>
      </dgm:t>
    </dgm:pt>
    <dgm:pt modelId="{7B1784EB-61BF-4D9E-9CF1-DB2556CF9854}" type="pres">
      <dgm:prSet presAssocID="{E2AA2112-04C2-4591-B6BD-F716A027D764}" presName="negativeSpace" presStyleCnt="0"/>
      <dgm:spPr/>
    </dgm:pt>
    <dgm:pt modelId="{50A76A3F-BFE0-4F3F-9FAC-5C79D02F4DA7}" type="pres">
      <dgm:prSet presAssocID="{E2AA2112-04C2-4591-B6BD-F716A027D764}" presName="childText" presStyleLbl="conFgAcc1" presStyleIdx="3" presStyleCnt="5">
        <dgm:presLayoutVars>
          <dgm:bulletEnabled val="1"/>
        </dgm:presLayoutVars>
      </dgm:prSet>
      <dgm:spPr>
        <a:ln>
          <a:solidFill>
            <a:srgbClr val="7030A0"/>
          </a:solidFill>
        </a:ln>
      </dgm:spPr>
    </dgm:pt>
    <dgm:pt modelId="{C52C69CD-89B0-478F-BE5F-D0091F514A59}" type="pres">
      <dgm:prSet presAssocID="{CD7922EF-1FB1-4CF8-8074-D9348AFE6AED}" presName="spaceBetweenRectangles" presStyleCnt="0"/>
      <dgm:spPr/>
    </dgm:pt>
    <dgm:pt modelId="{94E26AFD-CBD7-4BB2-87EE-0A015BCC2954}" type="pres">
      <dgm:prSet presAssocID="{DC6ADAFE-D187-4945-8E2C-540441F87D5B}" presName="parentLin" presStyleCnt="0"/>
      <dgm:spPr/>
    </dgm:pt>
    <dgm:pt modelId="{0881D3BC-86DF-4431-AC4F-622F717D4F2E}" type="pres">
      <dgm:prSet presAssocID="{DC6ADAFE-D187-4945-8E2C-540441F87D5B}" presName="parentLeftMargin" presStyleLbl="node1" presStyleIdx="3" presStyleCnt="5"/>
      <dgm:spPr/>
      <dgm:t>
        <a:bodyPr/>
        <a:lstStyle/>
        <a:p>
          <a:endParaRPr lang="en-US"/>
        </a:p>
      </dgm:t>
    </dgm:pt>
    <dgm:pt modelId="{56832A3E-4954-45CE-B971-B94B15F70991}" type="pres">
      <dgm:prSet presAssocID="{DC6ADAFE-D187-4945-8E2C-540441F87D5B}" presName="parentText" presStyleLbl="node1" presStyleIdx="4" presStyleCnt="5">
        <dgm:presLayoutVars>
          <dgm:chMax val="0"/>
          <dgm:bulletEnabled val="1"/>
        </dgm:presLayoutVars>
      </dgm:prSet>
      <dgm:spPr/>
      <dgm:t>
        <a:bodyPr/>
        <a:lstStyle/>
        <a:p>
          <a:endParaRPr lang="en-US"/>
        </a:p>
      </dgm:t>
    </dgm:pt>
    <dgm:pt modelId="{31C785D4-B0C5-4D02-A539-F7719EA9D520}" type="pres">
      <dgm:prSet presAssocID="{DC6ADAFE-D187-4945-8E2C-540441F87D5B}" presName="negativeSpace" presStyleCnt="0"/>
      <dgm:spPr/>
    </dgm:pt>
    <dgm:pt modelId="{1DDBA024-BD5B-4388-8461-E9952D9ACE1C}" type="pres">
      <dgm:prSet presAssocID="{DC6ADAFE-D187-4945-8E2C-540441F87D5B}" presName="childText" presStyleLbl="conFgAcc1" presStyleIdx="4" presStyleCnt="5">
        <dgm:presLayoutVars>
          <dgm:bulletEnabled val="1"/>
        </dgm:presLayoutVars>
      </dgm:prSet>
      <dgm:spPr>
        <a:ln>
          <a:solidFill>
            <a:srgbClr val="00FFFF"/>
          </a:solidFill>
        </a:ln>
      </dgm:spPr>
    </dgm:pt>
  </dgm:ptLst>
  <dgm:cxnLst>
    <dgm:cxn modelId="{9E16F4F5-6F45-400D-975F-43E07FF436F6}" srcId="{07306919-2330-4D9D-B156-7CE65006F758}" destId="{4FF05394-E97C-4B7B-9F80-DD4DC7A5E25F}" srcOrd="2" destOrd="0" parTransId="{87C576A8-3830-468D-87C1-F6579B04AB74}" sibTransId="{A73591D8-267F-48ED-B9A0-D44F345377DC}"/>
    <dgm:cxn modelId="{E1C8D054-0D28-41C8-8478-64AF8B8432F7}" type="presOf" srcId="{4FF05394-E97C-4B7B-9F80-DD4DC7A5E25F}" destId="{96D7D879-BFDB-4584-B9BE-C2E63B9BFD80}" srcOrd="0" destOrd="0" presId="urn:microsoft.com/office/officeart/2005/8/layout/list1"/>
    <dgm:cxn modelId="{9CE31681-E624-4EEC-AAFC-054CB7E4BFBF}" type="presOf" srcId="{DC6ADAFE-D187-4945-8E2C-540441F87D5B}" destId="{56832A3E-4954-45CE-B971-B94B15F70991}" srcOrd="1" destOrd="0" presId="urn:microsoft.com/office/officeart/2005/8/layout/list1"/>
    <dgm:cxn modelId="{F668EE90-F7E1-4735-AC0A-F7703AB90FE2}" srcId="{07306919-2330-4D9D-B156-7CE65006F758}" destId="{CBC0284C-3E4E-419A-827A-6354B95CE987}" srcOrd="0" destOrd="0" parTransId="{43D47494-BF5E-46D4-ACA1-7907279F1DDF}" sibTransId="{2A83C3CA-A128-4634-A0EB-83E5803FC191}"/>
    <dgm:cxn modelId="{09C5FD93-7301-427A-B4B1-A5BDE4852A13}" type="presOf" srcId="{CBC0284C-3E4E-419A-827A-6354B95CE987}" destId="{3F066157-4634-40DE-A611-CE727CC0A9AA}" srcOrd="0" destOrd="0" presId="urn:microsoft.com/office/officeart/2005/8/layout/list1"/>
    <dgm:cxn modelId="{1D3DC182-37EB-44DD-B037-19F5E373682F}" srcId="{07306919-2330-4D9D-B156-7CE65006F758}" destId="{B8C87DC1-3EFC-43DE-A842-27E40558E0DC}" srcOrd="1" destOrd="0" parTransId="{C1B161E6-09B3-4868-9723-EDFE01A62347}" sibTransId="{7A309F97-DFC4-47D1-9AA2-B40A616F672C}"/>
    <dgm:cxn modelId="{353E1AFA-7A74-40DD-AB1C-ED8D56B8A09C}" type="presOf" srcId="{E2AA2112-04C2-4591-B6BD-F716A027D764}" destId="{8F726F18-DBF6-401E-BBE2-D64155ADEC48}" srcOrd="0" destOrd="0" presId="urn:microsoft.com/office/officeart/2005/8/layout/list1"/>
    <dgm:cxn modelId="{A1296A71-1F30-4B84-8390-FAEB91E1DF79}" srcId="{07306919-2330-4D9D-B156-7CE65006F758}" destId="{E2AA2112-04C2-4591-B6BD-F716A027D764}" srcOrd="3" destOrd="0" parTransId="{B7AFB498-9769-4DC5-AF91-68D337F7EFB7}" sibTransId="{CD7922EF-1FB1-4CF8-8074-D9348AFE6AED}"/>
    <dgm:cxn modelId="{7A8902C6-8666-4006-90EB-666A3B0B6C68}" type="presOf" srcId="{B8C87DC1-3EFC-43DE-A842-27E40558E0DC}" destId="{3CB213D9-4F5A-45A8-802E-B07B85D576C2}" srcOrd="1" destOrd="0" presId="urn:microsoft.com/office/officeart/2005/8/layout/list1"/>
    <dgm:cxn modelId="{D71368F4-E17D-4381-BB41-AE05ECA54F65}" type="presOf" srcId="{DC6ADAFE-D187-4945-8E2C-540441F87D5B}" destId="{0881D3BC-86DF-4431-AC4F-622F717D4F2E}" srcOrd="0" destOrd="0" presId="urn:microsoft.com/office/officeart/2005/8/layout/list1"/>
    <dgm:cxn modelId="{780E4B86-3794-4BEC-9026-7788B05BE793}" type="presOf" srcId="{CBC0284C-3E4E-419A-827A-6354B95CE987}" destId="{F1725BA4-CECC-4477-A30E-5B20B17A788E}" srcOrd="1" destOrd="0" presId="urn:microsoft.com/office/officeart/2005/8/layout/list1"/>
    <dgm:cxn modelId="{33BF306F-C1FA-4A1A-A56C-1371D613F08B}" type="presOf" srcId="{4FF05394-E97C-4B7B-9F80-DD4DC7A5E25F}" destId="{08FFFDDD-D2D6-49C0-AA0F-6EC7D8163C69}" srcOrd="1" destOrd="0" presId="urn:microsoft.com/office/officeart/2005/8/layout/list1"/>
    <dgm:cxn modelId="{148811C2-6AB6-4B7A-B2E0-11BFC099C4A0}" type="presOf" srcId="{B8C87DC1-3EFC-43DE-A842-27E40558E0DC}" destId="{DA7C3482-FF04-4D38-BDC8-FD55837A3814}" srcOrd="0" destOrd="0" presId="urn:microsoft.com/office/officeart/2005/8/layout/list1"/>
    <dgm:cxn modelId="{10085985-30CD-4F7C-B6A5-1B7A5BD20D16}" type="presOf" srcId="{07306919-2330-4D9D-B156-7CE65006F758}" destId="{2239C147-41D4-4861-BF1F-EFF2F40DE0E9}" srcOrd="0" destOrd="0" presId="urn:microsoft.com/office/officeart/2005/8/layout/list1"/>
    <dgm:cxn modelId="{6B7FB63C-D85F-4DC6-81CF-912C22E2A35A}" type="presOf" srcId="{E2AA2112-04C2-4591-B6BD-F716A027D764}" destId="{D9F38505-DDFF-4C4F-9736-06D544102703}" srcOrd="1" destOrd="0" presId="urn:microsoft.com/office/officeart/2005/8/layout/list1"/>
    <dgm:cxn modelId="{CF6CDEA1-25C6-4878-96CB-C294DED93A21}" srcId="{07306919-2330-4D9D-B156-7CE65006F758}" destId="{DC6ADAFE-D187-4945-8E2C-540441F87D5B}" srcOrd="4" destOrd="0" parTransId="{822AAC7E-3D9F-4835-A027-2C073D2440F4}" sibTransId="{D90660B1-806B-4E26-B166-6B0C50956F90}"/>
    <dgm:cxn modelId="{CCBE96B7-CE7B-4A30-8CF6-4DA1BC77F7E3}" type="presParOf" srcId="{2239C147-41D4-4861-BF1F-EFF2F40DE0E9}" destId="{13E4F6C0-8E61-4534-A1EC-5D8D602629AD}" srcOrd="0" destOrd="0" presId="urn:microsoft.com/office/officeart/2005/8/layout/list1"/>
    <dgm:cxn modelId="{0B1F6444-0B7A-403F-9431-3E882B1E68B4}" type="presParOf" srcId="{13E4F6C0-8E61-4534-A1EC-5D8D602629AD}" destId="{3F066157-4634-40DE-A611-CE727CC0A9AA}" srcOrd="0" destOrd="0" presId="urn:microsoft.com/office/officeart/2005/8/layout/list1"/>
    <dgm:cxn modelId="{B3C97693-18C0-4C6C-B291-F9F786AC0DFC}" type="presParOf" srcId="{13E4F6C0-8E61-4534-A1EC-5D8D602629AD}" destId="{F1725BA4-CECC-4477-A30E-5B20B17A788E}" srcOrd="1" destOrd="0" presId="urn:microsoft.com/office/officeart/2005/8/layout/list1"/>
    <dgm:cxn modelId="{5CED2F3D-B129-4E0B-B922-300B487BF566}" type="presParOf" srcId="{2239C147-41D4-4861-BF1F-EFF2F40DE0E9}" destId="{FE10AAD4-D268-4D8D-B625-2D27C168A638}" srcOrd="1" destOrd="0" presId="urn:microsoft.com/office/officeart/2005/8/layout/list1"/>
    <dgm:cxn modelId="{EA0080FF-E12E-4C88-B246-1EC248608F93}" type="presParOf" srcId="{2239C147-41D4-4861-BF1F-EFF2F40DE0E9}" destId="{44E9DDEE-588D-4730-84B4-3B6266630ED6}" srcOrd="2" destOrd="0" presId="urn:microsoft.com/office/officeart/2005/8/layout/list1"/>
    <dgm:cxn modelId="{3237FEDE-3E98-4702-A5C7-B0CBEB985159}" type="presParOf" srcId="{2239C147-41D4-4861-BF1F-EFF2F40DE0E9}" destId="{DD151625-991F-43B6-BFC5-2D21A616DFF5}" srcOrd="3" destOrd="0" presId="urn:microsoft.com/office/officeart/2005/8/layout/list1"/>
    <dgm:cxn modelId="{3154C943-3BDB-49D7-B1D5-F0AB1CD45092}" type="presParOf" srcId="{2239C147-41D4-4861-BF1F-EFF2F40DE0E9}" destId="{F9E442CA-6B80-420F-B080-D2A9DDC6F02F}" srcOrd="4" destOrd="0" presId="urn:microsoft.com/office/officeart/2005/8/layout/list1"/>
    <dgm:cxn modelId="{5AC5D33A-31D0-4457-9307-44306C0DBCDB}" type="presParOf" srcId="{F9E442CA-6B80-420F-B080-D2A9DDC6F02F}" destId="{DA7C3482-FF04-4D38-BDC8-FD55837A3814}" srcOrd="0" destOrd="0" presId="urn:microsoft.com/office/officeart/2005/8/layout/list1"/>
    <dgm:cxn modelId="{6E19C0EE-7D62-4FC2-8E1E-61E3B4588393}" type="presParOf" srcId="{F9E442CA-6B80-420F-B080-D2A9DDC6F02F}" destId="{3CB213D9-4F5A-45A8-802E-B07B85D576C2}" srcOrd="1" destOrd="0" presId="urn:microsoft.com/office/officeart/2005/8/layout/list1"/>
    <dgm:cxn modelId="{E43AE1C4-2625-4D6F-BCCA-549FE6574F54}" type="presParOf" srcId="{2239C147-41D4-4861-BF1F-EFF2F40DE0E9}" destId="{14D495E5-DE15-4198-97A1-B5D88164F7D0}" srcOrd="5" destOrd="0" presId="urn:microsoft.com/office/officeart/2005/8/layout/list1"/>
    <dgm:cxn modelId="{CA88E578-7B5F-4448-A381-B78512E4491C}" type="presParOf" srcId="{2239C147-41D4-4861-BF1F-EFF2F40DE0E9}" destId="{8A7BF0D6-A1B4-461B-AFC7-78221A6EF262}" srcOrd="6" destOrd="0" presId="urn:microsoft.com/office/officeart/2005/8/layout/list1"/>
    <dgm:cxn modelId="{8B44E2C6-F0AD-44D5-914B-B59D20CCF8B3}" type="presParOf" srcId="{2239C147-41D4-4861-BF1F-EFF2F40DE0E9}" destId="{AB11C152-ABD8-4AD1-9A47-91EEAE7B06FD}" srcOrd="7" destOrd="0" presId="urn:microsoft.com/office/officeart/2005/8/layout/list1"/>
    <dgm:cxn modelId="{464209F6-5B8D-4A7F-9722-4A06F8024BF1}" type="presParOf" srcId="{2239C147-41D4-4861-BF1F-EFF2F40DE0E9}" destId="{35CBE326-77DF-4787-86A5-4792E1C53360}" srcOrd="8" destOrd="0" presId="urn:microsoft.com/office/officeart/2005/8/layout/list1"/>
    <dgm:cxn modelId="{EF99658E-72C7-4394-BF58-E6C7EC569223}" type="presParOf" srcId="{35CBE326-77DF-4787-86A5-4792E1C53360}" destId="{96D7D879-BFDB-4584-B9BE-C2E63B9BFD80}" srcOrd="0" destOrd="0" presId="urn:microsoft.com/office/officeart/2005/8/layout/list1"/>
    <dgm:cxn modelId="{21281693-1264-4B34-ABC3-1559DBD048B3}" type="presParOf" srcId="{35CBE326-77DF-4787-86A5-4792E1C53360}" destId="{08FFFDDD-D2D6-49C0-AA0F-6EC7D8163C69}" srcOrd="1" destOrd="0" presId="urn:microsoft.com/office/officeart/2005/8/layout/list1"/>
    <dgm:cxn modelId="{BE26205F-1AA9-4F21-BD75-5A110E3B3CF4}" type="presParOf" srcId="{2239C147-41D4-4861-BF1F-EFF2F40DE0E9}" destId="{B6D629A4-79D5-47D0-9250-07706244829C}" srcOrd="9" destOrd="0" presId="urn:microsoft.com/office/officeart/2005/8/layout/list1"/>
    <dgm:cxn modelId="{45E3899B-15C7-474A-9D7C-215A36FA66EB}" type="presParOf" srcId="{2239C147-41D4-4861-BF1F-EFF2F40DE0E9}" destId="{6C63E12F-5CF5-4CAF-9CB4-2B79C86C6C95}" srcOrd="10" destOrd="0" presId="urn:microsoft.com/office/officeart/2005/8/layout/list1"/>
    <dgm:cxn modelId="{240FDCAB-2A67-4324-85DD-1FFDA15A20B6}" type="presParOf" srcId="{2239C147-41D4-4861-BF1F-EFF2F40DE0E9}" destId="{22A95272-5F8C-4992-920B-0D0ABE02A890}" srcOrd="11" destOrd="0" presId="urn:microsoft.com/office/officeart/2005/8/layout/list1"/>
    <dgm:cxn modelId="{55C4DC9C-4454-4181-9217-91E916ECE5B3}" type="presParOf" srcId="{2239C147-41D4-4861-BF1F-EFF2F40DE0E9}" destId="{E2981D9F-266F-48C2-9C2D-7FEFA9CFADFA}" srcOrd="12" destOrd="0" presId="urn:microsoft.com/office/officeart/2005/8/layout/list1"/>
    <dgm:cxn modelId="{44587DAD-AA75-48A1-A69C-A829DBC14DEA}" type="presParOf" srcId="{E2981D9F-266F-48C2-9C2D-7FEFA9CFADFA}" destId="{8F726F18-DBF6-401E-BBE2-D64155ADEC48}" srcOrd="0" destOrd="0" presId="urn:microsoft.com/office/officeart/2005/8/layout/list1"/>
    <dgm:cxn modelId="{B5F13399-645B-426C-8568-D17454A1E980}" type="presParOf" srcId="{E2981D9F-266F-48C2-9C2D-7FEFA9CFADFA}" destId="{D9F38505-DDFF-4C4F-9736-06D544102703}" srcOrd="1" destOrd="0" presId="urn:microsoft.com/office/officeart/2005/8/layout/list1"/>
    <dgm:cxn modelId="{2DD91946-645F-4531-83CD-8B6E92EA0546}" type="presParOf" srcId="{2239C147-41D4-4861-BF1F-EFF2F40DE0E9}" destId="{7B1784EB-61BF-4D9E-9CF1-DB2556CF9854}" srcOrd="13" destOrd="0" presId="urn:microsoft.com/office/officeart/2005/8/layout/list1"/>
    <dgm:cxn modelId="{7B126D7D-2EA0-479D-A100-20793925E1C7}" type="presParOf" srcId="{2239C147-41D4-4861-BF1F-EFF2F40DE0E9}" destId="{50A76A3F-BFE0-4F3F-9FAC-5C79D02F4DA7}" srcOrd="14" destOrd="0" presId="urn:microsoft.com/office/officeart/2005/8/layout/list1"/>
    <dgm:cxn modelId="{91C21DD9-0BE7-4A10-B60B-C15E5CE56479}" type="presParOf" srcId="{2239C147-41D4-4861-BF1F-EFF2F40DE0E9}" destId="{C52C69CD-89B0-478F-BE5F-D0091F514A59}" srcOrd="15" destOrd="0" presId="urn:microsoft.com/office/officeart/2005/8/layout/list1"/>
    <dgm:cxn modelId="{472765E0-8FA2-4442-A818-444AAF5FBF12}" type="presParOf" srcId="{2239C147-41D4-4861-BF1F-EFF2F40DE0E9}" destId="{94E26AFD-CBD7-4BB2-87EE-0A015BCC2954}" srcOrd="16" destOrd="0" presId="urn:microsoft.com/office/officeart/2005/8/layout/list1"/>
    <dgm:cxn modelId="{0CA3F6A6-C077-40FA-A65E-1CDC5CFB73B6}" type="presParOf" srcId="{94E26AFD-CBD7-4BB2-87EE-0A015BCC2954}" destId="{0881D3BC-86DF-4431-AC4F-622F717D4F2E}" srcOrd="0" destOrd="0" presId="urn:microsoft.com/office/officeart/2005/8/layout/list1"/>
    <dgm:cxn modelId="{7625DA72-6C94-410E-BA61-C90B08C20EBB}" type="presParOf" srcId="{94E26AFD-CBD7-4BB2-87EE-0A015BCC2954}" destId="{56832A3E-4954-45CE-B971-B94B15F70991}" srcOrd="1" destOrd="0" presId="urn:microsoft.com/office/officeart/2005/8/layout/list1"/>
    <dgm:cxn modelId="{8B2FF3D2-3A38-4CF6-8CF4-A94E12395F39}" type="presParOf" srcId="{2239C147-41D4-4861-BF1F-EFF2F40DE0E9}" destId="{31C785D4-B0C5-4D02-A539-F7719EA9D520}" srcOrd="17" destOrd="0" presId="urn:microsoft.com/office/officeart/2005/8/layout/list1"/>
    <dgm:cxn modelId="{6F7F8F3F-5A1B-4932-9FCB-625DFEC0BE14}" type="presParOf" srcId="{2239C147-41D4-4861-BF1F-EFF2F40DE0E9}" destId="{1DDBA024-BD5B-4388-8461-E9952D9ACE1C}"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115614" y="-935954"/>
          <a:ext cx="7282108" cy="7282108"/>
        </a:xfrm>
        <a:prstGeom prst="blockArc">
          <a:avLst>
            <a:gd name="adj1" fmla="val 18900000"/>
            <a:gd name="adj2" fmla="val 2700000"/>
            <a:gd name="adj3" fmla="val 29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750935" y="541020"/>
          <a:ext cx="8192181" cy="1082040"/>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1. Giác sơ đồ trên máy tính với phần mềm Gerber Technology – Accumark</a:t>
          </a:r>
          <a:endParaRPr lang="en-US" sz="2600" kern="1200"/>
        </a:p>
      </dsp:txBody>
      <dsp:txXfrm>
        <a:off x="750935" y="541020"/>
        <a:ext cx="8192181" cy="1082040"/>
      </dsp:txXfrm>
    </dsp:sp>
    <dsp:sp modelId="{D9A196BA-9014-4600-9E53-77AD77C7300C}">
      <dsp:nvSpPr>
        <dsp:cNvPr id="0" name=""/>
        <dsp:cNvSpPr/>
      </dsp:nvSpPr>
      <dsp:spPr>
        <a:xfrm>
          <a:off x="74660" y="405765"/>
          <a:ext cx="1352550" cy="1352550"/>
        </a:xfrm>
        <a:prstGeom prst="ellipse">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588A16F-7F4E-4A50-B952-589A958CDB24}">
      <dsp:nvSpPr>
        <dsp:cNvPr id="0" name=""/>
        <dsp:cNvSpPr/>
      </dsp:nvSpPr>
      <dsp:spPr>
        <a:xfrm>
          <a:off x="1144257" y="2164080"/>
          <a:ext cx="7798859" cy="1082040"/>
        </a:xfrm>
        <a:prstGeom prst="rect">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2. Các lệnh thường dùng trong giác sơ đồ với phần mềm Gerber Technology – Accumark</a:t>
          </a:r>
          <a:endParaRPr lang="en-US" sz="2600" kern="1200"/>
        </a:p>
      </dsp:txBody>
      <dsp:txXfrm>
        <a:off x="1144257" y="2164080"/>
        <a:ext cx="7798859" cy="1082040"/>
      </dsp:txXfrm>
    </dsp:sp>
    <dsp:sp modelId="{3C4FEECA-1254-41E8-BAE8-E45561F0636D}">
      <dsp:nvSpPr>
        <dsp:cNvPr id="0" name=""/>
        <dsp:cNvSpPr/>
      </dsp:nvSpPr>
      <dsp:spPr>
        <a:xfrm>
          <a:off x="467982" y="2028825"/>
          <a:ext cx="1352550" cy="1352550"/>
        </a:xfrm>
        <a:prstGeom prst="ellipse">
          <a:avLst/>
        </a:prstGeom>
        <a:solidFill>
          <a:schemeClr val="accent1">
            <a:lumMod val="9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3FB4EA1-9FF9-44CE-B4CC-E03D33CC065E}">
      <dsp:nvSpPr>
        <dsp:cNvPr id="0" name=""/>
        <dsp:cNvSpPr/>
      </dsp:nvSpPr>
      <dsp:spPr>
        <a:xfrm>
          <a:off x="750935" y="3787140"/>
          <a:ext cx="8192181" cy="1082040"/>
        </a:xfrm>
        <a:prstGeom prst="rect">
          <a:avLst/>
        </a:prstGeom>
        <a:solidFill>
          <a:schemeClr val="accent1">
            <a:lumMod val="9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858869" tIns="66040" rIns="66040" bIns="66040" numCol="1" spcCol="1270" anchor="ctr" anchorCtr="0">
          <a:noAutofit/>
        </a:bodyPr>
        <a:lstStyle/>
        <a:p>
          <a:pPr lvl="0" algn="l" defTabSz="1155700">
            <a:lnSpc>
              <a:spcPct val="90000"/>
            </a:lnSpc>
            <a:spcBef>
              <a:spcPct val="0"/>
            </a:spcBef>
            <a:spcAft>
              <a:spcPct val="35000"/>
            </a:spcAft>
          </a:pPr>
          <a:r>
            <a:rPr lang="en-US" sz="2600" kern="1200" smtClean="0"/>
            <a:t>3. Cách in sơ đồ giác mẫu trên máy in sơ đồ</a:t>
          </a:r>
          <a:r>
            <a:rPr lang="en-US" sz="2600" b="1" kern="1200" smtClean="0"/>
            <a:t> </a:t>
          </a:r>
          <a:endParaRPr lang="en-US" sz="2600" kern="1200"/>
        </a:p>
      </dsp:txBody>
      <dsp:txXfrm>
        <a:off x="750935" y="3787140"/>
        <a:ext cx="8192181" cy="1082040"/>
      </dsp:txXfrm>
    </dsp:sp>
    <dsp:sp modelId="{422A5316-6A8E-42C6-934F-322EDF6DF0C1}">
      <dsp:nvSpPr>
        <dsp:cNvPr id="0" name=""/>
        <dsp:cNvSpPr/>
      </dsp:nvSpPr>
      <dsp:spPr>
        <a:xfrm>
          <a:off x="74660" y="3651885"/>
          <a:ext cx="1352550" cy="1352550"/>
        </a:xfrm>
        <a:prstGeom prst="ellipse">
          <a:avLst/>
        </a:prstGeom>
        <a:solidFill>
          <a:schemeClr val="accent1">
            <a:lumMod val="5000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E9DDEE-588D-4730-84B4-3B6266630ED6}">
      <dsp:nvSpPr>
        <dsp:cNvPr id="0" name=""/>
        <dsp:cNvSpPr/>
      </dsp:nvSpPr>
      <dsp:spPr>
        <a:xfrm>
          <a:off x="0" y="780183"/>
          <a:ext cx="8686800" cy="579600"/>
        </a:xfrm>
        <a:prstGeom prst="rect">
          <a:avLst/>
        </a:prstGeom>
        <a:solidFill>
          <a:schemeClr val="lt1">
            <a:alpha val="90000"/>
            <a:hueOff val="0"/>
            <a:satOff val="0"/>
            <a:lumOff val="0"/>
            <a:alphaOff val="0"/>
          </a:schemeClr>
        </a:solidFill>
        <a:ln w="12700" cap="flat" cmpd="sng" algn="ctr">
          <a:solidFill>
            <a:srgbClr val="FFC000"/>
          </a:solidFill>
          <a:prstDash val="solid"/>
          <a:miter lim="800000"/>
        </a:ln>
        <a:effectLst/>
      </dsp:spPr>
      <dsp:style>
        <a:lnRef idx="2">
          <a:scrgbClr r="0" g="0" b="0"/>
        </a:lnRef>
        <a:fillRef idx="1">
          <a:scrgbClr r="0" g="0" b="0"/>
        </a:fillRef>
        <a:effectRef idx="0">
          <a:scrgbClr r="0" g="0" b="0"/>
        </a:effectRef>
        <a:fontRef idx="minor"/>
      </dsp:style>
    </dsp:sp>
    <dsp:sp modelId="{F1725BA4-CECC-4477-A30E-5B20B17A788E}">
      <dsp:nvSpPr>
        <dsp:cNvPr id="0" name=""/>
        <dsp:cNvSpPr/>
      </dsp:nvSpPr>
      <dsp:spPr>
        <a:xfrm>
          <a:off x="434340" y="440703"/>
          <a:ext cx="6080760" cy="67896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View:</a:t>
          </a:r>
          <a:r>
            <a:rPr lang="en-US" sz="2300" kern="1200" smtClean="0"/>
            <a:t> Xem lại sơ đồ </a:t>
          </a:r>
          <a:endParaRPr lang="en-US" sz="2300" kern="1200"/>
        </a:p>
      </dsp:txBody>
      <dsp:txXfrm>
        <a:off x="467484" y="473847"/>
        <a:ext cx="6014472" cy="612672"/>
      </dsp:txXfrm>
    </dsp:sp>
    <dsp:sp modelId="{8A7BF0D6-A1B4-461B-AFC7-78221A6EF262}">
      <dsp:nvSpPr>
        <dsp:cNvPr id="0" name=""/>
        <dsp:cNvSpPr/>
      </dsp:nvSpPr>
      <dsp:spPr>
        <a:xfrm>
          <a:off x="0" y="1823463"/>
          <a:ext cx="8686800" cy="579600"/>
        </a:xfrm>
        <a:prstGeom prst="rect">
          <a:avLst/>
        </a:prstGeom>
        <a:solidFill>
          <a:schemeClr val="lt1">
            <a:alpha val="90000"/>
            <a:hueOff val="0"/>
            <a:satOff val="0"/>
            <a:lumOff val="0"/>
            <a:alphaOff val="0"/>
          </a:schemeClr>
        </a:solidFill>
        <a:ln w="12700" cap="flat" cmpd="sng" algn="ctr">
          <a:solidFill>
            <a:srgbClr val="C00000"/>
          </a:solidFill>
          <a:prstDash val="solid"/>
          <a:miter lim="800000"/>
        </a:ln>
        <a:effectLst/>
      </dsp:spPr>
      <dsp:style>
        <a:lnRef idx="2">
          <a:scrgbClr r="0" g="0" b="0"/>
        </a:lnRef>
        <a:fillRef idx="1">
          <a:scrgbClr r="0" g="0" b="0"/>
        </a:fillRef>
        <a:effectRef idx="0">
          <a:scrgbClr r="0" g="0" b="0"/>
        </a:effectRef>
        <a:fontRef idx="minor"/>
      </dsp:style>
    </dsp:sp>
    <dsp:sp modelId="{3CB213D9-4F5A-45A8-802E-B07B85D576C2}">
      <dsp:nvSpPr>
        <dsp:cNvPr id="0" name=""/>
        <dsp:cNvSpPr/>
      </dsp:nvSpPr>
      <dsp:spPr>
        <a:xfrm>
          <a:off x="434340" y="1483983"/>
          <a:ext cx="6080760" cy="67896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Delete:</a:t>
          </a:r>
          <a:r>
            <a:rPr lang="en-US" sz="2300" kern="1200" smtClean="0"/>
            <a:t> Xóa sơ đồ trong hàng đợi</a:t>
          </a:r>
          <a:endParaRPr lang="en-US" sz="2300" kern="1200"/>
        </a:p>
      </dsp:txBody>
      <dsp:txXfrm>
        <a:off x="467484" y="1517127"/>
        <a:ext cx="6014472" cy="612672"/>
      </dsp:txXfrm>
    </dsp:sp>
    <dsp:sp modelId="{6C63E12F-5CF5-4CAF-9CB4-2B79C86C6C95}">
      <dsp:nvSpPr>
        <dsp:cNvPr id="0" name=""/>
        <dsp:cNvSpPr/>
      </dsp:nvSpPr>
      <dsp:spPr>
        <a:xfrm>
          <a:off x="0" y="2866743"/>
          <a:ext cx="8686800" cy="579600"/>
        </a:xfrm>
        <a:prstGeom prst="rect">
          <a:avLst/>
        </a:prstGeom>
        <a:solidFill>
          <a:schemeClr val="lt1">
            <a:alpha val="90000"/>
            <a:hueOff val="0"/>
            <a:satOff val="0"/>
            <a:lumOff val="0"/>
            <a:alphaOff val="0"/>
          </a:schemeClr>
        </a:solidFill>
        <a:ln w="12700" cap="flat" cmpd="sng" algn="ctr">
          <a:solidFill>
            <a:srgbClr val="0000FF"/>
          </a:solidFill>
          <a:prstDash val="solid"/>
          <a:miter lim="800000"/>
        </a:ln>
        <a:effectLst/>
      </dsp:spPr>
      <dsp:style>
        <a:lnRef idx="2">
          <a:scrgbClr r="0" g="0" b="0"/>
        </a:lnRef>
        <a:fillRef idx="1">
          <a:scrgbClr r="0" g="0" b="0"/>
        </a:fillRef>
        <a:effectRef idx="0">
          <a:scrgbClr r="0" g="0" b="0"/>
        </a:effectRef>
        <a:fontRef idx="minor"/>
      </dsp:style>
    </dsp:sp>
    <dsp:sp modelId="{08FFFDDD-D2D6-49C0-AA0F-6EC7D8163C69}">
      <dsp:nvSpPr>
        <dsp:cNvPr id="0" name=""/>
        <dsp:cNvSpPr/>
      </dsp:nvSpPr>
      <dsp:spPr>
        <a:xfrm>
          <a:off x="434340" y="2527263"/>
          <a:ext cx="6080760" cy="67896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Delete active:</a:t>
          </a:r>
          <a:r>
            <a:rPr lang="en-US" sz="2300" kern="1200" smtClean="0"/>
            <a:t> Xóa sơ đồ đang in. Sau khi dùng lệnh này phải bấm Restart Queue</a:t>
          </a:r>
          <a:endParaRPr lang="en-US" sz="2300" kern="1200"/>
        </a:p>
      </dsp:txBody>
      <dsp:txXfrm>
        <a:off x="467484" y="2560407"/>
        <a:ext cx="6014472" cy="612672"/>
      </dsp:txXfrm>
    </dsp:sp>
    <dsp:sp modelId="{50A76A3F-BFE0-4F3F-9FAC-5C79D02F4DA7}">
      <dsp:nvSpPr>
        <dsp:cNvPr id="0" name=""/>
        <dsp:cNvSpPr/>
      </dsp:nvSpPr>
      <dsp:spPr>
        <a:xfrm>
          <a:off x="0" y="3910023"/>
          <a:ext cx="8686800" cy="579600"/>
        </a:xfrm>
        <a:prstGeom prst="rect">
          <a:avLst/>
        </a:prstGeom>
        <a:solidFill>
          <a:schemeClr val="lt1">
            <a:alpha val="90000"/>
            <a:hueOff val="0"/>
            <a:satOff val="0"/>
            <a:lumOff val="0"/>
            <a:alphaOff val="0"/>
          </a:schemeClr>
        </a:solidFill>
        <a:ln w="12700" cap="flat" cmpd="sng" algn="ctr">
          <a:solidFill>
            <a:srgbClr val="7030A0"/>
          </a:solidFill>
          <a:prstDash val="solid"/>
          <a:miter lim="800000"/>
        </a:ln>
        <a:effectLst/>
      </dsp:spPr>
      <dsp:style>
        <a:lnRef idx="2">
          <a:scrgbClr r="0" g="0" b="0"/>
        </a:lnRef>
        <a:fillRef idx="1">
          <a:scrgbClr r="0" g="0" b="0"/>
        </a:fillRef>
        <a:effectRef idx="0">
          <a:scrgbClr r="0" g="0" b="0"/>
        </a:effectRef>
        <a:fontRef idx="minor"/>
      </dsp:style>
    </dsp:sp>
    <dsp:sp modelId="{D9F38505-DDFF-4C4F-9736-06D544102703}">
      <dsp:nvSpPr>
        <dsp:cNvPr id="0" name=""/>
        <dsp:cNvSpPr/>
      </dsp:nvSpPr>
      <dsp:spPr>
        <a:xfrm>
          <a:off x="434340" y="3570543"/>
          <a:ext cx="6080760" cy="678960"/>
        </a:xfrm>
        <a:prstGeom prst="round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Stop After:</a:t>
          </a:r>
          <a:r>
            <a:rPr lang="en-US" sz="2300" kern="1200" smtClean="0"/>
            <a:t> Dừng máy in sau khi vẽ xong sơ đồ</a:t>
          </a:r>
          <a:endParaRPr lang="en-US" sz="2300" kern="1200"/>
        </a:p>
      </dsp:txBody>
      <dsp:txXfrm>
        <a:off x="467484" y="3603687"/>
        <a:ext cx="6014472" cy="612672"/>
      </dsp:txXfrm>
    </dsp:sp>
    <dsp:sp modelId="{1DDBA024-BD5B-4388-8461-E9952D9ACE1C}">
      <dsp:nvSpPr>
        <dsp:cNvPr id="0" name=""/>
        <dsp:cNvSpPr/>
      </dsp:nvSpPr>
      <dsp:spPr>
        <a:xfrm>
          <a:off x="0" y="4953303"/>
          <a:ext cx="8686800" cy="579600"/>
        </a:xfrm>
        <a:prstGeom prst="rect">
          <a:avLst/>
        </a:prstGeom>
        <a:solidFill>
          <a:schemeClr val="lt1">
            <a:alpha val="90000"/>
            <a:hueOff val="0"/>
            <a:satOff val="0"/>
            <a:lumOff val="0"/>
            <a:alphaOff val="0"/>
          </a:schemeClr>
        </a:solidFill>
        <a:ln w="12700" cap="flat" cmpd="sng" algn="ctr">
          <a:solidFill>
            <a:srgbClr val="00FFFF"/>
          </a:solidFill>
          <a:prstDash val="solid"/>
          <a:miter lim="800000"/>
        </a:ln>
        <a:effectLst/>
      </dsp:spPr>
      <dsp:style>
        <a:lnRef idx="2">
          <a:scrgbClr r="0" g="0" b="0"/>
        </a:lnRef>
        <a:fillRef idx="1">
          <a:scrgbClr r="0" g="0" b="0"/>
        </a:fillRef>
        <a:effectRef idx="0">
          <a:scrgbClr r="0" g="0" b="0"/>
        </a:effectRef>
        <a:fontRef idx="minor"/>
      </dsp:style>
    </dsp:sp>
    <dsp:sp modelId="{56832A3E-4954-45CE-B971-B94B15F70991}">
      <dsp:nvSpPr>
        <dsp:cNvPr id="0" name=""/>
        <dsp:cNvSpPr/>
      </dsp:nvSpPr>
      <dsp:spPr>
        <a:xfrm>
          <a:off x="434340" y="4613823"/>
          <a:ext cx="6080760" cy="678960"/>
        </a:xfrm>
        <a:prstGeom prst="roundRect">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9838" tIns="0" rIns="229838" bIns="0" numCol="1" spcCol="1270" anchor="ctr" anchorCtr="0">
          <a:noAutofit/>
        </a:bodyPr>
        <a:lstStyle/>
        <a:p>
          <a:pPr lvl="0" algn="l" defTabSz="1022350">
            <a:lnSpc>
              <a:spcPct val="90000"/>
            </a:lnSpc>
            <a:spcBef>
              <a:spcPct val="0"/>
            </a:spcBef>
            <a:spcAft>
              <a:spcPct val="35000"/>
            </a:spcAft>
          </a:pPr>
          <a:r>
            <a:rPr lang="en-US" sz="2300" b="1" kern="1200" smtClean="0"/>
            <a:t>Plot now:</a:t>
          </a:r>
          <a:r>
            <a:rPr lang="en-US" sz="2300" kern="1200" smtClean="0"/>
            <a:t> Ưu tiên in trước</a:t>
          </a:r>
          <a:endParaRPr lang="en-US" sz="2300" kern="1200"/>
        </a:p>
      </dsp:txBody>
      <dsp:txXfrm>
        <a:off x="467484" y="4646967"/>
        <a:ext cx="6014472" cy="612672"/>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2999408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txBox="1">
            <a:spLocks noGrp="1" noChangeArrowheads="1"/>
          </p:cNvSpPr>
          <p:nvPr/>
        </p:nvSpPr>
        <p:spPr bwMode="auto">
          <a:xfrm>
            <a:off x="3884613"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F2B4AB-561E-4D17-99FF-2B1A41569F1A}" type="slidenum">
              <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en-US" altLang="en-US" smtClean="0"/>
          </a:p>
        </p:txBody>
      </p:sp>
    </p:spTree>
    <p:extLst>
      <p:ext uri="{BB962C8B-B14F-4D97-AF65-F5344CB8AC3E}">
        <p14:creationId xmlns:p14="http://schemas.microsoft.com/office/powerpoint/2010/main" val="31049383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3BCDEEBC-B7F6-44B7-9DFE-BB722161386A}" type="slidenum">
              <a:rPr lang="en-US" altLang="en-US" smtClean="0"/>
              <a:pPr>
                <a:defRPr/>
              </a:pPr>
              <a:t>7</a:t>
            </a:fld>
            <a:endParaRPr lang="en-US" altLang="en-US"/>
          </a:p>
        </p:txBody>
      </p:sp>
    </p:spTree>
    <p:extLst>
      <p:ext uri="{BB962C8B-B14F-4D97-AF65-F5344CB8AC3E}">
        <p14:creationId xmlns:p14="http://schemas.microsoft.com/office/powerpoint/2010/main" val="38389214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917821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92597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22947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345831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28126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897586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980310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35550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168232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48743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492146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08142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96579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763142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601175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770527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065273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868350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756629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316123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p:spPr>
        <p:txBody>
          <a:bodyPr/>
          <a:lstStyle/>
          <a:p>
            <a:endParaRPr lang="en-US" altLang="en-US" smtClean="0"/>
          </a:p>
        </p:txBody>
      </p:sp>
      <p:sp>
        <p:nvSpPr>
          <p:cNvPr id="86020"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B03BFE43-4A33-49D0-B66B-C68C45EB83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042712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a:defRPr/>
            </a:pPr>
            <a:endParaRPr lang="en-US" altLang="en-US"/>
          </a:p>
        </p:txBody>
      </p:sp>
      <p:sp>
        <p:nvSpPr>
          <p:cNvPr id="24" name="Rectangle 24"/>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25" name="Rectangle 25"/>
          <p:cNvSpPr>
            <a:spLocks noGrp="1" noChangeArrowheads="1"/>
          </p:cNvSpPr>
          <p:nvPr>
            <p:ph type="sldNum" sz="quarter" idx="12"/>
          </p:nvPr>
        </p:nvSpPr>
        <p:spPr/>
        <p:txBody>
          <a:bodyPr/>
          <a:lstStyle>
            <a:lvl1pPr>
              <a:defRPr/>
            </a:lvl1pPr>
          </a:lstStyle>
          <a:p>
            <a:pPr>
              <a:defRPr/>
            </a:pPr>
            <a:fld id="{0C12EB46-E651-4A32-B36D-2E914E999C4D}" type="slidenum">
              <a:rPr lang="en-US" altLang="en-US"/>
              <a:pPr>
                <a:defRPr/>
              </a:pPr>
              <a:t>‹#›</a:t>
            </a:fld>
            <a:endParaRPr lang="en-US" altLang="en-US"/>
          </a:p>
        </p:txBody>
      </p:sp>
    </p:spTree>
    <p:extLst>
      <p:ext uri="{BB962C8B-B14F-4D97-AF65-F5344CB8AC3E}">
        <p14:creationId xmlns:p14="http://schemas.microsoft.com/office/powerpoint/2010/main" val="946661759"/>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7D922915-A788-4AEC-AE0D-D561A1BC583C}" type="slidenum">
              <a:rPr lang="en-US" altLang="en-US"/>
              <a:pPr>
                <a:defRPr/>
              </a:pPr>
              <a:t>‹#›</a:t>
            </a:fld>
            <a:endParaRPr lang="en-US" altLang="en-US"/>
          </a:p>
        </p:txBody>
      </p:sp>
    </p:spTree>
    <p:extLst>
      <p:ext uri="{BB962C8B-B14F-4D97-AF65-F5344CB8AC3E}">
        <p14:creationId xmlns:p14="http://schemas.microsoft.com/office/powerpoint/2010/main" val="1298725192"/>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21C8BDD3-D47D-44FA-BE0B-BAF56B9EEF9A}" type="slidenum">
              <a:rPr lang="en-US" altLang="en-US"/>
              <a:pPr>
                <a:defRPr/>
              </a:pPr>
              <a:t>‹#›</a:t>
            </a:fld>
            <a:endParaRPr lang="en-US" altLang="en-US"/>
          </a:p>
        </p:txBody>
      </p:sp>
    </p:spTree>
    <p:extLst>
      <p:ext uri="{BB962C8B-B14F-4D97-AF65-F5344CB8AC3E}">
        <p14:creationId xmlns:p14="http://schemas.microsoft.com/office/powerpoint/2010/main" val="3230305455"/>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44FD7D72-721A-4740-ADFA-D8003340164C}" type="slidenum">
              <a:rPr lang="en-US" altLang="en-US"/>
              <a:pPr>
                <a:defRPr/>
              </a:pPr>
              <a:t>‹#›</a:t>
            </a:fld>
            <a:endParaRPr lang="en-US" altLang="en-US"/>
          </a:p>
        </p:txBody>
      </p:sp>
    </p:spTree>
    <p:extLst>
      <p:ext uri="{BB962C8B-B14F-4D97-AF65-F5344CB8AC3E}">
        <p14:creationId xmlns:p14="http://schemas.microsoft.com/office/powerpoint/2010/main" val="2028979965"/>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a:defRPr/>
            </a:pPr>
            <a:fld id="{D25F5335-9AC2-4270-834B-63E75B625310}" type="slidenum">
              <a:rPr lang="en-US" altLang="en-US"/>
              <a:pPr>
                <a:defRPr/>
              </a:pPr>
              <a:t>‹#›</a:t>
            </a:fld>
            <a:endParaRPr lang="en-US" altLang="en-US"/>
          </a:p>
        </p:txBody>
      </p:sp>
    </p:spTree>
    <p:extLst>
      <p:ext uri="{BB962C8B-B14F-4D97-AF65-F5344CB8AC3E}">
        <p14:creationId xmlns:p14="http://schemas.microsoft.com/office/powerpoint/2010/main" val="1171571299"/>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a:defRPr/>
            </a:pPr>
            <a:fld id="{4E5277E6-9DDA-40C9-A684-2431F345D8BD}" type="slidenum">
              <a:rPr lang="en-US" altLang="en-US"/>
              <a:pPr>
                <a:defRPr/>
              </a:pPr>
              <a:t>‹#›</a:t>
            </a:fld>
            <a:endParaRPr lang="en-US" altLang="en-US"/>
          </a:p>
        </p:txBody>
      </p:sp>
    </p:spTree>
    <p:extLst>
      <p:ext uri="{BB962C8B-B14F-4D97-AF65-F5344CB8AC3E}">
        <p14:creationId xmlns:p14="http://schemas.microsoft.com/office/powerpoint/2010/main" val="1619645085"/>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a:defRPr/>
            </a:pPr>
            <a:fld id="{4758ADB0-070D-4B90-84EC-42075F815CDB}" type="slidenum">
              <a:rPr lang="en-US" altLang="en-US"/>
              <a:pPr>
                <a:defRPr/>
              </a:pPr>
              <a:t>‹#›</a:t>
            </a:fld>
            <a:endParaRPr lang="en-US" altLang="en-US"/>
          </a:p>
        </p:txBody>
      </p:sp>
    </p:spTree>
    <p:extLst>
      <p:ext uri="{BB962C8B-B14F-4D97-AF65-F5344CB8AC3E}">
        <p14:creationId xmlns:p14="http://schemas.microsoft.com/office/powerpoint/2010/main" val="2587389880"/>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88990D2C-8083-49F7-A2C2-C1CCEF1F2090}" type="slidenum">
              <a:rPr lang="en-US" altLang="en-US"/>
              <a:pPr>
                <a:defRPr/>
              </a:pPr>
              <a:t>‹#›</a:t>
            </a:fld>
            <a:endParaRPr lang="en-US" altLang="en-US"/>
          </a:p>
        </p:txBody>
      </p:sp>
    </p:spTree>
    <p:extLst>
      <p:ext uri="{BB962C8B-B14F-4D97-AF65-F5344CB8AC3E}">
        <p14:creationId xmlns:p14="http://schemas.microsoft.com/office/powerpoint/2010/main" val="973859066"/>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a:defRPr/>
            </a:pPr>
            <a:fld id="{6B66080B-011E-4D63-870B-199684963239}" type="slidenum">
              <a:rPr lang="en-US" altLang="en-US"/>
              <a:pPr>
                <a:defRPr/>
              </a:pPr>
              <a:t>‹#›</a:t>
            </a:fld>
            <a:endParaRPr lang="en-US" altLang="en-US"/>
          </a:p>
        </p:txBody>
      </p:sp>
    </p:spTree>
    <p:extLst>
      <p:ext uri="{BB962C8B-B14F-4D97-AF65-F5344CB8AC3E}">
        <p14:creationId xmlns:p14="http://schemas.microsoft.com/office/powerpoint/2010/main" val="541879861"/>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365F62D2-05E0-44CE-BBFB-CEE3174C4B1A}" type="slidenum">
              <a:rPr lang="en-US" altLang="en-US"/>
              <a:pPr>
                <a:defRPr/>
              </a:pPr>
              <a:t>‹#›</a:t>
            </a:fld>
            <a:endParaRPr lang="en-US" altLang="en-US"/>
          </a:p>
        </p:txBody>
      </p:sp>
    </p:spTree>
    <p:extLst>
      <p:ext uri="{BB962C8B-B14F-4D97-AF65-F5344CB8AC3E}">
        <p14:creationId xmlns:p14="http://schemas.microsoft.com/office/powerpoint/2010/main" val="2092260501"/>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24"/>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a:defRPr/>
            </a:pPr>
            <a:fld id="{DF2AA345-7462-4447-9A87-1F31286DC186}" type="slidenum">
              <a:rPr lang="en-US" altLang="en-US"/>
              <a:pPr>
                <a:defRPr/>
              </a:pPr>
              <a:t>‹#›</a:t>
            </a:fld>
            <a:endParaRPr lang="en-US" altLang="en-US"/>
          </a:p>
        </p:txBody>
      </p:sp>
    </p:spTree>
    <p:extLst>
      <p:ext uri="{BB962C8B-B14F-4D97-AF65-F5344CB8AC3E}">
        <p14:creationId xmlns:p14="http://schemas.microsoft.com/office/powerpoint/2010/main" val="3594139916"/>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1204E7D-73B3-43BA-947C-42E622F7922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976695704"/>
      </p:ext>
    </p:extLst>
  </p:cSld>
  <p:clrMapOvr>
    <a:masterClrMapping/>
  </p:clrMapOvr>
  <p:transition spd="slow"/>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105BAEF-50CA-40FF-BFA3-224430E3F82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741677263"/>
      </p:ext>
    </p:extLst>
  </p:cSld>
  <p:clrMapOvr>
    <a:masterClrMapping/>
  </p:clrMapOvr>
  <p:transition spd="slow"/>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38BCC9-F9E3-4BDC-ADD9-0DAC563A26B0}"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98327"/>
      </p:ext>
    </p:extLst>
  </p:cSld>
  <p:clrMapOvr>
    <a:masterClrMapping/>
  </p:clrMapOvr>
  <p:transition spd="slow"/>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593B2F9-1CD3-465E-B2B3-8FF9ACCB5CE8}"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8227251"/>
      </p:ext>
    </p:extLst>
  </p:cSld>
  <p:clrMapOvr>
    <a:masterClrMapping/>
  </p:clrMapOvr>
  <p:transition spd="slow"/>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F8516AC-2212-488B-95D4-7ADFC45BE4FC}"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2622188181"/>
      </p:ext>
    </p:extLst>
  </p:cSld>
  <p:clrMapOvr>
    <a:masterClrMapping/>
  </p:clrMapOvr>
  <p:transition spd="slow"/>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92F9DE8-B203-4D51-89B8-7618E115776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947469775"/>
      </p:ext>
    </p:extLst>
  </p:cSld>
  <p:clrMapOvr>
    <a:masterClrMapping/>
  </p:clrMapOvr>
  <p:transition spd="slow"/>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766EFDF-BAAC-4DC7-8D98-1897418A64A1}"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84821943"/>
      </p:ext>
    </p:extLst>
  </p:cSld>
  <p:clrMapOvr>
    <a:masterClrMapping/>
  </p:clrMapOvr>
  <p:transition spd="slow"/>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C4AE9BA0-322F-4D61-BA16-4D069F2BDC2F}"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3204737956"/>
      </p:ext>
    </p:extLst>
  </p:cSld>
  <p:clrMapOvr>
    <a:masterClrMapping/>
  </p:clrMapOvr>
  <p:transition spd="slow"/>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06E1ED-D1FC-4862-B409-EC4F0092A6B9}"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221490231"/>
      </p:ext>
    </p:extLst>
  </p:cSld>
  <p:clrMapOvr>
    <a:masterClrMapping/>
  </p:clrMapOvr>
  <p:transition spd="slow"/>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FAE3B28F-0628-4E4A-9D46-208B164A4FC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137367466"/>
      </p:ext>
    </p:extLst>
  </p:cSld>
  <p:clrMapOvr>
    <a:masterClrMapping/>
  </p:clrMapOvr>
  <p:transition spd="slow"/>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A1781182-9920-46F7-977F-1A02F992EEB2}"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92245574"/>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2.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a:defRPr/>
            </a:pPr>
            <a:endParaRPr lang="en-US" altLang="en-US"/>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a:defRPr/>
            </a:pPr>
            <a:r>
              <a:rPr lang="en-US" altLang="en-US"/>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a:defRPr/>
            </a:pPr>
            <a:fld id="{86B88A9B-F018-4290-BAA4-8B1E5C7DF18E}"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4" r:id="rId1"/>
    <p:sldLayoutId id="2147484327" r:id="rId2"/>
    <p:sldLayoutId id="2147484328" r:id="rId3"/>
    <p:sldLayoutId id="2147484329" r:id="rId4"/>
    <p:sldLayoutId id="2147484330" r:id="rId5"/>
    <p:sldLayoutId id="2147484331" r:id="rId6"/>
    <p:sldLayoutId id="2147484332" r:id="rId7"/>
    <p:sldLayoutId id="2147484333" r:id="rId8"/>
    <p:sldLayoutId id="2147484334" r:id="rId9"/>
    <p:sldLayoutId id="2147484335" r:id="rId10"/>
    <p:sldLayoutId id="214748433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 name="Rectangle 4"/>
          <p:cNvSpPr>
            <a:spLocks noGrp="1" noChangeArrowheads="1"/>
          </p:cNvSpPr>
          <p:nvPr>
            <p:ph type="dt" sz="half" idx="2"/>
          </p:nvPr>
        </p:nvSpPr>
        <p:spPr bwMode="auto">
          <a:xfrm>
            <a:off x="457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8" name="Rectangle 5"/>
          <p:cNvSpPr>
            <a:spLocks noGrp="1" noChangeArrowheads="1"/>
          </p:cNvSpPr>
          <p:nvPr>
            <p:ph type="ftr" sz="quarter" idx="3"/>
          </p:nvPr>
        </p:nvSpPr>
        <p:spPr bwMode="auto">
          <a:xfrm>
            <a:off x="3124200" y="6245225"/>
            <a:ext cx="2895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
        <p:nvSpPr>
          <p:cNvPr id="9" name="Rectangle 6"/>
          <p:cNvSpPr>
            <a:spLocks noGrp="1" noChangeArrowheads="1"/>
          </p:cNvSpPr>
          <p:nvPr>
            <p:ph type="sldNum" sz="quarter" idx="4"/>
          </p:nvPr>
        </p:nvSpPr>
        <p:spPr bwMode="auto">
          <a:xfrm>
            <a:off x="6553200" y="6245225"/>
            <a:ext cx="2133600" cy="476250"/>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1A18A212-7E83-4F0A-8517-AA6D2F3A9987}" type="slidenum">
              <a:rPr kumimoji="0" lang="en-US" sz="1400" b="0" i="0" u="none" strike="noStrike" kern="1200" cap="none" spc="0" normalizeH="0" baseline="0" noProof="0">
                <a:ln>
                  <a:noFill/>
                </a:ln>
                <a:solidFill>
                  <a:srgbClr val="000000"/>
                </a:solidFill>
                <a:effectLst/>
                <a:uLnTx/>
                <a:uFillTx/>
                <a:latin typeface="Arial"/>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sz="1400" b="0" i="0" u="none" strike="noStrike" kern="1200" cap="none" spc="0" normalizeH="0" baseline="0" noProof="0">
              <a:ln>
                <a:noFill/>
              </a:ln>
              <a:solidFill>
                <a:srgbClr val="000000"/>
              </a:solidFill>
              <a:effectLst/>
              <a:uLnTx/>
              <a:uFillTx/>
              <a:latin typeface="Arial"/>
              <a:ea typeface="+mn-ea"/>
              <a:cs typeface="Arial" charset="0"/>
            </a:endParaRPr>
          </a:p>
        </p:txBody>
      </p:sp>
    </p:spTree>
    <p:extLst>
      <p:ext uri="{BB962C8B-B14F-4D97-AF65-F5344CB8AC3E}">
        <p14:creationId xmlns:p14="http://schemas.microsoft.com/office/powerpoint/2010/main" val="1454564772"/>
      </p:ext>
    </p:extLst>
  </p:cSld>
  <p:clrMap bg1="lt1" tx1="dk1" bg2="lt2" tx2="dk2" accent1="accent1" accent2="accent2" accent3="accent3" accent4="accent4" accent5="accent5" accent6="accent6" hlink="hlink" folHlink="folHlink"/>
  <p:sldLayoutIdLst>
    <p:sldLayoutId id="2147484386" r:id="rId1"/>
    <p:sldLayoutId id="2147484387" r:id="rId2"/>
    <p:sldLayoutId id="2147484388" r:id="rId3"/>
    <p:sldLayoutId id="2147484389" r:id="rId4"/>
    <p:sldLayoutId id="2147484390" r:id="rId5"/>
    <p:sldLayoutId id="2147484391" r:id="rId6"/>
    <p:sldLayoutId id="2147484392" r:id="rId7"/>
    <p:sldLayoutId id="2147484393" r:id="rId8"/>
    <p:sldLayoutId id="2147484394" r:id="rId9"/>
    <p:sldLayoutId id="2147484395" r:id="rId10"/>
    <p:sldLayoutId id="2147484396" r:id="rId11"/>
  </p:sldLayoutIdLst>
  <p:transition spd="slow"/>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52.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4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8.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0"/>
            <a:ext cx="9144000" cy="6858000"/>
          </a:xfrm>
          <a:prstGeom prst="rect">
            <a:avLst/>
          </a:prstGeom>
        </p:spPr>
      </p:pic>
      <p:sp>
        <p:nvSpPr>
          <p:cNvPr id="4" name="Rectangle 3"/>
          <p:cNvSpPr/>
          <p:nvPr/>
        </p:nvSpPr>
        <p:spPr>
          <a:xfrm>
            <a:off x="0" y="176993"/>
            <a:ext cx="9067800" cy="742511"/>
          </a:xfrm>
          <a:prstGeom prst="rect">
            <a:avLst/>
          </a:prstGeom>
        </p:spPr>
        <p:txBody>
          <a:bodyPr wrap="square">
            <a:spAutoFit/>
          </a:bodyPr>
          <a:lstStyle/>
          <a:p>
            <a:pPr algn="ctr" eaLnBrk="1" hangingPunct="1">
              <a:lnSpc>
                <a:spcPct val="150000"/>
              </a:lnSpc>
              <a:defRPr/>
            </a:pPr>
            <a:r>
              <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TRƯỜNG CAO ĐẲNG LÝ TỰ TRỌNG </a:t>
            </a:r>
            <a:r>
              <a:rPr lang="en-US" altLang="en-US" sz="32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TP.HCM</a:t>
            </a:r>
            <a:endParaRPr lang="en-US" altLang="en-US" sz="32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ectangle 6"/>
          <p:cNvSpPr/>
          <p:nvPr/>
        </p:nvSpPr>
        <p:spPr>
          <a:xfrm>
            <a:off x="0" y="852648"/>
            <a:ext cx="9067800" cy="823752"/>
          </a:xfrm>
          <a:prstGeom prst="rect">
            <a:avLst/>
          </a:prstGeom>
        </p:spPr>
        <p:txBody>
          <a:bodyPr wrap="square">
            <a:spAutoFit/>
          </a:bodyPr>
          <a:lstStyle/>
          <a:p>
            <a:pPr algn="ctr" eaLnBrk="1" hangingPunct="1">
              <a:lnSpc>
                <a:spcPct val="150000"/>
              </a:lnSpc>
              <a:defRPr/>
            </a:pPr>
            <a:r>
              <a:rPr lang="en-US" altLang="en-US" sz="3600" b="1" smtClean="0">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KHOA MAY – THỜI TRANG</a:t>
            </a:r>
            <a:endParaRPr lang="en-US" altLang="en-US" sz="3600" b="1">
              <a:solidFill>
                <a:srgbClr val="CC66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2277" name="Rectangle 5"/>
          <p:cNvSpPr>
            <a:spLocks noChangeArrowheads="1"/>
          </p:cNvSpPr>
          <p:nvPr/>
        </p:nvSpPr>
        <p:spPr bwMode="auto">
          <a:xfrm>
            <a:off x="-411480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rgbClr val="CC6600"/>
              </a:solidFill>
              <a:latin typeface="VNI-Times" pitchFamily="2" charset="0"/>
            </a:endParaRPr>
          </a:p>
        </p:txBody>
      </p:sp>
      <p:sp>
        <p:nvSpPr>
          <p:cNvPr id="3" name="Rectangle 2"/>
          <p:cNvSpPr/>
          <p:nvPr/>
        </p:nvSpPr>
        <p:spPr>
          <a:xfrm>
            <a:off x="0" y="5775346"/>
            <a:ext cx="5486400" cy="1200329"/>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a:t>
            </a:r>
            <a:r>
              <a:rPr lang="en-US" altLang="en-US" sz="2400" b="1" smtClean="0">
                <a:solidFill>
                  <a:srgbClr val="CC6600"/>
                </a:solidFill>
                <a:latin typeface="VNI-Times" pitchFamily="2" charset="0"/>
              </a:rPr>
              <a:t>190C1 </a:t>
            </a:r>
            <a:r>
              <a:rPr lang="en-US" altLang="en-US" sz="2400" b="1">
                <a:solidFill>
                  <a:srgbClr val="CC6600"/>
                </a:solidFill>
                <a:latin typeface="VNI-Times" pitchFamily="2" charset="0"/>
              </a:rPr>
              <a:t>– </a:t>
            </a:r>
            <a:r>
              <a:rPr lang="en-US" altLang="en-US" sz="2400" b="1" smtClean="0">
                <a:solidFill>
                  <a:srgbClr val="CC6600"/>
                </a:solidFill>
                <a:latin typeface="VNI-Times" pitchFamily="2" charset="0"/>
              </a:rPr>
              <a:t>CNM1</a:t>
            </a:r>
            <a:endParaRPr lang="en-US" altLang="en-US" sz="2400">
              <a:solidFill>
                <a:srgbClr val="CC6600"/>
              </a:solidFill>
              <a:latin typeface="Times New Roman" panose="02020603050405020304" pitchFamily="18" charset="0"/>
              <a:cs typeface="Times New Roman" panose="02020603050405020304" pitchFamily="18"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3276600"/>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1:</a:t>
              </a:r>
            </a:p>
            <a:p>
              <a:pPr lvl="0"/>
              <a:r>
                <a:rPr kumimoji="0" 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Sinh viên hãy cho biết,</a:t>
              </a:r>
              <a:r>
                <a:rPr kumimoji="0" lang="en-US" sz="3200" b="1" i="0" u="none" strike="noStrike" kern="1200" cap="none" spc="0" normalizeH="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 khi </a:t>
              </a:r>
              <a:r>
                <a:rPr lang="en-US" b="1" noProof="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a:t>
              </a:r>
              <a:r>
                <a:rPr 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iác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sơ đồ trên máy tính với phần mềm Gerber Technology – </a:t>
              </a:r>
              <a:r>
                <a:rPr lang="en-US"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Accumark ta chọn vào biểu tượng nào?</a:t>
              </a:r>
              <a:endParaRPr lang="en-US">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4064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938992"/>
          </a:xfrm>
          <a:prstGeom prst="rect">
            <a:avLst/>
          </a:prstGeom>
        </p:spPr>
        <p:txBody>
          <a:bodyPr wrap="square">
            <a:spAutoFit/>
          </a:bodyPr>
          <a:lstStyle/>
          <a:p>
            <a:pPr lvl="0" algn="just" eaLnBrk="1" hangingPunct="1">
              <a:buClr>
                <a:srgbClr val="3399FF"/>
              </a:buClr>
              <a:defRPr/>
            </a:pPr>
            <a:r>
              <a:rPr lang="en-US" alt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1:</a:t>
            </a:r>
          </a:p>
          <a:p>
            <a:pPr lvl="0"/>
            <a:r>
              <a:rPr lang="en-US" sz="3200"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cho biết, khi </a:t>
            </a: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giác sơ đồ trên máy tính với phần mềm Gerber Technology – Accumark ta chọn vào biểu tượng nào?</a:t>
            </a:r>
            <a:endParaRPr lang="en-US">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pSp>
        <p:nvGrpSpPr>
          <p:cNvPr id="3" name="Group 2"/>
          <p:cNvGrpSpPr>
            <a:grpSpLocks/>
          </p:cNvGrpSpPr>
          <p:nvPr/>
        </p:nvGrpSpPr>
        <p:grpSpPr bwMode="auto">
          <a:xfrm>
            <a:off x="1524000" y="2248724"/>
            <a:ext cx="6781800" cy="4914076"/>
            <a:chOff x="3169" y="10241"/>
            <a:chExt cx="6751" cy="4789"/>
          </a:xfrm>
        </p:grpSpPr>
        <p:grpSp>
          <p:nvGrpSpPr>
            <p:cNvPr id="4" name="Group 3"/>
            <p:cNvGrpSpPr>
              <a:grpSpLocks/>
            </p:cNvGrpSpPr>
            <p:nvPr/>
          </p:nvGrpSpPr>
          <p:grpSpPr bwMode="auto">
            <a:xfrm>
              <a:off x="3169" y="10241"/>
              <a:ext cx="6751" cy="4249"/>
              <a:chOff x="3169" y="10271"/>
              <a:chExt cx="6751" cy="4249"/>
            </a:xfrm>
          </p:grpSpPr>
          <p:pic>
            <p:nvPicPr>
              <p:cNvPr id="922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 y="10271"/>
                <a:ext cx="6751" cy="4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Oval 5"/>
              <p:cNvSpPr>
                <a:spLocks noChangeArrowheads="1"/>
              </p:cNvSpPr>
              <p:nvPr/>
            </p:nvSpPr>
            <p:spPr bwMode="auto">
              <a:xfrm>
                <a:off x="4968" y="11805"/>
                <a:ext cx="1296" cy="720"/>
              </a:xfrm>
              <a:prstGeom prst="ellipse">
                <a:avLst/>
              </a:prstGeom>
              <a:noFill/>
              <a:ln w="9525" algn="ctr">
                <a:solidFill>
                  <a:srgbClr val="000000"/>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1440" tIns="45720" rIns="91440" bIns="45720" numCol="1" anchor="t" anchorCtr="0" compatLnSpc="1">
                <a:prstTxWarp prst="textNoShape">
                  <a:avLst/>
                </a:prstTxWarp>
              </a:bodyPr>
              <a:lstStyle/>
              <a:p>
                <a:endParaRPr lang="en-US"/>
              </a:p>
            </p:txBody>
          </p:sp>
        </p:grpSp>
        <p:sp>
          <p:nvSpPr>
            <p:cNvPr id="6" name="Text Box 6"/>
            <p:cNvSpPr txBox="1">
              <a:spLocks noChangeArrowheads="1"/>
            </p:cNvSpPr>
            <p:nvPr/>
          </p:nvSpPr>
          <p:spPr bwMode="auto">
            <a:xfrm>
              <a:off x="4586" y="14490"/>
              <a:ext cx="3916"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 Menu giác sơ đồ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cxnSp>
        <p:nvCxnSpPr>
          <p:cNvPr id="9" name="Straight Arrow Connector 8"/>
          <p:cNvCxnSpPr>
            <a:endCxn id="7" idx="1"/>
          </p:cNvCxnSpPr>
          <p:nvPr/>
        </p:nvCxnSpPr>
        <p:spPr>
          <a:xfrm>
            <a:off x="2362200" y="3200400"/>
            <a:ext cx="1159669" cy="730583"/>
          </a:xfrm>
          <a:prstGeom prst="straightConnector1">
            <a:avLst/>
          </a:prstGeom>
          <a:ln>
            <a:solidFill>
              <a:srgbClr val="FF0000"/>
            </a:solidFill>
            <a:tailEnd type="triangle"/>
          </a:ln>
        </p:spPr>
        <p:style>
          <a:lnRef idx="3">
            <a:schemeClr val="accent4"/>
          </a:lnRef>
          <a:fillRef idx="0">
            <a:schemeClr val="accent4"/>
          </a:fillRef>
          <a:effectRef idx="2">
            <a:schemeClr val="accent4"/>
          </a:effectRef>
          <a:fontRef idx="minor">
            <a:schemeClr val="tx1"/>
          </a:fontRef>
        </p:style>
      </p:cxnSp>
    </p:spTree>
    <p:extLst>
      <p:ext uri="{BB962C8B-B14F-4D97-AF65-F5344CB8AC3E}">
        <p14:creationId xmlns:p14="http://schemas.microsoft.com/office/powerpoint/2010/main" val="1307735385"/>
      </p:ext>
    </p:extLst>
  </p:cSld>
  <p:clrMapOvr>
    <a:masterClrMapping/>
  </p:clrMapOvr>
  <p:transition>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180228" name="Rectangle 4"/>
          <p:cNvSpPr>
            <a:spLocks noChangeArrowheads="1"/>
          </p:cNvSpPr>
          <p:nvPr/>
        </p:nvSpPr>
        <p:spPr bwMode="auto">
          <a:xfrm>
            <a:off x="6629400" y="719138"/>
            <a:ext cx="19812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91440" rIns="0" bIns="0" anchor="ctr" anchorCtr="1">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5400" b="0"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rPr>
              <a:t>KIỂM TRA BÀI</a:t>
            </a:r>
          </a:p>
        </p:txBody>
      </p:sp>
      <p:grpSp>
        <p:nvGrpSpPr>
          <p:cNvPr id="363524" name="Group 4"/>
          <p:cNvGrpSpPr>
            <a:grpSpLocks/>
          </p:cNvGrpSpPr>
          <p:nvPr/>
        </p:nvGrpSpPr>
        <p:grpSpPr bwMode="auto">
          <a:xfrm>
            <a:off x="995363" y="1752600"/>
            <a:ext cx="5791200" cy="2819308"/>
            <a:chOff x="912" y="1296"/>
            <a:chExt cx="4320" cy="2979"/>
          </a:xfrm>
        </p:grpSpPr>
        <p:sp>
          <p:nvSpPr>
            <p:cNvPr id="363525" name="AutoShape 5"/>
            <p:cNvSpPr>
              <a:spLocks noChangeArrowheads="1"/>
            </p:cNvSpPr>
            <p:nvPr/>
          </p:nvSpPr>
          <p:spPr bwMode="auto">
            <a:xfrm>
              <a:off x="912" y="1296"/>
              <a:ext cx="4320" cy="2979"/>
            </a:xfrm>
            <a:prstGeom prst="roundRect">
              <a:avLst>
                <a:gd name="adj" fmla="val 16667"/>
              </a:avLst>
            </a:prstGeom>
            <a:solidFill>
              <a:srgbClr val="FFFF99"/>
            </a:solidFill>
            <a:ln w="9525" algn="ctr">
              <a:noFill/>
              <a:round/>
              <a:headEnd/>
              <a:tailEnd/>
            </a:ln>
            <a:effectLst/>
          </p:spPr>
          <p:txBody>
            <a:bodyPr wrap="none" anchor="ct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FFFFFF"/>
                  </a:outerShdw>
                </a:effectLst>
                <a:uLnTx/>
                <a:uFillTx/>
                <a:latin typeface="Verdana" pitchFamily="34" charset="0"/>
                <a:ea typeface="+mn-ea"/>
                <a:cs typeface="Arial" charset="0"/>
              </a:endParaRPr>
            </a:p>
          </p:txBody>
        </p:sp>
        <p:sp>
          <p:nvSpPr>
            <p:cNvPr id="17414" name="Text Box 7"/>
            <p:cNvSpPr txBox="1">
              <a:spLocks noChangeArrowheads="1"/>
            </p:cNvSpPr>
            <p:nvPr/>
          </p:nvSpPr>
          <p:spPr bwMode="auto">
            <a:xfrm>
              <a:off x="1196" y="1538"/>
              <a:ext cx="3987" cy="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just" defTabSz="914400" rtl="0" eaLnBrk="1" fontAlgn="base" latinLnBrk="0" hangingPunct="1">
                <a:lnSpc>
                  <a:spcPct val="100000"/>
                </a:lnSpc>
                <a:spcBef>
                  <a:spcPct val="0"/>
                </a:spcBef>
                <a:spcAft>
                  <a:spcPct val="0"/>
                </a:spcAft>
                <a:buClr>
                  <a:srgbClr val="3399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Câu hỏi </a:t>
              </a:r>
              <a:r>
                <a:rPr kumimoji="0" lang="en-US" altLang="en-US" sz="3200" b="1" i="0" u="none" strike="noStrike" kern="1200" cap="none" spc="0" normalizeH="0" baseline="0" noProof="0" smtClean="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2:</a:t>
              </a:r>
              <a:endParaRPr kumimoji="0" lang="en-US" altLang="en-US" sz="3200" b="1" i="0" u="none" strike="noStrike" kern="1200" cap="none" spc="0" normalizeH="0" baseline="0" noProof="0">
                <a:ln>
                  <a:noFill/>
                </a:ln>
                <a:solidFill>
                  <a:srgbClr val="0000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a:p>
              <a:pPr lvl="0" algn="just" eaLnBrk="1" hangingPunct="1">
                <a:buClr>
                  <a:srgbClr val="3399FF"/>
                </a:buClr>
              </a:pPr>
              <a:r>
                <a:rPr lang="en-US" sz="3200" b="1" smtClean="0">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cho biết, sao khi hoàn tất quá trình giác sơ đồ, màn hình GSĐ thông báo những giá trị gì?</a:t>
              </a:r>
              <a:endParaRPr kumimoji="0" lang="en-US" altLang="en-US" sz="3200" b="1" i="0" u="none" strike="noStrike" kern="1200" cap="none" spc="0" normalizeH="0" baseline="0" noProof="0">
                <a:ln>
                  <a:noFill/>
                </a:ln>
                <a:solidFill>
                  <a:srgbClr val="0000FF"/>
                </a:solidFill>
                <a:effectLst/>
                <a:uLnTx/>
                <a:uFillTx/>
                <a:latin typeface="Times New Roman" panose="02020603050405020304" pitchFamily="18" charset="0"/>
                <a:ea typeface="+mn-ea"/>
                <a:cs typeface="Times New Roman" panose="02020603050405020304" pitchFamily="18" charset="0"/>
              </a:endParaRPr>
            </a:p>
          </p:txBody>
        </p:sp>
      </p:grpSp>
      <p:pic>
        <p:nvPicPr>
          <p:cNvPr id="180234" name="Picture 18" descr="Cau ho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581400" y="503238"/>
            <a:ext cx="1371600" cy="109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4722778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withEffect">
                                  <p:stCondLst>
                                    <p:cond delay="0"/>
                                  </p:stCondLst>
                                  <p:childTnLst>
                                    <p:set>
                                      <p:cBhvr>
                                        <p:cTn id="6" dur="1" fill="hold">
                                          <p:stCondLst>
                                            <p:cond delay="0"/>
                                          </p:stCondLst>
                                        </p:cTn>
                                        <p:tgtEl>
                                          <p:spTgt spid="180228"/>
                                        </p:tgtEl>
                                        <p:attrNameLst>
                                          <p:attrName>style.visibility</p:attrName>
                                        </p:attrNameLst>
                                      </p:cBhvr>
                                      <p:to>
                                        <p:strVal val="visible"/>
                                      </p:to>
                                    </p:set>
                                    <p:anim calcmode="lin" valueType="num">
                                      <p:cBhvr>
                                        <p:cTn id="7" dur="1000" fill="hold"/>
                                        <p:tgtEl>
                                          <p:spTgt spid="180228"/>
                                        </p:tgtEl>
                                        <p:attrNameLst>
                                          <p:attrName>ppt_w</p:attrName>
                                        </p:attrNameLst>
                                      </p:cBhvr>
                                      <p:tavLst>
                                        <p:tav tm="0">
                                          <p:val>
                                            <p:fltVal val="0"/>
                                          </p:val>
                                        </p:tav>
                                        <p:tav tm="100000">
                                          <p:val>
                                            <p:strVal val="#ppt_w"/>
                                          </p:val>
                                        </p:tav>
                                      </p:tavLst>
                                    </p:anim>
                                    <p:anim calcmode="lin" valueType="num">
                                      <p:cBhvr>
                                        <p:cTn id="8" dur="1000" fill="hold"/>
                                        <p:tgtEl>
                                          <p:spTgt spid="180228"/>
                                        </p:tgtEl>
                                        <p:attrNameLst>
                                          <p:attrName>ppt_h</p:attrName>
                                        </p:attrNameLst>
                                      </p:cBhvr>
                                      <p:tavLst>
                                        <p:tav tm="0">
                                          <p:val>
                                            <p:fltVal val="0"/>
                                          </p:val>
                                        </p:tav>
                                        <p:tav tm="100000">
                                          <p:val>
                                            <p:strVal val="#ppt_h"/>
                                          </p:val>
                                        </p:tav>
                                      </p:tavLst>
                                    </p:anim>
                                    <p:animEffect transition="in" filter="fade">
                                      <p:cBhvr>
                                        <p:cTn id="9" dur="1000"/>
                                        <p:tgtEl>
                                          <p:spTgt spid="180228"/>
                                        </p:tgtEl>
                                      </p:cBhvr>
                                    </p:animEffect>
                                  </p:childTnLst>
                                </p:cTn>
                              </p:par>
                            </p:childTnLst>
                          </p:cTn>
                        </p:par>
                        <p:par>
                          <p:cTn id="10" fill="hold" nodeType="afterGroup">
                            <p:stCondLst>
                              <p:cond delay="1000"/>
                            </p:stCondLst>
                            <p:childTnLst>
                              <p:par>
                                <p:cTn id="11" presetID="22" presetClass="entr" presetSubtype="8" fill="hold" nodeType="afterEffect">
                                  <p:stCondLst>
                                    <p:cond delay="0"/>
                                  </p:stCondLst>
                                  <p:childTnLst>
                                    <p:set>
                                      <p:cBhvr>
                                        <p:cTn id="12" dur="1" fill="hold">
                                          <p:stCondLst>
                                            <p:cond delay="0"/>
                                          </p:stCondLst>
                                        </p:cTn>
                                        <p:tgtEl>
                                          <p:spTgt spid="363524"/>
                                        </p:tgtEl>
                                        <p:attrNameLst>
                                          <p:attrName>style.visibility</p:attrName>
                                        </p:attrNameLst>
                                      </p:cBhvr>
                                      <p:to>
                                        <p:strVal val="visible"/>
                                      </p:to>
                                    </p:set>
                                    <p:animEffect transition="in" filter="wipe(left)">
                                      <p:cBhvr>
                                        <p:cTn id="13" dur="2000"/>
                                        <p:tgtEl>
                                          <p:spTgt spid="363524"/>
                                        </p:tgtEl>
                                      </p:cBhvr>
                                    </p:animEffect>
                                  </p:childTnLst>
                                </p:cTn>
                              </p:par>
                              <p:par>
                                <p:cTn id="14" presetID="53" presetClass="entr" presetSubtype="0" fill="hold" nodeType="withEffect">
                                  <p:stCondLst>
                                    <p:cond delay="0"/>
                                  </p:stCondLst>
                                  <p:childTnLst>
                                    <p:set>
                                      <p:cBhvr>
                                        <p:cTn id="15" dur="1" fill="hold">
                                          <p:stCondLst>
                                            <p:cond delay="0"/>
                                          </p:stCondLst>
                                        </p:cTn>
                                        <p:tgtEl>
                                          <p:spTgt spid="180234"/>
                                        </p:tgtEl>
                                        <p:attrNameLst>
                                          <p:attrName>style.visibility</p:attrName>
                                        </p:attrNameLst>
                                      </p:cBhvr>
                                      <p:to>
                                        <p:strVal val="visible"/>
                                      </p:to>
                                    </p:set>
                                    <p:anim calcmode="lin" valueType="num">
                                      <p:cBhvr>
                                        <p:cTn id="16" dur="1000" fill="hold"/>
                                        <p:tgtEl>
                                          <p:spTgt spid="180234"/>
                                        </p:tgtEl>
                                        <p:attrNameLst>
                                          <p:attrName>ppt_w</p:attrName>
                                        </p:attrNameLst>
                                      </p:cBhvr>
                                      <p:tavLst>
                                        <p:tav tm="0">
                                          <p:val>
                                            <p:fltVal val="0"/>
                                          </p:val>
                                        </p:tav>
                                        <p:tav tm="100000">
                                          <p:val>
                                            <p:strVal val="#ppt_w"/>
                                          </p:val>
                                        </p:tav>
                                      </p:tavLst>
                                    </p:anim>
                                    <p:anim calcmode="lin" valueType="num">
                                      <p:cBhvr>
                                        <p:cTn id="17" dur="1000" fill="hold"/>
                                        <p:tgtEl>
                                          <p:spTgt spid="180234"/>
                                        </p:tgtEl>
                                        <p:attrNameLst>
                                          <p:attrName>ppt_h</p:attrName>
                                        </p:attrNameLst>
                                      </p:cBhvr>
                                      <p:tavLst>
                                        <p:tav tm="0">
                                          <p:val>
                                            <p:fltVal val="0"/>
                                          </p:val>
                                        </p:tav>
                                        <p:tav tm="100000">
                                          <p:val>
                                            <p:strVal val="#ppt_h"/>
                                          </p:val>
                                        </p:tav>
                                      </p:tavLst>
                                    </p:anim>
                                    <p:animEffect transition="in" filter="fade">
                                      <p:cBhvr>
                                        <p:cTn id="18" dur="1000"/>
                                        <p:tgtEl>
                                          <p:spTgt spid="180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228"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990600" y="291405"/>
            <a:ext cx="7772400" cy="1815882"/>
          </a:xfrm>
          <a:prstGeom prst="rect">
            <a:avLst/>
          </a:prstGeom>
        </p:spPr>
        <p:txBody>
          <a:bodyPr wrap="square">
            <a:spAutoFit/>
          </a:bodyPr>
          <a:lstStyle/>
          <a:p>
            <a:pPr lvl="0" algn="just" eaLnBrk="1" hangingPunct="1">
              <a:buClr>
                <a:srgbClr val="3399FF"/>
              </a:buClr>
              <a:defRPr/>
            </a:pPr>
            <a:r>
              <a:rPr lang="en-US" alt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Câu hỏi 2:</a:t>
            </a:r>
          </a:p>
          <a:p>
            <a:pPr lvl="0" algn="just" eaLnBrk="1" hangingPunct="1">
              <a:buClr>
                <a:srgbClr val="3399FF"/>
              </a:buClr>
            </a:pPr>
            <a:r>
              <a:rPr lang="en-US" b="1">
                <a:solidFill>
                  <a:srgbClr val="0000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Sinh viên hãy cho biết, sao khi hoàn tất quá trình giác sơ đồ, màn hình GSĐ thông báo những giá trị gì?</a:t>
            </a:r>
            <a:endParaRPr lang="en-US" altLang="en-US" b="1">
              <a:solidFill>
                <a:srgbClr val="0000FF"/>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990599" y="2525080"/>
            <a:ext cx="7806327" cy="1284920"/>
          </a:xfrm>
          <a:prstGeom prst="rect">
            <a:avLst/>
          </a:prstGeom>
        </p:spPr>
      </p:pic>
    </p:spTree>
    <p:extLst>
      <p:ext uri="{BB962C8B-B14F-4D97-AF65-F5344CB8AC3E}">
        <p14:creationId xmlns:p14="http://schemas.microsoft.com/office/powerpoint/2010/main" val="3322984334"/>
      </p:ext>
    </p:extLst>
  </p:cSld>
  <p:clrMapOvr>
    <a:masterClrMapping/>
  </p:clrMapOvr>
  <p:transition>
    <p:push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200" b="1" smtClean="0">
                <a:solidFill>
                  <a:srgbClr val="66FFCC"/>
                </a:solidFill>
                <a:latin typeface="+mj-lt"/>
              </a:rPr>
              <a:t>Tiếp theo</a:t>
            </a:r>
          </a:p>
          <a:p>
            <a:pPr algn="ctr" eaLnBrk="1" hangingPunct="1">
              <a:buFont typeface="Wingdings" panose="05000000000000000000" pitchFamily="2" charset="2"/>
              <a:buNone/>
              <a:defRPr/>
            </a:pPr>
            <a:r>
              <a:rPr lang="en-US" altLang="en-US" sz="4200" b="1" smtClean="0">
                <a:solidFill>
                  <a:schemeClr val="tx2">
                    <a:lumMod val="40000"/>
                    <a:lumOff val="60000"/>
                  </a:schemeClr>
                </a:solidFill>
                <a:latin typeface="+mj-lt"/>
              </a:rPr>
              <a:t>CHƯƠNG 6 </a:t>
            </a:r>
          </a:p>
          <a:p>
            <a:pPr marL="0" indent="0" algn="ctr">
              <a:buNone/>
            </a:pPr>
            <a:r>
              <a:rPr lang="de-DE" sz="4000" b="1">
                <a:effectLst/>
              </a:rPr>
              <a:t>GIÁC SƠ ĐỒ TRÊN MÁY TÍNH </a:t>
            </a:r>
            <a:endParaRPr lang="en-US" sz="4000">
              <a:effectLst/>
            </a:endParaRPr>
          </a:p>
          <a:p>
            <a:pPr marL="0" indent="0" algn="ctr">
              <a:buNone/>
            </a:pPr>
            <a:r>
              <a:rPr lang="de-DE" sz="4000" b="1">
                <a:effectLst/>
              </a:rPr>
              <a:t>VỚI PHẦN MỀM GERBER TECHNOLOGY - ACCUMARK</a:t>
            </a:r>
            <a:endParaRPr lang="en-US" sz="4000">
              <a:effectLst/>
            </a:endParaRPr>
          </a:p>
        </p:txBody>
      </p:sp>
    </p:spTree>
    <p:extLst>
      <p:ext uri="{BB962C8B-B14F-4D97-AF65-F5344CB8AC3E}">
        <p14:creationId xmlns:p14="http://schemas.microsoft.com/office/powerpoint/2010/main" val="2824965085"/>
      </p:ext>
    </p:extLst>
  </p:cSld>
  <p:clrMapOvr>
    <a:masterClrMapping/>
  </p:clrMapOvr>
  <p:transition>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AutoShape 50"/>
          <p:cNvSpPr>
            <a:spLocks noChangeArrowheads="1"/>
          </p:cNvSpPr>
          <p:nvPr/>
        </p:nvSpPr>
        <p:spPr bwMode="gray">
          <a:xfrm>
            <a:off x="0" y="1611775"/>
            <a:ext cx="6908800" cy="5173663"/>
          </a:xfrm>
          <a:prstGeom prst="rightArrow">
            <a:avLst>
              <a:gd name="adj1" fmla="val 86065"/>
              <a:gd name="adj2" fmla="val 28433"/>
            </a:avLst>
          </a:prstGeom>
          <a:gradFill rotWithShape="1">
            <a:gsLst>
              <a:gs pos="0">
                <a:srgbClr val="FFCC66">
                  <a:gamma/>
                  <a:tint val="0"/>
                  <a:invGamma/>
                  <a:alpha val="52000"/>
                </a:srgbClr>
              </a:gs>
              <a:gs pos="100000">
                <a:srgbClr val="FFCC66"/>
              </a:gs>
            </a:gsLst>
            <a:lin ang="0" scaled="1"/>
          </a:gra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nvGrpSpPr>
          <p:cNvPr id="25603" name="Group 135"/>
          <p:cNvGrpSpPr>
            <a:grpSpLocks/>
          </p:cNvGrpSpPr>
          <p:nvPr/>
        </p:nvGrpSpPr>
        <p:grpSpPr bwMode="auto">
          <a:xfrm>
            <a:off x="6943725" y="2587625"/>
            <a:ext cx="2266950" cy="2274888"/>
            <a:chOff x="6580215" y="2615762"/>
            <a:chExt cx="2514600" cy="2590800"/>
          </a:xfrm>
        </p:grpSpPr>
        <p:grpSp>
          <p:nvGrpSpPr>
            <p:cNvPr id="25629" name="Group 87"/>
            <p:cNvGrpSpPr>
              <a:grpSpLocks/>
            </p:cNvGrpSpPr>
            <p:nvPr/>
          </p:nvGrpSpPr>
          <p:grpSpPr bwMode="auto">
            <a:xfrm>
              <a:off x="6580215" y="2615762"/>
              <a:ext cx="2514600" cy="2590800"/>
              <a:chOff x="839" y="1224"/>
              <a:chExt cx="862" cy="862"/>
            </a:xfrm>
          </p:grpSpPr>
          <p:sp>
            <p:nvSpPr>
              <p:cNvPr id="125" name="Oval 88"/>
              <p:cNvSpPr>
                <a:spLocks noChangeArrowheads="1"/>
              </p:cNvSpPr>
              <p:nvPr/>
            </p:nvSpPr>
            <p:spPr bwMode="gray">
              <a:xfrm>
                <a:off x="839" y="1224"/>
                <a:ext cx="862" cy="862"/>
              </a:xfrm>
              <a:prstGeom prst="ellipse">
                <a:avLst/>
              </a:prstGeom>
              <a:gradFill rotWithShape="1">
                <a:gsLst>
                  <a:gs pos="0">
                    <a:srgbClr val="FFFFFF"/>
                  </a:gs>
                  <a:gs pos="50000">
                    <a:srgbClr val="00CC66"/>
                  </a:gs>
                  <a:gs pos="100000">
                    <a:srgbClr val="FFFFFF"/>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6" name="Oval 89"/>
              <p:cNvSpPr>
                <a:spLocks noChangeArrowheads="1"/>
              </p:cNvSpPr>
              <p:nvPr/>
            </p:nvSpPr>
            <p:spPr bwMode="gray">
              <a:xfrm>
                <a:off x="839" y="1224"/>
                <a:ext cx="862" cy="862"/>
              </a:xfrm>
              <a:prstGeom prst="ellipse">
                <a:avLst/>
              </a:prstGeom>
              <a:gradFill rotWithShape="1">
                <a:gsLst>
                  <a:gs pos="0">
                    <a:srgbClr val="00CC66">
                      <a:alpha val="32001"/>
                    </a:srgbClr>
                  </a:gs>
                  <a:gs pos="100000">
                    <a:srgbClr val="000000">
                      <a:alpha val="89998"/>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wrap="none"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7" name="Oval 90"/>
              <p:cNvSpPr>
                <a:spLocks noChangeArrowheads="1"/>
              </p:cNvSpPr>
              <p:nvPr/>
            </p:nvSpPr>
            <p:spPr bwMode="gray">
              <a:xfrm>
                <a:off x="895" y="1280"/>
                <a:ext cx="750" cy="750"/>
              </a:xfrm>
              <a:prstGeom prst="ellipse">
                <a:avLst/>
              </a:prstGeom>
              <a:gradFill rotWithShape="1">
                <a:gsLst>
                  <a:gs pos="0">
                    <a:srgbClr val="006E37"/>
                  </a:gs>
                  <a:gs pos="50000">
                    <a:srgbClr val="00CC66"/>
                  </a:gs>
                  <a:gs pos="100000">
                    <a:srgbClr val="006E37"/>
                  </a:gs>
                </a:gsLst>
                <a:lin ang="189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8" name="Oval 91"/>
              <p:cNvSpPr>
                <a:spLocks noChangeArrowheads="1"/>
              </p:cNvSpPr>
              <p:nvPr/>
            </p:nvSpPr>
            <p:spPr bwMode="gray">
              <a:xfrm>
                <a:off x="896" y="1280"/>
                <a:ext cx="749" cy="750"/>
              </a:xfrm>
              <a:prstGeom prst="ellipse">
                <a:avLst/>
              </a:prstGeom>
              <a:gradFill rotWithShape="1">
                <a:gsLst>
                  <a:gs pos="0">
                    <a:srgbClr val="008241"/>
                  </a:gs>
                  <a:gs pos="100000">
                    <a:srgbClr val="00CC66">
                      <a:alpha val="0"/>
                    </a:srgbClr>
                  </a:gs>
                </a:gsLst>
                <a:lin ang="2700000" scaled="1"/>
              </a:gra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29" name="Oval 92"/>
              <p:cNvSpPr>
                <a:spLocks noChangeArrowheads="1"/>
              </p:cNvSpPr>
              <p:nvPr/>
            </p:nvSpPr>
            <p:spPr bwMode="gray">
              <a:xfrm>
                <a:off x="936" y="1318"/>
                <a:ext cx="674" cy="674"/>
              </a:xfrm>
              <a:prstGeom prst="ellipse">
                <a:avLst/>
              </a:prstGeom>
              <a:solidFill>
                <a:srgbClr val="333333"/>
              </a:solidFill>
              <a:ln>
                <a:noFill/>
              </a:ln>
              <a:effectLst/>
              <a:extLst>
                <a:ext uri="{91240B29-F687-4F45-9708-019B960494DF}">
                  <a14:hiddenLine xmlns:a14="http://schemas.microsoft.com/office/drawing/2010/main" w="38100" algn="ctr">
                    <a:solidFill>
                      <a:schemeClr val="bg1"/>
                    </a:solidFill>
                    <a:round/>
                    <a:headEnd/>
                    <a:tailEnd/>
                  </a14:hiddenLine>
                </a:ext>
                <a:ext uri="{AF507438-7753-43E0-B8FC-AC1667EBCBE1}">
                  <a14:hiddenEffects xmlns:a14="http://schemas.microsoft.com/office/drawing/2010/main">
                    <a:effectLst>
                      <a:outerShdw dist="109250" dir="3267739" algn="ctr" rotWithShape="0">
                        <a:srgbClr val="808080">
                          <a:alpha val="50000"/>
                        </a:srgbClr>
                      </a:outerShdw>
                    </a:effectLst>
                  </a14:hiddenEffects>
                </a:ext>
              </a:extLst>
            </p:spPr>
            <p:txBody>
              <a:bodyPr anchor="ctr">
                <a:spAutoFit/>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0" name="Oval 93"/>
              <p:cNvSpPr>
                <a:spLocks noChangeArrowheads="1"/>
              </p:cNvSpPr>
              <p:nvPr/>
            </p:nvSpPr>
            <p:spPr bwMode="gray">
              <a:xfrm>
                <a:off x="947" y="1329"/>
                <a:ext cx="653" cy="653"/>
              </a:xfrm>
              <a:prstGeom prst="ellipse">
                <a:avLst/>
              </a:prstGeom>
              <a:gradFill rotWithShape="1">
                <a:gsLst>
                  <a:gs pos="0">
                    <a:srgbClr val="595959"/>
                  </a:gs>
                  <a:gs pos="100000">
                    <a:srgbClr val="C0C0C0"/>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1" name="Oval 94"/>
              <p:cNvSpPr>
                <a:spLocks noChangeArrowheads="1"/>
              </p:cNvSpPr>
              <p:nvPr/>
            </p:nvSpPr>
            <p:spPr bwMode="gray">
              <a:xfrm>
                <a:off x="955" y="1333"/>
                <a:ext cx="637" cy="636"/>
              </a:xfrm>
              <a:prstGeom prst="ellipse">
                <a:avLst/>
              </a:prstGeom>
              <a:gradFill rotWithShape="1">
                <a:gsLst>
                  <a:gs pos="0">
                    <a:srgbClr val="C0C0C0">
                      <a:alpha val="0"/>
                    </a:srgbClr>
                  </a:gs>
                  <a:gs pos="100000">
                    <a:srgbClr val="E9E9E9"/>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2" name="Oval 95"/>
              <p:cNvSpPr>
                <a:spLocks noChangeArrowheads="1"/>
              </p:cNvSpPr>
              <p:nvPr/>
            </p:nvSpPr>
            <p:spPr bwMode="gray">
              <a:xfrm>
                <a:off x="962" y="1339"/>
                <a:ext cx="606" cy="595"/>
              </a:xfrm>
              <a:prstGeom prst="ellipse">
                <a:avLst/>
              </a:prstGeom>
              <a:gradFill rotWithShape="1">
                <a:gsLst>
                  <a:gs pos="0">
                    <a:srgbClr val="989898"/>
                  </a:gs>
                  <a:gs pos="100000">
                    <a:srgbClr val="C0C0C0">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sp>
            <p:nvSpPr>
              <p:cNvPr id="133" name="Oval 96"/>
              <p:cNvSpPr>
                <a:spLocks noChangeArrowheads="1"/>
              </p:cNvSpPr>
              <p:nvPr/>
            </p:nvSpPr>
            <p:spPr bwMode="gray">
              <a:xfrm>
                <a:off x="997" y="1356"/>
                <a:ext cx="539" cy="483"/>
              </a:xfrm>
              <a:prstGeom prst="ellipse">
                <a:avLst/>
              </a:prstGeom>
              <a:gradFill rotWithShape="1">
                <a:gsLst>
                  <a:gs pos="0">
                    <a:srgbClr val="FFFFFF"/>
                  </a:gs>
                  <a:gs pos="100000">
                    <a:srgbClr val="C0C0C0">
                      <a:alpha val="37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vi-VN"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ea typeface="+mn-ea"/>
                  <a:cs typeface="Arial" panose="020B0604020202020204" pitchFamily="34" charset="0"/>
                </a:endParaRPr>
              </a:p>
            </p:txBody>
          </p:sp>
        </p:grpSp>
        <p:sp>
          <p:nvSpPr>
            <p:cNvPr id="135" name="Content Placeholder 2"/>
            <p:cNvSpPr>
              <a:spLocks/>
            </p:cNvSpPr>
            <p:nvPr/>
          </p:nvSpPr>
          <p:spPr bwMode="gray">
            <a:xfrm>
              <a:off x="7041577" y="3286514"/>
              <a:ext cx="1572506" cy="1366814"/>
            </a:xfrm>
            <a:prstGeom prst="rect">
              <a:avLst/>
            </a:prstGeom>
            <a:noFill/>
            <a:ln w="9525">
              <a:noFill/>
              <a:miter lim="800000"/>
              <a:headEnd/>
              <a:tailEnd/>
            </a:ln>
          </p:spPr>
          <p:txBody>
            <a:bodyPr lIns="0" rIns="0">
              <a:spAutoFit/>
            </a:bodyPr>
            <a:lstStyle/>
            <a:p>
              <a:pPr marL="5715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r>
                <a:rPr kumimoji="0" lang="en-US" sz="3600" b="1" i="0" u="none" strike="noStrike" kern="1200" cap="none" spc="0" normalizeH="0" baseline="0" noProof="0" dirty="0">
                  <a:ln>
                    <a:noFill/>
                  </a:ln>
                  <a:solidFill>
                    <a:srgbClr val="00206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rPr>
                <a:t>MỤC TIÊU</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pSp>
      <p:sp>
        <p:nvSpPr>
          <p:cNvPr id="40" name="AutoShape 37"/>
          <p:cNvSpPr>
            <a:spLocks noChangeArrowheads="1"/>
          </p:cNvSpPr>
          <p:nvPr/>
        </p:nvSpPr>
        <p:spPr bwMode="auto">
          <a:xfrm>
            <a:off x="19051" y="3071150"/>
            <a:ext cx="4341167" cy="1616857"/>
          </a:xfrm>
          <a:prstGeom prst="roundRect">
            <a:avLst>
              <a:gd name="adj" fmla="val 16667"/>
            </a:avLst>
          </a:prstGeom>
          <a:solidFill>
            <a:srgbClr val="00B05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1" name="Content Placeholder 2"/>
          <p:cNvSpPr>
            <a:spLocks/>
          </p:cNvSpPr>
          <p:nvPr/>
        </p:nvSpPr>
        <p:spPr bwMode="gray">
          <a:xfrm>
            <a:off x="38886" y="3084170"/>
            <a:ext cx="4258216"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trình bày được các lệnh cơ bản dùng trong giác sơ đồ.</a:t>
            </a:r>
          </a:p>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hiểu phương pháp giác sơ đồ mẫu quần âu, áo sơ mi cơ bản để từ đó vận dụng vào thực tế sản xuất.</a:t>
            </a:r>
          </a:p>
        </p:txBody>
      </p:sp>
      <p:grpSp>
        <p:nvGrpSpPr>
          <p:cNvPr id="25606" name="Group 118"/>
          <p:cNvGrpSpPr>
            <a:grpSpLocks/>
          </p:cNvGrpSpPr>
          <p:nvPr/>
        </p:nvGrpSpPr>
        <p:grpSpPr bwMode="auto">
          <a:xfrm>
            <a:off x="5557838" y="2570163"/>
            <a:ext cx="1484312" cy="1212850"/>
            <a:chOff x="2117829" y="2497396"/>
            <a:chExt cx="1372144" cy="1150682"/>
          </a:xfrm>
        </p:grpSpPr>
        <p:grpSp>
          <p:nvGrpSpPr>
            <p:cNvPr id="25624" name="Group 30"/>
            <p:cNvGrpSpPr>
              <a:grpSpLocks/>
            </p:cNvGrpSpPr>
            <p:nvPr/>
          </p:nvGrpSpPr>
          <p:grpSpPr bwMode="auto">
            <a:xfrm>
              <a:off x="2117829" y="2497396"/>
              <a:ext cx="1372144" cy="1150682"/>
              <a:chOff x="2057" y="862"/>
              <a:chExt cx="1549" cy="1351"/>
            </a:xfrm>
          </p:grpSpPr>
          <p:sp>
            <p:nvSpPr>
              <p:cNvPr id="10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2" name="AutoShape 33"/>
              <p:cNvSpPr>
                <a:spLocks noChangeArrowheads="1"/>
              </p:cNvSpPr>
              <p:nvPr/>
            </p:nvSpPr>
            <p:spPr bwMode="gray">
              <a:xfrm>
                <a:off x="2146" y="942"/>
                <a:ext cx="1350" cy="1169"/>
              </a:xfrm>
              <a:prstGeom prst="hexagon">
                <a:avLst>
                  <a:gd name="adj" fmla="val 28896"/>
                  <a:gd name="vf" fmla="val 115470"/>
                </a:avLst>
              </a:prstGeom>
              <a:gradFill rotWithShape="1">
                <a:gsLst>
                  <a:gs pos="0">
                    <a:srgbClr val="006699"/>
                  </a:gs>
                  <a:gs pos="100000">
                    <a:srgbClr val="0099FF"/>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7" name="Text Box 53"/>
            <p:cNvSpPr txBox="1">
              <a:spLocks noChangeArrowheads="1"/>
            </p:cNvSpPr>
            <p:nvPr/>
          </p:nvSpPr>
          <p:spPr bwMode="gray">
            <a:xfrm>
              <a:off x="2299803" y="2648009"/>
              <a:ext cx="1050754"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KỸ NĂNG</a:t>
              </a:r>
            </a:p>
          </p:txBody>
        </p:sp>
      </p:grpSp>
      <p:sp>
        <p:nvSpPr>
          <p:cNvPr id="45" name="AutoShape 37"/>
          <p:cNvSpPr>
            <a:spLocks noChangeArrowheads="1"/>
          </p:cNvSpPr>
          <p:nvPr/>
        </p:nvSpPr>
        <p:spPr bwMode="auto">
          <a:xfrm>
            <a:off x="231877" y="1792603"/>
            <a:ext cx="5501448" cy="1220672"/>
          </a:xfrm>
          <a:prstGeom prst="roundRect">
            <a:avLst>
              <a:gd name="adj" fmla="val 16667"/>
            </a:avLst>
          </a:prstGeom>
          <a:solidFill>
            <a:srgbClr val="00B0F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46" name="Content Placeholder 2"/>
          <p:cNvSpPr>
            <a:spLocks/>
          </p:cNvSpPr>
          <p:nvPr/>
        </p:nvSpPr>
        <p:spPr bwMode="gray">
          <a:xfrm>
            <a:off x="259926" y="1730487"/>
            <a:ext cx="5607474" cy="8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có khả năng:</a:t>
            </a:r>
          </a:p>
          <a:p>
            <a:pPr lvl="0">
              <a:spcBef>
                <a:spcPts val="0"/>
              </a:spcBef>
              <a:buNone/>
            </a:pPr>
            <a:r>
              <a:rPr lang="en-US" sz="2000">
                <a:solidFill>
                  <a:schemeClr val="bg1"/>
                </a:solidFill>
                <a:latin typeface="Times New Roman" panose="02020603050405020304" pitchFamily="18" charset="0"/>
                <a:cs typeface="Times New Roman" panose="02020603050405020304" pitchFamily="18" charset="0"/>
              </a:rPr>
              <a:t>Giác sơ đồ mẫu quần âu, áo sơ mi tên máy tính đảm bảo yêu cầu kỹ thuật.</a:t>
            </a:r>
          </a:p>
          <a:p>
            <a:pPr lvl="0">
              <a:spcBef>
                <a:spcPts val="0"/>
              </a:spcBef>
              <a:buNone/>
            </a:pPr>
            <a:r>
              <a:rPr lang="en-US" sz="2000">
                <a:solidFill>
                  <a:schemeClr val="bg1"/>
                </a:solidFill>
                <a:latin typeface="Times New Roman" panose="02020603050405020304" pitchFamily="18" charset="0"/>
                <a:cs typeface="Times New Roman" panose="02020603050405020304" pitchFamily="18" charset="0"/>
              </a:rPr>
              <a:t>In các sơ đồ trên máy in.</a:t>
            </a:r>
          </a:p>
        </p:txBody>
      </p:sp>
      <p:grpSp>
        <p:nvGrpSpPr>
          <p:cNvPr id="25609" name="Group 119"/>
          <p:cNvGrpSpPr>
            <a:grpSpLocks/>
          </p:cNvGrpSpPr>
          <p:nvPr/>
        </p:nvGrpSpPr>
        <p:grpSpPr bwMode="auto">
          <a:xfrm>
            <a:off x="5521325" y="3697288"/>
            <a:ext cx="1565275" cy="1277937"/>
            <a:chOff x="2080343" y="3628488"/>
            <a:chExt cx="1446818" cy="1212488"/>
          </a:xfrm>
        </p:grpSpPr>
        <p:grpSp>
          <p:nvGrpSpPr>
            <p:cNvPr id="25619" name="Group 45"/>
            <p:cNvGrpSpPr>
              <a:grpSpLocks/>
            </p:cNvGrpSpPr>
            <p:nvPr/>
          </p:nvGrpSpPr>
          <p:grpSpPr bwMode="auto">
            <a:xfrm>
              <a:off x="2080343" y="3628488"/>
              <a:ext cx="1446818" cy="1212488"/>
              <a:chOff x="3174" y="2656"/>
              <a:chExt cx="1549" cy="1351"/>
            </a:xfrm>
          </p:grpSpPr>
          <p:sp>
            <p:nvSpPr>
              <p:cNvPr id="113" name="AutoShape 46"/>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4" name="AutoShape 47"/>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5" name="AutoShape 48"/>
              <p:cNvSpPr>
                <a:spLocks noChangeArrowheads="1"/>
              </p:cNvSpPr>
              <p:nvPr/>
            </p:nvSpPr>
            <p:spPr bwMode="gray">
              <a:xfrm>
                <a:off x="3264" y="2737"/>
                <a:ext cx="1351" cy="1168"/>
              </a:xfrm>
              <a:prstGeom prst="hexagon">
                <a:avLst>
                  <a:gd name="adj" fmla="val 28896"/>
                  <a:gd name="vf" fmla="val 115470"/>
                </a:avLst>
              </a:prstGeom>
              <a:gradFill rotWithShape="1">
                <a:gsLst>
                  <a:gs pos="0">
                    <a:srgbClr val="0066CC"/>
                  </a:gs>
                  <a:gs pos="100000">
                    <a:srgbClr val="0066CC">
                      <a:gamma/>
                      <a:shade val="46275"/>
                      <a:invGamma/>
                    </a:srgbClr>
                  </a:gs>
                </a:gsLst>
                <a:lin ang="54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18" name="Text Box 53"/>
            <p:cNvSpPr txBox="1">
              <a:spLocks noChangeArrowheads="1"/>
            </p:cNvSpPr>
            <p:nvPr/>
          </p:nvSpPr>
          <p:spPr bwMode="gray">
            <a:xfrm>
              <a:off x="2169852" y="3902616"/>
              <a:ext cx="1232583" cy="787740"/>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THÁI ĐỘ</a:t>
              </a:r>
            </a:p>
          </p:txBody>
        </p:sp>
      </p:grpSp>
      <p:sp>
        <p:nvSpPr>
          <p:cNvPr id="58" name="AutoShape 37"/>
          <p:cNvSpPr>
            <a:spLocks noChangeArrowheads="1"/>
          </p:cNvSpPr>
          <p:nvPr/>
        </p:nvSpPr>
        <p:spPr bwMode="auto">
          <a:xfrm>
            <a:off x="295275" y="4760913"/>
            <a:ext cx="5572125" cy="1871662"/>
          </a:xfrm>
          <a:prstGeom prst="roundRect">
            <a:avLst>
              <a:gd name="adj" fmla="val 16667"/>
            </a:avLst>
          </a:prstGeom>
          <a:solidFill>
            <a:srgbClr val="0070C0"/>
          </a:solidFill>
          <a:ln w="9525">
            <a:noFill/>
            <a:round/>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Arial" charset="0"/>
              <a:buNone/>
              <a:tabLst/>
              <a:defRPr/>
            </a:pPr>
            <a:endParaRPr kumimoji="0" lang="en-US" sz="2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ahoma" pitchFamily="34" charset="0"/>
              <a:ea typeface="Tahoma" pitchFamily="34" charset="0"/>
              <a:cs typeface="Tahoma" pitchFamily="34" charset="0"/>
            </a:endParaRPr>
          </a:p>
        </p:txBody>
      </p:sp>
      <p:sp>
        <p:nvSpPr>
          <p:cNvPr id="13323" name="Content Placeholder 2"/>
          <p:cNvSpPr>
            <a:spLocks/>
          </p:cNvSpPr>
          <p:nvPr/>
        </p:nvSpPr>
        <p:spPr bwMode="gray">
          <a:xfrm>
            <a:off x="221423" y="4724400"/>
            <a:ext cx="5601527"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111125">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Sinh viên tự giác, tích cực học tập, phát huy tính sáng tạo, nâng cao kỹ năng sử dụng phần mềm để từ đó có khả năng ứng dụng vào thực tiễn sản xuất.</a:t>
            </a:r>
          </a:p>
          <a:p>
            <a:pPr algn="just">
              <a:spcBef>
                <a:spcPts val="0"/>
              </a:spcBef>
              <a:buNone/>
            </a:pPr>
            <a:r>
              <a:rPr lang="en-US" sz="2000">
                <a:solidFill>
                  <a:schemeClr val="bg1"/>
                </a:solidFill>
                <a:latin typeface="Times New Roman" panose="02020603050405020304" pitchFamily="18" charset="0"/>
                <a:cs typeface="Times New Roman" panose="02020603050405020304" pitchFamily="18" charset="0"/>
              </a:rPr>
              <a:t>Rèn luyện tính cẩn thận, tỉ mỉ, tác phong công nghiệp, đảm bảo an toàn lao động và bảo quản trang thiết </a:t>
            </a:r>
            <a:r>
              <a:rPr lang="en-US" sz="2000" smtClean="0">
                <a:solidFill>
                  <a:schemeClr val="bg1"/>
                </a:solidFill>
                <a:latin typeface="Times New Roman" panose="02020603050405020304" pitchFamily="18" charset="0"/>
                <a:cs typeface="Times New Roman" panose="02020603050405020304" pitchFamily="18" charset="0"/>
              </a:rPr>
              <a:t>bị.</a:t>
            </a:r>
            <a:endParaRPr kumimoji="0" lang="fr-FR" altLang="en-US" sz="20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grpSp>
        <p:nvGrpSpPr>
          <p:cNvPr id="25612" name="Group 43"/>
          <p:cNvGrpSpPr>
            <a:grpSpLocks/>
          </p:cNvGrpSpPr>
          <p:nvPr/>
        </p:nvGrpSpPr>
        <p:grpSpPr bwMode="auto">
          <a:xfrm>
            <a:off x="4368800" y="3116263"/>
            <a:ext cx="1484313" cy="1212850"/>
            <a:chOff x="2117829" y="2497396"/>
            <a:chExt cx="1372144" cy="1150682"/>
          </a:xfrm>
        </p:grpSpPr>
        <p:grpSp>
          <p:nvGrpSpPr>
            <p:cNvPr id="25614" name="Group 30"/>
            <p:cNvGrpSpPr>
              <a:grpSpLocks/>
            </p:cNvGrpSpPr>
            <p:nvPr/>
          </p:nvGrpSpPr>
          <p:grpSpPr bwMode="auto">
            <a:xfrm>
              <a:off x="2117829" y="2497396"/>
              <a:ext cx="1372144" cy="1150682"/>
              <a:chOff x="2057" y="862"/>
              <a:chExt cx="1549" cy="1351"/>
            </a:xfrm>
          </p:grpSpPr>
          <p:sp>
            <p:nvSpPr>
              <p:cNvPr id="50" name="AutoShape 31"/>
              <p:cNvSpPr>
                <a:spLocks noChangeArrowheads="1"/>
              </p:cNvSpPr>
              <p:nvPr/>
            </p:nvSpPr>
            <p:spPr bwMode="gray">
              <a:xfrm>
                <a:off x="2070" y="885"/>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1" name="AutoShape 32"/>
              <p:cNvSpPr>
                <a:spLocks noChangeArrowheads="1"/>
              </p:cNvSpPr>
              <p:nvPr/>
            </p:nvSpPr>
            <p:spPr bwMode="gray">
              <a:xfrm>
                <a:off x="2057" y="862"/>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52" name="AutoShape 33"/>
              <p:cNvSpPr>
                <a:spLocks noChangeArrowheads="1"/>
              </p:cNvSpPr>
              <p:nvPr/>
            </p:nvSpPr>
            <p:spPr bwMode="gray">
              <a:xfrm>
                <a:off x="2146" y="942"/>
                <a:ext cx="1350" cy="1169"/>
              </a:xfrm>
              <a:prstGeom prst="hexagon">
                <a:avLst>
                  <a:gd name="adj" fmla="val 28896"/>
                  <a:gd name="vf" fmla="val 115470"/>
                </a:avLst>
              </a:prstGeom>
              <a:solidFill>
                <a:srgbClr val="00B050"/>
              </a:soli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49" name="Text Box 53"/>
            <p:cNvSpPr txBox="1">
              <a:spLocks noChangeArrowheads="1"/>
            </p:cNvSpPr>
            <p:nvPr/>
          </p:nvSpPr>
          <p:spPr bwMode="gray">
            <a:xfrm>
              <a:off x="2304206" y="2644997"/>
              <a:ext cx="1049286" cy="787705"/>
            </a:xfrm>
            <a:prstGeom prst="rect">
              <a:avLst/>
            </a:prstGeom>
            <a:noFill/>
            <a:ln w="9525" algn="ctr">
              <a:noFill/>
              <a:miter lim="800000"/>
              <a:headEnd/>
              <a:tailEnd/>
            </a:ln>
            <a:effectLst/>
          </p:spPr>
          <p:txBody>
            <a:bodyPr>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2400" b="1" i="0" u="none" strike="noStrike" kern="1200" cap="none" spc="0" normalizeH="0" baseline="0" noProof="0" dirty="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Tahoma" pitchFamily="34" charset="0"/>
                  <a:cs typeface="Times New Roman" panose="02020603050405020304" pitchFamily="18" charset="0"/>
                </a:rPr>
                <a:t>KIẾN THỨC</a:t>
              </a:r>
            </a:p>
          </p:txBody>
        </p:sp>
      </p:grpSp>
      <p:sp>
        <p:nvSpPr>
          <p:cNvPr id="42" name="Rounded Rectangle 41"/>
          <p:cNvSpPr>
            <a:spLocks noChangeArrowheads="1"/>
          </p:cNvSpPr>
          <p:nvPr/>
        </p:nvSpPr>
        <p:spPr bwMode="auto">
          <a:xfrm>
            <a:off x="-28575" y="61913"/>
            <a:ext cx="9172575" cy="1447800"/>
          </a:xfrm>
          <a:prstGeom prst="roundRect">
            <a:avLst>
              <a:gd name="adj" fmla="val 16667"/>
            </a:avLst>
          </a:prstGeom>
          <a:solidFill>
            <a:srgbClr val="002060"/>
          </a:solidFill>
          <a:ln w="25400" algn="ctr">
            <a:solidFill>
              <a:srgbClr val="479FCC"/>
            </a:solidFill>
            <a:round/>
            <a:headEnd/>
            <a:tailEnd/>
          </a:ln>
        </p:spPr>
        <p:txBody>
          <a:bodyPr anchor="ctr"/>
          <a:lstStyle/>
          <a:p>
            <a:pPr marL="0" marR="0" lvl="0" indent="0" algn="ctr" defTabSz="914400" rtl="0" eaLnBrk="1" fontAlgn="base" latinLnBrk="0" hangingPunct="1">
              <a:lnSpc>
                <a:spcPct val="100000"/>
              </a:lnSpc>
              <a:spcBef>
                <a:spcPct val="20000"/>
              </a:spcBef>
              <a:spcAft>
                <a:spcPts val="600"/>
              </a:spcAft>
              <a:buClr>
                <a:srgbClr val="6767FF"/>
              </a:buClr>
              <a:buSzTx/>
              <a:buFont typeface="Wingdings" panose="05000000000000000000" pitchFamily="2" charset="2"/>
              <a:buNone/>
              <a:tabLst/>
              <a:defRPr/>
            </a:pPr>
            <a:r>
              <a:rPr kumimoji="0" lang="en-US" sz="4000" b="1" i="0" u="none" strike="noStrike" kern="1200" cap="none" spc="0" normalizeH="0" baseline="0" noProof="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MỤC TIÊU BÀI </a:t>
            </a:r>
            <a:r>
              <a:rPr kumimoji="0" lang="en-US" sz="40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Arial" pitchFamily="34" charset="0"/>
                <a:ea typeface="+mn-ea"/>
                <a:cs typeface="Arial" panose="020B0604020202020204" pitchFamily="34" charset="0"/>
              </a:rPr>
              <a:t>HỌC</a:t>
            </a:r>
          </a:p>
        </p:txBody>
      </p:sp>
    </p:spTree>
    <p:extLst>
      <p:ext uri="{BB962C8B-B14F-4D97-AF65-F5344CB8AC3E}">
        <p14:creationId xmlns:p14="http://schemas.microsoft.com/office/powerpoint/2010/main" val="343277939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circle(in)">
                                      <p:cBhvr>
                                        <p:cTn id="7" dur="2000"/>
                                        <p:tgtEl>
                                          <p:spTgt spid="40"/>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1"/>
                                        </p:tgtEl>
                                        <p:attrNameLst>
                                          <p:attrName>style.visibility</p:attrName>
                                        </p:attrNameLst>
                                      </p:cBhvr>
                                      <p:to>
                                        <p:strVal val="visible"/>
                                      </p:to>
                                    </p:set>
                                    <p:animEffect transition="in" filter="circle(in)">
                                      <p:cBhvr>
                                        <p:cTn id="10" dur="2000"/>
                                        <p:tgtEl>
                                          <p:spTgt spid="4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circle(in)">
                                      <p:cBhvr>
                                        <p:cTn id="15" dur="2000"/>
                                        <p:tgtEl>
                                          <p:spTgt spid="45"/>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46"/>
                                        </p:tgtEl>
                                        <p:attrNameLst>
                                          <p:attrName>style.visibility</p:attrName>
                                        </p:attrNameLst>
                                      </p:cBhvr>
                                      <p:to>
                                        <p:strVal val="visible"/>
                                      </p:to>
                                    </p:set>
                                    <p:animEffect transition="in" filter="circle(in)">
                                      <p:cBhvr>
                                        <p:cTn id="18" dur="2000"/>
                                        <p:tgtEl>
                                          <p:spTgt spid="4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circle(in)">
                                      <p:cBhvr>
                                        <p:cTn id="23" dur="2000"/>
                                        <p:tgtEl>
                                          <p:spTgt spid="5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3323"/>
                                        </p:tgtEl>
                                        <p:attrNameLst>
                                          <p:attrName>style.visibility</p:attrName>
                                        </p:attrNameLst>
                                      </p:cBhvr>
                                      <p:to>
                                        <p:strVal val="visible"/>
                                      </p:to>
                                    </p:set>
                                    <p:animEffect transition="in" filter="circle(in)">
                                      <p:cBhvr>
                                        <p:cTn id="26" dur="20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p:bldP spid="45" grpId="0" animBg="1"/>
      <p:bldP spid="46" grpId="0"/>
      <p:bldP spid="58" grpId="0" animBg="1"/>
      <p:bldP spid="133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iagram group"/>
          <p:cNvGrpSpPr/>
          <p:nvPr/>
        </p:nvGrpSpPr>
        <p:grpSpPr>
          <a:xfrm>
            <a:off x="-26068" y="55880"/>
            <a:ext cx="1854868" cy="1696720"/>
            <a:chOff x="4688962" y="4704359"/>
            <a:chExt cx="986857" cy="986857"/>
          </a:xfrm>
          <a:scene3d>
            <a:camera prst="isometricOffAxis2Left" zoom="95000"/>
            <a:lightRig rig="flat" dir="t"/>
          </a:scene3d>
        </p:grpSpPr>
        <p:grpSp>
          <p:nvGrpSpPr>
            <p:cNvPr id="4" name="Group 3"/>
            <p:cNvGrpSpPr/>
            <p:nvPr/>
          </p:nvGrpSpPr>
          <p:grpSpPr>
            <a:xfrm>
              <a:off x="4688962" y="4704359"/>
              <a:ext cx="986857" cy="986857"/>
              <a:chOff x="4688962" y="4704359"/>
              <a:chExt cx="986857" cy="986857"/>
            </a:xfrm>
          </p:grpSpPr>
          <p:sp>
            <p:nvSpPr>
              <p:cNvPr id="5" name="Oval 4"/>
              <p:cNvSpPr/>
              <p:nvPr/>
            </p:nvSpPr>
            <p:spPr>
              <a:xfrm>
                <a:off x="4688962" y="4704359"/>
                <a:ext cx="986857" cy="986857"/>
              </a:xfrm>
              <a:prstGeom prst="ellipse">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6" name="Oval 4"/>
              <p:cNvSpPr txBox="1"/>
              <p:nvPr/>
            </p:nvSpPr>
            <p:spPr>
              <a:xfrm>
                <a:off x="4833484" y="4848881"/>
                <a:ext cx="697813" cy="69781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0320" tIns="20320" rIns="20320" bIns="20320" numCol="1" spcCol="1270" anchor="ctr" anchorCtr="0">
                <a:noAutofit/>
              </a:bodyPr>
              <a:lstStyle/>
              <a:p>
                <a:pPr marL="0" marR="0" lvl="0" indent="0" algn="ctr" defTabSz="711200" rtl="0" eaLnBrk="0" fontAlgn="base" latinLnBrk="0" hangingPunct="0">
                  <a:lnSpc>
                    <a:spcPct val="90000"/>
                  </a:lnSpc>
                  <a:spcBef>
                    <a:spcPct val="0"/>
                  </a:spcBef>
                  <a:spcAft>
                    <a:spcPct val="35000"/>
                  </a:spcAft>
                  <a:buClrTx/>
                  <a:buSzTx/>
                  <a:buFontTx/>
                  <a:buNone/>
                  <a:tabLst/>
                  <a:defRPr/>
                </a:pPr>
                <a:r>
                  <a:rPr kumimoji="0" lang="en-US" b="1" i="0" u="none" strike="noStrike" kern="1200" cap="none" spc="0" normalizeH="0" baseline="0" noProof="0" smtClean="0">
                    <a:ln>
                      <a:noFill/>
                    </a:ln>
                    <a:solidFill>
                      <a:srgbClr val="FFFFFF"/>
                    </a:solidFill>
                    <a:effectLst/>
                    <a:uLnTx/>
                    <a:uFillTx/>
                    <a:latin typeface="Arial"/>
                    <a:ea typeface="+mn-ea"/>
                    <a:cs typeface="Arial"/>
                  </a:rPr>
                  <a:t>Nội dung bài học</a:t>
                </a:r>
                <a:endParaRPr kumimoji="0" lang="en-US"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9" name="Diagram 8"/>
          <p:cNvGraphicFramePr/>
          <p:nvPr>
            <p:extLst>
              <p:ext uri="{D42A27DB-BD31-4B8C-83A1-F6EECF244321}">
                <p14:modId xmlns:p14="http://schemas.microsoft.com/office/powerpoint/2010/main" val="3006669855"/>
              </p:ext>
            </p:extLst>
          </p:nvPr>
        </p:nvGraphicFramePr>
        <p:xfrm>
          <a:off x="126222" y="1371600"/>
          <a:ext cx="9017778"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95091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in)">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1066800" y="102735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2.3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âu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nam 1ply lật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vel 15"/>
          <p:cNvSpPr/>
          <p:nvPr/>
        </p:nvSpPr>
        <p:spPr bwMode="auto">
          <a:xfrm>
            <a:off x="28937" y="2482877"/>
            <a:ext cx="2408500" cy="1523999"/>
          </a:xfrm>
          <a:prstGeom prst="bevel">
            <a:avLst/>
          </a:prstGeom>
          <a:solidFill>
            <a:srgbClr val="CC66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z="3200">
                <a:solidFill>
                  <a:schemeClr val="bg1"/>
                </a:solidFill>
                <a:latin typeface="Times New Roman" panose="02020603050405020304" pitchFamily="18" charset="0"/>
                <a:cs typeface="Times New Roman" panose="02020603050405020304" pitchFamily="18" charset="0"/>
              </a:rPr>
              <a:t>Mở sơ đồ cần giác</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0" name="Bevel 19"/>
          <p:cNvSpPr/>
          <p:nvPr/>
        </p:nvSpPr>
        <p:spPr bwMode="auto">
          <a:xfrm>
            <a:off x="3276600" y="2482877"/>
            <a:ext cx="2408500" cy="1523999"/>
          </a:xfrm>
          <a:prstGeom prst="bevel">
            <a:avLst/>
          </a:prstGeom>
          <a:solidFill>
            <a:srgbClr val="6666FF"/>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Đặt chi tiết vào sơ đồ</a:t>
            </a:r>
          </a:p>
        </p:txBody>
      </p:sp>
      <p:sp>
        <p:nvSpPr>
          <p:cNvPr id="22" name="Bevel 21"/>
          <p:cNvSpPr/>
          <p:nvPr/>
        </p:nvSpPr>
        <p:spPr bwMode="auto">
          <a:xfrm>
            <a:off x="6458673" y="2482877"/>
            <a:ext cx="2604935" cy="1523999"/>
          </a:xfrm>
          <a:prstGeom prst="bevel">
            <a:avLst/>
          </a:prstGeom>
          <a:solidFill>
            <a:srgbClr val="FFC00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a:solidFill>
                  <a:schemeClr val="bg1"/>
                </a:solidFill>
                <a:latin typeface="Times New Roman" panose="02020603050405020304" pitchFamily="18" charset="0"/>
                <a:cs typeface="Times New Roman" panose="02020603050405020304" pitchFamily="18" charset="0"/>
              </a:rPr>
              <a:t>Báo định mức cho sơ đồ</a:t>
            </a:r>
          </a:p>
          <a:p>
            <a:pPr algn="ctr"/>
            <a:endParaRPr lang="en-US">
              <a:solidFill>
                <a:schemeClr val="bg1"/>
              </a:solidFill>
              <a:latin typeface="Times New Roman" panose="02020603050405020304" pitchFamily="18" charset="0"/>
              <a:cs typeface="Times New Roman" panose="02020603050405020304" pitchFamily="18" charset="0"/>
            </a:endParaRPr>
          </a:p>
        </p:txBody>
      </p:sp>
      <p:sp>
        <p:nvSpPr>
          <p:cNvPr id="23" name="Bevel 22"/>
          <p:cNvSpPr/>
          <p:nvPr/>
        </p:nvSpPr>
        <p:spPr bwMode="auto">
          <a:xfrm>
            <a:off x="6458673" y="4648201"/>
            <a:ext cx="2604935" cy="1523999"/>
          </a:xfrm>
          <a:prstGeom prst="bevel">
            <a:avLst/>
          </a:prstGeom>
          <a:solidFill>
            <a:schemeClr val="accent5">
              <a:lumMod val="5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mtClean="0">
                <a:solidFill>
                  <a:schemeClr val="bg1"/>
                </a:solidFill>
                <a:latin typeface="Times New Roman" panose="02020603050405020304" pitchFamily="18" charset="0"/>
                <a:cs typeface="Times New Roman" panose="02020603050405020304" pitchFamily="18" charset="0"/>
              </a:rPr>
              <a:t>Hiệu chỉnh cho sơ </a:t>
            </a:r>
            <a:r>
              <a:rPr lang="en-US">
                <a:solidFill>
                  <a:schemeClr val="bg1"/>
                </a:solidFill>
                <a:latin typeface="Times New Roman" panose="02020603050405020304" pitchFamily="18" charset="0"/>
                <a:cs typeface="Times New Roman" panose="02020603050405020304" pitchFamily="18" charset="0"/>
              </a:rPr>
              <a:t>đồ</a:t>
            </a:r>
          </a:p>
          <a:p>
            <a:pPr algn="ctr"/>
            <a:endParaRPr lang="en-US">
              <a:solidFill>
                <a:schemeClr val="bg1"/>
              </a:solidFill>
              <a:latin typeface="Times New Roman" panose="02020603050405020304" pitchFamily="18" charset="0"/>
              <a:cs typeface="Times New Roman" panose="02020603050405020304" pitchFamily="18" charset="0"/>
            </a:endParaRPr>
          </a:p>
        </p:txBody>
      </p:sp>
      <p:cxnSp>
        <p:nvCxnSpPr>
          <p:cNvPr id="25" name="Elbow Connector 24"/>
          <p:cNvCxnSpPr>
            <a:endCxn id="20" idx="4"/>
          </p:cNvCxnSpPr>
          <p:nvPr/>
        </p:nvCxnSpPr>
        <p:spPr bwMode="auto">
          <a:xfrm>
            <a:off x="2437437" y="2482877"/>
            <a:ext cx="839163" cy="762000"/>
          </a:xfrm>
          <a:prstGeom prst="bentConnector3">
            <a:avLst/>
          </a:prstGeom>
          <a:solidFill>
            <a:schemeClr val="accent1"/>
          </a:solidFill>
          <a:ln w="9525" cap="flat" cmpd="sng" algn="ctr">
            <a:solidFill>
              <a:srgbClr val="CC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Elbow Connector 25"/>
          <p:cNvCxnSpPr/>
          <p:nvPr/>
        </p:nvCxnSpPr>
        <p:spPr bwMode="auto">
          <a:xfrm>
            <a:off x="5619510" y="2482877"/>
            <a:ext cx="839163" cy="762000"/>
          </a:xfrm>
          <a:prstGeom prst="bentConnector3">
            <a:avLst/>
          </a:prstGeom>
          <a:solidFill>
            <a:schemeClr val="accent1"/>
          </a:solidFill>
          <a:ln w="9525" cap="flat" cmpd="sng" algn="ctr">
            <a:solidFill>
              <a:schemeClr val="accent1">
                <a:lumMod val="75000"/>
              </a:schemeClr>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Elbow Connector 26"/>
          <p:cNvCxnSpPr/>
          <p:nvPr/>
        </p:nvCxnSpPr>
        <p:spPr bwMode="auto">
          <a:xfrm rot="16200000" flipH="1">
            <a:off x="7571667" y="4218867"/>
            <a:ext cx="641325" cy="217341"/>
          </a:xfrm>
          <a:prstGeom prst="bentConnector3">
            <a:avLst/>
          </a:prstGeom>
          <a:solidFill>
            <a:schemeClr val="accent1"/>
          </a:solidFill>
          <a:ln w="9525" cap="flat" cmpd="sng" algn="ctr">
            <a:solidFill>
              <a:srgbClr val="FFC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8490331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0-#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circle(in)">
                                      <p:cBhvr>
                                        <p:cTn id="23" dur="2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1000" fill="hold"/>
                                        <p:tgtEl>
                                          <p:spTgt spid="26"/>
                                        </p:tgtEl>
                                        <p:attrNameLst>
                                          <p:attrName>ppt_x</p:attrName>
                                        </p:attrNameLst>
                                      </p:cBhvr>
                                      <p:tavLst>
                                        <p:tav tm="0">
                                          <p:val>
                                            <p:strVal val="0-#ppt_w/2"/>
                                          </p:val>
                                        </p:tav>
                                        <p:tav tm="100000">
                                          <p:val>
                                            <p:strVal val="#ppt_x"/>
                                          </p:val>
                                        </p:tav>
                                      </p:tavLst>
                                    </p:anim>
                                    <p:anim calcmode="lin" valueType="num">
                                      <p:cBhvr additive="base">
                                        <p:cTn id="2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circle(in)">
                                      <p:cBhvr>
                                        <p:cTn id="34" dur="2000"/>
                                        <p:tgtEl>
                                          <p:spTgt spid="2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1"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1000" fill="hold"/>
                                        <p:tgtEl>
                                          <p:spTgt spid="27"/>
                                        </p:tgtEl>
                                        <p:attrNameLst>
                                          <p:attrName>ppt_x</p:attrName>
                                        </p:attrNameLst>
                                      </p:cBhvr>
                                      <p:tavLst>
                                        <p:tav tm="0">
                                          <p:val>
                                            <p:strVal val="#ppt_x"/>
                                          </p:val>
                                        </p:tav>
                                        <p:tav tm="100000">
                                          <p:val>
                                            <p:strVal val="#ppt_x"/>
                                          </p:val>
                                        </p:tav>
                                      </p:tavLst>
                                    </p:anim>
                                    <p:anim calcmode="lin" valueType="num">
                                      <p:cBhvr additive="base">
                                        <p:cTn id="40"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circle(in)">
                                      <p:cBhvr>
                                        <p:cTn id="4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20" grpId="0" animBg="1"/>
      <p:bldP spid="22" grpId="0" animBg="1"/>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None/>
            </a:pPr>
            <a:r>
              <a:rPr lang="en-US" sz="2800" b="1">
                <a:solidFill>
                  <a:schemeClr val="bg1"/>
                </a:solidFill>
              </a:rPr>
              <a:t>Các lệnh thường dùng trong giác sơ đồ với phần mềm Gerber Technology – Accumark</a:t>
            </a:r>
          </a:p>
        </p:txBody>
      </p:sp>
      <p:sp>
        <p:nvSpPr>
          <p:cNvPr id="16" name="Rounded Rectangle 7"/>
          <p:cNvSpPr>
            <a:spLocks noChangeArrowheads="1"/>
          </p:cNvSpPr>
          <p:nvPr/>
        </p:nvSpPr>
        <p:spPr bwMode="auto">
          <a:xfrm>
            <a:off x="1074738" y="1020606"/>
            <a:ext cx="806926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2.3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âu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nam 1ply lật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133756" y="1792478"/>
            <a:ext cx="8857844" cy="5065521"/>
            <a:chOff x="1699" y="6137"/>
            <a:chExt cx="9690" cy="5121"/>
          </a:xfrm>
        </p:grpSpPr>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99" y="6137"/>
              <a:ext cx="9690" cy="3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1" y="9698"/>
              <a:ext cx="3030" cy="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5"/>
            <p:cNvSpPr txBox="1">
              <a:spLocks noChangeArrowheads="1"/>
            </p:cNvSpPr>
            <p:nvPr/>
          </p:nvSpPr>
          <p:spPr bwMode="auto">
            <a:xfrm>
              <a:off x="3902" y="10718"/>
              <a:ext cx="5284"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6.7 </a:t>
              </a:r>
              <a:r>
                <a:rPr kumimoji="0" lang="en-US" altLang="en-US" sz="1300" b="1" i="0" u="none" strike="noStrike" cap="none" normalizeH="0" baseline="0" smtClean="0">
                  <a:ln>
                    <a:noFill/>
                  </a:ln>
                  <a:solidFill>
                    <a:schemeClr val="tx1"/>
                  </a:solidFill>
                  <a:effectLst/>
                  <a:latin typeface="Calibri" panose="020F0502020204030204" pitchFamily="34" charset="0"/>
                </a:rPr>
                <a:t>Sơ đồ mẫu quần âu nam 1 ply lật</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18382074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823277" y="1027356"/>
            <a:ext cx="8312785"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 nữ</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xăng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ply ống</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côn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vel 15"/>
          <p:cNvSpPr/>
          <p:nvPr/>
        </p:nvSpPr>
        <p:spPr bwMode="auto">
          <a:xfrm>
            <a:off x="28937" y="2482877"/>
            <a:ext cx="2408500" cy="1523999"/>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32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Mở sơ đồ cần giác</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0" name="Bevel 19"/>
          <p:cNvSpPr/>
          <p:nvPr/>
        </p:nvSpPr>
        <p:spPr bwMode="auto">
          <a:xfrm>
            <a:off x="3276600" y="2482877"/>
            <a:ext cx="2408500" cy="1523999"/>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Đặt chi tiết vào sơ đồ</a:t>
            </a:r>
          </a:p>
        </p:txBody>
      </p:sp>
      <p:sp>
        <p:nvSpPr>
          <p:cNvPr id="22" name="Bevel 21"/>
          <p:cNvSpPr/>
          <p:nvPr/>
        </p:nvSpPr>
        <p:spPr bwMode="auto">
          <a:xfrm>
            <a:off x="6458673" y="2482877"/>
            <a:ext cx="2604935" cy="1523999"/>
          </a:xfrm>
          <a:prstGeom prst="bevel">
            <a:avLst/>
          </a:prstGeom>
          <a:solidFill>
            <a:srgbClr val="6CB4A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Báo định mức cho sơ đồ</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23" name="Bevel 22"/>
          <p:cNvSpPr/>
          <p:nvPr/>
        </p:nvSpPr>
        <p:spPr bwMode="auto">
          <a:xfrm>
            <a:off x="6458673" y="4648201"/>
            <a:ext cx="2604935" cy="1523999"/>
          </a:xfrm>
          <a:prstGeom prst="beve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Hiệu chỉnh cho sơ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đồ</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cxnSp>
        <p:nvCxnSpPr>
          <p:cNvPr id="25" name="Elbow Connector 24"/>
          <p:cNvCxnSpPr>
            <a:endCxn id="20" idx="4"/>
          </p:cNvCxnSpPr>
          <p:nvPr/>
        </p:nvCxnSpPr>
        <p:spPr bwMode="auto">
          <a:xfrm>
            <a:off x="2437437" y="2482877"/>
            <a:ext cx="839163" cy="762000"/>
          </a:xfrm>
          <a:prstGeom prst="bentConnector3">
            <a:avLst/>
          </a:prstGeom>
          <a:solidFill>
            <a:schemeClr val="accent1"/>
          </a:solidFill>
          <a:ln w="9525" cap="flat" cmpd="sng" algn="ctr">
            <a:solidFill>
              <a:srgbClr val="CC66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6" name="Elbow Connector 25"/>
          <p:cNvCxnSpPr/>
          <p:nvPr/>
        </p:nvCxnSpPr>
        <p:spPr bwMode="auto">
          <a:xfrm>
            <a:off x="5619510" y="2482877"/>
            <a:ext cx="839163" cy="762000"/>
          </a:xfrm>
          <a:prstGeom prst="bentConnector3">
            <a:avLst/>
          </a:prstGeom>
          <a:solidFill>
            <a:schemeClr val="accent1"/>
          </a:solidFill>
          <a:ln w="9525" cap="flat" cmpd="sng" algn="ctr">
            <a:solidFill>
              <a:schemeClr val="accent1">
                <a:lumMod val="75000"/>
              </a:schemeClr>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Elbow Connector 26"/>
          <p:cNvCxnSpPr/>
          <p:nvPr/>
        </p:nvCxnSpPr>
        <p:spPr bwMode="auto">
          <a:xfrm rot="16200000" flipH="1">
            <a:off x="7571667" y="4218867"/>
            <a:ext cx="641325" cy="217341"/>
          </a:xfrm>
          <a:prstGeom prst="bentConnector3">
            <a:avLst/>
          </a:prstGeom>
          <a:solidFill>
            <a:schemeClr val="accent1"/>
          </a:solidFill>
          <a:ln w="9525" cap="flat" cmpd="sng" algn="ctr">
            <a:solidFill>
              <a:srgbClr val="FFC000"/>
            </a:solidFill>
            <a:prstDash val="solid"/>
            <a:round/>
            <a:headEnd type="none" w="med" len="med"/>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7016556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circle(in)">
                                      <p:cBhvr>
                                        <p:cTn id="12" dur="2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0-#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circle(in)">
                                      <p:cBhvr>
                                        <p:cTn id="23" dur="2000"/>
                                        <p:tgtEl>
                                          <p:spTgt spid="20"/>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8" fill="hold" nodeType="click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additive="base">
                                        <p:cTn id="28" dur="1000" fill="hold"/>
                                        <p:tgtEl>
                                          <p:spTgt spid="26"/>
                                        </p:tgtEl>
                                        <p:attrNameLst>
                                          <p:attrName>ppt_x</p:attrName>
                                        </p:attrNameLst>
                                      </p:cBhvr>
                                      <p:tavLst>
                                        <p:tav tm="0">
                                          <p:val>
                                            <p:strVal val="0-#ppt_w/2"/>
                                          </p:val>
                                        </p:tav>
                                        <p:tav tm="100000">
                                          <p:val>
                                            <p:strVal val="#ppt_x"/>
                                          </p:val>
                                        </p:tav>
                                      </p:tavLst>
                                    </p:anim>
                                    <p:anim calcmode="lin" valueType="num">
                                      <p:cBhvr additive="base">
                                        <p:cTn id="2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circle(in)">
                                      <p:cBhvr>
                                        <p:cTn id="34" dur="2000"/>
                                        <p:tgtEl>
                                          <p:spTgt spid="2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1"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1000" fill="hold"/>
                                        <p:tgtEl>
                                          <p:spTgt spid="27"/>
                                        </p:tgtEl>
                                        <p:attrNameLst>
                                          <p:attrName>ppt_x</p:attrName>
                                        </p:attrNameLst>
                                      </p:cBhvr>
                                      <p:tavLst>
                                        <p:tav tm="0">
                                          <p:val>
                                            <p:strVal val="#ppt_x"/>
                                          </p:val>
                                        </p:tav>
                                        <p:tav tm="100000">
                                          <p:val>
                                            <p:strVal val="#ppt_x"/>
                                          </p:val>
                                        </p:tav>
                                      </p:tavLst>
                                    </p:anim>
                                    <p:anim calcmode="lin" valueType="num">
                                      <p:cBhvr additive="base">
                                        <p:cTn id="40" dur="10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6" presetClass="entr" presetSubtype="16" fill="hold" grpId="0" nodeType="click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circle(in)">
                                      <p:cBhvr>
                                        <p:cTn id="45"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6" grpId="0" animBg="1"/>
      <p:bldP spid="20" grpId="0" animBg="1"/>
      <p:bldP spid="22" grpId="0" animBg="1"/>
      <p:bldP spid="2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76200" y="29900"/>
            <a:ext cx="990600" cy="983622"/>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2.</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1066799" y="29900"/>
            <a:ext cx="8069263"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 lệnh thường dùng trong giác sơ đồ với phần mềm Gerber Technology – Accumark</a:t>
            </a:r>
          </a:p>
        </p:txBody>
      </p:sp>
      <p:sp>
        <p:nvSpPr>
          <p:cNvPr id="18" name="Rounded Rectangle 7"/>
          <p:cNvSpPr>
            <a:spLocks noChangeArrowheads="1"/>
          </p:cNvSpPr>
          <p:nvPr/>
        </p:nvSpPr>
        <p:spPr bwMode="auto">
          <a:xfrm>
            <a:off x="823277" y="1027356"/>
            <a:ext cx="8312785"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2.4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Giác sơ đồ mẫu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quần nữ</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xăng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ply ống</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côn</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50" y="1868679"/>
            <a:ext cx="9056245" cy="2703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p:cNvGrpSpPr>
            <a:grpSpLocks/>
          </p:cNvGrpSpPr>
          <p:nvPr/>
        </p:nvGrpSpPr>
        <p:grpSpPr bwMode="auto">
          <a:xfrm>
            <a:off x="1931669" y="4805757"/>
            <a:ext cx="6096000" cy="2163501"/>
            <a:chOff x="3572" y="1107"/>
            <a:chExt cx="5941" cy="1423"/>
          </a:xfrm>
        </p:grpSpPr>
        <p:pic>
          <p:nvPicPr>
            <p:cNvPr id="2052" name="Picture 4"/>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0" y="1107"/>
              <a:ext cx="3045" cy="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5"/>
            <p:cNvSpPr txBox="1">
              <a:spLocks noChangeArrowheads="1"/>
            </p:cNvSpPr>
            <p:nvPr/>
          </p:nvSpPr>
          <p:spPr bwMode="auto">
            <a:xfrm>
              <a:off x="3572" y="1990"/>
              <a:ext cx="5941"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6.8 </a:t>
              </a:r>
              <a:r>
                <a:rPr kumimoji="0" lang="en-US" altLang="en-US" sz="1300" b="1" i="0" u="none" strike="noStrike" cap="none" normalizeH="0" baseline="0" smtClean="0">
                  <a:ln>
                    <a:noFill/>
                  </a:ln>
                  <a:solidFill>
                    <a:schemeClr val="tx1"/>
                  </a:solidFill>
                  <a:effectLst/>
                  <a:latin typeface="Calibri" panose="020F0502020204030204" pitchFamily="34" charset="0"/>
                </a:rPr>
                <a:t>sơ đồ mẫu quần âu nữ xăng ply ống côn</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36819979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buClr>
                <a:srgbClr val="CCCCFF"/>
              </a:buClr>
              <a:buNone/>
              <a:defRPr/>
            </a:pPr>
            <a:r>
              <a:rPr lang="en-US" b="1">
                <a:solidFill>
                  <a:schemeClr val="bg1"/>
                </a:solidFill>
              </a:rPr>
              <a:t>Cách in sơ đồ giác mẫu trên máy in sơ đồ </a:t>
            </a:r>
            <a:endParaRPr kumimoji="0" lang="en-US" sz="2800" b="1" i="0" u="none" strike="noStrike" kern="1200" cap="none" spc="0" normalizeH="0" baseline="0" noProof="0">
              <a:ln>
                <a:noFill/>
              </a:ln>
              <a:solidFill>
                <a:schemeClr val="bg1"/>
              </a:solidFill>
              <a:effectLst/>
              <a:uLnTx/>
              <a:uFillTx/>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 name="Folded Corner 1"/>
          <p:cNvSpPr/>
          <p:nvPr/>
        </p:nvSpPr>
        <p:spPr bwMode="auto">
          <a:xfrm>
            <a:off x="617538" y="2057400"/>
            <a:ext cx="4106862" cy="114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Trong Accumark Explorer chọn chi tiết cần vẽ</a:t>
            </a:r>
          </a:p>
        </p:txBody>
      </p:sp>
      <p:sp>
        <p:nvSpPr>
          <p:cNvPr id="3" name="Chevron 2"/>
          <p:cNvSpPr/>
          <p:nvPr/>
        </p:nvSpPr>
        <p:spPr bwMode="auto">
          <a:xfrm>
            <a:off x="4904772" y="2362200"/>
            <a:ext cx="685800" cy="533400"/>
          </a:xfrm>
          <a:prstGeom prst="chevron">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1" name="Folded Corner 20"/>
          <p:cNvSpPr/>
          <p:nvPr/>
        </p:nvSpPr>
        <p:spPr bwMode="auto">
          <a:xfrm>
            <a:off x="5771909" y="2057400"/>
            <a:ext cx="2533891" cy="114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mtClean="0">
                <a:solidFill>
                  <a:schemeClr val="bg1"/>
                </a:solidFill>
                <a:latin typeface="Times New Roman" panose="02020603050405020304" pitchFamily="18" charset="0"/>
                <a:cs typeface="Times New Roman" panose="02020603050405020304" pitchFamily="18" charset="0"/>
              </a:rPr>
              <a:t>Bấm phải chuột</a:t>
            </a:r>
            <a:endParaRPr lang="en-US">
              <a:solidFill>
                <a:schemeClr val="bg1"/>
              </a:solidFill>
              <a:latin typeface="Times New Roman" panose="02020603050405020304" pitchFamily="18" charset="0"/>
              <a:cs typeface="Times New Roman" panose="02020603050405020304" pitchFamily="18" charset="0"/>
            </a:endParaRPr>
          </a:p>
        </p:txBody>
      </p:sp>
      <p:sp>
        <p:nvSpPr>
          <p:cNvPr id="28" name="Chevron 27"/>
          <p:cNvSpPr/>
          <p:nvPr/>
        </p:nvSpPr>
        <p:spPr bwMode="auto">
          <a:xfrm rot="5400000">
            <a:off x="6695954" y="3429000"/>
            <a:ext cx="685800" cy="533400"/>
          </a:xfrm>
          <a:prstGeom prst="chevron">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9" name="Folded Corner 28"/>
          <p:cNvSpPr/>
          <p:nvPr/>
        </p:nvSpPr>
        <p:spPr bwMode="auto">
          <a:xfrm>
            <a:off x="5771909" y="4336650"/>
            <a:ext cx="2533891" cy="1143000"/>
          </a:xfrm>
          <a:prstGeom prst="foldedCorner">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chemeClr val="bg1"/>
                </a:solidFill>
                <a:latin typeface="Times New Roman" panose="02020603050405020304" pitchFamily="18" charset="0"/>
                <a:cs typeface="Times New Roman" panose="02020603050405020304" pitchFamily="18" charset="0"/>
              </a:rPr>
              <a:t>XHHT</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095036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ircle(in)">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par>
                                <p:cTn id="18" presetID="6" presetClass="entr" presetSubtype="16" fill="hold" grpId="0" nodeType="with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circle(in)">
                                      <p:cBhvr>
                                        <p:cTn id="20" dur="2000"/>
                                        <p:tgtEl>
                                          <p:spTgt spid="21"/>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circle(in)">
                                      <p:cBhvr>
                                        <p:cTn id="25" dur="2000"/>
                                        <p:tgtEl>
                                          <p:spTgt spid="28"/>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circle(in)">
                                      <p:cBhvr>
                                        <p:cTn id="28"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 grpId="0" animBg="1"/>
      <p:bldP spid="3" grpId="0" animBg="1"/>
      <p:bldP spid="21" grpId="0" animBg="1"/>
      <p:bldP spid="28" grpId="0" animBg="1"/>
      <p:bldP spid="2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4" name="Group 2"/>
          <p:cNvGrpSpPr>
            <a:grpSpLocks/>
          </p:cNvGrpSpPr>
          <p:nvPr/>
        </p:nvGrpSpPr>
        <p:grpSpPr bwMode="auto">
          <a:xfrm>
            <a:off x="76200" y="1606950"/>
            <a:ext cx="6019800" cy="5251050"/>
            <a:chOff x="3588" y="9956"/>
            <a:chExt cx="5916" cy="5104"/>
          </a:xfrm>
        </p:grpSpPr>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8" y="9956"/>
              <a:ext cx="5916" cy="4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4"/>
            <p:cNvSpPr txBox="1">
              <a:spLocks noChangeArrowheads="1"/>
            </p:cNvSpPr>
            <p:nvPr/>
          </p:nvSpPr>
          <p:spPr bwMode="auto">
            <a:xfrm>
              <a:off x="4388" y="14520"/>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6.9 Đường dẫn vẽ chi tiết</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6" name="Bent Arrow 5"/>
          <p:cNvSpPr/>
          <p:nvPr/>
        </p:nvSpPr>
        <p:spPr bwMode="auto">
          <a:xfrm>
            <a:off x="3886200" y="4343400"/>
            <a:ext cx="1752600" cy="1219200"/>
          </a:xfrm>
          <a:prstGeom prst="bentArrow">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0" name="Bevel 19"/>
          <p:cNvSpPr/>
          <p:nvPr/>
        </p:nvSpPr>
        <p:spPr bwMode="auto">
          <a:xfrm>
            <a:off x="5715000" y="4648200"/>
            <a:ext cx="3381034" cy="1650127"/>
          </a:xfrm>
          <a:prstGeom prst="bevel">
            <a:avLst/>
          </a:prstGeom>
          <a:solidFill>
            <a:srgbClr val="456C44"/>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Chọn </a:t>
            </a:r>
            <a:endParaRPr lang="en-US" smtClean="0">
              <a:solidFill>
                <a:schemeClr val="bg1"/>
              </a:solidFill>
              <a:latin typeface="Times New Roman" panose="02020603050405020304" pitchFamily="18" charset="0"/>
              <a:cs typeface="Times New Roman" panose="02020603050405020304" pitchFamily="18" charset="0"/>
            </a:endParaRPr>
          </a:p>
          <a:p>
            <a:pPr algn="ctr"/>
            <a:r>
              <a:rPr lang="en-US" smtClean="0">
                <a:solidFill>
                  <a:schemeClr val="bg1"/>
                </a:solidFill>
                <a:latin typeface="Times New Roman" panose="02020603050405020304" pitchFamily="18" charset="0"/>
                <a:cs typeface="Times New Roman" panose="02020603050405020304" pitchFamily="18" charset="0"/>
              </a:rPr>
              <a:t>Send </a:t>
            </a:r>
            <a:r>
              <a:rPr lang="en-US">
                <a:solidFill>
                  <a:schemeClr val="bg1"/>
                </a:solidFill>
                <a:latin typeface="Times New Roman" panose="02020603050405020304" pitchFamily="18" charset="0"/>
                <a:cs typeface="Times New Roman" panose="02020603050405020304" pitchFamily="18" charset="0"/>
              </a:rPr>
              <a:t>to/Plotter</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99697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48228" y="7620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nvGrpSpPr>
          <p:cNvPr id="2" name="Group 2"/>
          <p:cNvGrpSpPr>
            <a:grpSpLocks/>
          </p:cNvGrpSpPr>
          <p:nvPr/>
        </p:nvGrpSpPr>
        <p:grpSpPr bwMode="auto">
          <a:xfrm>
            <a:off x="2867628" y="76200"/>
            <a:ext cx="6276372" cy="7239000"/>
            <a:chOff x="3083" y="2312"/>
            <a:chExt cx="6924" cy="8256"/>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3" y="2312"/>
              <a:ext cx="6924" cy="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4388" y="10028"/>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6.10 Hộp thoại vẽ chi tiết</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7" name="Striped Right Arrow 6"/>
          <p:cNvSpPr/>
          <p:nvPr/>
        </p:nvSpPr>
        <p:spPr bwMode="auto">
          <a:xfrm>
            <a:off x="48228" y="2743200"/>
            <a:ext cx="2819400" cy="1143000"/>
          </a:xfrm>
          <a:prstGeom prst="stripedRightArrow">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rPr>
              <a:t>XHHT</a:t>
            </a:r>
          </a:p>
        </p:txBody>
      </p:sp>
    </p:spTree>
    <p:extLst>
      <p:ext uri="{BB962C8B-B14F-4D97-AF65-F5344CB8AC3E}">
        <p14:creationId xmlns:p14="http://schemas.microsoft.com/office/powerpoint/2010/main" val="37509605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0-#ppt_w/2"/>
                                          </p:val>
                                        </p:tav>
                                        <p:tav tm="100000">
                                          <p:val>
                                            <p:strVal val="#ppt_x"/>
                                          </p:val>
                                        </p:tav>
                                      </p:tavLst>
                                    </p:anim>
                                    <p:anim calcmode="lin" valueType="num">
                                      <p:cBhvr additive="base">
                                        <p:cTn id="8" dur="1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48228" y="76200"/>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3.1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chi tiết</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4" name="Flowchart: Alternate Process 3"/>
          <p:cNvSpPr/>
          <p:nvPr/>
        </p:nvSpPr>
        <p:spPr bwMode="auto">
          <a:xfrm>
            <a:off x="1463715" y="990600"/>
            <a:ext cx="6400800" cy="4267200"/>
          </a:xfrm>
          <a:prstGeom prst="flowChartAlternateProcess">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Trong ô </a:t>
            </a:r>
            <a:r>
              <a:rPr lang="en-US" b="1" smtClean="0">
                <a:solidFill>
                  <a:srgbClr val="FFC000"/>
                </a:solidFill>
                <a:latin typeface="Times New Roman" panose="02020603050405020304" pitchFamily="18" charset="0"/>
                <a:cs typeface="Times New Roman" panose="02020603050405020304" pitchFamily="18" charset="0"/>
              </a:rPr>
              <a:t>Size</a:t>
            </a:r>
            <a:r>
              <a:rPr lang="en-US" smtClean="0">
                <a:solidFill>
                  <a:schemeClr val="bg1"/>
                </a:solidFill>
                <a:latin typeface="Times New Roman" panose="02020603050405020304" pitchFamily="18" charset="0"/>
                <a:cs typeface="Times New Roman" panose="02020603050405020304" pitchFamily="18" charset="0"/>
              </a:rPr>
              <a:t> </a:t>
            </a:r>
            <a:r>
              <a:rPr lang="en-US">
                <a:solidFill>
                  <a:schemeClr val="bg1"/>
                </a:solidFill>
                <a:latin typeface="Times New Roman" panose="02020603050405020304" pitchFamily="18" charset="0"/>
                <a:cs typeface="Times New Roman" panose="02020603050405020304" pitchFamily="18" charset="0"/>
              </a:rPr>
              <a:t>điền cỡ vóc cần vẽ</a:t>
            </a:r>
          </a:p>
          <a:p>
            <a:pPr algn="just"/>
            <a:r>
              <a:rPr lang="en-US">
                <a:solidFill>
                  <a:schemeClr val="bg1"/>
                </a:solidFill>
                <a:latin typeface="Times New Roman" panose="02020603050405020304" pitchFamily="18" charset="0"/>
                <a:cs typeface="Times New Roman" panose="02020603050405020304" pitchFamily="18" charset="0"/>
              </a:rPr>
              <a:t>Trong ô </a:t>
            </a:r>
            <a:r>
              <a:rPr lang="en-US" b="1">
                <a:solidFill>
                  <a:srgbClr val="FFC000"/>
                </a:solidFill>
                <a:latin typeface="Times New Roman" panose="02020603050405020304" pitchFamily="18" charset="0"/>
                <a:cs typeface="Times New Roman" panose="02020603050405020304" pitchFamily="18" charset="0"/>
              </a:rPr>
              <a:t>Number of Copies </a:t>
            </a:r>
            <a:r>
              <a:rPr lang="en-US">
                <a:solidFill>
                  <a:schemeClr val="bg1"/>
                </a:solidFill>
                <a:latin typeface="Times New Roman" panose="02020603050405020304" pitchFamily="18" charset="0"/>
                <a:cs typeface="Times New Roman" panose="02020603050405020304" pitchFamily="18" charset="0"/>
              </a:rPr>
              <a:t>chọn số lượng cần vẽ</a:t>
            </a:r>
          </a:p>
          <a:p>
            <a:pPr algn="just"/>
            <a:r>
              <a:rPr lang="en-US">
                <a:solidFill>
                  <a:schemeClr val="bg1"/>
                </a:solidFill>
                <a:latin typeface="Times New Roman" panose="02020603050405020304" pitchFamily="18" charset="0"/>
                <a:cs typeface="Times New Roman" panose="02020603050405020304" pitchFamily="18" charset="0"/>
              </a:rPr>
              <a:t>Trong ô </a:t>
            </a:r>
            <a:r>
              <a:rPr lang="en-US" b="1">
                <a:solidFill>
                  <a:srgbClr val="FFC000"/>
                </a:solidFill>
                <a:latin typeface="Times New Roman" panose="02020603050405020304" pitchFamily="18" charset="0"/>
                <a:cs typeface="Times New Roman" panose="02020603050405020304" pitchFamily="18" charset="0"/>
              </a:rPr>
              <a:t>Annotation Table </a:t>
            </a:r>
            <a:r>
              <a:rPr lang="en-US">
                <a:solidFill>
                  <a:schemeClr val="bg1"/>
                </a:solidFill>
                <a:latin typeface="Times New Roman" panose="02020603050405020304" pitchFamily="18" charset="0"/>
                <a:cs typeface="Times New Roman" panose="02020603050405020304" pitchFamily="18" charset="0"/>
              </a:rPr>
              <a:t>chọn quy định vẽ rập</a:t>
            </a:r>
          </a:p>
          <a:p>
            <a:pPr algn="just"/>
            <a:r>
              <a:rPr lang="en-US">
                <a:solidFill>
                  <a:schemeClr val="bg1"/>
                </a:solidFill>
                <a:latin typeface="Times New Roman" panose="02020603050405020304" pitchFamily="18" charset="0"/>
                <a:cs typeface="Times New Roman" panose="02020603050405020304" pitchFamily="18" charset="0"/>
              </a:rPr>
              <a:t>Trong thanh </a:t>
            </a:r>
            <a:r>
              <a:rPr lang="en-US" b="1">
                <a:solidFill>
                  <a:srgbClr val="FFC000"/>
                </a:solidFill>
                <a:latin typeface="Times New Roman" panose="02020603050405020304" pitchFamily="18" charset="0"/>
                <a:cs typeface="Times New Roman" panose="02020603050405020304" pitchFamily="18" charset="0"/>
              </a:rPr>
              <a:t>Alteration</a:t>
            </a:r>
            <a:r>
              <a:rPr lang="en-US">
                <a:solidFill>
                  <a:schemeClr val="bg1"/>
                </a:solidFill>
                <a:latin typeface="Times New Roman" panose="02020603050405020304" pitchFamily="18" charset="0"/>
                <a:cs typeface="Times New Roman" panose="02020603050405020304" pitchFamily="18" charset="0"/>
              </a:rPr>
              <a:t> chọn Nested (vẽ cỡ đơn), Cumulative (vẽ lồng các cỡ)</a:t>
            </a:r>
          </a:p>
          <a:p>
            <a:pPr algn="just"/>
            <a:r>
              <a:rPr lang="en-US">
                <a:solidFill>
                  <a:schemeClr val="bg1"/>
                </a:solidFill>
                <a:latin typeface="Times New Roman" panose="02020603050405020304" pitchFamily="18" charset="0"/>
                <a:cs typeface="Times New Roman" panose="02020603050405020304" pitchFamily="18" charset="0"/>
              </a:rPr>
              <a:t>Bấm           để gởi chi tiết ra máy </a:t>
            </a:r>
            <a:r>
              <a:rPr lang="en-US" smtClean="0">
                <a:solidFill>
                  <a:schemeClr val="bg1"/>
                </a:solidFill>
                <a:latin typeface="Times New Roman" panose="02020603050405020304" pitchFamily="18" charset="0"/>
                <a:cs typeface="Times New Roman" panose="02020603050405020304" pitchFamily="18" charset="0"/>
              </a:rPr>
              <a:t>vẽ.</a:t>
            </a:r>
            <a:endParaRPr lang="en-US">
              <a:solidFill>
                <a:schemeClr val="bg1"/>
              </a:solidFill>
              <a:latin typeface="Times New Roman" panose="02020603050405020304" pitchFamily="18" charset="0"/>
              <a:cs typeface="Times New Roman" panose="02020603050405020304" pitchFamily="18" charset="0"/>
            </a:endParaRPr>
          </a:p>
        </p:txBody>
      </p:sp>
      <p:pic>
        <p:nvPicPr>
          <p:cNvPr id="5124"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3153" y="4267199"/>
            <a:ext cx="828072" cy="785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5096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circle(in)">
                                      <p:cBhvr>
                                        <p:cTn id="12" dur="20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Folded Corner 15"/>
          <p:cNvSpPr/>
          <p:nvPr/>
        </p:nvSpPr>
        <p:spPr bwMode="auto">
          <a:xfrm>
            <a:off x="617538" y="2057400"/>
            <a:ext cx="4106862" cy="1143000"/>
          </a:xfrm>
          <a:prstGeom prst="foldedCorner">
            <a:avLst/>
          </a:prstGeom>
          <a:solidFill>
            <a:srgbClr val="0000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a:solidFill>
                  <a:schemeClr val="bg1"/>
                </a:solidFill>
                <a:latin typeface="Times New Roman" panose="02020603050405020304" pitchFamily="18" charset="0"/>
                <a:cs typeface="Times New Roman" panose="02020603050405020304" pitchFamily="18" charset="0"/>
              </a:rPr>
              <a:t>Trong Accumark Explorer chọn </a:t>
            </a:r>
            <a:r>
              <a:rPr lang="en-US" smtClean="0">
                <a:solidFill>
                  <a:schemeClr val="bg1"/>
                </a:solidFill>
                <a:latin typeface="Times New Roman" panose="02020603050405020304" pitchFamily="18" charset="0"/>
                <a:cs typeface="Times New Roman" panose="02020603050405020304" pitchFamily="18" charset="0"/>
              </a:rPr>
              <a:t>sơ đồ cần </a:t>
            </a:r>
            <a:r>
              <a:rPr lang="en-US">
                <a:solidFill>
                  <a:schemeClr val="bg1"/>
                </a:solidFill>
                <a:latin typeface="Times New Roman" panose="02020603050405020304" pitchFamily="18" charset="0"/>
                <a:cs typeface="Times New Roman" panose="02020603050405020304" pitchFamily="18" charset="0"/>
              </a:rPr>
              <a:t>vẽ</a:t>
            </a:r>
          </a:p>
        </p:txBody>
      </p:sp>
      <p:sp>
        <p:nvSpPr>
          <p:cNvPr id="21" name="Chevron 20"/>
          <p:cNvSpPr/>
          <p:nvPr/>
        </p:nvSpPr>
        <p:spPr bwMode="auto">
          <a:xfrm>
            <a:off x="4904772" y="2362200"/>
            <a:ext cx="685800" cy="533400"/>
          </a:xfrm>
          <a:prstGeom prst="chevron">
            <a:avLst/>
          </a:prstGeom>
          <a:solidFill>
            <a:srgbClr val="6666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2" name="Folded Corner 21"/>
          <p:cNvSpPr/>
          <p:nvPr/>
        </p:nvSpPr>
        <p:spPr bwMode="auto">
          <a:xfrm>
            <a:off x="5771909" y="2057400"/>
            <a:ext cx="2533891" cy="1143000"/>
          </a:xfrm>
          <a:prstGeom prst="foldedCorner">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r>
              <a:rPr lang="en-US" smtClean="0">
                <a:solidFill>
                  <a:schemeClr val="bg1"/>
                </a:solidFill>
                <a:latin typeface="Times New Roman" panose="02020603050405020304" pitchFamily="18" charset="0"/>
                <a:cs typeface="Times New Roman" panose="02020603050405020304" pitchFamily="18" charset="0"/>
              </a:rPr>
              <a:t>Bấm phải chuột</a:t>
            </a:r>
            <a:endParaRPr lang="en-US">
              <a:solidFill>
                <a:schemeClr val="bg1"/>
              </a:solidFill>
              <a:latin typeface="Times New Roman" panose="02020603050405020304" pitchFamily="18" charset="0"/>
              <a:cs typeface="Times New Roman" panose="02020603050405020304" pitchFamily="18" charset="0"/>
            </a:endParaRPr>
          </a:p>
        </p:txBody>
      </p:sp>
      <p:sp>
        <p:nvSpPr>
          <p:cNvPr id="23" name="Chevron 22"/>
          <p:cNvSpPr/>
          <p:nvPr/>
        </p:nvSpPr>
        <p:spPr bwMode="auto">
          <a:xfrm rot="5400000">
            <a:off x="6695954" y="3429000"/>
            <a:ext cx="685800" cy="533400"/>
          </a:xfrm>
          <a:prstGeom prst="chevron">
            <a:avLst/>
          </a:prstGeom>
          <a:solidFill>
            <a:srgbClr val="6666FF"/>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5" name="Folded Corner 24"/>
          <p:cNvSpPr/>
          <p:nvPr/>
        </p:nvSpPr>
        <p:spPr bwMode="auto">
          <a:xfrm>
            <a:off x="5771909" y="4336650"/>
            <a:ext cx="2533891" cy="1143000"/>
          </a:xfrm>
          <a:prstGeom prst="foldedCorner">
            <a:avLst/>
          </a:prstGeom>
          <a:solidFill>
            <a:srgbClr val="456C44"/>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chemeClr val="bg1"/>
                </a:solidFill>
                <a:latin typeface="Times New Roman" panose="02020603050405020304" pitchFamily="18" charset="0"/>
                <a:cs typeface="Times New Roman" panose="02020603050405020304" pitchFamily="18" charset="0"/>
              </a:rPr>
              <a:t>XHHT</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52355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circle(in)">
                                      <p:cBhvr>
                                        <p:cTn id="12" dur="2000"/>
                                        <p:tgtEl>
                                          <p:spTgt spid="21"/>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circle(in)">
                                      <p:cBhvr>
                                        <p:cTn id="15" dur="20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circle(in)">
                                      <p:cBhvr>
                                        <p:cTn id="20" dur="2000"/>
                                        <p:tgtEl>
                                          <p:spTgt spid="23"/>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circle(in)">
                                      <p:cBhvr>
                                        <p:cTn id="23"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22" grpId="0" animBg="1"/>
      <p:bldP spid="23" grpId="0" animBg="1"/>
      <p:bldP spid="2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0" name="Striped Right Arrow 19"/>
          <p:cNvSpPr/>
          <p:nvPr/>
        </p:nvSpPr>
        <p:spPr bwMode="auto">
          <a:xfrm>
            <a:off x="48228" y="2743200"/>
            <a:ext cx="2819400" cy="1143000"/>
          </a:xfrm>
          <a:prstGeom prst="stripedRight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rPr>
              <a:t>XHHT</a:t>
            </a:r>
          </a:p>
        </p:txBody>
      </p:sp>
      <p:grpSp>
        <p:nvGrpSpPr>
          <p:cNvPr id="2" name="Group 2"/>
          <p:cNvGrpSpPr>
            <a:grpSpLocks/>
          </p:cNvGrpSpPr>
          <p:nvPr/>
        </p:nvGrpSpPr>
        <p:grpSpPr bwMode="auto">
          <a:xfrm>
            <a:off x="2867627" y="1606950"/>
            <a:ext cx="6268435" cy="5555850"/>
            <a:chOff x="3455" y="2684"/>
            <a:chExt cx="6180" cy="4651"/>
          </a:xfrm>
        </p:grpSpPr>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5" y="2684"/>
              <a:ext cx="6180" cy="4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 Box 4"/>
            <p:cNvSpPr txBox="1">
              <a:spLocks noChangeArrowheads="1"/>
            </p:cNvSpPr>
            <p:nvPr/>
          </p:nvSpPr>
          <p:spPr bwMode="auto">
            <a:xfrm>
              <a:off x="4388" y="6795"/>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6.11 Đường dẫn vẽ sơ đồ</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2429296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0-#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32795" y="43508"/>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nt Arrow 15"/>
          <p:cNvSpPr/>
          <p:nvPr/>
        </p:nvSpPr>
        <p:spPr bwMode="auto">
          <a:xfrm>
            <a:off x="-28937" y="685800"/>
            <a:ext cx="1186405" cy="1009788"/>
          </a:xfrm>
          <a:prstGeom prst="bent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1" name="Bevel 20"/>
          <p:cNvSpPr/>
          <p:nvPr/>
        </p:nvSpPr>
        <p:spPr bwMode="auto">
          <a:xfrm>
            <a:off x="1175795" y="990601"/>
            <a:ext cx="2786605" cy="1219200"/>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Chọn </a:t>
            </a:r>
            <a:endParaRPr lang="en-US" smtClean="0">
              <a:solidFill>
                <a:schemeClr val="bg1"/>
              </a:solidFill>
              <a:latin typeface="Times New Roman" panose="02020603050405020304" pitchFamily="18" charset="0"/>
              <a:cs typeface="Times New Roman" panose="02020603050405020304" pitchFamily="18" charset="0"/>
            </a:endParaRPr>
          </a:p>
          <a:p>
            <a:pPr algn="ctr"/>
            <a:r>
              <a:rPr lang="en-US" smtClean="0">
                <a:solidFill>
                  <a:schemeClr val="bg1"/>
                </a:solidFill>
                <a:latin typeface="Times New Roman" panose="02020603050405020304" pitchFamily="18" charset="0"/>
                <a:cs typeface="Times New Roman" panose="02020603050405020304" pitchFamily="18" charset="0"/>
              </a:rPr>
              <a:t>Send </a:t>
            </a:r>
            <a:r>
              <a:rPr lang="en-US">
                <a:solidFill>
                  <a:schemeClr val="bg1"/>
                </a:solidFill>
                <a:latin typeface="Times New Roman" panose="02020603050405020304" pitchFamily="18" charset="0"/>
                <a:cs typeface="Times New Roman" panose="02020603050405020304" pitchFamily="18" charset="0"/>
              </a:rPr>
              <a:t>to/Plotter</a:t>
            </a: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cs typeface="Times New Roman" panose="02020603050405020304" pitchFamily="18" charset="0"/>
            </a:endParaRPr>
          </a:p>
        </p:txBody>
      </p:sp>
      <p:sp>
        <p:nvSpPr>
          <p:cNvPr id="4" name="U-Turn Arrow 3"/>
          <p:cNvSpPr/>
          <p:nvPr/>
        </p:nvSpPr>
        <p:spPr bwMode="auto">
          <a:xfrm>
            <a:off x="4038602" y="26471"/>
            <a:ext cx="838200" cy="1129498"/>
          </a:xfrm>
          <a:prstGeom prst="uturn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grpSp>
        <p:nvGrpSpPr>
          <p:cNvPr id="5" name="Group 2"/>
          <p:cNvGrpSpPr>
            <a:grpSpLocks/>
          </p:cNvGrpSpPr>
          <p:nvPr/>
        </p:nvGrpSpPr>
        <p:grpSpPr bwMode="auto">
          <a:xfrm>
            <a:off x="2438400" y="2286000"/>
            <a:ext cx="6694990" cy="5105400"/>
            <a:chOff x="3054" y="8072"/>
            <a:chExt cx="6984" cy="5698"/>
          </a:xfrm>
        </p:grpSpPr>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54" y="8072"/>
              <a:ext cx="6984" cy="4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4"/>
            <p:cNvSpPr txBox="1">
              <a:spLocks noChangeArrowheads="1"/>
            </p:cNvSpPr>
            <p:nvPr/>
          </p:nvSpPr>
          <p:spPr bwMode="auto">
            <a:xfrm>
              <a:off x="4388" y="13230"/>
              <a:ext cx="43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100" b="1" i="0" u="none" strike="noStrike" cap="none" normalizeH="0" baseline="0" smtClean="0">
                  <a:ln>
                    <a:noFill/>
                  </a:ln>
                  <a:solidFill>
                    <a:schemeClr val="tx1"/>
                  </a:solidFill>
                  <a:effectLst/>
                  <a:latin typeface="Calibri" panose="020F0502020204030204" pitchFamily="34" charset="0"/>
                </a:rPr>
                <a:t>Hình 6.12 Hộp thoại vẽ sơ đồ</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grpSp>
      <p:sp>
        <p:nvSpPr>
          <p:cNvPr id="7" name="Cloud Callout 6"/>
          <p:cNvSpPr/>
          <p:nvPr/>
        </p:nvSpPr>
        <p:spPr bwMode="auto">
          <a:xfrm rot="19428940">
            <a:off x="4599393" y="252164"/>
            <a:ext cx="1949223" cy="1724095"/>
          </a:xfrm>
          <a:prstGeom prst="cloudCallout">
            <a:avLst/>
          </a:prstGeom>
          <a:solidFill>
            <a:schemeClr val="accent1">
              <a:lumMod val="75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sz="2800" b="1" i="0" u="none" strike="noStrike" cap="none" normalizeH="0" baseline="0" smtClean="0">
                <a:ln>
                  <a:noFill/>
                </a:ln>
                <a:solidFill>
                  <a:schemeClr val="bg1"/>
                </a:solidFill>
                <a:effectLst>
                  <a:outerShdw blurRad="38100" dist="38100" dir="2700000" algn="tl">
                    <a:srgbClr val="000000">
                      <a:alpha val="43137"/>
                    </a:srgbClr>
                  </a:outerShdw>
                </a:effectLst>
                <a:latin typeface="VNI-Avo" pitchFamily="2" charset="0"/>
                <a:cs typeface="Arial" panose="020B0604020202020204" pitchFamily="34" charset="0"/>
              </a:rPr>
              <a:t>XHHT</a:t>
            </a:r>
          </a:p>
        </p:txBody>
      </p:sp>
    </p:spTree>
    <p:extLst>
      <p:ext uri="{BB962C8B-B14F-4D97-AF65-F5344CB8AC3E}">
        <p14:creationId xmlns:p14="http://schemas.microsoft.com/office/powerpoint/2010/main" val="20013561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circle(in)">
                                      <p:cBhvr>
                                        <p:cTn id="7" dur="2000"/>
                                        <p:tgtEl>
                                          <p:spTgt spid="21"/>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circle(in)">
                                      <p:cBhvr>
                                        <p:cTn id="10" dur="20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in)">
                                      <p:cBhvr>
                                        <p:cTn id="15" dur="20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in)">
                                      <p:cBhvr>
                                        <p:cTn id="2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1" grpId="0" animBg="1"/>
      <p:bldP spid="4"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32795" y="43508"/>
            <a:ext cx="2819400"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3.2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Vẽ sơ đồ</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2" name="Vertical Scroll 1"/>
          <p:cNvSpPr/>
          <p:nvPr/>
        </p:nvSpPr>
        <p:spPr bwMode="auto">
          <a:xfrm>
            <a:off x="1981200" y="990600"/>
            <a:ext cx="5181600" cy="3810000"/>
          </a:xfrm>
          <a:prstGeom prst="verticalScroll">
            <a:avLst/>
          </a:prstGeom>
          <a:solidFill>
            <a:srgbClr val="F4F173"/>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latin typeface="Times New Roman" panose="02020603050405020304" pitchFamily="18" charset="0"/>
                <a:cs typeface="Times New Roman" panose="02020603050405020304" pitchFamily="18" charset="0"/>
              </a:rPr>
              <a:t>Trong cột </a:t>
            </a:r>
            <a:r>
              <a:rPr lang="en-US">
                <a:solidFill>
                  <a:srgbClr val="FF0000"/>
                </a:solidFill>
                <a:latin typeface="Times New Roman" panose="02020603050405020304" pitchFamily="18" charset="0"/>
                <a:cs typeface="Times New Roman" panose="02020603050405020304" pitchFamily="18" charset="0"/>
              </a:rPr>
              <a:t>Annotation</a:t>
            </a:r>
            <a:r>
              <a:rPr lang="en-US">
                <a:latin typeface="Times New Roman" panose="02020603050405020304" pitchFamily="18" charset="0"/>
                <a:cs typeface="Times New Roman" panose="02020603050405020304" pitchFamily="18" charset="0"/>
              </a:rPr>
              <a:t> chọn quy định vẽ sơ đồ </a:t>
            </a:r>
          </a:p>
          <a:p>
            <a:pPr algn="just"/>
            <a:r>
              <a:rPr lang="en-US">
                <a:latin typeface="Times New Roman" panose="02020603050405020304" pitchFamily="18" charset="0"/>
                <a:cs typeface="Times New Roman" panose="02020603050405020304" pitchFamily="18" charset="0"/>
              </a:rPr>
              <a:t>Trong cột </a:t>
            </a:r>
            <a:r>
              <a:rPr lang="en-US">
                <a:solidFill>
                  <a:srgbClr val="FF0000"/>
                </a:solidFill>
                <a:latin typeface="Times New Roman" panose="02020603050405020304" pitchFamily="18" charset="0"/>
                <a:cs typeface="Times New Roman" panose="02020603050405020304" pitchFamily="18" charset="0"/>
              </a:rPr>
              <a:t>Qt</a:t>
            </a:r>
            <a:r>
              <a:rPr lang="en-US">
                <a:latin typeface="Times New Roman" panose="02020603050405020304" pitchFamily="18" charset="0"/>
                <a:cs typeface="Times New Roman" panose="02020603050405020304" pitchFamily="18" charset="0"/>
              </a:rPr>
              <a:t> nhập số lượng sơ đồ cần vẽ</a:t>
            </a:r>
          </a:p>
          <a:p>
            <a:pPr algn="just"/>
            <a:r>
              <a:rPr lang="en-US">
                <a:latin typeface="Times New Roman" panose="02020603050405020304" pitchFamily="18" charset="0"/>
                <a:cs typeface="Times New Roman" panose="02020603050405020304" pitchFamily="18" charset="0"/>
              </a:rPr>
              <a:t>Bấm           để gởi sơ đồ ra máy </a:t>
            </a:r>
            <a:r>
              <a:rPr lang="en-US" smtClean="0">
                <a:latin typeface="Times New Roman" panose="02020603050405020304" pitchFamily="18" charset="0"/>
                <a:cs typeface="Times New Roman" panose="02020603050405020304" pitchFamily="18" charset="0"/>
              </a:rPr>
              <a:t>vẽ.</a:t>
            </a:r>
            <a:endParaRPr lang="en-US">
              <a:latin typeface="Times New Roman" panose="02020603050405020304" pitchFamily="18" charset="0"/>
              <a:cs typeface="Times New Roman" panose="02020603050405020304" pitchFamily="18" charset="0"/>
            </a:endParaRPr>
          </a:p>
        </p:txBody>
      </p:sp>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3177250"/>
            <a:ext cx="609600" cy="578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40895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circle(in)">
                                      <p:cBhvr>
                                        <p:cTn id="12" dur="2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1061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941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1061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17300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16" name="Bevel 15"/>
          <p:cNvSpPr/>
          <p:nvPr/>
        </p:nvSpPr>
        <p:spPr bwMode="auto">
          <a:xfrm>
            <a:off x="7035" y="2133600"/>
            <a:ext cx="2355165" cy="3352800"/>
          </a:xfrm>
          <a:prstGeom prst="beve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Bấm phải chuột vào biểu tượng máy vẽ trên thanh Toolbars </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3" name="Right Arrow 2"/>
          <p:cNvSpPr/>
          <p:nvPr/>
        </p:nvSpPr>
        <p:spPr bwMode="auto">
          <a:xfrm>
            <a:off x="2397889" y="3352800"/>
            <a:ext cx="914400" cy="685800"/>
          </a:xfrm>
          <a:prstGeom prst="rightArrow">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0" name="Bevel 19"/>
          <p:cNvSpPr/>
          <p:nvPr/>
        </p:nvSpPr>
        <p:spPr bwMode="auto">
          <a:xfrm>
            <a:off x="3347978" y="2133600"/>
            <a:ext cx="2355165" cy="3352800"/>
          </a:xfrm>
          <a:prstGeom prst="beve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smtClean="0">
                <a:solidFill>
                  <a:schemeClr val="bg1"/>
                </a:solidFill>
                <a:latin typeface="Times New Roman" panose="02020603050405020304" pitchFamily="18" charset="0"/>
                <a:cs typeface="Times New Roman" panose="02020603050405020304" pitchFamily="18" charset="0"/>
              </a:rPr>
              <a:t>Chọn </a:t>
            </a:r>
            <a:r>
              <a:rPr lang="en-US">
                <a:solidFill>
                  <a:schemeClr val="bg1"/>
                </a:solidFill>
                <a:latin typeface="Times New Roman" panose="02020603050405020304" pitchFamily="18" charset="0"/>
                <a:cs typeface="Times New Roman" panose="02020603050405020304" pitchFamily="18" charset="0"/>
              </a:rPr>
              <a:t>Queue Manager</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21" name="Right Arrow 20"/>
          <p:cNvSpPr/>
          <p:nvPr/>
        </p:nvSpPr>
        <p:spPr bwMode="auto">
          <a:xfrm>
            <a:off x="5736904" y="3352800"/>
            <a:ext cx="914400" cy="685800"/>
          </a:xfrm>
          <a:prstGeom prst="right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22" name="Bevel 21"/>
          <p:cNvSpPr/>
          <p:nvPr/>
        </p:nvSpPr>
        <p:spPr bwMode="auto">
          <a:xfrm>
            <a:off x="6686993" y="2133600"/>
            <a:ext cx="2355165" cy="3352800"/>
          </a:xfrm>
          <a:prstGeom prst="bevel">
            <a:avLst/>
          </a:prstGeom>
          <a:solidFill>
            <a:srgbClr val="6CB4A6"/>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1"/>
                </a:solidFill>
                <a:latin typeface="Times New Roman" panose="02020603050405020304" pitchFamily="18" charset="0"/>
                <a:cs typeface="Times New Roman" panose="02020603050405020304" pitchFamily="18" charset="0"/>
              </a:rPr>
              <a:t>Bấm phải chuột vào 1 sơ đồ cần xử lý</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823980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circle(in)">
                                      <p:cBhvr>
                                        <p:cTn id="12" dur="20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circle(in)">
                                      <p:cBhvr>
                                        <p:cTn id="17" dur="2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7"/>
          <p:cNvSpPr>
            <a:spLocks noChangeArrowheads="1"/>
          </p:cNvSpPr>
          <p:nvPr/>
        </p:nvSpPr>
        <p:spPr bwMode="auto">
          <a:xfrm>
            <a:off x="152400" y="304800"/>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1775751637"/>
              </p:ext>
            </p:extLst>
          </p:nvPr>
        </p:nvGraphicFramePr>
        <p:xfrm>
          <a:off x="457200" y="884394"/>
          <a:ext cx="8686800" cy="59736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995855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4800600" y="2674938"/>
            <a:ext cx="4358612" cy="4358612"/>
          </a:xfrm>
          <a:prstGeom prst="rect">
            <a:avLst/>
          </a:prstGeom>
        </p:spPr>
      </p:pic>
      <p:pic>
        <p:nvPicPr>
          <p:cNvPr id="4" name="Picture 3"/>
          <p:cNvPicPr>
            <a:picLocks noChangeAspect="1"/>
          </p:cNvPicPr>
          <p:nvPr/>
        </p:nvPicPr>
        <p:blipFill>
          <a:blip r:embed="rId4"/>
          <a:stretch>
            <a:fillRect/>
          </a:stretch>
        </p:blipFill>
        <p:spPr>
          <a:xfrm>
            <a:off x="-16115" y="1786321"/>
            <a:ext cx="4920887" cy="3690665"/>
          </a:xfrm>
          <a:prstGeom prst="rect">
            <a:avLst/>
          </a:prstGeom>
        </p:spPr>
      </p:pic>
    </p:spTree>
    <p:extLst>
      <p:ext uri="{BB962C8B-B14F-4D97-AF65-F5344CB8AC3E}">
        <p14:creationId xmlns:p14="http://schemas.microsoft.com/office/powerpoint/2010/main" val="50873158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19764" y="1654543"/>
            <a:ext cx="4399835" cy="3695862"/>
          </a:xfrm>
          <a:prstGeom prst="rect">
            <a:avLst/>
          </a:prstGeom>
        </p:spPr>
      </p:pic>
      <p:pic>
        <p:nvPicPr>
          <p:cNvPr id="4" name="Picture 3"/>
          <p:cNvPicPr>
            <a:picLocks noChangeAspect="1"/>
          </p:cNvPicPr>
          <p:nvPr/>
        </p:nvPicPr>
        <p:blipFill>
          <a:blip r:embed="rId4"/>
          <a:stretch>
            <a:fillRect/>
          </a:stretch>
        </p:blipFill>
        <p:spPr>
          <a:xfrm>
            <a:off x="4419600" y="3826534"/>
            <a:ext cx="4716463" cy="2993848"/>
          </a:xfrm>
          <a:prstGeom prst="rect">
            <a:avLst/>
          </a:prstGeom>
        </p:spPr>
      </p:pic>
    </p:spTree>
    <p:extLst>
      <p:ext uri="{BB962C8B-B14F-4D97-AF65-F5344CB8AC3E}">
        <p14:creationId xmlns:p14="http://schemas.microsoft.com/office/powerpoint/2010/main" val="12640130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8"/>
          <p:cNvGrpSpPr>
            <a:grpSpLocks/>
          </p:cNvGrpSpPr>
          <p:nvPr/>
        </p:nvGrpSpPr>
        <p:grpSpPr bwMode="auto">
          <a:xfrm>
            <a:off x="0" y="29900"/>
            <a:ext cx="838200" cy="888075"/>
            <a:chOff x="130" y="2077"/>
            <a:chExt cx="480" cy="419"/>
          </a:xfrm>
        </p:grpSpPr>
        <p:grpSp>
          <p:nvGrpSpPr>
            <p:cNvPr id="12" name="Group 9"/>
            <p:cNvGrpSpPr>
              <a:grpSpLocks/>
            </p:cNvGrpSpPr>
            <p:nvPr/>
          </p:nvGrpSpPr>
          <p:grpSpPr bwMode="auto">
            <a:xfrm>
              <a:off x="130" y="2077"/>
              <a:ext cx="480" cy="419"/>
              <a:chOff x="1110" y="2656"/>
              <a:chExt cx="1549" cy="1351"/>
            </a:xfrm>
          </p:grpSpPr>
          <p:sp>
            <p:nvSpPr>
              <p:cNvPr id="14" name="AutoShape 10"/>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AutoShape 11"/>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499">
                    <a:srgbClr val="7D8496"/>
                  </a:gs>
                  <a:gs pos="26500">
                    <a:srgbClr val="E6E6E6"/>
                  </a:gs>
                  <a:gs pos="34000">
                    <a:srgbClr val="7D8496"/>
                  </a:gs>
                  <a:gs pos="46500">
                    <a:srgbClr val="E6E6E6"/>
                  </a:gs>
                  <a:gs pos="50000">
                    <a:srgbClr val="FFFFFF"/>
                  </a:gs>
                  <a:gs pos="53501">
                    <a:srgbClr val="E6E6E6"/>
                  </a:gs>
                  <a:gs pos="66001">
                    <a:srgbClr val="7D8496"/>
                  </a:gs>
                  <a:gs pos="73500">
                    <a:srgbClr val="E6E6E6"/>
                  </a:gs>
                  <a:gs pos="92501">
                    <a:srgbClr val="7D8496"/>
                  </a:gs>
                  <a:gs pos="100000">
                    <a:srgbClr val="E6E6E6"/>
                  </a:gs>
                </a:gsLst>
                <a:lin ang="2700000" scaled="1"/>
              </a:gradFill>
              <a:ln w="9525">
                <a:solidFill>
                  <a:srgbClr val="C0C0C0"/>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AutoShape 12"/>
              <p:cNvSpPr>
                <a:spLocks noChangeArrowheads="1"/>
              </p:cNvSpPr>
              <p:nvPr/>
            </p:nvSpPr>
            <p:spPr bwMode="gray">
              <a:xfrm>
                <a:off x="1200" y="2737"/>
                <a:ext cx="1349" cy="1167"/>
              </a:xfrm>
              <a:prstGeom prst="hexagon">
                <a:avLst>
                  <a:gd name="adj" fmla="val 28896"/>
                  <a:gd name="vf" fmla="val 115470"/>
                </a:avLst>
              </a:prstGeom>
              <a:gradFill rotWithShape="1">
                <a:gsLst>
                  <a:gs pos="0">
                    <a:schemeClr val="hlink">
                      <a:gamma/>
                      <a:shade val="46275"/>
                      <a:invGamma/>
                    </a:schemeClr>
                  </a:gs>
                  <a:gs pos="100000">
                    <a:schemeClr val="hlink"/>
                  </a:gs>
                </a:gsLst>
                <a:lin ang="2700000" scaled="1"/>
              </a:gradFill>
              <a:ln w="9525">
                <a:solidFill>
                  <a:schemeClr val="tx1"/>
                </a:solidFill>
                <a:miter lim="800000"/>
                <a:headEnd/>
                <a:tailEn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13" name="Text Box 13"/>
            <p:cNvSpPr txBox="1">
              <a:spLocks noChangeArrowheads="1"/>
            </p:cNvSpPr>
            <p:nvPr/>
          </p:nvSpPr>
          <p:spPr bwMode="gray">
            <a:xfrm>
              <a:off x="253" y="2113"/>
              <a:ext cx="239" cy="249"/>
            </a:xfrm>
            <a:prstGeom prst="rect">
              <a:avLst/>
            </a:prstGeom>
            <a:noFill/>
            <a:ln w="9525" algn="ctr">
              <a:noFill/>
              <a:miter lim="800000"/>
              <a:headEnd/>
              <a:tailEnd/>
            </a:ln>
            <a:effectLst/>
          </p:spPr>
          <p:txBody>
            <a:bodyPr wrap="none">
              <a:spAutoFit/>
            </a:bodyPr>
            <a:lstStyle/>
            <a:p>
              <a:pPr marL="0" marR="0" lvl="0" indent="0" algn="ctr" defTabSz="914400" rtl="0" eaLnBrk="0" fontAlgn="base" latinLnBrk="0" hangingPunct="0">
                <a:lnSpc>
                  <a:spcPct val="100000"/>
                </a:lnSpc>
                <a:spcBef>
                  <a:spcPct val="20000"/>
                </a:spcBef>
                <a:spcAft>
                  <a:spcPct val="0"/>
                </a:spcAft>
                <a:buClr>
                  <a:srgbClr val="3399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rPr>
                <a:t>3.</a:t>
              </a:r>
              <a:endParaRPr kumimoji="0" lang="en-US" sz="32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latin typeface="VNI-Times" pitchFamily="2" charset="0"/>
                <a:ea typeface="+mn-ea"/>
                <a:cs typeface="Arial" panose="020B0604020202020204" pitchFamily="34" charset="0"/>
              </a:endParaRPr>
            </a:p>
          </p:txBody>
        </p:sp>
      </p:grpSp>
      <p:sp>
        <p:nvSpPr>
          <p:cNvPr id="19" name="Line 7"/>
          <p:cNvSpPr>
            <a:spLocks noChangeShapeType="1"/>
          </p:cNvSpPr>
          <p:nvPr/>
        </p:nvSpPr>
        <p:spPr bwMode="auto">
          <a:xfrm flipV="1">
            <a:off x="617538" y="917975"/>
            <a:ext cx="8518525" cy="3175"/>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4" name="Rounded Rectangle 7"/>
          <p:cNvSpPr>
            <a:spLocks noChangeArrowheads="1"/>
          </p:cNvSpPr>
          <p:nvPr/>
        </p:nvSpPr>
        <p:spPr bwMode="auto">
          <a:xfrm>
            <a:off x="820342" y="29900"/>
            <a:ext cx="8399857" cy="83163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rPr>
              <a:t>Cách in sơ đồ giác mẫu trên máy in sơ đồ </a:t>
            </a:r>
            <a:endParaRPr kumimoji="0" lang="en-US" sz="28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Rounded Rectangle 7"/>
          <p:cNvSpPr>
            <a:spLocks noChangeArrowheads="1"/>
          </p:cNvSpPr>
          <p:nvPr/>
        </p:nvSpPr>
        <p:spPr bwMode="auto">
          <a:xfrm>
            <a:off x="1066800" y="1027356"/>
            <a:ext cx="3837972" cy="579594"/>
          </a:xfrm>
          <a:prstGeom prst="roundRect">
            <a:avLst>
              <a:gd name="adj" fmla="val 16667"/>
            </a:avLst>
          </a:prstGeom>
          <a:solidFill>
            <a:schemeClr val="accent1">
              <a:lumMod val="90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E2E2FF">
                    <a:lumMod val="50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rPr>
              <a:t>3.3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Quản lý hàng vẽ</a:t>
            </a:r>
            <a:endParaRPr kumimoji="0" lang="en-US"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1224022" y="1668161"/>
            <a:ext cx="6776978" cy="5153327"/>
          </a:xfrm>
          <a:prstGeom prst="rect">
            <a:avLst/>
          </a:prstGeom>
        </p:spPr>
      </p:pic>
    </p:spTree>
    <p:extLst>
      <p:ext uri="{BB962C8B-B14F-4D97-AF65-F5344CB8AC3E}">
        <p14:creationId xmlns:p14="http://schemas.microsoft.com/office/powerpoint/2010/main" val="39018275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rved Up Ribbon 1"/>
          <p:cNvSpPr/>
          <p:nvPr/>
        </p:nvSpPr>
        <p:spPr bwMode="auto">
          <a:xfrm>
            <a:off x="0" y="0"/>
            <a:ext cx="9144000" cy="2133600"/>
          </a:xfrm>
          <a:prstGeom prst="ellipseRibbon2">
            <a:avLst>
              <a:gd name="adj1" fmla="val 33680"/>
              <a:gd name="adj2" fmla="val 50000"/>
              <a:gd name="adj3" fmla="val 12500"/>
            </a:avLst>
          </a:prstGeom>
          <a:solidFill>
            <a:srgbClr val="FFC000"/>
          </a:solidFill>
          <a:ln w="9525" cap="flat" cmpd="sng" algn="ctr">
            <a:solidFill>
              <a:srgbClr val="0000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GIÁO</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VIÊN </a:t>
            </a:r>
            <a:r>
              <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THỰC</a:t>
            </a:r>
            <a:r>
              <a:rPr kumimoji="0" lang="en-US" b="1" i="0" u="none" strike="noStrike" cap="none" normalizeH="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HÀNH TRÊN GIAO DIỆN GERBER</a:t>
            </a:r>
            <a:endParaRPr kumimoji="0" lang="en-US" b="1" i="0" u="none" strike="noStrike" cap="none" normalizeH="0" baseline="0" smtClean="0">
              <a:ln>
                <a:noFill/>
              </a:ln>
              <a:solidFill>
                <a:schemeClr val="bg1">
                  <a:lumMod val="9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6" name="Picture 15"/>
          <p:cNvPicPr/>
          <p:nvPr/>
        </p:nvPicPr>
        <p:blipFill>
          <a:blip r:embed="rId3" cstate="print">
            <a:extLst>
              <a:ext uri="{28A0092B-C50C-407E-A947-70E740481C1C}">
                <a14:useLocalDpi xmlns:a14="http://schemas.microsoft.com/office/drawing/2010/main" val="0"/>
              </a:ext>
            </a:extLst>
          </a:blip>
          <a:stretch>
            <a:fillRect/>
          </a:stretch>
        </p:blipFill>
        <p:spPr>
          <a:xfrm>
            <a:off x="0" y="2133600"/>
            <a:ext cx="9144000" cy="4724400"/>
          </a:xfrm>
          <a:prstGeom prst="rect">
            <a:avLst/>
          </a:prstGeom>
        </p:spPr>
      </p:pic>
    </p:spTree>
    <p:extLst>
      <p:ext uri="{BB962C8B-B14F-4D97-AF65-F5344CB8AC3E}">
        <p14:creationId xmlns:p14="http://schemas.microsoft.com/office/powerpoint/2010/main" val="341292584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0820045"/>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990600" y="3276600"/>
            <a:ext cx="7086600" cy="19446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lvl="0" algn="ctr" eaLnBrk="1" hangingPunct="1">
              <a:spcBef>
                <a:spcPct val="0"/>
              </a:spcBef>
              <a:buClrTx/>
              <a:buNone/>
              <a:defRPr/>
            </a:pPr>
            <a:r>
              <a:rPr lang="en-US" b="1" smtClean="0">
                <a:solidFill>
                  <a:schemeClr val="bg1"/>
                </a:solidFill>
              </a:rPr>
              <a:t>Sinh viên thực hiện lại các thao tác giáo viên đã hướng dẫn và thao tác mẫu trên lớp học</a:t>
            </a:r>
            <a:endParaRPr kumimoji="0" lang="en-US" altLang="en-US" sz="3200" b="1" i="0" u="none" strike="noStrike" kern="1200" cap="none" spc="0" normalizeH="0" baseline="0" noProof="0" smtClean="0">
              <a:ln>
                <a:noFill/>
              </a:ln>
              <a:solidFill>
                <a:schemeClr val="bg1"/>
              </a:solidFill>
              <a:effectLst/>
              <a:uLnTx/>
              <a:uFillTx/>
              <a:latin typeface="VNI-Times" pitchFamily="2" charset="0"/>
            </a:endParaRPr>
          </a:p>
        </p:txBody>
      </p:sp>
      <p:pic>
        <p:nvPicPr>
          <p:cNvPr id="84996"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
            <a:ext cx="3810000" cy="296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257637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fade">
                                      <p:cBhvr>
                                        <p:cTn id="7" dur="2000"/>
                                        <p:tgtEl>
                                          <p:spTgt spid="73731"/>
                                        </p:tgtEl>
                                      </p:cBhvr>
                                    </p:animEffect>
                                    <p:anim calcmode="lin" valueType="num">
                                      <p:cBhvr>
                                        <p:cTn id="8" dur="2000" fill="hold"/>
                                        <p:tgtEl>
                                          <p:spTgt spid="73731"/>
                                        </p:tgtEl>
                                        <p:attrNameLst>
                                          <p:attrName>ppt_w</p:attrName>
                                        </p:attrNameLst>
                                      </p:cBhvr>
                                      <p:tavLst>
                                        <p:tav tm="0" fmla="#ppt_w*sin(2.5*pi*$)">
                                          <p:val>
                                            <p:fltVal val="0"/>
                                          </p:val>
                                        </p:tav>
                                        <p:tav tm="100000">
                                          <p:val>
                                            <p:fltVal val="1"/>
                                          </p:val>
                                        </p:tav>
                                      </p:tavLst>
                                    </p:anim>
                                    <p:anim calcmode="lin" valueType="num">
                                      <p:cBhvr>
                                        <p:cTn id="9" dur="2000" fill="hold"/>
                                        <p:tgtEl>
                                          <p:spTgt spid="7373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1_019emeraldsatin">
  <a:themeElements>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fontScheme name="1_019emeraldsati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019emeraldsatin 1">
        <a:dk1>
          <a:srgbClr val="000000"/>
        </a:dk1>
        <a:lt1>
          <a:srgbClr val="9ACD32"/>
        </a:lt1>
        <a:dk2>
          <a:srgbClr val="000000"/>
        </a:dk2>
        <a:lt2>
          <a:srgbClr val="919191"/>
        </a:lt2>
        <a:accent1>
          <a:srgbClr val="CEE79C"/>
        </a:accent1>
        <a:accent2>
          <a:srgbClr val="C4DC23"/>
        </a:accent2>
        <a:accent3>
          <a:srgbClr val="CAE3AD"/>
        </a:accent3>
        <a:accent4>
          <a:srgbClr val="000000"/>
        </a:accent4>
        <a:accent5>
          <a:srgbClr val="E3F1CB"/>
        </a:accent5>
        <a:accent6>
          <a:srgbClr val="B1C71F"/>
        </a:accent6>
        <a:hlink>
          <a:srgbClr val="719824"/>
        </a:hlink>
        <a:folHlink>
          <a:srgbClr val="526929"/>
        </a:folHlink>
      </a:clrScheme>
      <a:clrMap bg1="lt1" tx1="dk1" bg2="lt2" tx2="dk2" accent1="accent1" accent2="accent2" accent3="accent3" accent4="accent4" accent5="accent5" accent6="accent6" hlink="hlink" folHlink="folHlink"/>
    </a:extraClrScheme>
    <a:extraClrScheme>
      <a:clrScheme name="1_019emeraldsatin 2">
        <a:dk1>
          <a:srgbClr val="000000"/>
        </a:dk1>
        <a:lt1>
          <a:srgbClr val="9ACD32"/>
        </a:lt1>
        <a:dk2>
          <a:srgbClr val="000000"/>
        </a:dk2>
        <a:lt2>
          <a:srgbClr val="919191"/>
        </a:lt2>
        <a:accent1>
          <a:srgbClr val="5BCBD8"/>
        </a:accent1>
        <a:accent2>
          <a:srgbClr val="D2E54D"/>
        </a:accent2>
        <a:accent3>
          <a:srgbClr val="CAE3AD"/>
        </a:accent3>
        <a:accent4>
          <a:srgbClr val="000000"/>
        </a:accent4>
        <a:accent5>
          <a:srgbClr val="B5E2E9"/>
        </a:accent5>
        <a:accent6>
          <a:srgbClr val="BECF45"/>
        </a:accent6>
        <a:hlink>
          <a:srgbClr val="6C9023"/>
        </a:hlink>
        <a:folHlink>
          <a:srgbClr val="1D727A"/>
        </a:folHlink>
      </a:clrScheme>
      <a:clrMap bg1="lt1" tx1="dk1" bg2="lt2" tx2="dk2" accent1="accent1" accent2="accent2" accent3="accent3" accent4="accent4" accent5="accent5" accent6="accent6" hlink="hlink" folHlink="folHlink"/>
    </a:extraClrScheme>
    <a:extraClrScheme>
      <a:clrScheme name="1_019emeraldsatin 3">
        <a:dk1>
          <a:srgbClr val="000000"/>
        </a:dk1>
        <a:lt1>
          <a:srgbClr val="9ACD32"/>
        </a:lt1>
        <a:dk2>
          <a:srgbClr val="000000"/>
        </a:dk2>
        <a:lt2>
          <a:srgbClr val="919191"/>
        </a:lt2>
        <a:accent1>
          <a:srgbClr val="E4774D"/>
        </a:accent1>
        <a:accent2>
          <a:srgbClr val="CB59D8"/>
        </a:accent2>
        <a:accent3>
          <a:srgbClr val="CAE3AD"/>
        </a:accent3>
        <a:accent4>
          <a:srgbClr val="000000"/>
        </a:accent4>
        <a:accent5>
          <a:srgbClr val="EFBDB2"/>
        </a:accent5>
        <a:accent6>
          <a:srgbClr val="B850C4"/>
        </a:accent6>
        <a:hlink>
          <a:srgbClr val="5D7C1D"/>
        </a:hlink>
        <a:folHlink>
          <a:srgbClr val="238590"/>
        </a:folHlink>
      </a:clrScheme>
      <a:clrMap bg1="lt1" tx1="dk1" bg2="lt2" tx2="dk2" accent1="accent1" accent2="accent2" accent3="accent3" accent4="accent4" accent5="accent5" accent6="accent6" hlink="hlink" folHlink="folHlink"/>
    </a:extraClrScheme>
    <a:extraClrScheme>
      <a:clrScheme name="1_019emeraldsatin 4">
        <a:dk1>
          <a:srgbClr val="000000"/>
        </a:dk1>
        <a:lt1>
          <a:srgbClr val="9ACD32"/>
        </a:lt1>
        <a:dk2>
          <a:srgbClr val="000000"/>
        </a:dk2>
        <a:lt2>
          <a:srgbClr val="919191"/>
        </a:lt2>
        <a:accent1>
          <a:srgbClr val="7DA627"/>
        </a:accent1>
        <a:accent2>
          <a:srgbClr val="DEAA22"/>
        </a:accent2>
        <a:accent3>
          <a:srgbClr val="CAE3AD"/>
        </a:accent3>
        <a:accent4>
          <a:srgbClr val="000000"/>
        </a:accent4>
        <a:accent5>
          <a:srgbClr val="BFD0AC"/>
        </a:accent5>
        <a:accent6>
          <a:srgbClr val="C99A1E"/>
        </a:accent6>
        <a:hlink>
          <a:srgbClr val="2734A4"/>
        </a:hlink>
        <a:folHlink>
          <a:srgbClr val="A42648"/>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11045</TotalTime>
  <Words>991</Words>
  <Application>Microsoft Office PowerPoint</Application>
  <PresentationFormat>On-screen Show (4:3)</PresentationFormat>
  <Paragraphs>146</Paragraphs>
  <Slides>28</Slides>
  <Notes>24</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28</vt:i4>
      </vt:variant>
    </vt:vector>
  </HeadingPairs>
  <TitlesOfParts>
    <vt:vector size="41" baseType="lpstr">
      <vt:lpstr>Times New Roman</vt:lpstr>
      <vt:lpstr>Arial</vt:lpstr>
      <vt:lpstr>VNI-Times</vt:lpstr>
      <vt:lpstr>Wingdings</vt:lpstr>
      <vt:lpstr>Calibri</vt:lpstr>
      <vt:lpstr>Verdana</vt:lpstr>
      <vt:lpstr>Tahoma</vt:lpstr>
      <vt:lpstr>VNI-Avo</vt:lpstr>
      <vt:lpstr>Ocean</vt:lpstr>
      <vt:lpstr>Watermark</vt:lpstr>
      <vt:lpstr>Maple</vt:lpstr>
      <vt:lpstr>71_slide</vt:lpstr>
      <vt:lpstr>1_019emeraldsatin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915</cp:revision>
  <dcterms:created xsi:type="dcterms:W3CDTF">2006-11-05T16:52:43Z</dcterms:created>
  <dcterms:modified xsi:type="dcterms:W3CDTF">2021-05-24T12:46:47Z</dcterms:modified>
</cp:coreProperties>
</file>