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957" r:id="rId3"/>
    <p:sldMasterId id="2147484441" r:id="rId4"/>
    <p:sldMasterId id="2147484453" r:id="rId5"/>
    <p:sldMasterId id="2147484465" r:id="rId6"/>
  </p:sldMasterIdLst>
  <p:notesMasterIdLst>
    <p:notesMasterId r:id="rId47"/>
  </p:notesMasterIdLst>
  <p:sldIdLst>
    <p:sldId id="379" r:id="rId7"/>
    <p:sldId id="743" r:id="rId8"/>
    <p:sldId id="920" r:id="rId9"/>
    <p:sldId id="921" r:id="rId10"/>
    <p:sldId id="922" r:id="rId11"/>
    <p:sldId id="923" r:id="rId12"/>
    <p:sldId id="909" r:id="rId13"/>
    <p:sldId id="910" r:id="rId14"/>
    <p:sldId id="911" r:id="rId15"/>
    <p:sldId id="924" r:id="rId16"/>
    <p:sldId id="912" r:id="rId17"/>
    <p:sldId id="926" r:id="rId18"/>
    <p:sldId id="925" r:id="rId19"/>
    <p:sldId id="927" r:id="rId20"/>
    <p:sldId id="913" r:id="rId21"/>
    <p:sldId id="928" r:id="rId22"/>
    <p:sldId id="914" r:id="rId23"/>
    <p:sldId id="929" r:id="rId24"/>
    <p:sldId id="930" r:id="rId25"/>
    <p:sldId id="931" r:id="rId26"/>
    <p:sldId id="932" r:id="rId27"/>
    <p:sldId id="933" r:id="rId28"/>
    <p:sldId id="934" r:id="rId29"/>
    <p:sldId id="935" r:id="rId30"/>
    <p:sldId id="915" r:id="rId31"/>
    <p:sldId id="916" r:id="rId32"/>
    <p:sldId id="942" r:id="rId33"/>
    <p:sldId id="943" r:id="rId34"/>
    <p:sldId id="917" r:id="rId35"/>
    <p:sldId id="936" r:id="rId36"/>
    <p:sldId id="918" r:id="rId37"/>
    <p:sldId id="919" r:id="rId38"/>
    <p:sldId id="937" r:id="rId39"/>
    <p:sldId id="938" r:id="rId40"/>
    <p:sldId id="939" r:id="rId41"/>
    <p:sldId id="940" r:id="rId42"/>
    <p:sldId id="941" r:id="rId43"/>
    <p:sldId id="944" r:id="rId44"/>
    <p:sldId id="945" r:id="rId45"/>
    <p:sldId id="946" r:id="rId46"/>
  </p:sldIdLst>
  <p:sldSz cx="9144000" cy="6858000" type="screen4x3"/>
  <p:notesSz cx="6858000" cy="9144000"/>
  <p:embeddedFontLst>
    <p:embeddedFont>
      <p:font typeface="SimSun" panose="02010600030101010101" pitchFamily="2" charset="-122"/>
      <p:regular r:id="rId48"/>
    </p:embeddedFont>
    <p:embeddedFont>
      <p:font typeface="VNI-Times" pitchFamily="2" charset="0"/>
      <p:regular r:id="rId49"/>
      <p:bold r:id="rId50"/>
      <p:italic r:id="rId51"/>
      <p:boldItalic r:id="rId52"/>
    </p:embeddedFont>
    <p:embeddedFont>
      <p:font typeface="Calibri" panose="020F0502020204030204" pitchFamily="34" charset="0"/>
      <p:regular r:id="rId53"/>
      <p:bold r:id="rId54"/>
      <p:italic r:id="rId55"/>
      <p:boldItalic r:id="rId56"/>
    </p:embeddedFont>
    <p:embeddedFont>
      <p:font typeface="VNI-Avo" pitchFamily="2" charset="0"/>
      <p:regular r:id="rId57"/>
      <p:bold r:id="rId58"/>
      <p:italic r:id="rId59"/>
      <p:boldItalic r:id="rId60"/>
    </p:embeddedFont>
    <p:embeddedFont>
      <p:font typeface="Verdana" panose="020B0604030504040204" pitchFamily="34" charset="0"/>
      <p:regular r:id="rId61"/>
      <p:bold r:id="rId62"/>
      <p:italic r:id="rId63"/>
      <p:boldItalic r:id="rId64"/>
    </p:embeddedFont>
    <p:embeddedFont>
      <p:font typeface="Tahoma" panose="020B0604030504040204" pitchFamily="34" charset="0"/>
      <p:regular r:id="rId65"/>
      <p:bold r:id="rId66"/>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66FF"/>
    <a:srgbClr val="CC6600"/>
    <a:srgbClr val="BD95D3"/>
    <a:srgbClr val="F9FDC7"/>
    <a:srgbClr val="EE3C12"/>
    <a:srgbClr val="6CB4A6"/>
    <a:srgbClr val="6600CC"/>
    <a:srgbClr val="0000FF"/>
    <a:srgbClr val="00FFFF"/>
    <a:srgbClr val="66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51" autoAdjust="0"/>
    <p:restoredTop sz="96906" autoAdjust="0"/>
  </p:normalViewPr>
  <p:slideViewPr>
    <p:cSldViewPr>
      <p:cViewPr varScale="1">
        <p:scale>
          <a:sx n="63" d="100"/>
          <a:sy n="63" d="100"/>
        </p:scale>
        <p:origin x="792"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notesMaster" Target="notesMasters/notesMaster1.xml"/><Relationship Id="rId63" Type="http://schemas.openxmlformats.org/officeDocument/2006/relationships/font" Target="fonts/font16.fntdata"/><Relationship Id="rId68"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font" Target="fonts/font6.fntdata"/><Relationship Id="rId58" Type="http://schemas.openxmlformats.org/officeDocument/2006/relationships/font" Target="fonts/font11.fntdata"/><Relationship Id="rId66" Type="http://schemas.openxmlformats.org/officeDocument/2006/relationships/font" Target="fonts/font19.fntdata"/><Relationship Id="rId5" Type="http://schemas.openxmlformats.org/officeDocument/2006/relationships/slideMaster" Target="slideMasters/slideMaster5.xml"/><Relationship Id="rId61" Type="http://schemas.openxmlformats.org/officeDocument/2006/relationships/font" Target="fonts/font14.fntdata"/><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font" Target="fonts/font1.fntdata"/><Relationship Id="rId56" Type="http://schemas.openxmlformats.org/officeDocument/2006/relationships/font" Target="fonts/font9.fntdata"/><Relationship Id="rId64" Type="http://schemas.openxmlformats.org/officeDocument/2006/relationships/font" Target="fonts/font17.fntdata"/><Relationship Id="rId69"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font" Target="fonts/font4.fntdata"/><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12.fntdata"/><Relationship Id="rId67" Type="http://schemas.openxmlformats.org/officeDocument/2006/relationships/presProps" Target="presProp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font" Target="fonts/font7.fntdata"/><Relationship Id="rId62" Type="http://schemas.openxmlformats.org/officeDocument/2006/relationships/font" Target="fonts/font15.fntdata"/><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font" Target="fonts/font2.fntdata"/><Relationship Id="rId57" Type="http://schemas.openxmlformats.org/officeDocument/2006/relationships/font" Target="fonts/font10.fntdata"/><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font" Target="fonts/font5.fntdata"/><Relationship Id="rId60" Type="http://schemas.openxmlformats.org/officeDocument/2006/relationships/font" Target="fonts/font13.fntdata"/><Relationship Id="rId65" Type="http://schemas.openxmlformats.org/officeDocument/2006/relationships/font" Target="fonts/font18.fntdata"/><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font" Target="fonts/font3.fntdata"/><Relationship Id="rId55" Type="http://schemas.openxmlformats.org/officeDocument/2006/relationships/font" Target="fonts/font8.fnt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FBC790-2A4C-4880-A594-B0A7BF1B3E5B}" type="doc">
      <dgm:prSet loTypeId="urn:microsoft.com/office/officeart/2005/8/layout/hierarchy1" loCatId="hierarchy" qsTypeId="urn:microsoft.com/office/officeart/2005/8/quickstyle/3d5" qsCatId="3D" csTypeId="urn:microsoft.com/office/officeart/2005/8/colors/accent1_2" csCatId="accent1" phldr="1"/>
      <dgm:spPr/>
      <dgm:t>
        <a:bodyPr/>
        <a:lstStyle/>
        <a:p>
          <a:endParaRPr lang="en-US"/>
        </a:p>
      </dgm:t>
    </dgm:pt>
    <dgm:pt modelId="{88F6C393-4441-452C-820D-382F191B9B0C}">
      <dgm:prSet phldrT="[Text]"/>
      <dgm:spPr>
        <a:ln>
          <a:solidFill>
            <a:srgbClr val="00B050"/>
          </a:solidFill>
        </a:ln>
      </dgm:spPr>
      <dgm:t>
        <a:bodyPr/>
        <a:lstStyle/>
        <a:p>
          <a:r>
            <a:rPr lang="en-US" smtClean="0">
              <a:solidFill>
                <a:srgbClr val="00B050"/>
              </a:solidFill>
            </a:rPr>
            <a:t>Phân loại</a:t>
          </a:r>
          <a:endParaRPr lang="en-US">
            <a:solidFill>
              <a:srgbClr val="00B050"/>
            </a:solidFill>
          </a:endParaRPr>
        </a:p>
      </dgm:t>
    </dgm:pt>
    <dgm:pt modelId="{A787B094-A0CE-42C4-A9A5-0B0089FE00EB}" type="parTrans" cxnId="{3C4BC3AA-B000-4404-9264-FCAFC83E0419}">
      <dgm:prSet/>
      <dgm:spPr/>
      <dgm:t>
        <a:bodyPr/>
        <a:lstStyle/>
        <a:p>
          <a:endParaRPr lang="en-US"/>
        </a:p>
      </dgm:t>
    </dgm:pt>
    <dgm:pt modelId="{4775486B-44AA-468D-A132-0EED6B9A9417}" type="sibTrans" cxnId="{3C4BC3AA-B000-4404-9264-FCAFC83E0419}">
      <dgm:prSet/>
      <dgm:spPr/>
      <dgm:t>
        <a:bodyPr/>
        <a:lstStyle/>
        <a:p>
          <a:endParaRPr lang="en-US"/>
        </a:p>
      </dgm:t>
    </dgm:pt>
    <dgm:pt modelId="{57FA0569-A230-4E1B-BB44-3D66FB7CA88C}">
      <dgm:prSet phldrT="[Text]"/>
      <dgm:spPr>
        <a:ln>
          <a:solidFill>
            <a:schemeClr val="accent1">
              <a:lumMod val="75000"/>
            </a:schemeClr>
          </a:solidFill>
        </a:ln>
      </dgm:spPr>
      <dgm:t>
        <a:bodyPr/>
        <a:lstStyle/>
        <a:p>
          <a:r>
            <a:rPr lang="en-US" smtClean="0">
              <a:solidFill>
                <a:schemeClr val="accent1">
                  <a:lumMod val="50000"/>
                </a:schemeClr>
              </a:solidFill>
            </a:rPr>
            <a:t>Hứng thú vật chất</a:t>
          </a:r>
          <a:endParaRPr lang="en-US">
            <a:solidFill>
              <a:schemeClr val="accent1">
                <a:lumMod val="50000"/>
              </a:schemeClr>
            </a:solidFill>
          </a:endParaRPr>
        </a:p>
      </dgm:t>
    </dgm:pt>
    <dgm:pt modelId="{11DD3A8E-F734-4F4C-87E1-369D6867B2A8}" type="parTrans" cxnId="{A15CC982-03FE-400F-8A64-22424932F598}">
      <dgm:prSet/>
      <dgm:spPr>
        <a:solidFill>
          <a:schemeClr val="accent1">
            <a:lumMod val="50000"/>
          </a:schemeClr>
        </a:solidFill>
        <a:ln>
          <a:solidFill>
            <a:schemeClr val="accent1">
              <a:lumMod val="50000"/>
            </a:schemeClr>
          </a:solidFill>
        </a:ln>
      </dgm:spPr>
      <dgm:t>
        <a:bodyPr/>
        <a:lstStyle/>
        <a:p>
          <a:endParaRPr lang="en-US"/>
        </a:p>
      </dgm:t>
    </dgm:pt>
    <dgm:pt modelId="{2C2BDE00-8C89-4D46-9007-4EB6B0CC326A}" type="sibTrans" cxnId="{A15CC982-03FE-400F-8A64-22424932F598}">
      <dgm:prSet/>
      <dgm:spPr/>
      <dgm:t>
        <a:bodyPr/>
        <a:lstStyle/>
        <a:p>
          <a:endParaRPr lang="en-US"/>
        </a:p>
      </dgm:t>
    </dgm:pt>
    <dgm:pt modelId="{EB6030D6-BF0D-4F59-8210-6E941588933F}">
      <dgm:prSet phldrT="[Text]"/>
      <dgm:spPr>
        <a:ln>
          <a:solidFill>
            <a:srgbClr val="00B0F0"/>
          </a:solidFill>
        </a:ln>
      </dgm:spPr>
      <dgm:t>
        <a:bodyPr/>
        <a:lstStyle/>
        <a:p>
          <a:r>
            <a:rPr lang="en-US" smtClean="0">
              <a:solidFill>
                <a:srgbClr val="00B0F0"/>
              </a:solidFill>
            </a:rPr>
            <a:t>Hứng thú tinh thần</a:t>
          </a:r>
          <a:endParaRPr lang="en-US">
            <a:solidFill>
              <a:srgbClr val="00B0F0"/>
            </a:solidFill>
          </a:endParaRPr>
        </a:p>
      </dgm:t>
    </dgm:pt>
    <dgm:pt modelId="{517DBB8C-D6FE-4300-A4DF-B9B3F28A0D94}" type="parTrans" cxnId="{1D2DBAB1-2B72-4A8D-ABD6-A8B0F8E3793C}">
      <dgm:prSet/>
      <dgm:spPr>
        <a:solidFill>
          <a:schemeClr val="accent1">
            <a:lumMod val="50000"/>
          </a:schemeClr>
        </a:solidFill>
        <a:ln>
          <a:solidFill>
            <a:srgbClr val="0070C0"/>
          </a:solidFill>
        </a:ln>
      </dgm:spPr>
      <dgm:t>
        <a:bodyPr/>
        <a:lstStyle/>
        <a:p>
          <a:endParaRPr lang="en-US"/>
        </a:p>
      </dgm:t>
    </dgm:pt>
    <dgm:pt modelId="{ECDFCA98-94C4-4BB8-9523-583620EBBDDF}" type="sibTrans" cxnId="{1D2DBAB1-2B72-4A8D-ABD6-A8B0F8E3793C}">
      <dgm:prSet/>
      <dgm:spPr/>
      <dgm:t>
        <a:bodyPr/>
        <a:lstStyle/>
        <a:p>
          <a:endParaRPr lang="en-US"/>
        </a:p>
      </dgm:t>
    </dgm:pt>
    <dgm:pt modelId="{E0E43017-6E1F-4081-9CB4-1CE89D3354F2}" type="pres">
      <dgm:prSet presAssocID="{EEFBC790-2A4C-4880-A594-B0A7BF1B3E5B}" presName="hierChild1" presStyleCnt="0">
        <dgm:presLayoutVars>
          <dgm:chPref val="1"/>
          <dgm:dir/>
          <dgm:animOne val="branch"/>
          <dgm:animLvl val="lvl"/>
          <dgm:resizeHandles/>
        </dgm:presLayoutVars>
      </dgm:prSet>
      <dgm:spPr/>
      <dgm:t>
        <a:bodyPr/>
        <a:lstStyle/>
        <a:p>
          <a:endParaRPr lang="en-US"/>
        </a:p>
      </dgm:t>
    </dgm:pt>
    <dgm:pt modelId="{A48B1775-2A1E-493C-B723-2C3222D31B2C}" type="pres">
      <dgm:prSet presAssocID="{88F6C393-4441-452C-820D-382F191B9B0C}" presName="hierRoot1" presStyleCnt="0"/>
      <dgm:spPr/>
    </dgm:pt>
    <dgm:pt modelId="{EF5EDDCA-7086-44C5-A77C-152DBCCFB664}" type="pres">
      <dgm:prSet presAssocID="{88F6C393-4441-452C-820D-382F191B9B0C}" presName="composite" presStyleCnt="0"/>
      <dgm:spPr/>
    </dgm:pt>
    <dgm:pt modelId="{EA2FC7A5-96F7-4ECE-A293-BCC12A954FFA}" type="pres">
      <dgm:prSet presAssocID="{88F6C393-4441-452C-820D-382F191B9B0C}" presName="background" presStyleLbl="node0" presStyleIdx="0" presStyleCnt="1"/>
      <dgm:spPr>
        <a:solidFill>
          <a:srgbClr val="00B050"/>
        </a:solidFill>
      </dgm:spPr>
    </dgm:pt>
    <dgm:pt modelId="{BB78A9C5-E5B4-440E-927E-8FECB0FD605E}" type="pres">
      <dgm:prSet presAssocID="{88F6C393-4441-452C-820D-382F191B9B0C}" presName="text" presStyleLbl="fgAcc0" presStyleIdx="0" presStyleCnt="1">
        <dgm:presLayoutVars>
          <dgm:chPref val="3"/>
        </dgm:presLayoutVars>
      </dgm:prSet>
      <dgm:spPr/>
      <dgm:t>
        <a:bodyPr/>
        <a:lstStyle/>
        <a:p>
          <a:endParaRPr lang="en-US"/>
        </a:p>
      </dgm:t>
    </dgm:pt>
    <dgm:pt modelId="{C7D971B6-F5CC-487D-A055-BAF6E0E42D57}" type="pres">
      <dgm:prSet presAssocID="{88F6C393-4441-452C-820D-382F191B9B0C}" presName="hierChild2" presStyleCnt="0"/>
      <dgm:spPr/>
    </dgm:pt>
    <dgm:pt modelId="{62E3DDEB-08A4-4048-8571-DC1D5B02DF30}" type="pres">
      <dgm:prSet presAssocID="{11DD3A8E-F734-4F4C-87E1-369D6867B2A8}" presName="Name10" presStyleLbl="parChTrans1D2" presStyleIdx="0" presStyleCnt="2"/>
      <dgm:spPr/>
      <dgm:t>
        <a:bodyPr/>
        <a:lstStyle/>
        <a:p>
          <a:endParaRPr lang="en-US"/>
        </a:p>
      </dgm:t>
    </dgm:pt>
    <dgm:pt modelId="{DC4C6325-65BF-4D82-A713-7392890EED40}" type="pres">
      <dgm:prSet presAssocID="{57FA0569-A230-4E1B-BB44-3D66FB7CA88C}" presName="hierRoot2" presStyleCnt="0"/>
      <dgm:spPr/>
    </dgm:pt>
    <dgm:pt modelId="{55DB4EB1-AE60-481F-BAD0-57CEEE66B650}" type="pres">
      <dgm:prSet presAssocID="{57FA0569-A230-4E1B-BB44-3D66FB7CA88C}" presName="composite2" presStyleCnt="0"/>
      <dgm:spPr/>
    </dgm:pt>
    <dgm:pt modelId="{330045B8-1DBE-40D5-99C0-567CA191D99E}" type="pres">
      <dgm:prSet presAssocID="{57FA0569-A230-4E1B-BB44-3D66FB7CA88C}" presName="background2" presStyleLbl="node2" presStyleIdx="0" presStyleCnt="2"/>
      <dgm:spPr>
        <a:solidFill>
          <a:schemeClr val="accent1">
            <a:lumMod val="75000"/>
          </a:schemeClr>
        </a:solidFill>
      </dgm:spPr>
    </dgm:pt>
    <dgm:pt modelId="{2E3B0BD9-875B-42FA-886E-87E31D58559C}" type="pres">
      <dgm:prSet presAssocID="{57FA0569-A230-4E1B-BB44-3D66FB7CA88C}" presName="text2" presStyleLbl="fgAcc2" presStyleIdx="0" presStyleCnt="2">
        <dgm:presLayoutVars>
          <dgm:chPref val="3"/>
        </dgm:presLayoutVars>
      </dgm:prSet>
      <dgm:spPr/>
      <dgm:t>
        <a:bodyPr/>
        <a:lstStyle/>
        <a:p>
          <a:endParaRPr lang="en-US"/>
        </a:p>
      </dgm:t>
    </dgm:pt>
    <dgm:pt modelId="{BBDDC503-252D-47BF-A770-10AA200ED73B}" type="pres">
      <dgm:prSet presAssocID="{57FA0569-A230-4E1B-BB44-3D66FB7CA88C}" presName="hierChild3" presStyleCnt="0"/>
      <dgm:spPr/>
    </dgm:pt>
    <dgm:pt modelId="{CA3FBDA4-5B47-4938-89DD-42A28E5E1BAA}" type="pres">
      <dgm:prSet presAssocID="{517DBB8C-D6FE-4300-A4DF-B9B3F28A0D94}" presName="Name10" presStyleLbl="parChTrans1D2" presStyleIdx="1" presStyleCnt="2"/>
      <dgm:spPr/>
      <dgm:t>
        <a:bodyPr/>
        <a:lstStyle/>
        <a:p>
          <a:endParaRPr lang="en-US"/>
        </a:p>
      </dgm:t>
    </dgm:pt>
    <dgm:pt modelId="{D607ED32-A788-4E6D-A087-C4974E1EF4CF}" type="pres">
      <dgm:prSet presAssocID="{EB6030D6-BF0D-4F59-8210-6E941588933F}" presName="hierRoot2" presStyleCnt="0"/>
      <dgm:spPr/>
    </dgm:pt>
    <dgm:pt modelId="{F11D5A52-3661-4665-901B-184EC19D55F4}" type="pres">
      <dgm:prSet presAssocID="{EB6030D6-BF0D-4F59-8210-6E941588933F}" presName="composite2" presStyleCnt="0"/>
      <dgm:spPr/>
    </dgm:pt>
    <dgm:pt modelId="{66D64F4B-8104-4D68-8F99-9459B292DA5B}" type="pres">
      <dgm:prSet presAssocID="{EB6030D6-BF0D-4F59-8210-6E941588933F}" presName="background2" presStyleLbl="node2" presStyleIdx="1" presStyleCnt="2"/>
      <dgm:spPr>
        <a:solidFill>
          <a:srgbClr val="00B0F0"/>
        </a:solidFill>
      </dgm:spPr>
    </dgm:pt>
    <dgm:pt modelId="{DDBF6B8F-D953-466D-B01E-D69598A30BCA}" type="pres">
      <dgm:prSet presAssocID="{EB6030D6-BF0D-4F59-8210-6E941588933F}" presName="text2" presStyleLbl="fgAcc2" presStyleIdx="1" presStyleCnt="2">
        <dgm:presLayoutVars>
          <dgm:chPref val="3"/>
        </dgm:presLayoutVars>
      </dgm:prSet>
      <dgm:spPr/>
      <dgm:t>
        <a:bodyPr/>
        <a:lstStyle/>
        <a:p>
          <a:endParaRPr lang="en-US"/>
        </a:p>
      </dgm:t>
    </dgm:pt>
    <dgm:pt modelId="{CA8C3900-D547-419B-8A0A-3984F3A35B46}" type="pres">
      <dgm:prSet presAssocID="{EB6030D6-BF0D-4F59-8210-6E941588933F}" presName="hierChild3" presStyleCnt="0"/>
      <dgm:spPr/>
    </dgm:pt>
  </dgm:ptLst>
  <dgm:cxnLst>
    <dgm:cxn modelId="{BC20262A-FBFA-4AB2-B712-44364E9024DB}" type="presOf" srcId="{88F6C393-4441-452C-820D-382F191B9B0C}" destId="{BB78A9C5-E5B4-440E-927E-8FECB0FD605E}" srcOrd="0" destOrd="0" presId="urn:microsoft.com/office/officeart/2005/8/layout/hierarchy1"/>
    <dgm:cxn modelId="{A15CC982-03FE-400F-8A64-22424932F598}" srcId="{88F6C393-4441-452C-820D-382F191B9B0C}" destId="{57FA0569-A230-4E1B-BB44-3D66FB7CA88C}" srcOrd="0" destOrd="0" parTransId="{11DD3A8E-F734-4F4C-87E1-369D6867B2A8}" sibTransId="{2C2BDE00-8C89-4D46-9007-4EB6B0CC326A}"/>
    <dgm:cxn modelId="{3C4BC3AA-B000-4404-9264-FCAFC83E0419}" srcId="{EEFBC790-2A4C-4880-A594-B0A7BF1B3E5B}" destId="{88F6C393-4441-452C-820D-382F191B9B0C}" srcOrd="0" destOrd="0" parTransId="{A787B094-A0CE-42C4-A9A5-0B0089FE00EB}" sibTransId="{4775486B-44AA-468D-A132-0EED6B9A9417}"/>
    <dgm:cxn modelId="{9F2F0341-350D-41B0-B9AD-EE3F54662571}" type="presOf" srcId="{11DD3A8E-F734-4F4C-87E1-369D6867B2A8}" destId="{62E3DDEB-08A4-4048-8571-DC1D5B02DF30}" srcOrd="0" destOrd="0" presId="urn:microsoft.com/office/officeart/2005/8/layout/hierarchy1"/>
    <dgm:cxn modelId="{9BA5AE9F-17DA-49AB-8166-E23E2D57CDAD}" type="presOf" srcId="{EB6030D6-BF0D-4F59-8210-6E941588933F}" destId="{DDBF6B8F-D953-466D-B01E-D69598A30BCA}" srcOrd="0" destOrd="0" presId="urn:microsoft.com/office/officeart/2005/8/layout/hierarchy1"/>
    <dgm:cxn modelId="{1D2DBAB1-2B72-4A8D-ABD6-A8B0F8E3793C}" srcId="{88F6C393-4441-452C-820D-382F191B9B0C}" destId="{EB6030D6-BF0D-4F59-8210-6E941588933F}" srcOrd="1" destOrd="0" parTransId="{517DBB8C-D6FE-4300-A4DF-B9B3F28A0D94}" sibTransId="{ECDFCA98-94C4-4BB8-9523-583620EBBDDF}"/>
    <dgm:cxn modelId="{BD4834A5-CE56-4CC6-9885-73DC18DEE226}" type="presOf" srcId="{517DBB8C-D6FE-4300-A4DF-B9B3F28A0D94}" destId="{CA3FBDA4-5B47-4938-89DD-42A28E5E1BAA}" srcOrd="0" destOrd="0" presId="urn:microsoft.com/office/officeart/2005/8/layout/hierarchy1"/>
    <dgm:cxn modelId="{BDE0AA34-F8FE-465F-8BB0-EB2003F46C36}" type="presOf" srcId="{57FA0569-A230-4E1B-BB44-3D66FB7CA88C}" destId="{2E3B0BD9-875B-42FA-886E-87E31D58559C}" srcOrd="0" destOrd="0" presId="urn:microsoft.com/office/officeart/2005/8/layout/hierarchy1"/>
    <dgm:cxn modelId="{56D63C67-2A68-48D5-BD2E-3C77C0E4060E}" type="presOf" srcId="{EEFBC790-2A4C-4880-A594-B0A7BF1B3E5B}" destId="{E0E43017-6E1F-4081-9CB4-1CE89D3354F2}" srcOrd="0" destOrd="0" presId="urn:microsoft.com/office/officeart/2005/8/layout/hierarchy1"/>
    <dgm:cxn modelId="{887FB723-838F-4D00-ABCD-1DF88B69A450}" type="presParOf" srcId="{E0E43017-6E1F-4081-9CB4-1CE89D3354F2}" destId="{A48B1775-2A1E-493C-B723-2C3222D31B2C}" srcOrd="0" destOrd="0" presId="urn:microsoft.com/office/officeart/2005/8/layout/hierarchy1"/>
    <dgm:cxn modelId="{C47C8CD8-EBEA-4495-9989-A078CE800EEF}" type="presParOf" srcId="{A48B1775-2A1E-493C-B723-2C3222D31B2C}" destId="{EF5EDDCA-7086-44C5-A77C-152DBCCFB664}" srcOrd="0" destOrd="0" presId="urn:microsoft.com/office/officeart/2005/8/layout/hierarchy1"/>
    <dgm:cxn modelId="{9D6F16C4-29E7-4A02-A58C-C02ABAFFC68D}" type="presParOf" srcId="{EF5EDDCA-7086-44C5-A77C-152DBCCFB664}" destId="{EA2FC7A5-96F7-4ECE-A293-BCC12A954FFA}" srcOrd="0" destOrd="0" presId="urn:microsoft.com/office/officeart/2005/8/layout/hierarchy1"/>
    <dgm:cxn modelId="{0A4EE590-DF81-4B17-8705-0F92D10BA1DD}" type="presParOf" srcId="{EF5EDDCA-7086-44C5-A77C-152DBCCFB664}" destId="{BB78A9C5-E5B4-440E-927E-8FECB0FD605E}" srcOrd="1" destOrd="0" presId="urn:microsoft.com/office/officeart/2005/8/layout/hierarchy1"/>
    <dgm:cxn modelId="{81C21003-30C5-4A56-A8B3-52127275C1B2}" type="presParOf" srcId="{A48B1775-2A1E-493C-B723-2C3222D31B2C}" destId="{C7D971B6-F5CC-487D-A055-BAF6E0E42D57}" srcOrd="1" destOrd="0" presId="urn:microsoft.com/office/officeart/2005/8/layout/hierarchy1"/>
    <dgm:cxn modelId="{DBF6A976-D8AE-40CD-A1DD-BB0A84300E94}" type="presParOf" srcId="{C7D971B6-F5CC-487D-A055-BAF6E0E42D57}" destId="{62E3DDEB-08A4-4048-8571-DC1D5B02DF30}" srcOrd="0" destOrd="0" presId="urn:microsoft.com/office/officeart/2005/8/layout/hierarchy1"/>
    <dgm:cxn modelId="{6AD6EA23-60D4-4D5F-BC1A-6D3221729911}" type="presParOf" srcId="{C7D971B6-F5CC-487D-A055-BAF6E0E42D57}" destId="{DC4C6325-65BF-4D82-A713-7392890EED40}" srcOrd="1" destOrd="0" presId="urn:microsoft.com/office/officeart/2005/8/layout/hierarchy1"/>
    <dgm:cxn modelId="{53A455FC-064D-4A1F-91BE-7F229D1740B4}" type="presParOf" srcId="{DC4C6325-65BF-4D82-A713-7392890EED40}" destId="{55DB4EB1-AE60-481F-BAD0-57CEEE66B650}" srcOrd="0" destOrd="0" presId="urn:microsoft.com/office/officeart/2005/8/layout/hierarchy1"/>
    <dgm:cxn modelId="{A7DC85D3-C8B9-4C8A-8E39-171519B52910}" type="presParOf" srcId="{55DB4EB1-AE60-481F-BAD0-57CEEE66B650}" destId="{330045B8-1DBE-40D5-99C0-567CA191D99E}" srcOrd="0" destOrd="0" presId="urn:microsoft.com/office/officeart/2005/8/layout/hierarchy1"/>
    <dgm:cxn modelId="{F594FF02-49AA-4F99-9DFC-BF050B63569E}" type="presParOf" srcId="{55DB4EB1-AE60-481F-BAD0-57CEEE66B650}" destId="{2E3B0BD9-875B-42FA-886E-87E31D58559C}" srcOrd="1" destOrd="0" presId="urn:microsoft.com/office/officeart/2005/8/layout/hierarchy1"/>
    <dgm:cxn modelId="{4E7E4894-5C5E-4E5D-A5DC-3A98A89C01F0}" type="presParOf" srcId="{DC4C6325-65BF-4D82-A713-7392890EED40}" destId="{BBDDC503-252D-47BF-A770-10AA200ED73B}" srcOrd="1" destOrd="0" presId="urn:microsoft.com/office/officeart/2005/8/layout/hierarchy1"/>
    <dgm:cxn modelId="{1A8A0300-CE57-49AE-B6D2-FD9E4028BF39}" type="presParOf" srcId="{C7D971B6-F5CC-487D-A055-BAF6E0E42D57}" destId="{CA3FBDA4-5B47-4938-89DD-42A28E5E1BAA}" srcOrd="2" destOrd="0" presId="urn:microsoft.com/office/officeart/2005/8/layout/hierarchy1"/>
    <dgm:cxn modelId="{93F777FF-D6FA-4990-B53A-637F007B208C}" type="presParOf" srcId="{C7D971B6-F5CC-487D-A055-BAF6E0E42D57}" destId="{D607ED32-A788-4E6D-A087-C4974E1EF4CF}" srcOrd="3" destOrd="0" presId="urn:microsoft.com/office/officeart/2005/8/layout/hierarchy1"/>
    <dgm:cxn modelId="{F5B81A7D-707D-4F1C-8FEC-6BA459D2E810}" type="presParOf" srcId="{D607ED32-A788-4E6D-A087-C4974E1EF4CF}" destId="{F11D5A52-3661-4665-901B-184EC19D55F4}" srcOrd="0" destOrd="0" presId="urn:microsoft.com/office/officeart/2005/8/layout/hierarchy1"/>
    <dgm:cxn modelId="{4E33F943-08F2-4E55-BF49-588F1719C173}" type="presParOf" srcId="{F11D5A52-3661-4665-901B-184EC19D55F4}" destId="{66D64F4B-8104-4D68-8F99-9459B292DA5B}" srcOrd="0" destOrd="0" presId="urn:microsoft.com/office/officeart/2005/8/layout/hierarchy1"/>
    <dgm:cxn modelId="{A9979A70-8767-436B-8EAC-2E98B8146058}" type="presParOf" srcId="{F11D5A52-3661-4665-901B-184EC19D55F4}" destId="{DDBF6B8F-D953-466D-B01E-D69598A30BCA}" srcOrd="1" destOrd="0" presId="urn:microsoft.com/office/officeart/2005/8/layout/hierarchy1"/>
    <dgm:cxn modelId="{C91560C5-6C3E-4647-A631-5B9DB3567E2F}" type="presParOf" srcId="{D607ED32-A788-4E6D-A087-C4974E1EF4CF}" destId="{CA8C3900-D547-419B-8A0A-3984F3A35B46}"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AF45691-94EE-4032-BB0E-6B9715093118}"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0A2B9CA1-7A5D-43ED-B03D-5A250BC76F18}">
      <dgm:prSet phldrT="[Text]"/>
      <dgm:spPr>
        <a:solidFill>
          <a:schemeClr val="accent1">
            <a:lumMod val="50000"/>
          </a:schemeClr>
        </a:solidFill>
      </dgm:spPr>
      <dgm:t>
        <a:bodyPr/>
        <a:lstStyle/>
        <a:p>
          <a:pPr rtl="0"/>
          <a:r>
            <a:rPr lang="en-US" b="1"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Phân loại giao tiếp</a:t>
          </a:r>
          <a:endParaRPr lang="en-US"/>
        </a:p>
      </dgm:t>
    </dgm:pt>
    <dgm:pt modelId="{54E2F789-F6A8-4CEC-99FF-F4ECCBFA7816}" type="parTrans" cxnId="{CA53BF98-59A5-4D5E-95DB-597F74161500}">
      <dgm:prSet/>
      <dgm:spPr/>
      <dgm:t>
        <a:bodyPr/>
        <a:lstStyle/>
        <a:p>
          <a:endParaRPr lang="en-US"/>
        </a:p>
      </dgm:t>
    </dgm:pt>
    <dgm:pt modelId="{28612477-3867-4EA7-A9D0-9E8F19CE1C52}" type="sibTrans" cxnId="{CA53BF98-59A5-4D5E-95DB-597F74161500}">
      <dgm:prSet/>
      <dgm:spPr/>
      <dgm:t>
        <a:bodyPr/>
        <a:lstStyle/>
        <a:p>
          <a:endParaRPr lang="en-US"/>
        </a:p>
      </dgm:t>
    </dgm:pt>
    <dgm:pt modelId="{F441F2D8-6E6A-433D-A65E-7762CDA06319}">
      <dgm:prSet phldrT="[Text]" custT="1"/>
      <dgm:spPr>
        <a:solidFill>
          <a:srgbClr val="00B0F0"/>
        </a:solidFill>
      </dgm:spPr>
      <dgm:t>
        <a:bodyPr/>
        <a:lstStyle/>
        <a:p>
          <a:r>
            <a:rPr lang="en-US" sz="3200" b="0" smtClean="0">
              <a:latin typeface="Times New Roman" panose="02020603050405020304" pitchFamily="18" charset="0"/>
              <a:cs typeface="Times New Roman" panose="02020603050405020304" pitchFamily="18" charset="0"/>
            </a:rPr>
            <a:t>Giao tiếp trực tiếp</a:t>
          </a:r>
          <a:endParaRPr lang="en-US" sz="3200">
            <a:latin typeface="Times New Roman" panose="02020603050405020304" pitchFamily="18" charset="0"/>
            <a:cs typeface="Times New Roman" panose="02020603050405020304" pitchFamily="18" charset="0"/>
          </a:endParaRPr>
        </a:p>
      </dgm:t>
    </dgm:pt>
    <dgm:pt modelId="{F63AC37F-BCBC-4B20-ACE6-64AAD79B4EDF}" type="parTrans" cxnId="{1BDACC1A-47C6-42A2-9942-C6933824C923}">
      <dgm:prSet/>
      <dgm:spPr/>
      <dgm:t>
        <a:bodyPr/>
        <a:lstStyle/>
        <a:p>
          <a:endParaRPr lang="en-US"/>
        </a:p>
      </dgm:t>
    </dgm:pt>
    <dgm:pt modelId="{323D297D-6270-4C9C-8C8F-C9C292A02BFC}" type="sibTrans" cxnId="{1BDACC1A-47C6-42A2-9942-C6933824C923}">
      <dgm:prSet/>
      <dgm:spPr/>
      <dgm:t>
        <a:bodyPr/>
        <a:lstStyle/>
        <a:p>
          <a:endParaRPr lang="en-US"/>
        </a:p>
      </dgm:t>
    </dgm:pt>
    <dgm:pt modelId="{84AC9214-6F36-41A9-BE80-1FCE9F2F71CB}">
      <dgm:prSet phldrT="[Text]" custT="1"/>
      <dgm:spPr>
        <a:solidFill>
          <a:schemeClr val="accent1">
            <a:lumMod val="90000"/>
          </a:schemeClr>
        </a:solidFill>
      </dgm:spPr>
      <dgm:t>
        <a:bodyPr/>
        <a:lstStyle/>
        <a:p>
          <a:r>
            <a:rPr lang="en-US" sz="3200" b="0" smtClean="0">
              <a:latin typeface="Times New Roman" panose="02020603050405020304" pitchFamily="18" charset="0"/>
              <a:cs typeface="Times New Roman" panose="02020603050405020304" pitchFamily="18" charset="0"/>
            </a:rPr>
            <a:t>GT trong quan hệ phân vai</a:t>
          </a:r>
          <a:endParaRPr lang="en-US" sz="3200">
            <a:latin typeface="Times New Roman" panose="02020603050405020304" pitchFamily="18" charset="0"/>
            <a:cs typeface="Times New Roman" panose="02020603050405020304" pitchFamily="18" charset="0"/>
          </a:endParaRPr>
        </a:p>
      </dgm:t>
    </dgm:pt>
    <dgm:pt modelId="{F6CC3C57-7A62-4FE2-809D-1EFBA3BF8B2A}" type="parTrans" cxnId="{754D03F3-FA1A-46EE-9668-7D88D5B3FA54}">
      <dgm:prSet/>
      <dgm:spPr>
        <a:ln>
          <a:solidFill>
            <a:schemeClr val="accent1">
              <a:lumMod val="50000"/>
            </a:schemeClr>
          </a:solidFill>
        </a:ln>
      </dgm:spPr>
      <dgm:t>
        <a:bodyPr/>
        <a:lstStyle/>
        <a:p>
          <a:endParaRPr lang="en-US"/>
        </a:p>
      </dgm:t>
    </dgm:pt>
    <dgm:pt modelId="{9C10F354-BC67-45BE-9C1B-3B35EBF3A343}" type="sibTrans" cxnId="{754D03F3-FA1A-46EE-9668-7D88D5B3FA54}">
      <dgm:prSet/>
      <dgm:spPr/>
      <dgm:t>
        <a:bodyPr/>
        <a:lstStyle/>
        <a:p>
          <a:endParaRPr lang="en-US"/>
        </a:p>
      </dgm:t>
    </dgm:pt>
    <dgm:pt modelId="{23D9FCAA-F8D2-4015-8314-D89A4D1423CD}">
      <dgm:prSet phldrT="[Text]" custT="1"/>
      <dgm:spPr>
        <a:solidFill>
          <a:srgbClr val="BD95D3"/>
        </a:solidFill>
      </dgm:spPr>
      <dgm:t>
        <a:bodyPr/>
        <a:lstStyle/>
        <a:p>
          <a:r>
            <a:rPr lang="en-US" sz="3200" b="0" smtClean="0">
              <a:latin typeface="Times New Roman" panose="02020603050405020304" pitchFamily="18" charset="0"/>
              <a:cs typeface="Times New Roman" panose="02020603050405020304" pitchFamily="18" charset="0"/>
            </a:rPr>
            <a:t>GT nghi thức – không nghi thức</a:t>
          </a:r>
          <a:endParaRPr lang="en-US" sz="3200">
            <a:latin typeface="Times New Roman" panose="02020603050405020304" pitchFamily="18" charset="0"/>
            <a:cs typeface="Times New Roman" panose="02020603050405020304" pitchFamily="18" charset="0"/>
          </a:endParaRPr>
        </a:p>
      </dgm:t>
    </dgm:pt>
    <dgm:pt modelId="{EEF92700-D407-4389-8F6D-F68D002130E0}" type="parTrans" cxnId="{56B91932-AA5A-41E7-9CD6-CDFDA869D674}">
      <dgm:prSet/>
      <dgm:spPr>
        <a:ln>
          <a:solidFill>
            <a:schemeClr val="accent1">
              <a:lumMod val="50000"/>
            </a:schemeClr>
          </a:solidFill>
        </a:ln>
      </dgm:spPr>
      <dgm:t>
        <a:bodyPr/>
        <a:lstStyle/>
        <a:p>
          <a:endParaRPr lang="en-US"/>
        </a:p>
      </dgm:t>
    </dgm:pt>
    <dgm:pt modelId="{4E6CE7E8-1CA5-4C56-B476-568BBB204E36}" type="sibTrans" cxnId="{56B91932-AA5A-41E7-9CD6-CDFDA869D674}">
      <dgm:prSet/>
      <dgm:spPr/>
      <dgm:t>
        <a:bodyPr/>
        <a:lstStyle/>
        <a:p>
          <a:endParaRPr lang="en-US"/>
        </a:p>
      </dgm:t>
    </dgm:pt>
    <dgm:pt modelId="{2A7B5B5C-7406-4616-B6FA-7E1892FA6F15}">
      <dgm:prSet phldrT="[Text]" custT="1"/>
      <dgm:spPr>
        <a:solidFill>
          <a:srgbClr val="6CB4A6"/>
        </a:solidFill>
      </dgm:spPr>
      <dgm:t>
        <a:bodyPr/>
        <a:lstStyle/>
        <a:p>
          <a:r>
            <a:rPr lang="en-US" sz="3200" smtClean="0">
              <a:latin typeface="Times New Roman" panose="02020603050405020304" pitchFamily="18" charset="0"/>
              <a:cs typeface="Times New Roman" panose="02020603050405020304" pitchFamily="18" charset="0"/>
            </a:rPr>
            <a:t>GT đối xứng – bổ sung</a:t>
          </a:r>
          <a:endParaRPr lang="en-US" sz="3200">
            <a:latin typeface="Times New Roman" panose="02020603050405020304" pitchFamily="18" charset="0"/>
            <a:cs typeface="Times New Roman" panose="02020603050405020304" pitchFamily="18" charset="0"/>
          </a:endParaRPr>
        </a:p>
      </dgm:t>
    </dgm:pt>
    <dgm:pt modelId="{14CD56EC-D1D0-4A0E-B15B-99C7C5B28762}" type="parTrans" cxnId="{25BBC1D9-B8C3-4AD1-851E-75F631DC3172}">
      <dgm:prSet/>
      <dgm:spPr>
        <a:ln>
          <a:solidFill>
            <a:schemeClr val="accent1">
              <a:lumMod val="50000"/>
            </a:schemeClr>
          </a:solidFill>
        </a:ln>
      </dgm:spPr>
      <dgm:t>
        <a:bodyPr/>
        <a:lstStyle/>
        <a:p>
          <a:endParaRPr lang="en-US"/>
        </a:p>
      </dgm:t>
    </dgm:pt>
    <dgm:pt modelId="{B5B87E81-1AEE-4CC6-8391-132D864C6535}" type="sibTrans" cxnId="{25BBC1D9-B8C3-4AD1-851E-75F631DC3172}">
      <dgm:prSet/>
      <dgm:spPr/>
      <dgm:t>
        <a:bodyPr/>
        <a:lstStyle/>
        <a:p>
          <a:endParaRPr lang="en-US"/>
        </a:p>
      </dgm:t>
    </dgm:pt>
    <dgm:pt modelId="{CE938152-AB84-4491-A1D0-83CB252A429A}">
      <dgm:prSet phldrT="[Text]" custT="1"/>
      <dgm:spPr>
        <a:solidFill>
          <a:schemeClr val="accent5">
            <a:lumMod val="90000"/>
          </a:schemeClr>
        </a:solidFill>
      </dgm:spPr>
      <dgm:t>
        <a:bodyPr/>
        <a:lstStyle/>
        <a:p>
          <a:r>
            <a:rPr lang="en-US" sz="3200" b="0" smtClean="0">
              <a:latin typeface="Times New Roman" panose="02020603050405020304" pitchFamily="18" charset="0"/>
              <a:cs typeface="Times New Roman" panose="02020603050405020304" pitchFamily="18" charset="0"/>
            </a:rPr>
            <a:t>Giao tiếp bằng ngôn ngữ</a:t>
          </a:r>
          <a:endParaRPr lang="en-US" sz="3200">
            <a:latin typeface="Times New Roman" panose="02020603050405020304" pitchFamily="18" charset="0"/>
            <a:cs typeface="Times New Roman" panose="02020603050405020304" pitchFamily="18" charset="0"/>
          </a:endParaRPr>
        </a:p>
      </dgm:t>
    </dgm:pt>
    <dgm:pt modelId="{474E2C4E-94F1-4AD7-BC2B-FD3E8AB77F58}" type="parTrans" cxnId="{999FD45A-BD27-46DC-BA9E-F0FB9304D5AA}">
      <dgm:prSet/>
      <dgm:spPr/>
      <dgm:t>
        <a:bodyPr/>
        <a:lstStyle/>
        <a:p>
          <a:endParaRPr lang="en-US"/>
        </a:p>
      </dgm:t>
    </dgm:pt>
    <dgm:pt modelId="{44D86A3F-9930-4C06-9D08-1D114C432941}" type="sibTrans" cxnId="{999FD45A-BD27-46DC-BA9E-F0FB9304D5AA}">
      <dgm:prSet/>
      <dgm:spPr/>
      <dgm:t>
        <a:bodyPr/>
        <a:lstStyle/>
        <a:p>
          <a:endParaRPr lang="en-US"/>
        </a:p>
      </dgm:t>
    </dgm:pt>
    <dgm:pt modelId="{A7E6C48E-3507-422B-B021-D7E65021A778}">
      <dgm:prSet phldrT="[Text]" custT="1"/>
      <dgm:spPr>
        <a:solidFill>
          <a:schemeClr val="accent6">
            <a:lumMod val="75000"/>
          </a:schemeClr>
        </a:solidFill>
      </dgm:spPr>
      <dgm:t>
        <a:bodyPr/>
        <a:lstStyle/>
        <a:p>
          <a:r>
            <a:rPr lang="en-US" sz="3200" b="0" smtClean="0">
              <a:latin typeface="Times New Roman" panose="02020603050405020304" pitchFamily="18" charset="0"/>
              <a:cs typeface="Times New Roman" panose="02020603050405020304" pitchFamily="18" charset="0"/>
            </a:rPr>
            <a:t>Giao tiếp phi ngôn ngữ</a:t>
          </a:r>
          <a:endParaRPr lang="en-US" sz="3200">
            <a:latin typeface="Times New Roman" panose="02020603050405020304" pitchFamily="18" charset="0"/>
            <a:cs typeface="Times New Roman" panose="02020603050405020304" pitchFamily="18" charset="0"/>
          </a:endParaRPr>
        </a:p>
      </dgm:t>
    </dgm:pt>
    <dgm:pt modelId="{7D49747B-9A4A-4CFE-8292-B48ACF9660E1}" type="parTrans" cxnId="{7E20151E-D45A-41AE-88E5-E72F3FE18863}">
      <dgm:prSet/>
      <dgm:spPr/>
      <dgm:t>
        <a:bodyPr/>
        <a:lstStyle/>
        <a:p>
          <a:endParaRPr lang="en-US"/>
        </a:p>
      </dgm:t>
    </dgm:pt>
    <dgm:pt modelId="{A99FE658-20F8-4716-A6C0-0ECB0E95DBDA}" type="sibTrans" cxnId="{7E20151E-D45A-41AE-88E5-E72F3FE18863}">
      <dgm:prSet/>
      <dgm:spPr/>
      <dgm:t>
        <a:bodyPr/>
        <a:lstStyle/>
        <a:p>
          <a:endParaRPr lang="en-US"/>
        </a:p>
      </dgm:t>
    </dgm:pt>
    <dgm:pt modelId="{F3377FCE-4FF1-43C3-9F0B-2EC78927FA2F}">
      <dgm:prSet phldrT="[Text]" custT="1"/>
      <dgm:spPr>
        <a:solidFill>
          <a:schemeClr val="accent5">
            <a:lumMod val="75000"/>
          </a:schemeClr>
        </a:solidFill>
      </dgm:spPr>
      <dgm:t>
        <a:bodyPr/>
        <a:lstStyle/>
        <a:p>
          <a:r>
            <a:rPr lang="en-US" sz="3200" b="0" smtClean="0">
              <a:latin typeface="Times New Roman" panose="02020603050405020304" pitchFamily="18" charset="0"/>
              <a:cs typeface="Times New Roman" panose="02020603050405020304" pitchFamily="18" charset="0"/>
            </a:rPr>
            <a:t>Giao tiếp gián tiếp</a:t>
          </a:r>
          <a:endParaRPr lang="en-US" sz="3200">
            <a:latin typeface="Times New Roman" panose="02020603050405020304" pitchFamily="18" charset="0"/>
            <a:cs typeface="Times New Roman" panose="02020603050405020304" pitchFamily="18" charset="0"/>
          </a:endParaRPr>
        </a:p>
      </dgm:t>
    </dgm:pt>
    <dgm:pt modelId="{CD4EA35A-6659-4DFA-9668-1548599F3BAF}" type="parTrans" cxnId="{CB172DB1-3FF4-4E8A-B735-CB8EE019EB65}">
      <dgm:prSet/>
      <dgm:spPr/>
      <dgm:t>
        <a:bodyPr/>
        <a:lstStyle/>
        <a:p>
          <a:endParaRPr lang="en-US"/>
        </a:p>
      </dgm:t>
    </dgm:pt>
    <dgm:pt modelId="{5B35CFEF-898A-42E6-9221-3EAAC836B96B}" type="sibTrans" cxnId="{CB172DB1-3FF4-4E8A-B735-CB8EE019EB65}">
      <dgm:prSet/>
      <dgm:spPr/>
      <dgm:t>
        <a:bodyPr/>
        <a:lstStyle/>
        <a:p>
          <a:endParaRPr lang="en-US"/>
        </a:p>
      </dgm:t>
    </dgm:pt>
    <dgm:pt modelId="{6C212C78-26D4-4173-ACA4-78ABA4BC852C}" type="pres">
      <dgm:prSet presAssocID="{0AF45691-94EE-4032-BB0E-6B9715093118}" presName="Name0" presStyleCnt="0">
        <dgm:presLayoutVars>
          <dgm:chPref val="1"/>
          <dgm:dir/>
          <dgm:animOne val="branch"/>
          <dgm:animLvl val="lvl"/>
          <dgm:resizeHandles val="exact"/>
        </dgm:presLayoutVars>
      </dgm:prSet>
      <dgm:spPr/>
      <dgm:t>
        <a:bodyPr/>
        <a:lstStyle/>
        <a:p>
          <a:endParaRPr lang="en-US"/>
        </a:p>
      </dgm:t>
    </dgm:pt>
    <dgm:pt modelId="{A1F9D6C6-4077-4DBD-8F99-26693AB90E56}" type="pres">
      <dgm:prSet presAssocID="{0A2B9CA1-7A5D-43ED-B03D-5A250BC76F18}" presName="root1" presStyleCnt="0"/>
      <dgm:spPr/>
    </dgm:pt>
    <dgm:pt modelId="{B0340390-5F3B-401A-B00C-A9318BD51E68}" type="pres">
      <dgm:prSet presAssocID="{0A2B9CA1-7A5D-43ED-B03D-5A250BC76F18}" presName="LevelOneTextNode" presStyleLbl="node0" presStyleIdx="0" presStyleCnt="1" custScaleY="120852">
        <dgm:presLayoutVars>
          <dgm:chPref val="3"/>
        </dgm:presLayoutVars>
      </dgm:prSet>
      <dgm:spPr/>
      <dgm:t>
        <a:bodyPr/>
        <a:lstStyle/>
        <a:p>
          <a:endParaRPr lang="en-US"/>
        </a:p>
      </dgm:t>
    </dgm:pt>
    <dgm:pt modelId="{4DB3F3DC-63A9-43C9-8F47-6AFAE39E9F0C}" type="pres">
      <dgm:prSet presAssocID="{0A2B9CA1-7A5D-43ED-B03D-5A250BC76F18}" presName="level2hierChild" presStyleCnt="0"/>
      <dgm:spPr/>
    </dgm:pt>
    <dgm:pt modelId="{CA00DF33-B1B2-4219-B7A3-0D23B8F920CE}" type="pres">
      <dgm:prSet presAssocID="{F63AC37F-BCBC-4B20-ACE6-64AAD79B4EDF}" presName="conn2-1" presStyleLbl="parChTrans1D2" presStyleIdx="0" presStyleCnt="7"/>
      <dgm:spPr/>
      <dgm:t>
        <a:bodyPr/>
        <a:lstStyle/>
        <a:p>
          <a:endParaRPr lang="en-US"/>
        </a:p>
      </dgm:t>
    </dgm:pt>
    <dgm:pt modelId="{6852DF69-51C6-456C-A757-4830B8246027}" type="pres">
      <dgm:prSet presAssocID="{F63AC37F-BCBC-4B20-ACE6-64AAD79B4EDF}" presName="connTx" presStyleLbl="parChTrans1D2" presStyleIdx="0" presStyleCnt="7"/>
      <dgm:spPr/>
      <dgm:t>
        <a:bodyPr/>
        <a:lstStyle/>
        <a:p>
          <a:endParaRPr lang="en-US"/>
        </a:p>
      </dgm:t>
    </dgm:pt>
    <dgm:pt modelId="{7ABB7915-F0AF-43F5-8014-3CC4DADF6688}" type="pres">
      <dgm:prSet presAssocID="{F441F2D8-6E6A-433D-A65E-7762CDA06319}" presName="root2" presStyleCnt="0"/>
      <dgm:spPr/>
    </dgm:pt>
    <dgm:pt modelId="{A1CC7491-4423-4EAD-9B1A-E0A33A6D11AD}" type="pres">
      <dgm:prSet presAssocID="{F441F2D8-6E6A-433D-A65E-7762CDA06319}" presName="LevelTwoTextNode" presStyleLbl="node2" presStyleIdx="0" presStyleCnt="7" custScaleX="252852">
        <dgm:presLayoutVars>
          <dgm:chPref val="3"/>
        </dgm:presLayoutVars>
      </dgm:prSet>
      <dgm:spPr/>
      <dgm:t>
        <a:bodyPr/>
        <a:lstStyle/>
        <a:p>
          <a:endParaRPr lang="en-US"/>
        </a:p>
      </dgm:t>
    </dgm:pt>
    <dgm:pt modelId="{F7522D43-B0E7-45E8-8C99-ABB140210334}" type="pres">
      <dgm:prSet presAssocID="{F441F2D8-6E6A-433D-A65E-7762CDA06319}" presName="level3hierChild" presStyleCnt="0"/>
      <dgm:spPr/>
    </dgm:pt>
    <dgm:pt modelId="{B6D24BAB-88C7-4114-9EF4-F6BB7A26522A}" type="pres">
      <dgm:prSet presAssocID="{CD4EA35A-6659-4DFA-9668-1548599F3BAF}" presName="conn2-1" presStyleLbl="parChTrans1D2" presStyleIdx="1" presStyleCnt="7"/>
      <dgm:spPr/>
      <dgm:t>
        <a:bodyPr/>
        <a:lstStyle/>
        <a:p>
          <a:endParaRPr lang="en-US"/>
        </a:p>
      </dgm:t>
    </dgm:pt>
    <dgm:pt modelId="{22370990-EA24-4205-A90B-03E46ABEDE4E}" type="pres">
      <dgm:prSet presAssocID="{CD4EA35A-6659-4DFA-9668-1548599F3BAF}" presName="connTx" presStyleLbl="parChTrans1D2" presStyleIdx="1" presStyleCnt="7"/>
      <dgm:spPr/>
      <dgm:t>
        <a:bodyPr/>
        <a:lstStyle/>
        <a:p>
          <a:endParaRPr lang="en-US"/>
        </a:p>
      </dgm:t>
    </dgm:pt>
    <dgm:pt modelId="{41F46B83-C9AA-45FA-A1EE-BF451723E007}" type="pres">
      <dgm:prSet presAssocID="{F3377FCE-4FF1-43C3-9F0B-2EC78927FA2F}" presName="root2" presStyleCnt="0"/>
      <dgm:spPr/>
    </dgm:pt>
    <dgm:pt modelId="{84790717-8027-4327-B169-4E6FF64F3E08}" type="pres">
      <dgm:prSet presAssocID="{F3377FCE-4FF1-43C3-9F0B-2EC78927FA2F}" presName="LevelTwoTextNode" presStyleLbl="node2" presStyleIdx="1" presStyleCnt="7" custScaleX="252852">
        <dgm:presLayoutVars>
          <dgm:chPref val="3"/>
        </dgm:presLayoutVars>
      </dgm:prSet>
      <dgm:spPr/>
      <dgm:t>
        <a:bodyPr/>
        <a:lstStyle/>
        <a:p>
          <a:endParaRPr lang="en-US"/>
        </a:p>
      </dgm:t>
    </dgm:pt>
    <dgm:pt modelId="{B548EC1F-74C0-4AD1-AE9C-F444A47C3BC8}" type="pres">
      <dgm:prSet presAssocID="{F3377FCE-4FF1-43C3-9F0B-2EC78927FA2F}" presName="level3hierChild" presStyleCnt="0"/>
      <dgm:spPr/>
    </dgm:pt>
    <dgm:pt modelId="{41C5EEE0-709F-44FE-ABB6-B41B27AF2F0A}" type="pres">
      <dgm:prSet presAssocID="{474E2C4E-94F1-4AD7-BC2B-FD3E8AB77F58}" presName="conn2-1" presStyleLbl="parChTrans1D2" presStyleIdx="2" presStyleCnt="7"/>
      <dgm:spPr/>
      <dgm:t>
        <a:bodyPr/>
        <a:lstStyle/>
        <a:p>
          <a:endParaRPr lang="en-US"/>
        </a:p>
      </dgm:t>
    </dgm:pt>
    <dgm:pt modelId="{D28CC788-6A6F-48A2-B39F-ECD27EE6AC66}" type="pres">
      <dgm:prSet presAssocID="{474E2C4E-94F1-4AD7-BC2B-FD3E8AB77F58}" presName="connTx" presStyleLbl="parChTrans1D2" presStyleIdx="2" presStyleCnt="7"/>
      <dgm:spPr/>
      <dgm:t>
        <a:bodyPr/>
        <a:lstStyle/>
        <a:p>
          <a:endParaRPr lang="en-US"/>
        </a:p>
      </dgm:t>
    </dgm:pt>
    <dgm:pt modelId="{06CD2C8D-B225-494B-91A9-6890F76A134B}" type="pres">
      <dgm:prSet presAssocID="{CE938152-AB84-4491-A1D0-83CB252A429A}" presName="root2" presStyleCnt="0"/>
      <dgm:spPr/>
    </dgm:pt>
    <dgm:pt modelId="{3AC5C33B-2E68-419F-BAAD-0E6F45E15A14}" type="pres">
      <dgm:prSet presAssocID="{CE938152-AB84-4491-A1D0-83CB252A429A}" presName="LevelTwoTextNode" presStyleLbl="node2" presStyleIdx="2" presStyleCnt="7" custScaleX="252852">
        <dgm:presLayoutVars>
          <dgm:chPref val="3"/>
        </dgm:presLayoutVars>
      </dgm:prSet>
      <dgm:spPr/>
      <dgm:t>
        <a:bodyPr/>
        <a:lstStyle/>
        <a:p>
          <a:endParaRPr lang="en-US"/>
        </a:p>
      </dgm:t>
    </dgm:pt>
    <dgm:pt modelId="{B730B0DD-2D18-4703-A18A-A9A4BC839F67}" type="pres">
      <dgm:prSet presAssocID="{CE938152-AB84-4491-A1D0-83CB252A429A}" presName="level3hierChild" presStyleCnt="0"/>
      <dgm:spPr/>
    </dgm:pt>
    <dgm:pt modelId="{02E51415-9756-400C-8468-87C9E1D07CBE}" type="pres">
      <dgm:prSet presAssocID="{7D49747B-9A4A-4CFE-8292-B48ACF9660E1}" presName="conn2-1" presStyleLbl="parChTrans1D2" presStyleIdx="3" presStyleCnt="7"/>
      <dgm:spPr/>
      <dgm:t>
        <a:bodyPr/>
        <a:lstStyle/>
        <a:p>
          <a:endParaRPr lang="en-US"/>
        </a:p>
      </dgm:t>
    </dgm:pt>
    <dgm:pt modelId="{FC2AB469-223F-402C-BA11-93D019FD40FB}" type="pres">
      <dgm:prSet presAssocID="{7D49747B-9A4A-4CFE-8292-B48ACF9660E1}" presName="connTx" presStyleLbl="parChTrans1D2" presStyleIdx="3" presStyleCnt="7"/>
      <dgm:spPr/>
      <dgm:t>
        <a:bodyPr/>
        <a:lstStyle/>
        <a:p>
          <a:endParaRPr lang="en-US"/>
        </a:p>
      </dgm:t>
    </dgm:pt>
    <dgm:pt modelId="{EC84C1DB-F714-4337-BC63-79AF01B8E3F4}" type="pres">
      <dgm:prSet presAssocID="{A7E6C48E-3507-422B-B021-D7E65021A778}" presName="root2" presStyleCnt="0"/>
      <dgm:spPr/>
    </dgm:pt>
    <dgm:pt modelId="{99BE451E-4421-41A3-A921-75AEC9D224C7}" type="pres">
      <dgm:prSet presAssocID="{A7E6C48E-3507-422B-B021-D7E65021A778}" presName="LevelTwoTextNode" presStyleLbl="node2" presStyleIdx="3" presStyleCnt="7" custScaleX="252852">
        <dgm:presLayoutVars>
          <dgm:chPref val="3"/>
        </dgm:presLayoutVars>
      </dgm:prSet>
      <dgm:spPr/>
      <dgm:t>
        <a:bodyPr/>
        <a:lstStyle/>
        <a:p>
          <a:endParaRPr lang="en-US"/>
        </a:p>
      </dgm:t>
    </dgm:pt>
    <dgm:pt modelId="{EB13E241-DCF8-4FEB-82F8-58C6FA374899}" type="pres">
      <dgm:prSet presAssocID="{A7E6C48E-3507-422B-B021-D7E65021A778}" presName="level3hierChild" presStyleCnt="0"/>
      <dgm:spPr/>
    </dgm:pt>
    <dgm:pt modelId="{260FB7C1-514B-4CAB-A7B0-5BDDDE121DE8}" type="pres">
      <dgm:prSet presAssocID="{F6CC3C57-7A62-4FE2-809D-1EFBA3BF8B2A}" presName="conn2-1" presStyleLbl="parChTrans1D2" presStyleIdx="4" presStyleCnt="7"/>
      <dgm:spPr/>
      <dgm:t>
        <a:bodyPr/>
        <a:lstStyle/>
        <a:p>
          <a:endParaRPr lang="en-US"/>
        </a:p>
      </dgm:t>
    </dgm:pt>
    <dgm:pt modelId="{9CAE1E27-96AA-44B4-BEA3-BF6CA3CFEFA0}" type="pres">
      <dgm:prSet presAssocID="{F6CC3C57-7A62-4FE2-809D-1EFBA3BF8B2A}" presName="connTx" presStyleLbl="parChTrans1D2" presStyleIdx="4" presStyleCnt="7"/>
      <dgm:spPr/>
      <dgm:t>
        <a:bodyPr/>
        <a:lstStyle/>
        <a:p>
          <a:endParaRPr lang="en-US"/>
        </a:p>
      </dgm:t>
    </dgm:pt>
    <dgm:pt modelId="{BF3A01FC-B90A-4EAF-BECD-5108F5F57608}" type="pres">
      <dgm:prSet presAssocID="{84AC9214-6F36-41A9-BE80-1FCE9F2F71CB}" presName="root2" presStyleCnt="0"/>
      <dgm:spPr/>
    </dgm:pt>
    <dgm:pt modelId="{96BF28EB-D0A2-4C88-9B89-852497B0A453}" type="pres">
      <dgm:prSet presAssocID="{84AC9214-6F36-41A9-BE80-1FCE9F2F71CB}" presName="LevelTwoTextNode" presStyleLbl="node2" presStyleIdx="4" presStyleCnt="7" custScaleX="252852">
        <dgm:presLayoutVars>
          <dgm:chPref val="3"/>
        </dgm:presLayoutVars>
      </dgm:prSet>
      <dgm:spPr/>
      <dgm:t>
        <a:bodyPr/>
        <a:lstStyle/>
        <a:p>
          <a:endParaRPr lang="en-US"/>
        </a:p>
      </dgm:t>
    </dgm:pt>
    <dgm:pt modelId="{F564DCC1-9D86-4084-8220-7F4CB9AFD484}" type="pres">
      <dgm:prSet presAssocID="{84AC9214-6F36-41A9-BE80-1FCE9F2F71CB}" presName="level3hierChild" presStyleCnt="0"/>
      <dgm:spPr/>
    </dgm:pt>
    <dgm:pt modelId="{5317062A-6D95-482F-B82C-9FFD8C703505}" type="pres">
      <dgm:prSet presAssocID="{EEF92700-D407-4389-8F6D-F68D002130E0}" presName="conn2-1" presStyleLbl="parChTrans1D2" presStyleIdx="5" presStyleCnt="7"/>
      <dgm:spPr/>
      <dgm:t>
        <a:bodyPr/>
        <a:lstStyle/>
        <a:p>
          <a:endParaRPr lang="en-US"/>
        </a:p>
      </dgm:t>
    </dgm:pt>
    <dgm:pt modelId="{C7208DEE-1B5C-48D4-B199-F021BFAE4210}" type="pres">
      <dgm:prSet presAssocID="{EEF92700-D407-4389-8F6D-F68D002130E0}" presName="connTx" presStyleLbl="parChTrans1D2" presStyleIdx="5" presStyleCnt="7"/>
      <dgm:spPr/>
      <dgm:t>
        <a:bodyPr/>
        <a:lstStyle/>
        <a:p>
          <a:endParaRPr lang="en-US"/>
        </a:p>
      </dgm:t>
    </dgm:pt>
    <dgm:pt modelId="{4E6FFC5D-EB39-4DAC-8420-B609BC70E3CA}" type="pres">
      <dgm:prSet presAssocID="{23D9FCAA-F8D2-4015-8314-D89A4D1423CD}" presName="root2" presStyleCnt="0"/>
      <dgm:spPr/>
    </dgm:pt>
    <dgm:pt modelId="{A5ACB80B-5B0B-406D-83A6-DA866A794BF3}" type="pres">
      <dgm:prSet presAssocID="{23D9FCAA-F8D2-4015-8314-D89A4D1423CD}" presName="LevelTwoTextNode" presStyleLbl="node2" presStyleIdx="5" presStyleCnt="7" custScaleX="252852">
        <dgm:presLayoutVars>
          <dgm:chPref val="3"/>
        </dgm:presLayoutVars>
      </dgm:prSet>
      <dgm:spPr/>
      <dgm:t>
        <a:bodyPr/>
        <a:lstStyle/>
        <a:p>
          <a:endParaRPr lang="en-US"/>
        </a:p>
      </dgm:t>
    </dgm:pt>
    <dgm:pt modelId="{3544A359-614E-4848-AA36-567BBE871B06}" type="pres">
      <dgm:prSet presAssocID="{23D9FCAA-F8D2-4015-8314-D89A4D1423CD}" presName="level3hierChild" presStyleCnt="0"/>
      <dgm:spPr/>
    </dgm:pt>
    <dgm:pt modelId="{ABE13BE9-0902-4AB8-9AAE-0EE367DC27C4}" type="pres">
      <dgm:prSet presAssocID="{14CD56EC-D1D0-4A0E-B15B-99C7C5B28762}" presName="conn2-1" presStyleLbl="parChTrans1D2" presStyleIdx="6" presStyleCnt="7"/>
      <dgm:spPr/>
      <dgm:t>
        <a:bodyPr/>
        <a:lstStyle/>
        <a:p>
          <a:endParaRPr lang="en-US"/>
        </a:p>
      </dgm:t>
    </dgm:pt>
    <dgm:pt modelId="{461D0EC3-18B8-41E8-B322-615C02119153}" type="pres">
      <dgm:prSet presAssocID="{14CD56EC-D1D0-4A0E-B15B-99C7C5B28762}" presName="connTx" presStyleLbl="parChTrans1D2" presStyleIdx="6" presStyleCnt="7"/>
      <dgm:spPr/>
      <dgm:t>
        <a:bodyPr/>
        <a:lstStyle/>
        <a:p>
          <a:endParaRPr lang="en-US"/>
        </a:p>
      </dgm:t>
    </dgm:pt>
    <dgm:pt modelId="{F04DD5D5-E00E-48AF-9366-2B92B47178AC}" type="pres">
      <dgm:prSet presAssocID="{2A7B5B5C-7406-4616-B6FA-7E1892FA6F15}" presName="root2" presStyleCnt="0"/>
      <dgm:spPr/>
    </dgm:pt>
    <dgm:pt modelId="{DC0E79DA-9BA2-4567-8499-0BBE503F4C49}" type="pres">
      <dgm:prSet presAssocID="{2A7B5B5C-7406-4616-B6FA-7E1892FA6F15}" presName="LevelTwoTextNode" presStyleLbl="node2" presStyleIdx="6" presStyleCnt="7" custScaleX="252852">
        <dgm:presLayoutVars>
          <dgm:chPref val="3"/>
        </dgm:presLayoutVars>
      </dgm:prSet>
      <dgm:spPr/>
      <dgm:t>
        <a:bodyPr/>
        <a:lstStyle/>
        <a:p>
          <a:endParaRPr lang="en-US"/>
        </a:p>
      </dgm:t>
    </dgm:pt>
    <dgm:pt modelId="{D708D7C4-B195-4EB2-8E38-89A9F556861F}" type="pres">
      <dgm:prSet presAssocID="{2A7B5B5C-7406-4616-B6FA-7E1892FA6F15}" presName="level3hierChild" presStyleCnt="0"/>
      <dgm:spPr/>
    </dgm:pt>
  </dgm:ptLst>
  <dgm:cxnLst>
    <dgm:cxn modelId="{96EF555C-5AFC-451D-938C-9C2F8A9B85C9}" type="presOf" srcId="{F3377FCE-4FF1-43C3-9F0B-2EC78927FA2F}" destId="{84790717-8027-4327-B169-4E6FF64F3E08}" srcOrd="0" destOrd="0" presId="urn:microsoft.com/office/officeart/2008/layout/HorizontalMultiLevelHierarchy"/>
    <dgm:cxn modelId="{8BA4D763-16DC-4C9C-A1FB-9E2D465494E1}" type="presOf" srcId="{CD4EA35A-6659-4DFA-9668-1548599F3BAF}" destId="{22370990-EA24-4205-A90B-03E46ABEDE4E}" srcOrd="1" destOrd="0" presId="urn:microsoft.com/office/officeart/2008/layout/HorizontalMultiLevelHierarchy"/>
    <dgm:cxn modelId="{CE03F8B2-6BEA-4F40-87BA-C28958FB9D4E}" type="presOf" srcId="{7D49747B-9A4A-4CFE-8292-B48ACF9660E1}" destId="{FC2AB469-223F-402C-BA11-93D019FD40FB}" srcOrd="1" destOrd="0" presId="urn:microsoft.com/office/officeart/2008/layout/HorizontalMultiLevelHierarchy"/>
    <dgm:cxn modelId="{5BEEECA0-126B-4ECA-A742-4B5D16E6D149}" type="presOf" srcId="{474E2C4E-94F1-4AD7-BC2B-FD3E8AB77F58}" destId="{D28CC788-6A6F-48A2-B39F-ECD27EE6AC66}" srcOrd="1" destOrd="0" presId="urn:microsoft.com/office/officeart/2008/layout/HorizontalMultiLevelHierarchy"/>
    <dgm:cxn modelId="{13D2FC2E-F235-499B-B69B-B95C9F6C029B}" type="presOf" srcId="{CE938152-AB84-4491-A1D0-83CB252A429A}" destId="{3AC5C33B-2E68-419F-BAAD-0E6F45E15A14}" srcOrd="0" destOrd="0" presId="urn:microsoft.com/office/officeart/2008/layout/HorizontalMultiLevelHierarchy"/>
    <dgm:cxn modelId="{999FD45A-BD27-46DC-BA9E-F0FB9304D5AA}" srcId="{0A2B9CA1-7A5D-43ED-B03D-5A250BC76F18}" destId="{CE938152-AB84-4491-A1D0-83CB252A429A}" srcOrd="2" destOrd="0" parTransId="{474E2C4E-94F1-4AD7-BC2B-FD3E8AB77F58}" sibTransId="{44D86A3F-9930-4C06-9D08-1D114C432941}"/>
    <dgm:cxn modelId="{1BDACC1A-47C6-42A2-9942-C6933824C923}" srcId="{0A2B9CA1-7A5D-43ED-B03D-5A250BC76F18}" destId="{F441F2D8-6E6A-433D-A65E-7762CDA06319}" srcOrd="0" destOrd="0" parTransId="{F63AC37F-BCBC-4B20-ACE6-64AAD79B4EDF}" sibTransId="{323D297D-6270-4C9C-8C8F-C9C292A02BFC}"/>
    <dgm:cxn modelId="{737BC855-38B7-40F6-8CD1-D80462BB5988}" type="presOf" srcId="{0AF45691-94EE-4032-BB0E-6B9715093118}" destId="{6C212C78-26D4-4173-ACA4-78ABA4BC852C}" srcOrd="0" destOrd="0" presId="urn:microsoft.com/office/officeart/2008/layout/HorizontalMultiLevelHierarchy"/>
    <dgm:cxn modelId="{A572F3BB-5901-4B2A-A9E1-75A9384A2ECE}" type="presOf" srcId="{F6CC3C57-7A62-4FE2-809D-1EFBA3BF8B2A}" destId="{9CAE1E27-96AA-44B4-BEA3-BF6CA3CFEFA0}" srcOrd="1" destOrd="0" presId="urn:microsoft.com/office/officeart/2008/layout/HorizontalMultiLevelHierarchy"/>
    <dgm:cxn modelId="{11BBDAD1-0D73-4219-96FF-177CAB6B5F17}" type="presOf" srcId="{EEF92700-D407-4389-8F6D-F68D002130E0}" destId="{5317062A-6D95-482F-B82C-9FFD8C703505}" srcOrd="0" destOrd="0" presId="urn:microsoft.com/office/officeart/2008/layout/HorizontalMultiLevelHierarchy"/>
    <dgm:cxn modelId="{C09238AC-CEAD-496B-BB22-8DBC9C9E669A}" type="presOf" srcId="{474E2C4E-94F1-4AD7-BC2B-FD3E8AB77F58}" destId="{41C5EEE0-709F-44FE-ABB6-B41B27AF2F0A}" srcOrd="0" destOrd="0" presId="urn:microsoft.com/office/officeart/2008/layout/HorizontalMultiLevelHierarchy"/>
    <dgm:cxn modelId="{0D36DB66-DD9B-4695-AF1D-399D54C5AE5B}" type="presOf" srcId="{23D9FCAA-F8D2-4015-8314-D89A4D1423CD}" destId="{A5ACB80B-5B0B-406D-83A6-DA866A794BF3}" srcOrd="0" destOrd="0" presId="urn:microsoft.com/office/officeart/2008/layout/HorizontalMultiLevelHierarchy"/>
    <dgm:cxn modelId="{9862205A-82D0-4FEC-AB6B-3E8822A3720E}" type="presOf" srcId="{2A7B5B5C-7406-4616-B6FA-7E1892FA6F15}" destId="{DC0E79DA-9BA2-4567-8499-0BBE503F4C49}" srcOrd="0" destOrd="0" presId="urn:microsoft.com/office/officeart/2008/layout/HorizontalMultiLevelHierarchy"/>
    <dgm:cxn modelId="{13E88A58-F904-4B44-91A8-D0A455B01CC2}" type="presOf" srcId="{14CD56EC-D1D0-4A0E-B15B-99C7C5B28762}" destId="{ABE13BE9-0902-4AB8-9AAE-0EE367DC27C4}" srcOrd="0" destOrd="0" presId="urn:microsoft.com/office/officeart/2008/layout/HorizontalMultiLevelHierarchy"/>
    <dgm:cxn modelId="{56B91932-AA5A-41E7-9CD6-CDFDA869D674}" srcId="{0A2B9CA1-7A5D-43ED-B03D-5A250BC76F18}" destId="{23D9FCAA-F8D2-4015-8314-D89A4D1423CD}" srcOrd="5" destOrd="0" parTransId="{EEF92700-D407-4389-8F6D-F68D002130E0}" sibTransId="{4E6CE7E8-1CA5-4C56-B476-568BBB204E36}"/>
    <dgm:cxn modelId="{1AFBF1F8-D8E4-499D-8F7B-20BE9B6B3411}" type="presOf" srcId="{84AC9214-6F36-41A9-BE80-1FCE9F2F71CB}" destId="{96BF28EB-D0A2-4C88-9B89-852497B0A453}" srcOrd="0" destOrd="0" presId="urn:microsoft.com/office/officeart/2008/layout/HorizontalMultiLevelHierarchy"/>
    <dgm:cxn modelId="{5C230B9C-75ED-4591-ABF6-9B55B18D12F8}" type="presOf" srcId="{14CD56EC-D1D0-4A0E-B15B-99C7C5B28762}" destId="{461D0EC3-18B8-41E8-B322-615C02119153}" srcOrd="1" destOrd="0" presId="urn:microsoft.com/office/officeart/2008/layout/HorizontalMultiLevelHierarchy"/>
    <dgm:cxn modelId="{640F5B3D-3F91-4643-B488-5D6503EBAAB0}" type="presOf" srcId="{CD4EA35A-6659-4DFA-9668-1548599F3BAF}" destId="{B6D24BAB-88C7-4114-9EF4-F6BB7A26522A}" srcOrd="0" destOrd="0" presId="urn:microsoft.com/office/officeart/2008/layout/HorizontalMultiLevelHierarchy"/>
    <dgm:cxn modelId="{F33D0C9B-81B7-4561-A8CC-E711CE6B9306}" type="presOf" srcId="{F6CC3C57-7A62-4FE2-809D-1EFBA3BF8B2A}" destId="{260FB7C1-514B-4CAB-A7B0-5BDDDE121DE8}" srcOrd="0" destOrd="0" presId="urn:microsoft.com/office/officeart/2008/layout/HorizontalMultiLevelHierarchy"/>
    <dgm:cxn modelId="{11543A12-5DB2-4C01-8F4E-441536E4C569}" type="presOf" srcId="{A7E6C48E-3507-422B-B021-D7E65021A778}" destId="{99BE451E-4421-41A3-A921-75AEC9D224C7}" srcOrd="0" destOrd="0" presId="urn:microsoft.com/office/officeart/2008/layout/HorizontalMultiLevelHierarchy"/>
    <dgm:cxn modelId="{C0A139EC-94C8-4CAF-B30E-0D1018FC0D73}" type="presOf" srcId="{0A2B9CA1-7A5D-43ED-B03D-5A250BC76F18}" destId="{B0340390-5F3B-401A-B00C-A9318BD51E68}" srcOrd="0" destOrd="0" presId="urn:microsoft.com/office/officeart/2008/layout/HorizontalMultiLevelHierarchy"/>
    <dgm:cxn modelId="{CA53BF98-59A5-4D5E-95DB-597F74161500}" srcId="{0AF45691-94EE-4032-BB0E-6B9715093118}" destId="{0A2B9CA1-7A5D-43ED-B03D-5A250BC76F18}" srcOrd="0" destOrd="0" parTransId="{54E2F789-F6A8-4CEC-99FF-F4ECCBFA7816}" sibTransId="{28612477-3867-4EA7-A9D0-9E8F19CE1C52}"/>
    <dgm:cxn modelId="{C5333DDF-9F04-4365-AD28-DCB6F8122C05}" type="presOf" srcId="{F63AC37F-BCBC-4B20-ACE6-64AAD79B4EDF}" destId="{6852DF69-51C6-456C-A757-4830B8246027}" srcOrd="1" destOrd="0" presId="urn:microsoft.com/office/officeart/2008/layout/HorizontalMultiLevelHierarchy"/>
    <dgm:cxn modelId="{B28917D9-2741-419C-A6CB-ECE547AB356E}" type="presOf" srcId="{EEF92700-D407-4389-8F6D-F68D002130E0}" destId="{C7208DEE-1B5C-48D4-B199-F021BFAE4210}" srcOrd="1" destOrd="0" presId="urn:microsoft.com/office/officeart/2008/layout/HorizontalMultiLevelHierarchy"/>
    <dgm:cxn modelId="{2AFB424B-1D75-4088-BF79-24E39C5D6040}" type="presOf" srcId="{7D49747B-9A4A-4CFE-8292-B48ACF9660E1}" destId="{02E51415-9756-400C-8468-87C9E1D07CBE}" srcOrd="0" destOrd="0" presId="urn:microsoft.com/office/officeart/2008/layout/HorizontalMultiLevelHierarchy"/>
    <dgm:cxn modelId="{25BBC1D9-B8C3-4AD1-851E-75F631DC3172}" srcId="{0A2B9CA1-7A5D-43ED-B03D-5A250BC76F18}" destId="{2A7B5B5C-7406-4616-B6FA-7E1892FA6F15}" srcOrd="6" destOrd="0" parTransId="{14CD56EC-D1D0-4A0E-B15B-99C7C5B28762}" sibTransId="{B5B87E81-1AEE-4CC6-8391-132D864C6535}"/>
    <dgm:cxn modelId="{7E20151E-D45A-41AE-88E5-E72F3FE18863}" srcId="{0A2B9CA1-7A5D-43ED-B03D-5A250BC76F18}" destId="{A7E6C48E-3507-422B-B021-D7E65021A778}" srcOrd="3" destOrd="0" parTransId="{7D49747B-9A4A-4CFE-8292-B48ACF9660E1}" sibTransId="{A99FE658-20F8-4716-A6C0-0ECB0E95DBDA}"/>
    <dgm:cxn modelId="{552F10C4-96A3-46FA-8025-5EBE14D8CAF5}" type="presOf" srcId="{F63AC37F-BCBC-4B20-ACE6-64AAD79B4EDF}" destId="{CA00DF33-B1B2-4219-B7A3-0D23B8F920CE}" srcOrd="0" destOrd="0" presId="urn:microsoft.com/office/officeart/2008/layout/HorizontalMultiLevelHierarchy"/>
    <dgm:cxn modelId="{140BCA70-8E32-4E13-B0DE-6405D68424B7}" type="presOf" srcId="{F441F2D8-6E6A-433D-A65E-7762CDA06319}" destId="{A1CC7491-4423-4EAD-9B1A-E0A33A6D11AD}" srcOrd="0" destOrd="0" presId="urn:microsoft.com/office/officeart/2008/layout/HorizontalMultiLevelHierarchy"/>
    <dgm:cxn modelId="{CB172DB1-3FF4-4E8A-B735-CB8EE019EB65}" srcId="{0A2B9CA1-7A5D-43ED-B03D-5A250BC76F18}" destId="{F3377FCE-4FF1-43C3-9F0B-2EC78927FA2F}" srcOrd="1" destOrd="0" parTransId="{CD4EA35A-6659-4DFA-9668-1548599F3BAF}" sibTransId="{5B35CFEF-898A-42E6-9221-3EAAC836B96B}"/>
    <dgm:cxn modelId="{754D03F3-FA1A-46EE-9668-7D88D5B3FA54}" srcId="{0A2B9CA1-7A5D-43ED-B03D-5A250BC76F18}" destId="{84AC9214-6F36-41A9-BE80-1FCE9F2F71CB}" srcOrd="4" destOrd="0" parTransId="{F6CC3C57-7A62-4FE2-809D-1EFBA3BF8B2A}" sibTransId="{9C10F354-BC67-45BE-9C1B-3B35EBF3A343}"/>
    <dgm:cxn modelId="{1245AEF3-2682-47D2-98F2-E4FF17CFA5BE}" type="presParOf" srcId="{6C212C78-26D4-4173-ACA4-78ABA4BC852C}" destId="{A1F9D6C6-4077-4DBD-8F99-26693AB90E56}" srcOrd="0" destOrd="0" presId="urn:microsoft.com/office/officeart/2008/layout/HorizontalMultiLevelHierarchy"/>
    <dgm:cxn modelId="{6DA743CB-5904-4EE1-9181-DD540BAB91C2}" type="presParOf" srcId="{A1F9D6C6-4077-4DBD-8F99-26693AB90E56}" destId="{B0340390-5F3B-401A-B00C-A9318BD51E68}" srcOrd="0" destOrd="0" presId="urn:microsoft.com/office/officeart/2008/layout/HorizontalMultiLevelHierarchy"/>
    <dgm:cxn modelId="{BD42C54B-B8EC-47C0-9CC1-2166A4A0F91D}" type="presParOf" srcId="{A1F9D6C6-4077-4DBD-8F99-26693AB90E56}" destId="{4DB3F3DC-63A9-43C9-8F47-6AFAE39E9F0C}" srcOrd="1" destOrd="0" presId="urn:microsoft.com/office/officeart/2008/layout/HorizontalMultiLevelHierarchy"/>
    <dgm:cxn modelId="{668D40AD-AAC2-42FA-AC13-F968FC083CAE}" type="presParOf" srcId="{4DB3F3DC-63A9-43C9-8F47-6AFAE39E9F0C}" destId="{CA00DF33-B1B2-4219-B7A3-0D23B8F920CE}" srcOrd="0" destOrd="0" presId="urn:microsoft.com/office/officeart/2008/layout/HorizontalMultiLevelHierarchy"/>
    <dgm:cxn modelId="{A8BDAFD1-F6D9-403D-BEE7-58DA12409EBF}" type="presParOf" srcId="{CA00DF33-B1B2-4219-B7A3-0D23B8F920CE}" destId="{6852DF69-51C6-456C-A757-4830B8246027}" srcOrd="0" destOrd="0" presId="urn:microsoft.com/office/officeart/2008/layout/HorizontalMultiLevelHierarchy"/>
    <dgm:cxn modelId="{4A7CA9CD-6433-4875-A0BF-3DF96F180ACE}" type="presParOf" srcId="{4DB3F3DC-63A9-43C9-8F47-6AFAE39E9F0C}" destId="{7ABB7915-F0AF-43F5-8014-3CC4DADF6688}" srcOrd="1" destOrd="0" presId="urn:microsoft.com/office/officeart/2008/layout/HorizontalMultiLevelHierarchy"/>
    <dgm:cxn modelId="{68914900-22EB-43B2-A090-E5AE755F5F56}" type="presParOf" srcId="{7ABB7915-F0AF-43F5-8014-3CC4DADF6688}" destId="{A1CC7491-4423-4EAD-9B1A-E0A33A6D11AD}" srcOrd="0" destOrd="0" presId="urn:microsoft.com/office/officeart/2008/layout/HorizontalMultiLevelHierarchy"/>
    <dgm:cxn modelId="{2C839922-F0FB-404A-81DC-3A6DCA8C845D}" type="presParOf" srcId="{7ABB7915-F0AF-43F5-8014-3CC4DADF6688}" destId="{F7522D43-B0E7-45E8-8C99-ABB140210334}" srcOrd="1" destOrd="0" presId="urn:microsoft.com/office/officeart/2008/layout/HorizontalMultiLevelHierarchy"/>
    <dgm:cxn modelId="{B67EC3EF-7D0F-458B-9FBF-64D93BDAF7A4}" type="presParOf" srcId="{4DB3F3DC-63A9-43C9-8F47-6AFAE39E9F0C}" destId="{B6D24BAB-88C7-4114-9EF4-F6BB7A26522A}" srcOrd="2" destOrd="0" presId="urn:microsoft.com/office/officeart/2008/layout/HorizontalMultiLevelHierarchy"/>
    <dgm:cxn modelId="{B430BFC2-1A15-4959-9ADF-10FD26EE933C}" type="presParOf" srcId="{B6D24BAB-88C7-4114-9EF4-F6BB7A26522A}" destId="{22370990-EA24-4205-A90B-03E46ABEDE4E}" srcOrd="0" destOrd="0" presId="urn:microsoft.com/office/officeart/2008/layout/HorizontalMultiLevelHierarchy"/>
    <dgm:cxn modelId="{4952114B-007A-4394-83D9-DF43FEDF9C27}" type="presParOf" srcId="{4DB3F3DC-63A9-43C9-8F47-6AFAE39E9F0C}" destId="{41F46B83-C9AA-45FA-A1EE-BF451723E007}" srcOrd="3" destOrd="0" presId="urn:microsoft.com/office/officeart/2008/layout/HorizontalMultiLevelHierarchy"/>
    <dgm:cxn modelId="{2F401A1D-C5DA-41E2-9C9C-5BADF1BC1C9B}" type="presParOf" srcId="{41F46B83-C9AA-45FA-A1EE-BF451723E007}" destId="{84790717-8027-4327-B169-4E6FF64F3E08}" srcOrd="0" destOrd="0" presId="urn:microsoft.com/office/officeart/2008/layout/HorizontalMultiLevelHierarchy"/>
    <dgm:cxn modelId="{E78FCB75-4291-4C7E-B370-447A4AF9DBC1}" type="presParOf" srcId="{41F46B83-C9AA-45FA-A1EE-BF451723E007}" destId="{B548EC1F-74C0-4AD1-AE9C-F444A47C3BC8}" srcOrd="1" destOrd="0" presId="urn:microsoft.com/office/officeart/2008/layout/HorizontalMultiLevelHierarchy"/>
    <dgm:cxn modelId="{C21872A2-10DF-4DF7-9DCA-D3881CEB7858}" type="presParOf" srcId="{4DB3F3DC-63A9-43C9-8F47-6AFAE39E9F0C}" destId="{41C5EEE0-709F-44FE-ABB6-B41B27AF2F0A}" srcOrd="4" destOrd="0" presId="urn:microsoft.com/office/officeart/2008/layout/HorizontalMultiLevelHierarchy"/>
    <dgm:cxn modelId="{939600C2-83F1-40F5-9B6D-05A3B5C9814D}" type="presParOf" srcId="{41C5EEE0-709F-44FE-ABB6-B41B27AF2F0A}" destId="{D28CC788-6A6F-48A2-B39F-ECD27EE6AC66}" srcOrd="0" destOrd="0" presId="urn:microsoft.com/office/officeart/2008/layout/HorizontalMultiLevelHierarchy"/>
    <dgm:cxn modelId="{901AAADC-41E9-4AFC-9E1D-2BB42CE90F17}" type="presParOf" srcId="{4DB3F3DC-63A9-43C9-8F47-6AFAE39E9F0C}" destId="{06CD2C8D-B225-494B-91A9-6890F76A134B}" srcOrd="5" destOrd="0" presId="urn:microsoft.com/office/officeart/2008/layout/HorizontalMultiLevelHierarchy"/>
    <dgm:cxn modelId="{6DDEE3DF-001E-4DC5-B180-D3407B8C72B4}" type="presParOf" srcId="{06CD2C8D-B225-494B-91A9-6890F76A134B}" destId="{3AC5C33B-2E68-419F-BAAD-0E6F45E15A14}" srcOrd="0" destOrd="0" presId="urn:microsoft.com/office/officeart/2008/layout/HorizontalMultiLevelHierarchy"/>
    <dgm:cxn modelId="{D4CBC08B-234A-4EFD-A942-15595F5D473B}" type="presParOf" srcId="{06CD2C8D-B225-494B-91A9-6890F76A134B}" destId="{B730B0DD-2D18-4703-A18A-A9A4BC839F67}" srcOrd="1" destOrd="0" presId="urn:microsoft.com/office/officeart/2008/layout/HorizontalMultiLevelHierarchy"/>
    <dgm:cxn modelId="{393F862F-6714-469F-9273-21DA7DBD6BE1}" type="presParOf" srcId="{4DB3F3DC-63A9-43C9-8F47-6AFAE39E9F0C}" destId="{02E51415-9756-400C-8468-87C9E1D07CBE}" srcOrd="6" destOrd="0" presId="urn:microsoft.com/office/officeart/2008/layout/HorizontalMultiLevelHierarchy"/>
    <dgm:cxn modelId="{F3240830-E4CD-4F3D-82D5-13445B4503A4}" type="presParOf" srcId="{02E51415-9756-400C-8468-87C9E1D07CBE}" destId="{FC2AB469-223F-402C-BA11-93D019FD40FB}" srcOrd="0" destOrd="0" presId="urn:microsoft.com/office/officeart/2008/layout/HorizontalMultiLevelHierarchy"/>
    <dgm:cxn modelId="{DDF7A37C-2561-4900-9433-0BA7D5CBACD1}" type="presParOf" srcId="{4DB3F3DC-63A9-43C9-8F47-6AFAE39E9F0C}" destId="{EC84C1DB-F714-4337-BC63-79AF01B8E3F4}" srcOrd="7" destOrd="0" presId="urn:microsoft.com/office/officeart/2008/layout/HorizontalMultiLevelHierarchy"/>
    <dgm:cxn modelId="{A6F7A479-0F2F-4358-8C6D-39807F672B8F}" type="presParOf" srcId="{EC84C1DB-F714-4337-BC63-79AF01B8E3F4}" destId="{99BE451E-4421-41A3-A921-75AEC9D224C7}" srcOrd="0" destOrd="0" presId="urn:microsoft.com/office/officeart/2008/layout/HorizontalMultiLevelHierarchy"/>
    <dgm:cxn modelId="{DF7A7A25-4A4E-418C-98D8-414F9B331AB7}" type="presParOf" srcId="{EC84C1DB-F714-4337-BC63-79AF01B8E3F4}" destId="{EB13E241-DCF8-4FEB-82F8-58C6FA374899}" srcOrd="1" destOrd="0" presId="urn:microsoft.com/office/officeart/2008/layout/HorizontalMultiLevelHierarchy"/>
    <dgm:cxn modelId="{EEE1CF82-8EAF-4681-8726-4E4207B7B945}" type="presParOf" srcId="{4DB3F3DC-63A9-43C9-8F47-6AFAE39E9F0C}" destId="{260FB7C1-514B-4CAB-A7B0-5BDDDE121DE8}" srcOrd="8" destOrd="0" presId="urn:microsoft.com/office/officeart/2008/layout/HorizontalMultiLevelHierarchy"/>
    <dgm:cxn modelId="{E7F34C91-893C-4C6E-B556-ED439E86663A}" type="presParOf" srcId="{260FB7C1-514B-4CAB-A7B0-5BDDDE121DE8}" destId="{9CAE1E27-96AA-44B4-BEA3-BF6CA3CFEFA0}" srcOrd="0" destOrd="0" presId="urn:microsoft.com/office/officeart/2008/layout/HorizontalMultiLevelHierarchy"/>
    <dgm:cxn modelId="{B94953ED-87F4-4E65-B0D5-43B9E5F733C0}" type="presParOf" srcId="{4DB3F3DC-63A9-43C9-8F47-6AFAE39E9F0C}" destId="{BF3A01FC-B90A-4EAF-BECD-5108F5F57608}" srcOrd="9" destOrd="0" presId="urn:microsoft.com/office/officeart/2008/layout/HorizontalMultiLevelHierarchy"/>
    <dgm:cxn modelId="{71E57E96-C309-4985-8BA1-A64DE3BF06BA}" type="presParOf" srcId="{BF3A01FC-B90A-4EAF-BECD-5108F5F57608}" destId="{96BF28EB-D0A2-4C88-9B89-852497B0A453}" srcOrd="0" destOrd="0" presId="urn:microsoft.com/office/officeart/2008/layout/HorizontalMultiLevelHierarchy"/>
    <dgm:cxn modelId="{5E7CF239-87DA-425D-9DB7-66DABDF3F78C}" type="presParOf" srcId="{BF3A01FC-B90A-4EAF-BECD-5108F5F57608}" destId="{F564DCC1-9D86-4084-8220-7F4CB9AFD484}" srcOrd="1" destOrd="0" presId="urn:microsoft.com/office/officeart/2008/layout/HorizontalMultiLevelHierarchy"/>
    <dgm:cxn modelId="{95902BA4-FB2E-47A9-A5BA-83748B993FE5}" type="presParOf" srcId="{4DB3F3DC-63A9-43C9-8F47-6AFAE39E9F0C}" destId="{5317062A-6D95-482F-B82C-9FFD8C703505}" srcOrd="10" destOrd="0" presId="urn:microsoft.com/office/officeart/2008/layout/HorizontalMultiLevelHierarchy"/>
    <dgm:cxn modelId="{3384D01D-61B5-4CC9-BA32-64D64589614C}" type="presParOf" srcId="{5317062A-6D95-482F-B82C-9FFD8C703505}" destId="{C7208DEE-1B5C-48D4-B199-F021BFAE4210}" srcOrd="0" destOrd="0" presId="urn:microsoft.com/office/officeart/2008/layout/HorizontalMultiLevelHierarchy"/>
    <dgm:cxn modelId="{EEBA4BE5-13D7-4224-93DE-BE01AB186879}" type="presParOf" srcId="{4DB3F3DC-63A9-43C9-8F47-6AFAE39E9F0C}" destId="{4E6FFC5D-EB39-4DAC-8420-B609BC70E3CA}" srcOrd="11" destOrd="0" presId="urn:microsoft.com/office/officeart/2008/layout/HorizontalMultiLevelHierarchy"/>
    <dgm:cxn modelId="{71492D9F-E17E-4B29-89EB-05E0E3BE4CFC}" type="presParOf" srcId="{4E6FFC5D-EB39-4DAC-8420-B609BC70E3CA}" destId="{A5ACB80B-5B0B-406D-83A6-DA866A794BF3}" srcOrd="0" destOrd="0" presId="urn:microsoft.com/office/officeart/2008/layout/HorizontalMultiLevelHierarchy"/>
    <dgm:cxn modelId="{8133EDC3-580B-4A1A-A16C-A118B15BC7AC}" type="presParOf" srcId="{4E6FFC5D-EB39-4DAC-8420-B609BC70E3CA}" destId="{3544A359-614E-4848-AA36-567BBE871B06}" srcOrd="1" destOrd="0" presId="urn:microsoft.com/office/officeart/2008/layout/HorizontalMultiLevelHierarchy"/>
    <dgm:cxn modelId="{9256072E-1144-4F38-8B1A-8951CFD565C2}" type="presParOf" srcId="{4DB3F3DC-63A9-43C9-8F47-6AFAE39E9F0C}" destId="{ABE13BE9-0902-4AB8-9AAE-0EE367DC27C4}" srcOrd="12" destOrd="0" presId="urn:microsoft.com/office/officeart/2008/layout/HorizontalMultiLevelHierarchy"/>
    <dgm:cxn modelId="{1D979EB2-B476-42A4-9CE7-8350BA399862}" type="presParOf" srcId="{ABE13BE9-0902-4AB8-9AAE-0EE367DC27C4}" destId="{461D0EC3-18B8-41E8-B322-615C02119153}" srcOrd="0" destOrd="0" presId="urn:microsoft.com/office/officeart/2008/layout/HorizontalMultiLevelHierarchy"/>
    <dgm:cxn modelId="{50415773-8EDB-4653-B046-AD24843BD4E1}" type="presParOf" srcId="{4DB3F3DC-63A9-43C9-8F47-6AFAE39E9F0C}" destId="{F04DD5D5-E00E-48AF-9366-2B92B47178AC}" srcOrd="13" destOrd="0" presId="urn:microsoft.com/office/officeart/2008/layout/HorizontalMultiLevelHierarchy"/>
    <dgm:cxn modelId="{816D11A2-2845-48C4-9F0C-F1B3089C38BA}" type="presParOf" srcId="{F04DD5D5-E00E-48AF-9366-2B92B47178AC}" destId="{DC0E79DA-9BA2-4567-8499-0BBE503F4C49}" srcOrd="0" destOrd="0" presId="urn:microsoft.com/office/officeart/2008/layout/HorizontalMultiLevelHierarchy"/>
    <dgm:cxn modelId="{DD24BE07-CD73-4902-AF25-169C4BDD9FC9}" type="presParOf" srcId="{F04DD5D5-E00E-48AF-9366-2B92B47178AC}" destId="{D708D7C4-B195-4EB2-8E38-89A9F556861F}"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76C532E-C789-43BA-87BA-4E3FCC5ABDB4}" type="doc">
      <dgm:prSet loTypeId="urn:microsoft.com/office/officeart/2005/8/layout/bProcess4" loCatId="process" qsTypeId="urn:microsoft.com/office/officeart/2005/8/quickstyle/3d2" qsCatId="3D" csTypeId="urn:microsoft.com/office/officeart/2005/8/colors/accent1_2" csCatId="accent1" phldr="1"/>
      <dgm:spPr/>
      <dgm:t>
        <a:bodyPr/>
        <a:lstStyle/>
        <a:p>
          <a:endParaRPr lang="en-US"/>
        </a:p>
      </dgm:t>
    </dgm:pt>
    <dgm:pt modelId="{371822D2-13C1-4731-8365-41B27C32A85A}">
      <dgm:prSet phldrT="[Text]" custT="1"/>
      <dgm:spPr>
        <a:solidFill>
          <a:srgbClr val="00B050"/>
        </a:solidFill>
      </dgm:spPr>
      <dgm:t>
        <a:bodyPr/>
        <a:lstStyle/>
        <a:p>
          <a:r>
            <a:rPr lang="vi-VN" sz="2600" smtClean="0">
              <a:latin typeface="Times New Roman" panose="02020603050405020304" pitchFamily="18" charset="0"/>
              <a:cs typeface="Times New Roman" panose="02020603050405020304" pitchFamily="18" charset="0"/>
            </a:rPr>
            <a:t>Môi trường ồn ào</a:t>
          </a:r>
          <a:endParaRPr lang="en-US" sz="2600">
            <a:latin typeface="Times New Roman" panose="02020603050405020304" pitchFamily="18" charset="0"/>
            <a:cs typeface="Times New Roman" panose="02020603050405020304" pitchFamily="18" charset="0"/>
          </a:endParaRPr>
        </a:p>
      </dgm:t>
    </dgm:pt>
    <dgm:pt modelId="{E6530697-D24B-45EA-A7F5-68BCE8E0D5AE}" type="parTrans" cxnId="{93290BFD-A775-4E8A-9BD7-347598E20DCA}">
      <dgm:prSet/>
      <dgm:spPr/>
      <dgm:t>
        <a:bodyPr/>
        <a:lstStyle/>
        <a:p>
          <a:endParaRPr lang="en-US"/>
        </a:p>
      </dgm:t>
    </dgm:pt>
    <dgm:pt modelId="{D979E2CB-7862-4351-8BFC-ED5F167CEF56}" type="sibTrans" cxnId="{93290BFD-A775-4E8A-9BD7-347598E20DCA}">
      <dgm:prSet/>
      <dgm:spPr>
        <a:solidFill>
          <a:srgbClr val="CC6600"/>
        </a:solidFill>
        <a:ln>
          <a:noFill/>
        </a:ln>
      </dgm:spPr>
      <dgm:t>
        <a:bodyPr/>
        <a:lstStyle/>
        <a:p>
          <a:endParaRPr lang="en-US"/>
        </a:p>
      </dgm:t>
    </dgm:pt>
    <dgm:pt modelId="{99320C75-A2BB-44B2-9298-7431FE406F2E}">
      <dgm:prSet phldrT="[Text]" custT="1"/>
      <dgm:spPr>
        <a:solidFill>
          <a:srgbClr val="6666FF"/>
        </a:solidFill>
      </dgm:spPr>
      <dgm:t>
        <a:bodyPr/>
        <a:lstStyle/>
        <a:p>
          <a:r>
            <a:rPr lang="vi-VN" sz="2600" smtClean="0">
              <a:latin typeface="Times New Roman" panose="02020603050405020304" pitchFamily="18" charset="0"/>
              <a:cs typeface="Times New Roman" panose="02020603050405020304" pitchFamily="18" charset="0"/>
            </a:rPr>
            <a:t>Sử dụng các ký hiệu không rõ ràng</a:t>
          </a:r>
          <a:endParaRPr lang="en-US" sz="2600">
            <a:latin typeface="Times New Roman" panose="02020603050405020304" pitchFamily="18" charset="0"/>
            <a:cs typeface="Times New Roman" panose="02020603050405020304" pitchFamily="18" charset="0"/>
          </a:endParaRPr>
        </a:p>
      </dgm:t>
    </dgm:pt>
    <dgm:pt modelId="{D86BB115-BA21-4FE6-8DD4-0624BCC9BAD6}" type="parTrans" cxnId="{BDD0A11E-5791-4B0F-AB48-92335235A37B}">
      <dgm:prSet/>
      <dgm:spPr/>
      <dgm:t>
        <a:bodyPr/>
        <a:lstStyle/>
        <a:p>
          <a:endParaRPr lang="en-US"/>
        </a:p>
      </dgm:t>
    </dgm:pt>
    <dgm:pt modelId="{DBB76835-2EEE-4ADD-A6C6-A1BC334BE645}" type="sibTrans" cxnId="{BDD0A11E-5791-4B0F-AB48-92335235A37B}">
      <dgm:prSet/>
      <dgm:spPr>
        <a:solidFill>
          <a:srgbClr val="CC6600"/>
        </a:solidFill>
        <a:ln>
          <a:noFill/>
        </a:ln>
      </dgm:spPr>
      <dgm:t>
        <a:bodyPr/>
        <a:lstStyle/>
        <a:p>
          <a:endParaRPr lang="en-US"/>
        </a:p>
      </dgm:t>
    </dgm:pt>
    <dgm:pt modelId="{D8FC6879-76FF-4CE5-9D6B-8DCBDC3B32B4}">
      <dgm:prSet phldrT="[Text]" custT="1"/>
      <dgm:spPr>
        <a:solidFill>
          <a:srgbClr val="6600CC"/>
        </a:solidFill>
      </dgm:spPr>
      <dgm:t>
        <a:bodyPr/>
        <a:lstStyle/>
        <a:p>
          <a:r>
            <a:rPr lang="vi-VN" sz="2600" smtClean="0">
              <a:latin typeface="Times New Roman" panose="02020603050405020304" pitchFamily="18" charset="0"/>
              <a:cs typeface="Times New Roman" panose="02020603050405020304" pitchFamily="18" charset="0"/>
            </a:rPr>
            <a:t>Các kênh truyền thông hoạt động kém hiệu quả</a:t>
          </a:r>
          <a:endParaRPr lang="en-US" sz="2600">
            <a:latin typeface="Times New Roman" panose="02020603050405020304" pitchFamily="18" charset="0"/>
            <a:cs typeface="Times New Roman" panose="02020603050405020304" pitchFamily="18" charset="0"/>
          </a:endParaRPr>
        </a:p>
      </dgm:t>
    </dgm:pt>
    <dgm:pt modelId="{D508E392-AD03-4703-BF89-EC239D739BC3}" type="parTrans" cxnId="{C994C85D-25ED-456D-A54B-C29F046CDBEC}">
      <dgm:prSet/>
      <dgm:spPr/>
      <dgm:t>
        <a:bodyPr/>
        <a:lstStyle/>
        <a:p>
          <a:endParaRPr lang="en-US"/>
        </a:p>
      </dgm:t>
    </dgm:pt>
    <dgm:pt modelId="{F56C9359-B405-400D-BDA4-4E7F76550E21}" type="sibTrans" cxnId="{C994C85D-25ED-456D-A54B-C29F046CDBEC}">
      <dgm:prSet/>
      <dgm:spPr>
        <a:solidFill>
          <a:srgbClr val="CC6600"/>
        </a:solidFill>
        <a:ln>
          <a:noFill/>
        </a:ln>
      </dgm:spPr>
      <dgm:t>
        <a:bodyPr/>
        <a:lstStyle/>
        <a:p>
          <a:endParaRPr lang="en-US"/>
        </a:p>
      </dgm:t>
    </dgm:pt>
    <dgm:pt modelId="{42104329-95DA-4557-9134-0CF5141597A4}">
      <dgm:prSet phldrT="[Text]" custT="1"/>
      <dgm:spPr>
        <a:solidFill>
          <a:srgbClr val="92D050"/>
        </a:solidFill>
      </dgm:spPr>
      <dgm:t>
        <a:bodyPr/>
        <a:lstStyle/>
        <a:p>
          <a:r>
            <a:rPr lang="vi-VN" sz="2600" smtClean="0">
              <a:latin typeface="Times New Roman" panose="02020603050405020304" pitchFamily="18" charset="0"/>
              <a:cs typeface="Times New Roman" panose="02020603050405020304" pitchFamily="18" charset="0"/>
            </a:rPr>
            <a:t>Các định kiến, thành kiến </a:t>
          </a:r>
          <a:endParaRPr lang="en-US" sz="2600">
            <a:latin typeface="Times New Roman" panose="02020603050405020304" pitchFamily="18" charset="0"/>
            <a:cs typeface="Times New Roman" panose="02020603050405020304" pitchFamily="18" charset="0"/>
          </a:endParaRPr>
        </a:p>
      </dgm:t>
    </dgm:pt>
    <dgm:pt modelId="{74536334-A158-4CF2-AF39-D32D826A9874}" type="parTrans" cxnId="{4520EECB-0922-49E3-AAF5-FA4E5DE3D8E1}">
      <dgm:prSet/>
      <dgm:spPr/>
      <dgm:t>
        <a:bodyPr/>
        <a:lstStyle/>
        <a:p>
          <a:endParaRPr lang="en-US"/>
        </a:p>
      </dgm:t>
    </dgm:pt>
    <dgm:pt modelId="{DB6B72F9-A0D0-45BA-8C05-80421E438941}" type="sibTrans" cxnId="{4520EECB-0922-49E3-AAF5-FA4E5DE3D8E1}">
      <dgm:prSet/>
      <dgm:spPr>
        <a:solidFill>
          <a:srgbClr val="CC6600"/>
        </a:solidFill>
        <a:ln>
          <a:noFill/>
        </a:ln>
      </dgm:spPr>
      <dgm:t>
        <a:bodyPr/>
        <a:lstStyle/>
        <a:p>
          <a:endParaRPr lang="en-US"/>
        </a:p>
      </dgm:t>
    </dgm:pt>
    <dgm:pt modelId="{3A60C979-4CAE-4086-BDD9-A80C1D0AEEAA}">
      <dgm:prSet phldrT="[Text]" custT="1"/>
      <dgm:spPr>
        <a:solidFill>
          <a:srgbClr val="00B0F0"/>
        </a:solidFill>
      </dgm:spPr>
      <dgm:t>
        <a:bodyPr/>
        <a:lstStyle/>
        <a:p>
          <a:r>
            <a:rPr lang="vi-VN" sz="2600" smtClean="0">
              <a:latin typeface="Times New Roman" panose="02020603050405020304" pitchFamily="18" charset="0"/>
              <a:cs typeface="Times New Roman" panose="02020603050405020304" pitchFamily="18" charset="0"/>
            </a:rPr>
            <a:t>Sự nhận định vội vã</a:t>
          </a:r>
          <a:endParaRPr lang="en-US" sz="2600">
            <a:latin typeface="Times New Roman" panose="02020603050405020304" pitchFamily="18" charset="0"/>
            <a:cs typeface="Times New Roman" panose="02020603050405020304" pitchFamily="18" charset="0"/>
          </a:endParaRPr>
        </a:p>
      </dgm:t>
    </dgm:pt>
    <dgm:pt modelId="{F4AA35C0-1B56-41EF-9BE6-7B131BA157BE}" type="parTrans" cxnId="{825A5724-6A24-4092-9C66-136EBD501EE1}">
      <dgm:prSet/>
      <dgm:spPr/>
      <dgm:t>
        <a:bodyPr/>
        <a:lstStyle/>
        <a:p>
          <a:endParaRPr lang="en-US"/>
        </a:p>
      </dgm:t>
    </dgm:pt>
    <dgm:pt modelId="{41F14977-4FA2-4A81-8468-83F448A589AE}" type="sibTrans" cxnId="{825A5724-6A24-4092-9C66-136EBD501EE1}">
      <dgm:prSet/>
      <dgm:spPr>
        <a:solidFill>
          <a:srgbClr val="CC6600"/>
        </a:solidFill>
        <a:ln>
          <a:noFill/>
        </a:ln>
      </dgm:spPr>
      <dgm:t>
        <a:bodyPr/>
        <a:lstStyle/>
        <a:p>
          <a:endParaRPr lang="en-US"/>
        </a:p>
      </dgm:t>
    </dgm:pt>
    <dgm:pt modelId="{A9A4AAE9-8AED-4ED2-AB83-C0EF985D8DFF}">
      <dgm:prSet phldrT="[Text]" custT="1"/>
      <dgm:spPr>
        <a:solidFill>
          <a:srgbClr val="FFC000"/>
        </a:solidFill>
      </dgm:spPr>
      <dgm:t>
        <a:bodyPr/>
        <a:lstStyle/>
        <a:p>
          <a:r>
            <a:rPr lang="vi-VN" sz="2600" smtClean="0">
              <a:latin typeface="Times New Roman" panose="02020603050405020304" pitchFamily="18" charset="0"/>
              <a:cs typeface="Times New Roman" panose="02020603050405020304" pitchFamily="18" charset="0"/>
            </a:rPr>
            <a:t>Không tập trung chú ý</a:t>
          </a:r>
          <a:endParaRPr lang="en-US" sz="2600">
            <a:latin typeface="Times New Roman" panose="02020603050405020304" pitchFamily="18" charset="0"/>
            <a:cs typeface="Times New Roman" panose="02020603050405020304" pitchFamily="18" charset="0"/>
          </a:endParaRPr>
        </a:p>
      </dgm:t>
    </dgm:pt>
    <dgm:pt modelId="{F36A2172-94AE-4DEA-B0D5-77A6332A0926}" type="parTrans" cxnId="{E8906C0D-0A77-44FE-BE6B-5285AFF034B5}">
      <dgm:prSet/>
      <dgm:spPr/>
      <dgm:t>
        <a:bodyPr/>
        <a:lstStyle/>
        <a:p>
          <a:endParaRPr lang="en-US"/>
        </a:p>
      </dgm:t>
    </dgm:pt>
    <dgm:pt modelId="{FE601479-25ED-4E3C-A889-CE52763E1415}" type="sibTrans" cxnId="{E8906C0D-0A77-44FE-BE6B-5285AFF034B5}">
      <dgm:prSet/>
      <dgm:spPr>
        <a:solidFill>
          <a:srgbClr val="CC6600"/>
        </a:solidFill>
        <a:ln>
          <a:noFill/>
        </a:ln>
      </dgm:spPr>
      <dgm:t>
        <a:bodyPr/>
        <a:lstStyle/>
        <a:p>
          <a:endParaRPr lang="en-US"/>
        </a:p>
      </dgm:t>
    </dgm:pt>
    <dgm:pt modelId="{928367A8-3CC4-456F-859D-6F29F065C749}" type="pres">
      <dgm:prSet presAssocID="{A76C532E-C789-43BA-87BA-4E3FCC5ABDB4}" presName="Name0" presStyleCnt="0">
        <dgm:presLayoutVars>
          <dgm:dir/>
          <dgm:resizeHandles/>
        </dgm:presLayoutVars>
      </dgm:prSet>
      <dgm:spPr/>
      <dgm:t>
        <a:bodyPr/>
        <a:lstStyle/>
        <a:p>
          <a:endParaRPr lang="en-US"/>
        </a:p>
      </dgm:t>
    </dgm:pt>
    <dgm:pt modelId="{57AE7CB6-8259-4DE1-A7C0-633370854191}" type="pres">
      <dgm:prSet presAssocID="{371822D2-13C1-4731-8365-41B27C32A85A}" presName="compNode" presStyleCnt="0"/>
      <dgm:spPr/>
    </dgm:pt>
    <dgm:pt modelId="{B142AC8A-F700-48D7-BE10-4CFBE86C264E}" type="pres">
      <dgm:prSet presAssocID="{371822D2-13C1-4731-8365-41B27C32A85A}" presName="dummyConnPt" presStyleCnt="0"/>
      <dgm:spPr/>
    </dgm:pt>
    <dgm:pt modelId="{8CF743DD-32ED-401D-9112-1A6687D26AC1}" type="pres">
      <dgm:prSet presAssocID="{371822D2-13C1-4731-8365-41B27C32A85A}" presName="node" presStyleLbl="node1" presStyleIdx="0" presStyleCnt="6" custLinFactNeighborY="-2993">
        <dgm:presLayoutVars>
          <dgm:bulletEnabled val="1"/>
        </dgm:presLayoutVars>
      </dgm:prSet>
      <dgm:spPr/>
      <dgm:t>
        <a:bodyPr/>
        <a:lstStyle/>
        <a:p>
          <a:endParaRPr lang="en-US"/>
        </a:p>
      </dgm:t>
    </dgm:pt>
    <dgm:pt modelId="{A9C61A1B-5482-43FC-A717-5D16DB702F4F}" type="pres">
      <dgm:prSet presAssocID="{D979E2CB-7862-4351-8BFC-ED5F167CEF56}" presName="sibTrans" presStyleLbl="bgSibTrans2D1" presStyleIdx="0" presStyleCnt="5"/>
      <dgm:spPr/>
      <dgm:t>
        <a:bodyPr/>
        <a:lstStyle/>
        <a:p>
          <a:endParaRPr lang="en-US"/>
        </a:p>
      </dgm:t>
    </dgm:pt>
    <dgm:pt modelId="{EFCD307B-AEA3-4BC3-9765-46A37E0379E2}" type="pres">
      <dgm:prSet presAssocID="{99320C75-A2BB-44B2-9298-7431FE406F2E}" presName="compNode" presStyleCnt="0"/>
      <dgm:spPr/>
    </dgm:pt>
    <dgm:pt modelId="{ECC2447B-78CE-4B2F-B9C3-62AE1A661EC5}" type="pres">
      <dgm:prSet presAssocID="{99320C75-A2BB-44B2-9298-7431FE406F2E}" presName="dummyConnPt" presStyleCnt="0"/>
      <dgm:spPr/>
    </dgm:pt>
    <dgm:pt modelId="{B8DBE6B0-5508-4511-882B-9495D3827B66}" type="pres">
      <dgm:prSet presAssocID="{99320C75-A2BB-44B2-9298-7431FE406F2E}" presName="node" presStyleLbl="node1" presStyleIdx="1" presStyleCnt="6" custLinFactNeighborY="-2993">
        <dgm:presLayoutVars>
          <dgm:bulletEnabled val="1"/>
        </dgm:presLayoutVars>
      </dgm:prSet>
      <dgm:spPr/>
      <dgm:t>
        <a:bodyPr/>
        <a:lstStyle/>
        <a:p>
          <a:endParaRPr lang="en-US"/>
        </a:p>
      </dgm:t>
    </dgm:pt>
    <dgm:pt modelId="{1E7DEF92-503E-4119-8D38-FF1408B27E11}" type="pres">
      <dgm:prSet presAssocID="{DBB76835-2EEE-4ADD-A6C6-A1BC334BE645}" presName="sibTrans" presStyleLbl="bgSibTrans2D1" presStyleIdx="1" presStyleCnt="5"/>
      <dgm:spPr/>
      <dgm:t>
        <a:bodyPr/>
        <a:lstStyle/>
        <a:p>
          <a:endParaRPr lang="en-US"/>
        </a:p>
      </dgm:t>
    </dgm:pt>
    <dgm:pt modelId="{FDBDF2D1-3790-4B95-B57A-F80680BF6284}" type="pres">
      <dgm:prSet presAssocID="{D8FC6879-76FF-4CE5-9D6B-8DCBDC3B32B4}" presName="compNode" presStyleCnt="0"/>
      <dgm:spPr/>
    </dgm:pt>
    <dgm:pt modelId="{DF21EE66-DBC7-4426-8135-5E045359467E}" type="pres">
      <dgm:prSet presAssocID="{D8FC6879-76FF-4CE5-9D6B-8DCBDC3B32B4}" presName="dummyConnPt" presStyleCnt="0"/>
      <dgm:spPr/>
    </dgm:pt>
    <dgm:pt modelId="{2A8A8520-AC68-42E8-902F-9C4E1B16A00A}" type="pres">
      <dgm:prSet presAssocID="{D8FC6879-76FF-4CE5-9D6B-8DCBDC3B32B4}" presName="node" presStyleLbl="node1" presStyleIdx="2" presStyleCnt="6" custLinFactNeighborY="-2993">
        <dgm:presLayoutVars>
          <dgm:bulletEnabled val="1"/>
        </dgm:presLayoutVars>
      </dgm:prSet>
      <dgm:spPr/>
      <dgm:t>
        <a:bodyPr/>
        <a:lstStyle/>
        <a:p>
          <a:endParaRPr lang="en-US"/>
        </a:p>
      </dgm:t>
    </dgm:pt>
    <dgm:pt modelId="{3DA89D7C-DD0C-4EE3-95B4-C27569A9651E}" type="pres">
      <dgm:prSet presAssocID="{F56C9359-B405-400D-BDA4-4E7F76550E21}" presName="sibTrans" presStyleLbl="bgSibTrans2D1" presStyleIdx="2" presStyleCnt="5"/>
      <dgm:spPr/>
      <dgm:t>
        <a:bodyPr/>
        <a:lstStyle/>
        <a:p>
          <a:endParaRPr lang="en-US"/>
        </a:p>
      </dgm:t>
    </dgm:pt>
    <dgm:pt modelId="{674135FF-C587-45E6-BC38-1D5C81265CC9}" type="pres">
      <dgm:prSet presAssocID="{42104329-95DA-4557-9134-0CF5141597A4}" presName="compNode" presStyleCnt="0"/>
      <dgm:spPr/>
    </dgm:pt>
    <dgm:pt modelId="{1ED227B0-A214-467A-9200-7F63E9B16BD5}" type="pres">
      <dgm:prSet presAssocID="{42104329-95DA-4557-9134-0CF5141597A4}" presName="dummyConnPt" presStyleCnt="0"/>
      <dgm:spPr/>
    </dgm:pt>
    <dgm:pt modelId="{7FB8066E-BD28-44FA-AFD5-82608BC31B2E}" type="pres">
      <dgm:prSet presAssocID="{42104329-95DA-4557-9134-0CF5141597A4}" presName="node" presStyleLbl="node1" presStyleIdx="3" presStyleCnt="6">
        <dgm:presLayoutVars>
          <dgm:bulletEnabled val="1"/>
        </dgm:presLayoutVars>
      </dgm:prSet>
      <dgm:spPr/>
      <dgm:t>
        <a:bodyPr/>
        <a:lstStyle/>
        <a:p>
          <a:endParaRPr lang="en-US"/>
        </a:p>
      </dgm:t>
    </dgm:pt>
    <dgm:pt modelId="{84CF4CD0-08C0-4718-A6F3-F46E0933FB47}" type="pres">
      <dgm:prSet presAssocID="{DB6B72F9-A0D0-45BA-8C05-80421E438941}" presName="sibTrans" presStyleLbl="bgSibTrans2D1" presStyleIdx="3" presStyleCnt="5"/>
      <dgm:spPr/>
      <dgm:t>
        <a:bodyPr/>
        <a:lstStyle/>
        <a:p>
          <a:endParaRPr lang="en-US"/>
        </a:p>
      </dgm:t>
    </dgm:pt>
    <dgm:pt modelId="{73D3909E-D62C-460A-97D4-52A58FA0F73D}" type="pres">
      <dgm:prSet presAssocID="{3A60C979-4CAE-4086-BDD9-A80C1D0AEEAA}" presName="compNode" presStyleCnt="0"/>
      <dgm:spPr/>
    </dgm:pt>
    <dgm:pt modelId="{96362898-3059-4F4A-8821-C7967448B564}" type="pres">
      <dgm:prSet presAssocID="{3A60C979-4CAE-4086-BDD9-A80C1D0AEEAA}" presName="dummyConnPt" presStyleCnt="0"/>
      <dgm:spPr/>
    </dgm:pt>
    <dgm:pt modelId="{9292B4F2-4752-453B-B9F6-329376805C55}" type="pres">
      <dgm:prSet presAssocID="{3A60C979-4CAE-4086-BDD9-A80C1D0AEEAA}" presName="node" presStyleLbl="node1" presStyleIdx="4" presStyleCnt="6" custLinFactNeighborY="-2993">
        <dgm:presLayoutVars>
          <dgm:bulletEnabled val="1"/>
        </dgm:presLayoutVars>
      </dgm:prSet>
      <dgm:spPr/>
      <dgm:t>
        <a:bodyPr/>
        <a:lstStyle/>
        <a:p>
          <a:endParaRPr lang="en-US"/>
        </a:p>
      </dgm:t>
    </dgm:pt>
    <dgm:pt modelId="{DF8ECA7E-C1ED-4572-949E-C0C9D267BAB1}" type="pres">
      <dgm:prSet presAssocID="{41F14977-4FA2-4A81-8468-83F448A589AE}" presName="sibTrans" presStyleLbl="bgSibTrans2D1" presStyleIdx="4" presStyleCnt="5"/>
      <dgm:spPr/>
      <dgm:t>
        <a:bodyPr/>
        <a:lstStyle/>
        <a:p>
          <a:endParaRPr lang="en-US"/>
        </a:p>
      </dgm:t>
    </dgm:pt>
    <dgm:pt modelId="{2BA81C8B-160A-4F00-895E-E27D720F93B2}" type="pres">
      <dgm:prSet presAssocID="{A9A4AAE9-8AED-4ED2-AB83-C0EF985D8DFF}" presName="compNode" presStyleCnt="0"/>
      <dgm:spPr/>
    </dgm:pt>
    <dgm:pt modelId="{1FBDEB00-7CEF-4A64-A6E6-3EC8A3451D1C}" type="pres">
      <dgm:prSet presAssocID="{A9A4AAE9-8AED-4ED2-AB83-C0EF985D8DFF}" presName="dummyConnPt" presStyleCnt="0"/>
      <dgm:spPr/>
    </dgm:pt>
    <dgm:pt modelId="{D3ED3D82-2F82-45D6-9CFB-95FE7899D811}" type="pres">
      <dgm:prSet presAssocID="{A9A4AAE9-8AED-4ED2-AB83-C0EF985D8DFF}" presName="node" presStyleLbl="node1" presStyleIdx="5" presStyleCnt="6" custLinFactNeighborY="-2993">
        <dgm:presLayoutVars>
          <dgm:bulletEnabled val="1"/>
        </dgm:presLayoutVars>
      </dgm:prSet>
      <dgm:spPr/>
      <dgm:t>
        <a:bodyPr/>
        <a:lstStyle/>
        <a:p>
          <a:endParaRPr lang="en-US"/>
        </a:p>
      </dgm:t>
    </dgm:pt>
  </dgm:ptLst>
  <dgm:cxnLst>
    <dgm:cxn modelId="{A0CD108D-3C84-44D2-85B6-BD1C50A53E88}" type="presOf" srcId="{A76C532E-C789-43BA-87BA-4E3FCC5ABDB4}" destId="{928367A8-3CC4-456F-859D-6F29F065C749}" srcOrd="0" destOrd="0" presId="urn:microsoft.com/office/officeart/2005/8/layout/bProcess4"/>
    <dgm:cxn modelId="{E8906C0D-0A77-44FE-BE6B-5285AFF034B5}" srcId="{A76C532E-C789-43BA-87BA-4E3FCC5ABDB4}" destId="{A9A4AAE9-8AED-4ED2-AB83-C0EF985D8DFF}" srcOrd="5" destOrd="0" parTransId="{F36A2172-94AE-4DEA-B0D5-77A6332A0926}" sibTransId="{FE601479-25ED-4E3C-A889-CE52763E1415}"/>
    <dgm:cxn modelId="{BDD0A11E-5791-4B0F-AB48-92335235A37B}" srcId="{A76C532E-C789-43BA-87BA-4E3FCC5ABDB4}" destId="{99320C75-A2BB-44B2-9298-7431FE406F2E}" srcOrd="1" destOrd="0" parTransId="{D86BB115-BA21-4FE6-8DD4-0624BCC9BAD6}" sibTransId="{DBB76835-2EEE-4ADD-A6C6-A1BC334BE645}"/>
    <dgm:cxn modelId="{77D29B17-50F2-439B-A0A9-359520A8B86B}" type="presOf" srcId="{3A60C979-4CAE-4086-BDD9-A80C1D0AEEAA}" destId="{9292B4F2-4752-453B-B9F6-329376805C55}" srcOrd="0" destOrd="0" presId="urn:microsoft.com/office/officeart/2005/8/layout/bProcess4"/>
    <dgm:cxn modelId="{93290BFD-A775-4E8A-9BD7-347598E20DCA}" srcId="{A76C532E-C789-43BA-87BA-4E3FCC5ABDB4}" destId="{371822D2-13C1-4731-8365-41B27C32A85A}" srcOrd="0" destOrd="0" parTransId="{E6530697-D24B-45EA-A7F5-68BCE8E0D5AE}" sibTransId="{D979E2CB-7862-4351-8BFC-ED5F167CEF56}"/>
    <dgm:cxn modelId="{2C7FD6AA-D0C0-4013-862D-E3AC3D412963}" type="presOf" srcId="{DB6B72F9-A0D0-45BA-8C05-80421E438941}" destId="{84CF4CD0-08C0-4718-A6F3-F46E0933FB47}" srcOrd="0" destOrd="0" presId="urn:microsoft.com/office/officeart/2005/8/layout/bProcess4"/>
    <dgm:cxn modelId="{1E2D6FF9-6ED9-4A58-A7CE-86D1BE951EAF}" type="presOf" srcId="{D8FC6879-76FF-4CE5-9D6B-8DCBDC3B32B4}" destId="{2A8A8520-AC68-42E8-902F-9C4E1B16A00A}" srcOrd="0" destOrd="0" presId="urn:microsoft.com/office/officeart/2005/8/layout/bProcess4"/>
    <dgm:cxn modelId="{7A98FB93-5599-4827-8926-9118ED851326}" type="presOf" srcId="{DBB76835-2EEE-4ADD-A6C6-A1BC334BE645}" destId="{1E7DEF92-503E-4119-8D38-FF1408B27E11}" srcOrd="0" destOrd="0" presId="urn:microsoft.com/office/officeart/2005/8/layout/bProcess4"/>
    <dgm:cxn modelId="{A602DE5C-2A47-400E-905A-CFFCD6433D89}" type="presOf" srcId="{42104329-95DA-4557-9134-0CF5141597A4}" destId="{7FB8066E-BD28-44FA-AFD5-82608BC31B2E}" srcOrd="0" destOrd="0" presId="urn:microsoft.com/office/officeart/2005/8/layout/bProcess4"/>
    <dgm:cxn modelId="{1B587EE3-6692-4F07-9430-C703DBE1D0A1}" type="presOf" srcId="{D979E2CB-7862-4351-8BFC-ED5F167CEF56}" destId="{A9C61A1B-5482-43FC-A717-5D16DB702F4F}" srcOrd="0" destOrd="0" presId="urn:microsoft.com/office/officeart/2005/8/layout/bProcess4"/>
    <dgm:cxn modelId="{8E6F77E6-4B47-45C1-8F58-586B116BF474}" type="presOf" srcId="{99320C75-A2BB-44B2-9298-7431FE406F2E}" destId="{B8DBE6B0-5508-4511-882B-9495D3827B66}" srcOrd="0" destOrd="0" presId="urn:microsoft.com/office/officeart/2005/8/layout/bProcess4"/>
    <dgm:cxn modelId="{825A5724-6A24-4092-9C66-136EBD501EE1}" srcId="{A76C532E-C789-43BA-87BA-4E3FCC5ABDB4}" destId="{3A60C979-4CAE-4086-BDD9-A80C1D0AEEAA}" srcOrd="4" destOrd="0" parTransId="{F4AA35C0-1B56-41EF-9BE6-7B131BA157BE}" sibTransId="{41F14977-4FA2-4A81-8468-83F448A589AE}"/>
    <dgm:cxn modelId="{4377976D-6A4B-4D3B-86DD-96CD9F2014F3}" type="presOf" srcId="{371822D2-13C1-4731-8365-41B27C32A85A}" destId="{8CF743DD-32ED-401D-9112-1A6687D26AC1}" srcOrd="0" destOrd="0" presId="urn:microsoft.com/office/officeart/2005/8/layout/bProcess4"/>
    <dgm:cxn modelId="{213EE9B2-3B7D-4808-8D67-FEF516F7BA20}" type="presOf" srcId="{41F14977-4FA2-4A81-8468-83F448A589AE}" destId="{DF8ECA7E-C1ED-4572-949E-C0C9D267BAB1}" srcOrd="0" destOrd="0" presId="urn:microsoft.com/office/officeart/2005/8/layout/bProcess4"/>
    <dgm:cxn modelId="{4520EECB-0922-49E3-AAF5-FA4E5DE3D8E1}" srcId="{A76C532E-C789-43BA-87BA-4E3FCC5ABDB4}" destId="{42104329-95DA-4557-9134-0CF5141597A4}" srcOrd="3" destOrd="0" parTransId="{74536334-A158-4CF2-AF39-D32D826A9874}" sibTransId="{DB6B72F9-A0D0-45BA-8C05-80421E438941}"/>
    <dgm:cxn modelId="{93AA3EAE-D615-4564-B237-B62CEF1A8A68}" type="presOf" srcId="{F56C9359-B405-400D-BDA4-4E7F76550E21}" destId="{3DA89D7C-DD0C-4EE3-95B4-C27569A9651E}" srcOrd="0" destOrd="0" presId="urn:microsoft.com/office/officeart/2005/8/layout/bProcess4"/>
    <dgm:cxn modelId="{D64DF153-C931-4F55-B7E9-1D1408828726}" type="presOf" srcId="{A9A4AAE9-8AED-4ED2-AB83-C0EF985D8DFF}" destId="{D3ED3D82-2F82-45D6-9CFB-95FE7899D811}" srcOrd="0" destOrd="0" presId="urn:microsoft.com/office/officeart/2005/8/layout/bProcess4"/>
    <dgm:cxn modelId="{C994C85D-25ED-456D-A54B-C29F046CDBEC}" srcId="{A76C532E-C789-43BA-87BA-4E3FCC5ABDB4}" destId="{D8FC6879-76FF-4CE5-9D6B-8DCBDC3B32B4}" srcOrd="2" destOrd="0" parTransId="{D508E392-AD03-4703-BF89-EC239D739BC3}" sibTransId="{F56C9359-B405-400D-BDA4-4E7F76550E21}"/>
    <dgm:cxn modelId="{DA5A1879-E775-479F-BDBA-9653C36CA0D7}" type="presParOf" srcId="{928367A8-3CC4-456F-859D-6F29F065C749}" destId="{57AE7CB6-8259-4DE1-A7C0-633370854191}" srcOrd="0" destOrd="0" presId="urn:microsoft.com/office/officeart/2005/8/layout/bProcess4"/>
    <dgm:cxn modelId="{5AB0F11E-AB9A-4CAD-8F99-9DD53B6991DB}" type="presParOf" srcId="{57AE7CB6-8259-4DE1-A7C0-633370854191}" destId="{B142AC8A-F700-48D7-BE10-4CFBE86C264E}" srcOrd="0" destOrd="0" presId="urn:microsoft.com/office/officeart/2005/8/layout/bProcess4"/>
    <dgm:cxn modelId="{91120991-2F54-4430-88F7-862160D2FC13}" type="presParOf" srcId="{57AE7CB6-8259-4DE1-A7C0-633370854191}" destId="{8CF743DD-32ED-401D-9112-1A6687D26AC1}" srcOrd="1" destOrd="0" presId="urn:microsoft.com/office/officeart/2005/8/layout/bProcess4"/>
    <dgm:cxn modelId="{61BABD1C-7FD9-47F1-A8B4-F0C54A7225B0}" type="presParOf" srcId="{928367A8-3CC4-456F-859D-6F29F065C749}" destId="{A9C61A1B-5482-43FC-A717-5D16DB702F4F}" srcOrd="1" destOrd="0" presId="urn:microsoft.com/office/officeart/2005/8/layout/bProcess4"/>
    <dgm:cxn modelId="{E03F4C96-CFC2-4B6D-A530-8AAA9351CFBD}" type="presParOf" srcId="{928367A8-3CC4-456F-859D-6F29F065C749}" destId="{EFCD307B-AEA3-4BC3-9765-46A37E0379E2}" srcOrd="2" destOrd="0" presId="urn:microsoft.com/office/officeart/2005/8/layout/bProcess4"/>
    <dgm:cxn modelId="{E107DB01-6C6E-4B58-964A-95F09CBE56FB}" type="presParOf" srcId="{EFCD307B-AEA3-4BC3-9765-46A37E0379E2}" destId="{ECC2447B-78CE-4B2F-B9C3-62AE1A661EC5}" srcOrd="0" destOrd="0" presId="urn:microsoft.com/office/officeart/2005/8/layout/bProcess4"/>
    <dgm:cxn modelId="{3F548BE0-D92F-412A-B6C9-3C256140B3BA}" type="presParOf" srcId="{EFCD307B-AEA3-4BC3-9765-46A37E0379E2}" destId="{B8DBE6B0-5508-4511-882B-9495D3827B66}" srcOrd="1" destOrd="0" presId="urn:microsoft.com/office/officeart/2005/8/layout/bProcess4"/>
    <dgm:cxn modelId="{C7DB949F-47BB-4A6D-A5C3-637DC4A83417}" type="presParOf" srcId="{928367A8-3CC4-456F-859D-6F29F065C749}" destId="{1E7DEF92-503E-4119-8D38-FF1408B27E11}" srcOrd="3" destOrd="0" presId="urn:microsoft.com/office/officeart/2005/8/layout/bProcess4"/>
    <dgm:cxn modelId="{CFE07130-FC5E-4663-9759-E156C2F1023C}" type="presParOf" srcId="{928367A8-3CC4-456F-859D-6F29F065C749}" destId="{FDBDF2D1-3790-4B95-B57A-F80680BF6284}" srcOrd="4" destOrd="0" presId="urn:microsoft.com/office/officeart/2005/8/layout/bProcess4"/>
    <dgm:cxn modelId="{AABDDC8B-019A-4400-AAEB-26E093C9103F}" type="presParOf" srcId="{FDBDF2D1-3790-4B95-B57A-F80680BF6284}" destId="{DF21EE66-DBC7-4426-8135-5E045359467E}" srcOrd="0" destOrd="0" presId="urn:microsoft.com/office/officeart/2005/8/layout/bProcess4"/>
    <dgm:cxn modelId="{B67D41B7-9860-4D18-864B-3426A5821BBB}" type="presParOf" srcId="{FDBDF2D1-3790-4B95-B57A-F80680BF6284}" destId="{2A8A8520-AC68-42E8-902F-9C4E1B16A00A}" srcOrd="1" destOrd="0" presId="urn:microsoft.com/office/officeart/2005/8/layout/bProcess4"/>
    <dgm:cxn modelId="{BF84D9FD-1028-4158-8F2E-C3C963248591}" type="presParOf" srcId="{928367A8-3CC4-456F-859D-6F29F065C749}" destId="{3DA89D7C-DD0C-4EE3-95B4-C27569A9651E}" srcOrd="5" destOrd="0" presId="urn:microsoft.com/office/officeart/2005/8/layout/bProcess4"/>
    <dgm:cxn modelId="{6BE49431-A76D-4974-AD74-C6885F699E7F}" type="presParOf" srcId="{928367A8-3CC4-456F-859D-6F29F065C749}" destId="{674135FF-C587-45E6-BC38-1D5C81265CC9}" srcOrd="6" destOrd="0" presId="urn:microsoft.com/office/officeart/2005/8/layout/bProcess4"/>
    <dgm:cxn modelId="{06158A88-AD0F-459D-917F-EC4B864FFE73}" type="presParOf" srcId="{674135FF-C587-45E6-BC38-1D5C81265CC9}" destId="{1ED227B0-A214-467A-9200-7F63E9B16BD5}" srcOrd="0" destOrd="0" presId="urn:microsoft.com/office/officeart/2005/8/layout/bProcess4"/>
    <dgm:cxn modelId="{AB71394A-F2C0-4E8F-8DFC-B42BD9711443}" type="presParOf" srcId="{674135FF-C587-45E6-BC38-1D5C81265CC9}" destId="{7FB8066E-BD28-44FA-AFD5-82608BC31B2E}" srcOrd="1" destOrd="0" presId="urn:microsoft.com/office/officeart/2005/8/layout/bProcess4"/>
    <dgm:cxn modelId="{72E9A6CC-EEA4-4E23-B2AB-7215A6D2BA2C}" type="presParOf" srcId="{928367A8-3CC4-456F-859D-6F29F065C749}" destId="{84CF4CD0-08C0-4718-A6F3-F46E0933FB47}" srcOrd="7" destOrd="0" presId="urn:microsoft.com/office/officeart/2005/8/layout/bProcess4"/>
    <dgm:cxn modelId="{4AC871E8-0C99-4314-8EB9-AE07019259E7}" type="presParOf" srcId="{928367A8-3CC4-456F-859D-6F29F065C749}" destId="{73D3909E-D62C-460A-97D4-52A58FA0F73D}" srcOrd="8" destOrd="0" presId="urn:microsoft.com/office/officeart/2005/8/layout/bProcess4"/>
    <dgm:cxn modelId="{EF135ABA-33A0-4A77-B365-C725DC9BCF7A}" type="presParOf" srcId="{73D3909E-D62C-460A-97D4-52A58FA0F73D}" destId="{96362898-3059-4F4A-8821-C7967448B564}" srcOrd="0" destOrd="0" presId="urn:microsoft.com/office/officeart/2005/8/layout/bProcess4"/>
    <dgm:cxn modelId="{EDB25DCB-DDDE-405D-9A93-207D3DF2E688}" type="presParOf" srcId="{73D3909E-D62C-460A-97D4-52A58FA0F73D}" destId="{9292B4F2-4752-453B-B9F6-329376805C55}" srcOrd="1" destOrd="0" presId="urn:microsoft.com/office/officeart/2005/8/layout/bProcess4"/>
    <dgm:cxn modelId="{4D72B744-E886-480D-B081-57EA944710CB}" type="presParOf" srcId="{928367A8-3CC4-456F-859D-6F29F065C749}" destId="{DF8ECA7E-C1ED-4572-949E-C0C9D267BAB1}" srcOrd="9" destOrd="0" presId="urn:microsoft.com/office/officeart/2005/8/layout/bProcess4"/>
    <dgm:cxn modelId="{8532A9E8-AA1B-431F-9D74-FA489AAB9AFD}" type="presParOf" srcId="{928367A8-3CC4-456F-859D-6F29F065C749}" destId="{2BA81C8B-160A-4F00-895E-E27D720F93B2}" srcOrd="10" destOrd="0" presId="urn:microsoft.com/office/officeart/2005/8/layout/bProcess4"/>
    <dgm:cxn modelId="{5738A6D1-A8F0-4EAB-AABE-9FCD2234E54D}" type="presParOf" srcId="{2BA81C8B-160A-4F00-895E-E27D720F93B2}" destId="{1FBDEB00-7CEF-4A64-A6E6-3EC8A3451D1C}" srcOrd="0" destOrd="0" presId="urn:microsoft.com/office/officeart/2005/8/layout/bProcess4"/>
    <dgm:cxn modelId="{B5D27B5F-408E-4520-B3CD-51D77EB9FCFC}" type="presParOf" srcId="{2BA81C8B-160A-4F00-895E-E27D720F93B2}" destId="{D3ED3D82-2F82-45D6-9CFB-95FE7899D811}"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3FBDA4-5B47-4938-89DD-42A28E5E1BAA}">
      <dsp:nvSpPr>
        <dsp:cNvPr id="0" name=""/>
        <dsp:cNvSpPr/>
      </dsp:nvSpPr>
      <dsp:spPr>
        <a:xfrm>
          <a:off x="3164826" y="1713225"/>
          <a:ext cx="1648610" cy="784588"/>
        </a:xfrm>
        <a:custGeom>
          <a:avLst/>
          <a:gdLst/>
          <a:ahLst/>
          <a:cxnLst/>
          <a:rect l="0" t="0" r="0" b="0"/>
          <a:pathLst>
            <a:path>
              <a:moveTo>
                <a:pt x="0" y="0"/>
              </a:moveTo>
              <a:lnTo>
                <a:pt x="0" y="534674"/>
              </a:lnTo>
              <a:lnTo>
                <a:pt x="1648610" y="534674"/>
              </a:lnTo>
              <a:lnTo>
                <a:pt x="1648610" y="784588"/>
              </a:lnTo>
            </a:path>
          </a:pathLst>
        </a:custGeom>
        <a:noFill/>
        <a:ln w="25400" cap="flat" cmpd="sng" algn="ctr">
          <a:solidFill>
            <a:srgbClr val="0070C0"/>
          </a:solidFill>
          <a:prstDash val="solid"/>
        </a:ln>
        <a:effectLst/>
        <a:sp3d z="-40000" prstMaterial="matte"/>
      </dsp:spPr>
      <dsp:style>
        <a:lnRef idx="2">
          <a:scrgbClr r="0" g="0" b="0"/>
        </a:lnRef>
        <a:fillRef idx="0">
          <a:scrgbClr r="0" g="0" b="0"/>
        </a:fillRef>
        <a:effectRef idx="0">
          <a:scrgbClr r="0" g="0" b="0"/>
        </a:effectRef>
        <a:fontRef idx="minor"/>
      </dsp:style>
    </dsp:sp>
    <dsp:sp modelId="{62E3DDEB-08A4-4048-8571-DC1D5B02DF30}">
      <dsp:nvSpPr>
        <dsp:cNvPr id="0" name=""/>
        <dsp:cNvSpPr/>
      </dsp:nvSpPr>
      <dsp:spPr>
        <a:xfrm>
          <a:off x="1516216" y="1713225"/>
          <a:ext cx="1648610" cy="784588"/>
        </a:xfrm>
        <a:custGeom>
          <a:avLst/>
          <a:gdLst/>
          <a:ahLst/>
          <a:cxnLst/>
          <a:rect l="0" t="0" r="0" b="0"/>
          <a:pathLst>
            <a:path>
              <a:moveTo>
                <a:pt x="1648610" y="0"/>
              </a:moveTo>
              <a:lnTo>
                <a:pt x="1648610" y="534674"/>
              </a:lnTo>
              <a:lnTo>
                <a:pt x="0" y="534674"/>
              </a:lnTo>
              <a:lnTo>
                <a:pt x="0" y="784588"/>
              </a:lnTo>
            </a:path>
          </a:pathLst>
        </a:custGeom>
        <a:noFill/>
        <a:ln w="25400" cap="flat" cmpd="sng" algn="ctr">
          <a:solidFill>
            <a:schemeClr val="accent1">
              <a:lumMod val="50000"/>
            </a:schemeClr>
          </a:solidFill>
          <a:prstDash val="solid"/>
        </a:ln>
        <a:effectLst/>
        <a:sp3d z="-40000" prstMaterial="matte"/>
      </dsp:spPr>
      <dsp:style>
        <a:lnRef idx="2">
          <a:scrgbClr r="0" g="0" b="0"/>
        </a:lnRef>
        <a:fillRef idx="0">
          <a:scrgbClr r="0" g="0" b="0"/>
        </a:fillRef>
        <a:effectRef idx="0">
          <a:scrgbClr r="0" g="0" b="0"/>
        </a:effectRef>
        <a:fontRef idx="minor"/>
      </dsp:style>
    </dsp:sp>
    <dsp:sp modelId="{EA2FC7A5-96F7-4ECE-A293-BCC12A954FFA}">
      <dsp:nvSpPr>
        <dsp:cNvPr id="0" name=""/>
        <dsp:cNvSpPr/>
      </dsp:nvSpPr>
      <dsp:spPr>
        <a:xfrm>
          <a:off x="1815963" y="170"/>
          <a:ext cx="2697725" cy="1713055"/>
        </a:xfrm>
        <a:prstGeom prst="roundRect">
          <a:avLst>
            <a:gd name="adj" fmla="val 10000"/>
          </a:avLst>
        </a:prstGeom>
        <a:solidFill>
          <a:srgbClr val="00B05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BB78A9C5-E5B4-440E-927E-8FECB0FD605E}">
      <dsp:nvSpPr>
        <dsp:cNvPr id="0" name=""/>
        <dsp:cNvSpPr/>
      </dsp:nvSpPr>
      <dsp:spPr>
        <a:xfrm>
          <a:off x="2115710" y="284929"/>
          <a:ext cx="2697725" cy="1713055"/>
        </a:xfrm>
        <a:prstGeom prst="roundRect">
          <a:avLst>
            <a:gd name="adj" fmla="val 10000"/>
          </a:avLst>
        </a:prstGeom>
        <a:solidFill>
          <a:schemeClr val="lt1">
            <a:alpha val="90000"/>
            <a:hueOff val="0"/>
            <a:satOff val="0"/>
            <a:lumOff val="0"/>
            <a:alphaOff val="0"/>
          </a:schemeClr>
        </a:solidFill>
        <a:ln w="9525" cap="flat" cmpd="sng" algn="ctr">
          <a:solidFill>
            <a:srgbClr val="00B050"/>
          </a:solidFill>
          <a:prstDash val="solid"/>
        </a:ln>
        <a:effectLst/>
        <a:sp3d z="57150" extrusionH="63500" prstMaterial="matte"/>
      </dsp:spPr>
      <dsp:style>
        <a:lnRef idx="1">
          <a:scrgbClr r="0" g="0" b="0"/>
        </a:lnRef>
        <a:fillRef idx="1">
          <a:scrgbClr r="0" g="0" b="0"/>
        </a:fillRef>
        <a:effectRef idx="0">
          <a:scrgbClr r="0" g="0" b="0"/>
        </a:effectRef>
        <a:fontRef idx="minor"/>
      </dsp:style>
      <dsp:txBody>
        <a:bodyPr spcFirstLastPara="0" vert="horz" wrap="square" lIns="160020" tIns="160020" rIns="160020" bIns="160020" numCol="1" spcCol="1270" anchor="ctr" anchorCtr="0">
          <a:noAutofit/>
        </a:bodyPr>
        <a:lstStyle/>
        <a:p>
          <a:pPr lvl="0" algn="ctr" defTabSz="1866900">
            <a:lnSpc>
              <a:spcPct val="90000"/>
            </a:lnSpc>
            <a:spcBef>
              <a:spcPct val="0"/>
            </a:spcBef>
            <a:spcAft>
              <a:spcPct val="35000"/>
            </a:spcAft>
          </a:pPr>
          <a:r>
            <a:rPr lang="en-US" sz="4200" kern="1200" smtClean="0">
              <a:solidFill>
                <a:srgbClr val="00B050"/>
              </a:solidFill>
            </a:rPr>
            <a:t>Phân loại</a:t>
          </a:r>
          <a:endParaRPr lang="en-US" sz="4200" kern="1200">
            <a:solidFill>
              <a:srgbClr val="00B050"/>
            </a:solidFill>
          </a:endParaRPr>
        </a:p>
      </dsp:txBody>
      <dsp:txXfrm>
        <a:off x="2165884" y="335103"/>
        <a:ext cx="2597377" cy="1612707"/>
      </dsp:txXfrm>
    </dsp:sp>
    <dsp:sp modelId="{330045B8-1DBE-40D5-99C0-567CA191D99E}">
      <dsp:nvSpPr>
        <dsp:cNvPr id="0" name=""/>
        <dsp:cNvSpPr/>
      </dsp:nvSpPr>
      <dsp:spPr>
        <a:xfrm>
          <a:off x="167353" y="2497814"/>
          <a:ext cx="2697725" cy="1713055"/>
        </a:xfrm>
        <a:prstGeom prst="roundRect">
          <a:avLst>
            <a:gd name="adj" fmla="val 10000"/>
          </a:avLst>
        </a:prstGeom>
        <a:solidFill>
          <a:schemeClr val="accent1">
            <a:lumMod val="75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2E3B0BD9-875B-42FA-886E-87E31D58559C}">
      <dsp:nvSpPr>
        <dsp:cNvPr id="0" name=""/>
        <dsp:cNvSpPr/>
      </dsp:nvSpPr>
      <dsp:spPr>
        <a:xfrm>
          <a:off x="467100" y="2782574"/>
          <a:ext cx="2697725" cy="1713055"/>
        </a:xfrm>
        <a:prstGeom prst="roundRect">
          <a:avLst>
            <a:gd name="adj" fmla="val 10000"/>
          </a:avLst>
        </a:prstGeom>
        <a:solidFill>
          <a:schemeClr val="lt1">
            <a:alpha val="90000"/>
            <a:hueOff val="0"/>
            <a:satOff val="0"/>
            <a:lumOff val="0"/>
            <a:alphaOff val="0"/>
          </a:schemeClr>
        </a:solidFill>
        <a:ln w="9525" cap="flat" cmpd="sng" algn="ctr">
          <a:solidFill>
            <a:schemeClr val="accent1">
              <a:lumMod val="75000"/>
            </a:schemeClr>
          </a:solidFill>
          <a:prstDash val="solid"/>
        </a:ln>
        <a:effectLst/>
        <a:sp3d z="57150" extrusionH="63500" prstMaterial="matte"/>
      </dsp:spPr>
      <dsp:style>
        <a:lnRef idx="1">
          <a:scrgbClr r="0" g="0" b="0"/>
        </a:lnRef>
        <a:fillRef idx="1">
          <a:scrgbClr r="0" g="0" b="0"/>
        </a:fillRef>
        <a:effectRef idx="0">
          <a:scrgbClr r="0" g="0" b="0"/>
        </a:effectRef>
        <a:fontRef idx="minor"/>
      </dsp:style>
      <dsp:txBody>
        <a:bodyPr spcFirstLastPara="0" vert="horz" wrap="square" lIns="160020" tIns="160020" rIns="160020" bIns="160020" numCol="1" spcCol="1270" anchor="ctr" anchorCtr="0">
          <a:noAutofit/>
        </a:bodyPr>
        <a:lstStyle/>
        <a:p>
          <a:pPr lvl="0" algn="ctr" defTabSz="1866900">
            <a:lnSpc>
              <a:spcPct val="90000"/>
            </a:lnSpc>
            <a:spcBef>
              <a:spcPct val="0"/>
            </a:spcBef>
            <a:spcAft>
              <a:spcPct val="35000"/>
            </a:spcAft>
          </a:pPr>
          <a:r>
            <a:rPr lang="en-US" sz="4200" kern="1200" smtClean="0">
              <a:solidFill>
                <a:schemeClr val="accent1">
                  <a:lumMod val="50000"/>
                </a:schemeClr>
              </a:solidFill>
            </a:rPr>
            <a:t>Hứng thú vật chất</a:t>
          </a:r>
          <a:endParaRPr lang="en-US" sz="4200" kern="1200">
            <a:solidFill>
              <a:schemeClr val="accent1">
                <a:lumMod val="50000"/>
              </a:schemeClr>
            </a:solidFill>
          </a:endParaRPr>
        </a:p>
      </dsp:txBody>
      <dsp:txXfrm>
        <a:off x="517274" y="2832748"/>
        <a:ext cx="2597377" cy="1612707"/>
      </dsp:txXfrm>
    </dsp:sp>
    <dsp:sp modelId="{66D64F4B-8104-4D68-8F99-9459B292DA5B}">
      <dsp:nvSpPr>
        <dsp:cNvPr id="0" name=""/>
        <dsp:cNvSpPr/>
      </dsp:nvSpPr>
      <dsp:spPr>
        <a:xfrm>
          <a:off x="3464573" y="2497814"/>
          <a:ext cx="2697725" cy="1713055"/>
        </a:xfrm>
        <a:prstGeom prst="roundRect">
          <a:avLst>
            <a:gd name="adj" fmla="val 10000"/>
          </a:avLst>
        </a:prstGeom>
        <a:solidFill>
          <a:srgbClr val="00B0F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DDBF6B8F-D953-466D-B01E-D69598A30BCA}">
      <dsp:nvSpPr>
        <dsp:cNvPr id="0" name=""/>
        <dsp:cNvSpPr/>
      </dsp:nvSpPr>
      <dsp:spPr>
        <a:xfrm>
          <a:off x="3764320" y="2782574"/>
          <a:ext cx="2697725" cy="1713055"/>
        </a:xfrm>
        <a:prstGeom prst="roundRect">
          <a:avLst>
            <a:gd name="adj" fmla="val 10000"/>
          </a:avLst>
        </a:prstGeom>
        <a:solidFill>
          <a:schemeClr val="lt1">
            <a:alpha val="90000"/>
            <a:hueOff val="0"/>
            <a:satOff val="0"/>
            <a:lumOff val="0"/>
            <a:alphaOff val="0"/>
          </a:schemeClr>
        </a:solidFill>
        <a:ln w="9525" cap="flat" cmpd="sng" algn="ctr">
          <a:solidFill>
            <a:srgbClr val="00B0F0"/>
          </a:solidFill>
          <a:prstDash val="solid"/>
        </a:ln>
        <a:effectLst/>
        <a:sp3d z="57150" extrusionH="63500" prstMaterial="matte"/>
      </dsp:spPr>
      <dsp:style>
        <a:lnRef idx="1">
          <a:scrgbClr r="0" g="0" b="0"/>
        </a:lnRef>
        <a:fillRef idx="1">
          <a:scrgbClr r="0" g="0" b="0"/>
        </a:fillRef>
        <a:effectRef idx="0">
          <a:scrgbClr r="0" g="0" b="0"/>
        </a:effectRef>
        <a:fontRef idx="minor"/>
      </dsp:style>
      <dsp:txBody>
        <a:bodyPr spcFirstLastPara="0" vert="horz" wrap="square" lIns="160020" tIns="160020" rIns="160020" bIns="160020" numCol="1" spcCol="1270" anchor="ctr" anchorCtr="0">
          <a:noAutofit/>
        </a:bodyPr>
        <a:lstStyle/>
        <a:p>
          <a:pPr lvl="0" algn="ctr" defTabSz="1866900">
            <a:lnSpc>
              <a:spcPct val="90000"/>
            </a:lnSpc>
            <a:spcBef>
              <a:spcPct val="0"/>
            </a:spcBef>
            <a:spcAft>
              <a:spcPct val="35000"/>
            </a:spcAft>
          </a:pPr>
          <a:r>
            <a:rPr lang="en-US" sz="4200" kern="1200" smtClean="0">
              <a:solidFill>
                <a:srgbClr val="00B0F0"/>
              </a:solidFill>
            </a:rPr>
            <a:t>Hứng thú tinh thần</a:t>
          </a:r>
          <a:endParaRPr lang="en-US" sz="4200" kern="1200">
            <a:solidFill>
              <a:srgbClr val="00B0F0"/>
            </a:solidFill>
          </a:endParaRPr>
        </a:p>
      </dsp:txBody>
      <dsp:txXfrm>
        <a:off x="3814494" y="2832748"/>
        <a:ext cx="2597377" cy="16127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E13BE9-0902-4AB8-9AAE-0EE367DC27C4}">
      <dsp:nvSpPr>
        <dsp:cNvPr id="0" name=""/>
        <dsp:cNvSpPr/>
      </dsp:nvSpPr>
      <dsp:spPr>
        <a:xfrm>
          <a:off x="1077939" y="2965132"/>
          <a:ext cx="457189" cy="2613508"/>
        </a:xfrm>
        <a:custGeom>
          <a:avLst/>
          <a:gdLst/>
          <a:ahLst/>
          <a:cxnLst/>
          <a:rect l="0" t="0" r="0" b="0"/>
          <a:pathLst>
            <a:path>
              <a:moveTo>
                <a:pt x="0" y="0"/>
              </a:moveTo>
              <a:lnTo>
                <a:pt x="228594" y="0"/>
              </a:lnTo>
              <a:lnTo>
                <a:pt x="228594" y="2613508"/>
              </a:lnTo>
              <a:lnTo>
                <a:pt x="457189" y="2613508"/>
              </a:lnTo>
            </a:path>
          </a:pathLst>
        </a:custGeom>
        <a:noFill/>
        <a:ln w="12700" cap="flat" cmpd="sng" algn="ctr">
          <a:solidFill>
            <a:schemeClr val="accent1">
              <a:lumMod val="5000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US" sz="1000" kern="1200"/>
        </a:p>
      </dsp:txBody>
      <dsp:txXfrm>
        <a:off x="1240204" y="4205556"/>
        <a:ext cx="132659" cy="132659"/>
      </dsp:txXfrm>
    </dsp:sp>
    <dsp:sp modelId="{5317062A-6D95-482F-B82C-9FFD8C703505}">
      <dsp:nvSpPr>
        <dsp:cNvPr id="0" name=""/>
        <dsp:cNvSpPr/>
      </dsp:nvSpPr>
      <dsp:spPr>
        <a:xfrm>
          <a:off x="1077939" y="2965132"/>
          <a:ext cx="457189" cy="1742339"/>
        </a:xfrm>
        <a:custGeom>
          <a:avLst/>
          <a:gdLst/>
          <a:ahLst/>
          <a:cxnLst/>
          <a:rect l="0" t="0" r="0" b="0"/>
          <a:pathLst>
            <a:path>
              <a:moveTo>
                <a:pt x="0" y="0"/>
              </a:moveTo>
              <a:lnTo>
                <a:pt x="228594" y="0"/>
              </a:lnTo>
              <a:lnTo>
                <a:pt x="228594" y="1742339"/>
              </a:lnTo>
              <a:lnTo>
                <a:pt x="457189" y="1742339"/>
              </a:lnTo>
            </a:path>
          </a:pathLst>
        </a:custGeom>
        <a:noFill/>
        <a:ln w="12700" cap="flat" cmpd="sng" algn="ctr">
          <a:solidFill>
            <a:schemeClr val="accent1">
              <a:lumMod val="5000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1261500" y="3791268"/>
        <a:ext cx="90066" cy="90066"/>
      </dsp:txXfrm>
    </dsp:sp>
    <dsp:sp modelId="{260FB7C1-514B-4CAB-A7B0-5BDDDE121DE8}">
      <dsp:nvSpPr>
        <dsp:cNvPr id="0" name=""/>
        <dsp:cNvSpPr/>
      </dsp:nvSpPr>
      <dsp:spPr>
        <a:xfrm>
          <a:off x="1077939" y="2965132"/>
          <a:ext cx="457189" cy="871169"/>
        </a:xfrm>
        <a:custGeom>
          <a:avLst/>
          <a:gdLst/>
          <a:ahLst/>
          <a:cxnLst/>
          <a:rect l="0" t="0" r="0" b="0"/>
          <a:pathLst>
            <a:path>
              <a:moveTo>
                <a:pt x="0" y="0"/>
              </a:moveTo>
              <a:lnTo>
                <a:pt x="228594" y="0"/>
              </a:lnTo>
              <a:lnTo>
                <a:pt x="228594" y="871169"/>
              </a:lnTo>
              <a:lnTo>
                <a:pt x="457189" y="871169"/>
              </a:lnTo>
            </a:path>
          </a:pathLst>
        </a:custGeom>
        <a:noFill/>
        <a:ln w="12700" cap="flat" cmpd="sng" algn="ctr">
          <a:solidFill>
            <a:schemeClr val="accent1">
              <a:lumMod val="5000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281937" y="3376121"/>
        <a:ext cx="49192" cy="49192"/>
      </dsp:txXfrm>
    </dsp:sp>
    <dsp:sp modelId="{02E51415-9756-400C-8468-87C9E1D07CBE}">
      <dsp:nvSpPr>
        <dsp:cNvPr id="0" name=""/>
        <dsp:cNvSpPr/>
      </dsp:nvSpPr>
      <dsp:spPr>
        <a:xfrm>
          <a:off x="1077939" y="2919412"/>
          <a:ext cx="457189" cy="91440"/>
        </a:xfrm>
        <a:custGeom>
          <a:avLst/>
          <a:gdLst/>
          <a:ahLst/>
          <a:cxnLst/>
          <a:rect l="0" t="0" r="0" b="0"/>
          <a:pathLst>
            <a:path>
              <a:moveTo>
                <a:pt x="0" y="45720"/>
              </a:moveTo>
              <a:lnTo>
                <a:pt x="457189" y="457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295104" y="2953702"/>
        <a:ext cx="22859" cy="22859"/>
      </dsp:txXfrm>
    </dsp:sp>
    <dsp:sp modelId="{41C5EEE0-709F-44FE-ABB6-B41B27AF2F0A}">
      <dsp:nvSpPr>
        <dsp:cNvPr id="0" name=""/>
        <dsp:cNvSpPr/>
      </dsp:nvSpPr>
      <dsp:spPr>
        <a:xfrm>
          <a:off x="1077939" y="2093962"/>
          <a:ext cx="457189" cy="871169"/>
        </a:xfrm>
        <a:custGeom>
          <a:avLst/>
          <a:gdLst/>
          <a:ahLst/>
          <a:cxnLst/>
          <a:rect l="0" t="0" r="0" b="0"/>
          <a:pathLst>
            <a:path>
              <a:moveTo>
                <a:pt x="0" y="871169"/>
              </a:moveTo>
              <a:lnTo>
                <a:pt x="228594" y="871169"/>
              </a:lnTo>
              <a:lnTo>
                <a:pt x="228594" y="0"/>
              </a:lnTo>
              <a:lnTo>
                <a:pt x="45718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281937" y="2504951"/>
        <a:ext cx="49192" cy="49192"/>
      </dsp:txXfrm>
    </dsp:sp>
    <dsp:sp modelId="{B6D24BAB-88C7-4114-9EF4-F6BB7A26522A}">
      <dsp:nvSpPr>
        <dsp:cNvPr id="0" name=""/>
        <dsp:cNvSpPr/>
      </dsp:nvSpPr>
      <dsp:spPr>
        <a:xfrm>
          <a:off x="1077939" y="1222793"/>
          <a:ext cx="457189" cy="1742339"/>
        </a:xfrm>
        <a:custGeom>
          <a:avLst/>
          <a:gdLst/>
          <a:ahLst/>
          <a:cxnLst/>
          <a:rect l="0" t="0" r="0" b="0"/>
          <a:pathLst>
            <a:path>
              <a:moveTo>
                <a:pt x="0" y="1742339"/>
              </a:moveTo>
              <a:lnTo>
                <a:pt x="228594" y="1742339"/>
              </a:lnTo>
              <a:lnTo>
                <a:pt x="228594" y="0"/>
              </a:lnTo>
              <a:lnTo>
                <a:pt x="45718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1261500" y="2048929"/>
        <a:ext cx="90066" cy="90066"/>
      </dsp:txXfrm>
    </dsp:sp>
    <dsp:sp modelId="{CA00DF33-B1B2-4219-B7A3-0D23B8F920CE}">
      <dsp:nvSpPr>
        <dsp:cNvPr id="0" name=""/>
        <dsp:cNvSpPr/>
      </dsp:nvSpPr>
      <dsp:spPr>
        <a:xfrm>
          <a:off x="1077939" y="351623"/>
          <a:ext cx="457189" cy="2613508"/>
        </a:xfrm>
        <a:custGeom>
          <a:avLst/>
          <a:gdLst/>
          <a:ahLst/>
          <a:cxnLst/>
          <a:rect l="0" t="0" r="0" b="0"/>
          <a:pathLst>
            <a:path>
              <a:moveTo>
                <a:pt x="0" y="2613508"/>
              </a:moveTo>
              <a:lnTo>
                <a:pt x="228594" y="2613508"/>
              </a:lnTo>
              <a:lnTo>
                <a:pt x="228594" y="0"/>
              </a:lnTo>
              <a:lnTo>
                <a:pt x="45718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US" sz="1000" kern="1200"/>
        </a:p>
      </dsp:txBody>
      <dsp:txXfrm>
        <a:off x="1240204" y="1592048"/>
        <a:ext cx="132659" cy="132659"/>
      </dsp:txXfrm>
    </dsp:sp>
    <dsp:sp modelId="{B0340390-5F3B-401A-B00C-A9318BD51E68}">
      <dsp:nvSpPr>
        <dsp:cNvPr id="0" name=""/>
        <dsp:cNvSpPr/>
      </dsp:nvSpPr>
      <dsp:spPr>
        <a:xfrm rot="16200000">
          <a:off x="-1487004" y="2616664"/>
          <a:ext cx="4432950" cy="696935"/>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1866900" rtl="0">
            <a:lnSpc>
              <a:spcPct val="90000"/>
            </a:lnSpc>
            <a:spcBef>
              <a:spcPct val="0"/>
            </a:spcBef>
            <a:spcAft>
              <a:spcPct val="35000"/>
            </a:spcAft>
          </a:pPr>
          <a:r>
            <a:rPr lang="en-US" sz="4200" b="1" kern="120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Phân loại giao tiếp</a:t>
          </a:r>
          <a:endParaRPr lang="en-US" sz="4200" kern="1200"/>
        </a:p>
      </dsp:txBody>
      <dsp:txXfrm>
        <a:off x="-1487004" y="2616664"/>
        <a:ext cx="4432950" cy="696935"/>
      </dsp:txXfrm>
    </dsp:sp>
    <dsp:sp modelId="{A1CC7491-4423-4EAD-9B1A-E0A33A6D11AD}">
      <dsp:nvSpPr>
        <dsp:cNvPr id="0" name=""/>
        <dsp:cNvSpPr/>
      </dsp:nvSpPr>
      <dsp:spPr>
        <a:xfrm>
          <a:off x="1535128" y="3155"/>
          <a:ext cx="5780067" cy="69693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b="0" kern="1200" smtClean="0">
              <a:latin typeface="Times New Roman" panose="02020603050405020304" pitchFamily="18" charset="0"/>
              <a:cs typeface="Times New Roman" panose="02020603050405020304" pitchFamily="18" charset="0"/>
            </a:rPr>
            <a:t>Giao tiếp trực tiếp</a:t>
          </a:r>
          <a:endParaRPr lang="en-US" sz="3200" kern="1200">
            <a:latin typeface="Times New Roman" panose="02020603050405020304" pitchFamily="18" charset="0"/>
            <a:cs typeface="Times New Roman" panose="02020603050405020304" pitchFamily="18" charset="0"/>
          </a:endParaRPr>
        </a:p>
      </dsp:txBody>
      <dsp:txXfrm>
        <a:off x="1535128" y="3155"/>
        <a:ext cx="5780067" cy="696935"/>
      </dsp:txXfrm>
    </dsp:sp>
    <dsp:sp modelId="{84790717-8027-4327-B169-4E6FF64F3E08}">
      <dsp:nvSpPr>
        <dsp:cNvPr id="0" name=""/>
        <dsp:cNvSpPr/>
      </dsp:nvSpPr>
      <dsp:spPr>
        <a:xfrm>
          <a:off x="1535128" y="874325"/>
          <a:ext cx="5780067" cy="696935"/>
        </a:xfrm>
        <a:prstGeom prst="rect">
          <a:avLst/>
        </a:prstGeom>
        <a:solidFill>
          <a:schemeClr val="accent5">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b="0" kern="1200" smtClean="0">
              <a:latin typeface="Times New Roman" panose="02020603050405020304" pitchFamily="18" charset="0"/>
              <a:cs typeface="Times New Roman" panose="02020603050405020304" pitchFamily="18" charset="0"/>
            </a:rPr>
            <a:t>Giao tiếp gián tiếp</a:t>
          </a:r>
          <a:endParaRPr lang="en-US" sz="3200" kern="1200">
            <a:latin typeface="Times New Roman" panose="02020603050405020304" pitchFamily="18" charset="0"/>
            <a:cs typeface="Times New Roman" panose="02020603050405020304" pitchFamily="18" charset="0"/>
          </a:endParaRPr>
        </a:p>
      </dsp:txBody>
      <dsp:txXfrm>
        <a:off x="1535128" y="874325"/>
        <a:ext cx="5780067" cy="696935"/>
      </dsp:txXfrm>
    </dsp:sp>
    <dsp:sp modelId="{3AC5C33B-2E68-419F-BAAD-0E6F45E15A14}">
      <dsp:nvSpPr>
        <dsp:cNvPr id="0" name=""/>
        <dsp:cNvSpPr/>
      </dsp:nvSpPr>
      <dsp:spPr>
        <a:xfrm>
          <a:off x="1535128" y="1745495"/>
          <a:ext cx="5780067" cy="696935"/>
        </a:xfrm>
        <a:prstGeom prst="rect">
          <a:avLst/>
        </a:prstGeom>
        <a:solidFill>
          <a:schemeClr val="accent5">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b="0" kern="1200" smtClean="0">
              <a:latin typeface="Times New Roman" panose="02020603050405020304" pitchFamily="18" charset="0"/>
              <a:cs typeface="Times New Roman" panose="02020603050405020304" pitchFamily="18" charset="0"/>
            </a:rPr>
            <a:t>Giao tiếp bằng ngôn ngữ</a:t>
          </a:r>
          <a:endParaRPr lang="en-US" sz="3200" kern="1200">
            <a:latin typeface="Times New Roman" panose="02020603050405020304" pitchFamily="18" charset="0"/>
            <a:cs typeface="Times New Roman" panose="02020603050405020304" pitchFamily="18" charset="0"/>
          </a:endParaRPr>
        </a:p>
      </dsp:txBody>
      <dsp:txXfrm>
        <a:off x="1535128" y="1745495"/>
        <a:ext cx="5780067" cy="696935"/>
      </dsp:txXfrm>
    </dsp:sp>
    <dsp:sp modelId="{99BE451E-4421-41A3-A921-75AEC9D224C7}">
      <dsp:nvSpPr>
        <dsp:cNvPr id="0" name=""/>
        <dsp:cNvSpPr/>
      </dsp:nvSpPr>
      <dsp:spPr>
        <a:xfrm>
          <a:off x="1535128" y="2616664"/>
          <a:ext cx="5780067" cy="696935"/>
        </a:xfrm>
        <a:prstGeom prst="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b="0" kern="1200" smtClean="0">
              <a:latin typeface="Times New Roman" panose="02020603050405020304" pitchFamily="18" charset="0"/>
              <a:cs typeface="Times New Roman" panose="02020603050405020304" pitchFamily="18" charset="0"/>
            </a:rPr>
            <a:t>Giao tiếp phi ngôn ngữ</a:t>
          </a:r>
          <a:endParaRPr lang="en-US" sz="3200" kern="1200">
            <a:latin typeface="Times New Roman" panose="02020603050405020304" pitchFamily="18" charset="0"/>
            <a:cs typeface="Times New Roman" panose="02020603050405020304" pitchFamily="18" charset="0"/>
          </a:endParaRPr>
        </a:p>
      </dsp:txBody>
      <dsp:txXfrm>
        <a:off x="1535128" y="2616664"/>
        <a:ext cx="5780067" cy="696935"/>
      </dsp:txXfrm>
    </dsp:sp>
    <dsp:sp modelId="{96BF28EB-D0A2-4C88-9B89-852497B0A453}">
      <dsp:nvSpPr>
        <dsp:cNvPr id="0" name=""/>
        <dsp:cNvSpPr/>
      </dsp:nvSpPr>
      <dsp:spPr>
        <a:xfrm>
          <a:off x="1535128" y="3487834"/>
          <a:ext cx="5780067" cy="696935"/>
        </a:xfrm>
        <a:prstGeom prst="rect">
          <a:avLst/>
        </a:prstGeom>
        <a:solidFill>
          <a:schemeClr val="accent1">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b="0" kern="1200" smtClean="0">
              <a:latin typeface="Times New Roman" panose="02020603050405020304" pitchFamily="18" charset="0"/>
              <a:cs typeface="Times New Roman" panose="02020603050405020304" pitchFamily="18" charset="0"/>
            </a:rPr>
            <a:t>GT trong quan hệ phân vai</a:t>
          </a:r>
          <a:endParaRPr lang="en-US" sz="3200" kern="1200">
            <a:latin typeface="Times New Roman" panose="02020603050405020304" pitchFamily="18" charset="0"/>
            <a:cs typeface="Times New Roman" panose="02020603050405020304" pitchFamily="18" charset="0"/>
          </a:endParaRPr>
        </a:p>
      </dsp:txBody>
      <dsp:txXfrm>
        <a:off x="1535128" y="3487834"/>
        <a:ext cx="5780067" cy="696935"/>
      </dsp:txXfrm>
    </dsp:sp>
    <dsp:sp modelId="{A5ACB80B-5B0B-406D-83A6-DA866A794BF3}">
      <dsp:nvSpPr>
        <dsp:cNvPr id="0" name=""/>
        <dsp:cNvSpPr/>
      </dsp:nvSpPr>
      <dsp:spPr>
        <a:xfrm>
          <a:off x="1535128" y="4359003"/>
          <a:ext cx="5780067" cy="696935"/>
        </a:xfrm>
        <a:prstGeom prst="rect">
          <a:avLst/>
        </a:prstGeom>
        <a:solidFill>
          <a:srgbClr val="BD95D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b="0" kern="1200" smtClean="0">
              <a:latin typeface="Times New Roman" panose="02020603050405020304" pitchFamily="18" charset="0"/>
              <a:cs typeface="Times New Roman" panose="02020603050405020304" pitchFamily="18" charset="0"/>
            </a:rPr>
            <a:t>GT nghi thức – không nghi thức</a:t>
          </a:r>
          <a:endParaRPr lang="en-US" sz="3200" kern="1200">
            <a:latin typeface="Times New Roman" panose="02020603050405020304" pitchFamily="18" charset="0"/>
            <a:cs typeface="Times New Roman" panose="02020603050405020304" pitchFamily="18" charset="0"/>
          </a:endParaRPr>
        </a:p>
      </dsp:txBody>
      <dsp:txXfrm>
        <a:off x="1535128" y="4359003"/>
        <a:ext cx="5780067" cy="696935"/>
      </dsp:txXfrm>
    </dsp:sp>
    <dsp:sp modelId="{DC0E79DA-9BA2-4567-8499-0BBE503F4C49}">
      <dsp:nvSpPr>
        <dsp:cNvPr id="0" name=""/>
        <dsp:cNvSpPr/>
      </dsp:nvSpPr>
      <dsp:spPr>
        <a:xfrm>
          <a:off x="1535128" y="5230173"/>
          <a:ext cx="5780067" cy="696935"/>
        </a:xfrm>
        <a:prstGeom prst="rect">
          <a:avLst/>
        </a:prstGeom>
        <a:solidFill>
          <a:srgbClr val="6CB4A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smtClean="0">
              <a:latin typeface="Times New Roman" panose="02020603050405020304" pitchFamily="18" charset="0"/>
              <a:cs typeface="Times New Roman" panose="02020603050405020304" pitchFamily="18" charset="0"/>
            </a:rPr>
            <a:t>GT đối xứng – bổ sung</a:t>
          </a:r>
          <a:endParaRPr lang="en-US" sz="3200" kern="1200">
            <a:latin typeface="Times New Roman" panose="02020603050405020304" pitchFamily="18" charset="0"/>
            <a:cs typeface="Times New Roman" panose="02020603050405020304" pitchFamily="18" charset="0"/>
          </a:endParaRPr>
        </a:p>
      </dsp:txBody>
      <dsp:txXfrm>
        <a:off x="1535128" y="5230173"/>
        <a:ext cx="5780067" cy="6969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C61A1B-5482-43FC-A717-5D16DB702F4F}">
      <dsp:nvSpPr>
        <dsp:cNvPr id="0" name=""/>
        <dsp:cNvSpPr/>
      </dsp:nvSpPr>
      <dsp:spPr>
        <a:xfrm rot="5400000">
          <a:off x="658366" y="1006859"/>
          <a:ext cx="1562425" cy="193162"/>
        </a:xfrm>
        <a:prstGeom prst="rect">
          <a:avLst/>
        </a:prstGeom>
        <a:solidFill>
          <a:srgbClr val="CC6600"/>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8CF743DD-32ED-401D-9112-1A6687D26AC1}">
      <dsp:nvSpPr>
        <dsp:cNvPr id="0" name=""/>
        <dsp:cNvSpPr/>
      </dsp:nvSpPr>
      <dsp:spPr>
        <a:xfrm>
          <a:off x="1004818" y="0"/>
          <a:ext cx="2146250" cy="1287750"/>
        </a:xfrm>
        <a:prstGeom prst="roundRect">
          <a:avLst>
            <a:gd name="adj" fmla="val 10000"/>
          </a:avLst>
        </a:prstGeom>
        <a:solidFill>
          <a:srgbClr val="00B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vi-VN" sz="2600" kern="1200" smtClean="0">
              <a:latin typeface="Times New Roman" panose="02020603050405020304" pitchFamily="18" charset="0"/>
              <a:cs typeface="Times New Roman" panose="02020603050405020304" pitchFamily="18" charset="0"/>
            </a:rPr>
            <a:t>Môi trường ồn ào</a:t>
          </a:r>
          <a:endParaRPr lang="en-US" sz="2600" kern="1200">
            <a:latin typeface="Times New Roman" panose="02020603050405020304" pitchFamily="18" charset="0"/>
            <a:cs typeface="Times New Roman" panose="02020603050405020304" pitchFamily="18" charset="0"/>
          </a:endParaRPr>
        </a:p>
      </dsp:txBody>
      <dsp:txXfrm>
        <a:off x="1042535" y="37717"/>
        <a:ext cx="2070816" cy="1212316"/>
      </dsp:txXfrm>
    </dsp:sp>
    <dsp:sp modelId="{1E7DEF92-503E-4119-8D38-FF1408B27E11}">
      <dsp:nvSpPr>
        <dsp:cNvPr id="0" name=""/>
        <dsp:cNvSpPr/>
      </dsp:nvSpPr>
      <dsp:spPr>
        <a:xfrm rot="5400000">
          <a:off x="640245" y="2598426"/>
          <a:ext cx="1598666" cy="193162"/>
        </a:xfrm>
        <a:prstGeom prst="rect">
          <a:avLst/>
        </a:prstGeom>
        <a:solidFill>
          <a:srgbClr val="CC6600"/>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B8DBE6B0-5508-4511-882B-9495D3827B66}">
      <dsp:nvSpPr>
        <dsp:cNvPr id="0" name=""/>
        <dsp:cNvSpPr/>
      </dsp:nvSpPr>
      <dsp:spPr>
        <a:xfrm>
          <a:off x="1004818" y="1573447"/>
          <a:ext cx="2146250" cy="1287750"/>
        </a:xfrm>
        <a:prstGeom prst="roundRect">
          <a:avLst>
            <a:gd name="adj" fmla="val 10000"/>
          </a:avLst>
        </a:prstGeom>
        <a:solidFill>
          <a:srgbClr val="6666FF"/>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vi-VN" sz="2600" kern="1200" smtClean="0">
              <a:latin typeface="Times New Roman" panose="02020603050405020304" pitchFamily="18" charset="0"/>
              <a:cs typeface="Times New Roman" panose="02020603050405020304" pitchFamily="18" charset="0"/>
            </a:rPr>
            <a:t>Sử dụng các ký hiệu không rõ ràng</a:t>
          </a:r>
          <a:endParaRPr lang="en-US" sz="2600" kern="1200">
            <a:latin typeface="Times New Roman" panose="02020603050405020304" pitchFamily="18" charset="0"/>
            <a:cs typeface="Times New Roman" panose="02020603050405020304" pitchFamily="18" charset="0"/>
          </a:endParaRPr>
        </a:p>
      </dsp:txBody>
      <dsp:txXfrm>
        <a:off x="1042535" y="1611164"/>
        <a:ext cx="2070816" cy="1212316"/>
      </dsp:txXfrm>
    </dsp:sp>
    <dsp:sp modelId="{3DA89D7C-DD0C-4EE3-95B4-C27569A9651E}">
      <dsp:nvSpPr>
        <dsp:cNvPr id="0" name=""/>
        <dsp:cNvSpPr/>
      </dsp:nvSpPr>
      <dsp:spPr>
        <a:xfrm rot="39856">
          <a:off x="1439483" y="3425297"/>
          <a:ext cx="2849193" cy="193162"/>
        </a:xfrm>
        <a:prstGeom prst="rect">
          <a:avLst/>
        </a:prstGeom>
        <a:solidFill>
          <a:srgbClr val="CC6600"/>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2A8A8520-AC68-42E8-902F-9C4E1B16A00A}">
      <dsp:nvSpPr>
        <dsp:cNvPr id="0" name=""/>
        <dsp:cNvSpPr/>
      </dsp:nvSpPr>
      <dsp:spPr>
        <a:xfrm>
          <a:off x="1004818" y="3183134"/>
          <a:ext cx="2146250" cy="1287750"/>
        </a:xfrm>
        <a:prstGeom prst="roundRect">
          <a:avLst>
            <a:gd name="adj" fmla="val 10000"/>
          </a:avLst>
        </a:prstGeom>
        <a:solidFill>
          <a:srgbClr val="6600CC"/>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vi-VN" sz="2600" kern="1200" smtClean="0">
              <a:latin typeface="Times New Roman" panose="02020603050405020304" pitchFamily="18" charset="0"/>
              <a:cs typeface="Times New Roman" panose="02020603050405020304" pitchFamily="18" charset="0"/>
            </a:rPr>
            <a:t>Các kênh truyền thông hoạt động kém hiệu quả</a:t>
          </a:r>
          <a:endParaRPr lang="en-US" sz="2600" kern="1200">
            <a:latin typeface="Times New Roman" panose="02020603050405020304" pitchFamily="18" charset="0"/>
            <a:cs typeface="Times New Roman" panose="02020603050405020304" pitchFamily="18" charset="0"/>
          </a:endParaRPr>
        </a:p>
      </dsp:txBody>
      <dsp:txXfrm>
        <a:off x="1042535" y="3220851"/>
        <a:ext cx="2070816" cy="1212316"/>
      </dsp:txXfrm>
    </dsp:sp>
    <dsp:sp modelId="{84CF4CD0-08C0-4718-A6F3-F46E0933FB47}">
      <dsp:nvSpPr>
        <dsp:cNvPr id="0" name=""/>
        <dsp:cNvSpPr/>
      </dsp:nvSpPr>
      <dsp:spPr>
        <a:xfrm rot="16200000">
          <a:off x="3475487" y="2617697"/>
          <a:ext cx="1637208" cy="193162"/>
        </a:xfrm>
        <a:prstGeom prst="rect">
          <a:avLst/>
        </a:prstGeom>
        <a:solidFill>
          <a:srgbClr val="CC6600"/>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7FB8066E-BD28-44FA-AFD5-82608BC31B2E}">
      <dsp:nvSpPr>
        <dsp:cNvPr id="0" name=""/>
        <dsp:cNvSpPr/>
      </dsp:nvSpPr>
      <dsp:spPr>
        <a:xfrm>
          <a:off x="3859331" y="3221677"/>
          <a:ext cx="2146250" cy="1287750"/>
        </a:xfrm>
        <a:prstGeom prst="roundRect">
          <a:avLst>
            <a:gd name="adj" fmla="val 10000"/>
          </a:avLst>
        </a:prstGeom>
        <a:solidFill>
          <a:srgbClr val="92D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vi-VN" sz="2600" kern="1200" smtClean="0">
              <a:latin typeface="Times New Roman" panose="02020603050405020304" pitchFamily="18" charset="0"/>
              <a:cs typeface="Times New Roman" panose="02020603050405020304" pitchFamily="18" charset="0"/>
            </a:rPr>
            <a:t>Các định kiến, thành kiến </a:t>
          </a:r>
          <a:endParaRPr lang="en-US" sz="2600" kern="1200">
            <a:latin typeface="Times New Roman" panose="02020603050405020304" pitchFamily="18" charset="0"/>
            <a:cs typeface="Times New Roman" panose="02020603050405020304" pitchFamily="18" charset="0"/>
          </a:endParaRPr>
        </a:p>
      </dsp:txBody>
      <dsp:txXfrm>
        <a:off x="3897048" y="3259394"/>
        <a:ext cx="2070816" cy="1212316"/>
      </dsp:txXfrm>
    </dsp:sp>
    <dsp:sp modelId="{DF8ECA7E-C1ED-4572-949E-C0C9D267BAB1}">
      <dsp:nvSpPr>
        <dsp:cNvPr id="0" name=""/>
        <dsp:cNvSpPr/>
      </dsp:nvSpPr>
      <dsp:spPr>
        <a:xfrm rot="16200000">
          <a:off x="3512879" y="1006859"/>
          <a:ext cx="1562425" cy="193162"/>
        </a:xfrm>
        <a:prstGeom prst="rect">
          <a:avLst/>
        </a:prstGeom>
        <a:solidFill>
          <a:srgbClr val="CC6600"/>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9292B4F2-4752-453B-B9F6-329376805C55}">
      <dsp:nvSpPr>
        <dsp:cNvPr id="0" name=""/>
        <dsp:cNvSpPr/>
      </dsp:nvSpPr>
      <dsp:spPr>
        <a:xfrm>
          <a:off x="3859331" y="1573447"/>
          <a:ext cx="2146250" cy="1287750"/>
        </a:xfrm>
        <a:prstGeom prst="roundRect">
          <a:avLst>
            <a:gd name="adj" fmla="val 10000"/>
          </a:avLst>
        </a:prstGeom>
        <a:solidFill>
          <a:srgbClr val="00B0F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vi-VN" sz="2600" kern="1200" smtClean="0">
              <a:latin typeface="Times New Roman" panose="02020603050405020304" pitchFamily="18" charset="0"/>
              <a:cs typeface="Times New Roman" panose="02020603050405020304" pitchFamily="18" charset="0"/>
            </a:rPr>
            <a:t>Sự nhận định vội vã</a:t>
          </a:r>
          <a:endParaRPr lang="en-US" sz="2600" kern="1200">
            <a:latin typeface="Times New Roman" panose="02020603050405020304" pitchFamily="18" charset="0"/>
            <a:cs typeface="Times New Roman" panose="02020603050405020304" pitchFamily="18" charset="0"/>
          </a:endParaRPr>
        </a:p>
      </dsp:txBody>
      <dsp:txXfrm>
        <a:off x="3897048" y="1611164"/>
        <a:ext cx="2070816" cy="1212316"/>
      </dsp:txXfrm>
    </dsp:sp>
    <dsp:sp modelId="{D3ED3D82-2F82-45D6-9CFB-95FE7899D811}">
      <dsp:nvSpPr>
        <dsp:cNvPr id="0" name=""/>
        <dsp:cNvSpPr/>
      </dsp:nvSpPr>
      <dsp:spPr>
        <a:xfrm>
          <a:off x="3859331" y="0"/>
          <a:ext cx="2146250" cy="1287750"/>
        </a:xfrm>
        <a:prstGeom prst="roundRect">
          <a:avLst>
            <a:gd name="adj" fmla="val 10000"/>
          </a:avLst>
        </a:prstGeom>
        <a:solidFill>
          <a:srgbClr val="FFC00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vi-VN" sz="2600" kern="1200" smtClean="0">
              <a:latin typeface="Times New Roman" panose="02020603050405020304" pitchFamily="18" charset="0"/>
              <a:cs typeface="Times New Roman" panose="02020603050405020304" pitchFamily="18" charset="0"/>
            </a:rPr>
            <a:t>Không tập trung chú ý</a:t>
          </a:r>
          <a:endParaRPr lang="en-US" sz="2600" kern="1200">
            <a:latin typeface="Times New Roman" panose="02020603050405020304" pitchFamily="18" charset="0"/>
            <a:cs typeface="Times New Roman" panose="02020603050405020304" pitchFamily="18" charset="0"/>
          </a:endParaRPr>
        </a:p>
      </dsp:txBody>
      <dsp:txXfrm>
        <a:off x="3897048" y="37717"/>
        <a:ext cx="2070816" cy="121231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2291676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3317134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Slide Image Placeholder 1"/>
          <p:cNvSpPr>
            <a:spLocks noGrp="1" noRot="1" noChangeAspect="1" noChangeArrowheads="1" noTextEdit="1"/>
          </p:cNvSpPr>
          <p:nvPr>
            <p:ph type="sldImg" idx="4294967295"/>
          </p:nvPr>
        </p:nvSpPr>
        <p:spPr bwMode="auto">
          <a:ln>
            <a:solidFill>
              <a:srgbClr val="000000"/>
            </a:solidFill>
            <a:miter lim="800000"/>
            <a:headEnd/>
            <a:tailEnd/>
          </a:ln>
        </p:spPr>
      </p:sp>
      <p:sp>
        <p:nvSpPr>
          <p:cNvPr id="124930" name="Notes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24931"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0E5EDC5-21A9-40B7-ABEC-72BD00E8AB09}"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586882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Slide Image Placeholder 1"/>
          <p:cNvSpPr>
            <a:spLocks noGrp="1" noRot="1" noChangeAspect="1" noChangeArrowheads="1" noTextEdit="1"/>
          </p:cNvSpPr>
          <p:nvPr>
            <p:ph type="sldImg" idx="4294967295"/>
          </p:nvPr>
        </p:nvSpPr>
        <p:spPr bwMode="auto">
          <a:ln>
            <a:solidFill>
              <a:srgbClr val="000000"/>
            </a:solidFill>
            <a:miter lim="800000"/>
            <a:headEnd/>
            <a:tailEnd/>
          </a:ln>
        </p:spPr>
      </p:sp>
      <p:sp>
        <p:nvSpPr>
          <p:cNvPr id="126978" name="Notes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26979"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7CDAAD0-1450-4A6E-A416-4318DDB63C2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983754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579048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336828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116142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217863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673947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994918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10863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87467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698093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812385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244055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356232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703493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348407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723545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509353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124773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257854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625942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525199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338449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321941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803397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947313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416448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47256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889565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2923067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182983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836334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503050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1A6A1D-163E-4350-BB5F-B769E8F1E2FB}" type="slidenum">
              <a:rPr lang="en-US"/>
              <a:pPr>
                <a:defRPr/>
              </a:pPr>
              <a:t>‹#›</a:t>
            </a:fld>
            <a:endParaRPr lang="en-US"/>
          </a:p>
        </p:txBody>
      </p:sp>
    </p:spTree>
    <p:extLst>
      <p:ext uri="{BB962C8B-B14F-4D97-AF65-F5344CB8AC3E}">
        <p14:creationId xmlns:p14="http://schemas.microsoft.com/office/powerpoint/2010/main" val="1983163242"/>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9DBECD-7005-408F-9AB5-FE16C9BEBEA7}" type="slidenum">
              <a:rPr lang="en-US"/>
              <a:pPr>
                <a:defRPr/>
              </a:pPr>
              <a:t>‹#›</a:t>
            </a:fld>
            <a:endParaRPr lang="en-US"/>
          </a:p>
        </p:txBody>
      </p:sp>
    </p:spTree>
    <p:extLst>
      <p:ext uri="{BB962C8B-B14F-4D97-AF65-F5344CB8AC3E}">
        <p14:creationId xmlns:p14="http://schemas.microsoft.com/office/powerpoint/2010/main" val="1132674566"/>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ABCFDE-D17F-4385-8382-8F8EB449C984}" type="slidenum">
              <a:rPr lang="en-US"/>
              <a:pPr>
                <a:defRPr/>
              </a:pPr>
              <a:t>‹#›</a:t>
            </a:fld>
            <a:endParaRPr lang="en-US"/>
          </a:p>
        </p:txBody>
      </p:sp>
    </p:spTree>
    <p:extLst>
      <p:ext uri="{BB962C8B-B14F-4D97-AF65-F5344CB8AC3E}">
        <p14:creationId xmlns:p14="http://schemas.microsoft.com/office/powerpoint/2010/main" val="1299777707"/>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173E71-8C29-43C2-B3BD-C192866981E8}" type="slidenum">
              <a:rPr lang="en-US"/>
              <a:pPr>
                <a:defRPr/>
              </a:pPr>
              <a:t>‹#›</a:t>
            </a:fld>
            <a:endParaRPr lang="en-US"/>
          </a:p>
        </p:txBody>
      </p:sp>
    </p:spTree>
    <p:extLst>
      <p:ext uri="{BB962C8B-B14F-4D97-AF65-F5344CB8AC3E}">
        <p14:creationId xmlns:p14="http://schemas.microsoft.com/office/powerpoint/2010/main" val="2877145297"/>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B04777-5597-4B00-AB72-F9B712C87FCF}" type="slidenum">
              <a:rPr lang="en-US"/>
              <a:pPr>
                <a:defRPr/>
              </a:pPr>
              <a:t>‹#›</a:t>
            </a:fld>
            <a:endParaRPr lang="en-US"/>
          </a:p>
        </p:txBody>
      </p:sp>
    </p:spTree>
    <p:extLst>
      <p:ext uri="{BB962C8B-B14F-4D97-AF65-F5344CB8AC3E}">
        <p14:creationId xmlns:p14="http://schemas.microsoft.com/office/powerpoint/2010/main" val="4105709258"/>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B6F647-A774-46EF-B426-6D29282D1B07}" type="slidenum">
              <a:rPr lang="en-US"/>
              <a:pPr>
                <a:defRPr/>
              </a:pPr>
              <a:t>‹#›</a:t>
            </a:fld>
            <a:endParaRPr lang="en-US"/>
          </a:p>
        </p:txBody>
      </p:sp>
    </p:spTree>
    <p:extLst>
      <p:ext uri="{BB962C8B-B14F-4D97-AF65-F5344CB8AC3E}">
        <p14:creationId xmlns:p14="http://schemas.microsoft.com/office/powerpoint/2010/main" val="2726577141"/>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E404B65-D486-41AE-93B8-44A64C4BF063}" type="slidenum">
              <a:rPr lang="en-US"/>
              <a:pPr>
                <a:defRPr/>
              </a:pPr>
              <a:t>‹#›</a:t>
            </a:fld>
            <a:endParaRPr lang="en-US"/>
          </a:p>
        </p:txBody>
      </p:sp>
    </p:spTree>
    <p:extLst>
      <p:ext uri="{BB962C8B-B14F-4D97-AF65-F5344CB8AC3E}">
        <p14:creationId xmlns:p14="http://schemas.microsoft.com/office/powerpoint/2010/main" val="3542754524"/>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046A8F-46F4-4F8D-86DB-FF24AF20B455}" type="slidenum">
              <a:rPr lang="en-US"/>
              <a:pPr>
                <a:defRPr/>
              </a:pPr>
              <a:t>‹#›</a:t>
            </a:fld>
            <a:endParaRPr lang="en-US"/>
          </a:p>
        </p:txBody>
      </p:sp>
    </p:spTree>
    <p:extLst>
      <p:ext uri="{BB962C8B-B14F-4D97-AF65-F5344CB8AC3E}">
        <p14:creationId xmlns:p14="http://schemas.microsoft.com/office/powerpoint/2010/main" val="511409760"/>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85028E-1FE2-404D-A1BD-569C753D95CF}" type="slidenum">
              <a:rPr lang="en-US"/>
              <a:pPr>
                <a:defRPr/>
              </a:pPr>
              <a:t>‹#›</a:t>
            </a:fld>
            <a:endParaRPr lang="en-US"/>
          </a:p>
        </p:txBody>
      </p:sp>
    </p:spTree>
    <p:extLst>
      <p:ext uri="{BB962C8B-B14F-4D97-AF65-F5344CB8AC3E}">
        <p14:creationId xmlns:p14="http://schemas.microsoft.com/office/powerpoint/2010/main" val="2036092475"/>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6AE1A8-28BF-4B13-BFB3-C1CD4A6EB7F2}" type="slidenum">
              <a:rPr lang="en-US"/>
              <a:pPr>
                <a:defRPr/>
              </a:pPr>
              <a:t>‹#›</a:t>
            </a:fld>
            <a:endParaRPr lang="en-US"/>
          </a:p>
        </p:txBody>
      </p:sp>
    </p:spTree>
    <p:extLst>
      <p:ext uri="{BB962C8B-B14F-4D97-AF65-F5344CB8AC3E}">
        <p14:creationId xmlns:p14="http://schemas.microsoft.com/office/powerpoint/2010/main" val="3937032803"/>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263163-2CD2-45B3-B74E-51EE410EB978}" type="slidenum">
              <a:rPr lang="en-US"/>
              <a:pPr>
                <a:defRPr/>
              </a:pPr>
              <a:t>‹#›</a:t>
            </a:fld>
            <a:endParaRPr lang="en-US"/>
          </a:p>
        </p:txBody>
      </p:sp>
    </p:spTree>
    <p:extLst>
      <p:ext uri="{BB962C8B-B14F-4D97-AF65-F5344CB8AC3E}">
        <p14:creationId xmlns:p14="http://schemas.microsoft.com/office/powerpoint/2010/main" val="297977580"/>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066800" y="1981200"/>
            <a:ext cx="7086600" cy="1470025"/>
          </a:xfrm>
        </p:spPr>
        <p:txBody>
          <a:bodyPr/>
          <a:lstStyle>
            <a:lvl1pPr>
              <a:defRPr>
                <a:solidFill>
                  <a:schemeClr val="tx1"/>
                </a:solidFill>
              </a:defRPr>
            </a:lvl1pPr>
          </a:lstStyle>
          <a:p>
            <a:r>
              <a:rPr lang="en-US" noProof="1" smtClean="0"/>
              <a:t>Click to edit Master title style</a:t>
            </a:r>
            <a:endParaRPr lang="en-US" noProof="1"/>
          </a:p>
        </p:txBody>
      </p:sp>
      <p:sp>
        <p:nvSpPr>
          <p:cNvPr id="3075" name="Rectangle 3"/>
          <p:cNvSpPr>
            <a:spLocks noGrp="1" noChangeArrowheads="1"/>
          </p:cNvSpPr>
          <p:nvPr>
            <p:ph type="subTitle" idx="1"/>
          </p:nvPr>
        </p:nvSpPr>
        <p:spPr>
          <a:xfrm>
            <a:off x="1066800" y="3733800"/>
            <a:ext cx="7086600" cy="1752600"/>
          </a:xfrm>
        </p:spPr>
        <p:txBody>
          <a:bodyPr/>
          <a:lstStyle>
            <a:lvl1pPr marL="0" indent="0" algn="ctr">
              <a:buFontTx/>
              <a:buNone/>
              <a:defRPr>
                <a:solidFill>
                  <a:schemeClr val="tx1"/>
                </a:solidFill>
              </a:defRPr>
            </a:lvl1pPr>
          </a:lstStyle>
          <a:p>
            <a:r>
              <a:rPr lang="en-US" noProof="1" smtClean="0"/>
              <a:t>Click to edit Master subtitle style</a:t>
            </a:r>
            <a:endParaRPr lang="en-US" noProof="1"/>
          </a:p>
        </p:txBody>
      </p:sp>
      <p:sp>
        <p:nvSpPr>
          <p:cNvPr id="4" name="Rectangle 4"/>
          <p:cNvSpPr>
            <a:spLocks noGrp="1" noChangeArrowheads="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61E4E542-0E76-4F81-87AB-4E8EBAB9E69E}"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65B2542-9EDE-4124-8024-071816D8E7A8}"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007259411"/>
      </p:ext>
    </p:extLst>
  </p:cSld>
  <p:clrMapOvr>
    <a:masterClrMapping/>
  </p:clrMapOvr>
  <p:transition spd="slow">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Content Placeholder 2"/>
          <p:cNvSpPr>
            <a:spLocks noGrp="1"/>
          </p:cNvSpPr>
          <p:nvPr>
            <p:ph idx="1"/>
          </p:nvPr>
        </p:nvSpPr>
        <p:spPr/>
        <p:txBody>
          <a:body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2CEB48A-015D-4013-AF0A-727DCADF8BD2}"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46367356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noProof="1" smtClean="0"/>
              <a:t>Click to edit Master title style</a:t>
            </a:r>
            <a:endParaRPr lang="en-US" noProof="1"/>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noProof="1"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EB386F-983F-4518-8BFC-62CEF458A7F1}"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13369845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Content Placeholder 2"/>
          <p:cNvSpPr>
            <a:spLocks noGrp="1"/>
          </p:cNvSpPr>
          <p:nvPr>
            <p:ph sz="half" idx="1"/>
          </p:nvPr>
        </p:nvSpPr>
        <p:spPr>
          <a:xfrm>
            <a:off x="457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Content Placeholder 3"/>
          <p:cNvSpPr>
            <a:spLocks noGrp="1"/>
          </p:cNvSpPr>
          <p:nvPr>
            <p:ph sz="half" idx="2"/>
          </p:nvPr>
        </p:nvSpPr>
        <p:spPr>
          <a:xfrm>
            <a:off x="4648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A600F50-432A-4018-8950-DC137DBAE424}"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24569328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noProof="1" smtClean="0"/>
              <a:t>Click to edit Master title style</a:t>
            </a:r>
            <a:endParaRPr lang="en-US" noProof="1"/>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2F1A015-7082-43ED-98A8-FB96C4F9DEC7}"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87442749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D6289D1-A758-4D74-8E4A-15F3BBA071A7}"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55734236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F5C389B-237A-4BEC-BD80-CBE4BF9E813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56788750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noProof="1" smtClean="0"/>
              <a:t>Click to edit Master title style</a:t>
            </a:r>
            <a:endParaRPr lang="en-US" noProof="1"/>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7DB3947-8817-49EC-8DC7-E268337EA21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59833933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noProof="1" smtClean="0"/>
              <a:t>Click to edit Master title style</a:t>
            </a:r>
            <a:endParaRPr lang="en-US" noProof="1"/>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CCFA5F5-AEEE-48E3-8388-09B0CA80EB3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2072128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Vertical Text Placeholder 2"/>
          <p:cNvSpPr>
            <a:spLocks noGrp="1"/>
          </p:cNvSpPr>
          <p:nvPr>
            <p:ph type="body" orient="vert" idx="1"/>
          </p:nvPr>
        </p:nvSpPr>
        <p:spPr/>
        <p:txBody>
          <a:bodyPr vert="eaVert"/>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4E38DA-9D3A-4C43-99EF-5E3430E6D891}"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64203470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0075"/>
            <a:ext cx="2057400" cy="5526088"/>
          </a:xfrm>
        </p:spPr>
        <p:txBody>
          <a:bodyPr vert="eaVert"/>
          <a:lstStyle/>
          <a:p>
            <a:r>
              <a:rPr lang="en-US" noProof="1" smtClean="0"/>
              <a:t>Click to edit Master title style</a:t>
            </a:r>
            <a:endParaRPr lang="en-US" noProof="1"/>
          </a:p>
        </p:txBody>
      </p:sp>
      <p:sp>
        <p:nvSpPr>
          <p:cNvPr id="3" name="Vertical Text Placeholder 2"/>
          <p:cNvSpPr>
            <a:spLocks noGrp="1"/>
          </p:cNvSpPr>
          <p:nvPr>
            <p:ph type="body" orient="vert" idx="1"/>
          </p:nvPr>
        </p:nvSpPr>
        <p:spPr>
          <a:xfrm>
            <a:off x="457200" y="600075"/>
            <a:ext cx="6019800" cy="5526088"/>
          </a:xfrm>
        </p:spPr>
        <p:txBody>
          <a:bodyPr vert="eaVert"/>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3E756B5-17D5-4EE2-96C0-959FC53EF0DA}"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8555868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066800" y="1981200"/>
            <a:ext cx="7086600" cy="1470025"/>
          </a:xfrm>
        </p:spPr>
        <p:txBody>
          <a:bodyPr/>
          <a:lstStyle>
            <a:lvl1pPr>
              <a:defRPr>
                <a:solidFill>
                  <a:schemeClr val="tx1"/>
                </a:solidFill>
              </a:defRPr>
            </a:lvl1pPr>
          </a:lstStyle>
          <a:p>
            <a:r>
              <a:rPr lang="en-US" noProof="1" smtClean="0"/>
              <a:t>Click to edit Master title style</a:t>
            </a:r>
            <a:endParaRPr lang="en-US" noProof="1"/>
          </a:p>
        </p:txBody>
      </p:sp>
      <p:sp>
        <p:nvSpPr>
          <p:cNvPr id="3075" name="Rectangle 3"/>
          <p:cNvSpPr>
            <a:spLocks noGrp="1" noChangeArrowheads="1"/>
          </p:cNvSpPr>
          <p:nvPr>
            <p:ph type="subTitle" idx="1"/>
          </p:nvPr>
        </p:nvSpPr>
        <p:spPr>
          <a:xfrm>
            <a:off x="1066800" y="3733800"/>
            <a:ext cx="7086600" cy="1752600"/>
          </a:xfrm>
        </p:spPr>
        <p:txBody>
          <a:bodyPr/>
          <a:lstStyle>
            <a:lvl1pPr marL="0" indent="0" algn="ctr">
              <a:buFontTx/>
              <a:buNone/>
              <a:defRPr>
                <a:solidFill>
                  <a:schemeClr val="tx1"/>
                </a:solidFill>
              </a:defRPr>
            </a:lvl1pPr>
          </a:lstStyle>
          <a:p>
            <a:r>
              <a:rPr lang="en-US" noProof="1" smtClean="0"/>
              <a:t>Click to edit Master subtitle style</a:t>
            </a:r>
            <a:endParaRPr lang="en-US" noProof="1"/>
          </a:p>
        </p:txBody>
      </p:sp>
      <p:sp>
        <p:nvSpPr>
          <p:cNvPr id="4" name="Rectangle 4"/>
          <p:cNvSpPr>
            <a:spLocks noGrp="1" noChangeArrowheads="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61E4E542-0E76-4F81-87AB-4E8EBAB9E69E}"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65B2542-9EDE-4124-8024-071816D8E7A8}"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5528477"/>
      </p:ext>
    </p:extLst>
  </p:cSld>
  <p:clrMapOvr>
    <a:masterClrMapping/>
  </p:clrMapOvr>
  <p:transition spd="slow">
    <p:split orient="vert"/>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Content Placeholder 2"/>
          <p:cNvSpPr>
            <a:spLocks noGrp="1"/>
          </p:cNvSpPr>
          <p:nvPr>
            <p:ph idx="1"/>
          </p:nvPr>
        </p:nvSpPr>
        <p:spPr/>
        <p:txBody>
          <a:body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2CEB48A-015D-4013-AF0A-727DCADF8BD2}"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6443984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noProof="1" smtClean="0"/>
              <a:t>Click to edit Master title style</a:t>
            </a:r>
            <a:endParaRPr lang="en-US" noProof="1"/>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noProof="1"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EB386F-983F-4518-8BFC-62CEF458A7F1}"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423237353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Content Placeholder 2"/>
          <p:cNvSpPr>
            <a:spLocks noGrp="1"/>
          </p:cNvSpPr>
          <p:nvPr>
            <p:ph sz="half" idx="1"/>
          </p:nvPr>
        </p:nvSpPr>
        <p:spPr>
          <a:xfrm>
            <a:off x="457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Content Placeholder 3"/>
          <p:cNvSpPr>
            <a:spLocks noGrp="1"/>
          </p:cNvSpPr>
          <p:nvPr>
            <p:ph sz="half" idx="2"/>
          </p:nvPr>
        </p:nvSpPr>
        <p:spPr>
          <a:xfrm>
            <a:off x="4648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A600F50-432A-4018-8950-DC137DBAE424}"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94868786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noProof="1" smtClean="0"/>
              <a:t>Click to edit Master title style</a:t>
            </a:r>
            <a:endParaRPr lang="en-US" noProof="1"/>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2F1A015-7082-43ED-98A8-FB96C4F9DEC7}"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04196244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D6289D1-A758-4D74-8E4A-15F3BBA071A7}"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80855273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F5C389B-237A-4BEC-BD80-CBE4BF9E813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60562382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noProof="1" smtClean="0"/>
              <a:t>Click to edit Master title style</a:t>
            </a:r>
            <a:endParaRPr lang="en-US" noProof="1"/>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7DB3947-8817-49EC-8DC7-E268337EA21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92392082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noProof="1" smtClean="0"/>
              <a:t>Click to edit Master title style</a:t>
            </a:r>
            <a:endParaRPr lang="en-US" noProof="1"/>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CCFA5F5-AEEE-48E3-8388-09B0CA80EB3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5684833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Vertical Text Placeholder 2"/>
          <p:cNvSpPr>
            <a:spLocks noGrp="1"/>
          </p:cNvSpPr>
          <p:nvPr>
            <p:ph type="body" orient="vert" idx="1"/>
          </p:nvPr>
        </p:nvSpPr>
        <p:spPr/>
        <p:txBody>
          <a:bodyPr vert="eaVert"/>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4E38DA-9D3A-4C43-99EF-5E3430E6D891}"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417133912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0075"/>
            <a:ext cx="2057400" cy="5526088"/>
          </a:xfrm>
        </p:spPr>
        <p:txBody>
          <a:bodyPr vert="eaVert"/>
          <a:lstStyle/>
          <a:p>
            <a:r>
              <a:rPr lang="en-US" noProof="1" smtClean="0"/>
              <a:t>Click to edit Master title style</a:t>
            </a:r>
            <a:endParaRPr lang="en-US" noProof="1"/>
          </a:p>
        </p:txBody>
      </p:sp>
      <p:sp>
        <p:nvSpPr>
          <p:cNvPr id="3" name="Vertical Text Placeholder 2"/>
          <p:cNvSpPr>
            <a:spLocks noGrp="1"/>
          </p:cNvSpPr>
          <p:nvPr>
            <p:ph type="body" orient="vert" idx="1"/>
          </p:nvPr>
        </p:nvSpPr>
        <p:spPr>
          <a:xfrm>
            <a:off x="457200" y="600075"/>
            <a:ext cx="6019800" cy="5526088"/>
          </a:xfrm>
        </p:spPr>
        <p:txBody>
          <a:bodyPr vert="eaVert"/>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3E756B5-17D5-4EE2-96C0-959FC53EF0DA}"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44231453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681559440"/>
      </p:ext>
    </p:extLst>
  </p:cSld>
  <p:clrMapOvr>
    <a:masterClrMapping/>
  </p:clrMapOvr>
  <p:transition spd="slow"/>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181769580"/>
      </p:ext>
    </p:extLst>
  </p:cSld>
  <p:clrMapOvr>
    <a:masterClrMapping/>
  </p:clrMapOvr>
  <p:transition spd="slow"/>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705566311"/>
      </p:ext>
    </p:extLst>
  </p:cSld>
  <p:clrMapOvr>
    <a:masterClrMapping/>
  </p:clrMapOvr>
  <p:transition spd="slow"/>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740767690"/>
      </p:ext>
    </p:extLst>
  </p:cSld>
  <p:clrMapOvr>
    <a:masterClrMapping/>
  </p:clrMapOvr>
  <p:transition spd="slow"/>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54974438"/>
      </p:ext>
    </p:extLst>
  </p:cSld>
  <p:clrMapOvr>
    <a:masterClrMapping/>
  </p:clrMapOvr>
  <p:transition spd="slow"/>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526881600"/>
      </p:ext>
    </p:extLst>
  </p:cSld>
  <p:clrMapOvr>
    <a:masterClrMapping/>
  </p:clrMapOvr>
  <p:transition spd="slow"/>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243027766"/>
      </p:ext>
    </p:extLst>
  </p:cSld>
  <p:clrMapOvr>
    <a:masterClrMapping/>
  </p:clrMapOvr>
  <p:transition spd="slow"/>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248849229"/>
      </p:ext>
    </p:extLst>
  </p:cSld>
  <p:clrMapOvr>
    <a:masterClrMapping/>
  </p:clrMapOvr>
  <p:transition spd="slow"/>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665764053"/>
      </p:ext>
    </p:extLst>
  </p:cSld>
  <p:clrMapOvr>
    <a:masterClrMapping/>
  </p:clrMapOvr>
  <p:transition spd="slow"/>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588591168"/>
      </p:ext>
    </p:extLst>
  </p:cSld>
  <p:clrMapOvr>
    <a:masterClrMapping/>
  </p:clrMapOvr>
  <p:transition spd="slow"/>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303846410"/>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2.jpe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3.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image" Target="../media/image4.jpeg"/><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6.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a:defRPr/>
            </a:pPr>
            <a:fld id="{004E5336-7935-4EF7-BA1B-F3717DF4723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idx="4294967295"/>
          </p:nvPr>
        </p:nvSpPr>
        <p:spPr bwMode="auto">
          <a:xfrm>
            <a:off x="457200" y="600075"/>
            <a:ext cx="8229600"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4294967295"/>
          </p:nvPr>
        </p:nvSpPr>
        <p:spPr bwMode="auto">
          <a:xfrm>
            <a:off x="457200" y="1752600"/>
            <a:ext cx="82296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defRPr sz="1400">
                <a:ea typeface="SimSun"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ctr">
              <a:defRPr sz="1400">
                <a:ea typeface="SimSun"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a:defRPr sz="1400">
                <a:ea typeface="SimSun" panose="02010600030101010101" pitchFamily="2" charset="-122"/>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ECE17F9-DF79-4566-A07E-0CC2EA03E2EC}"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037963831"/>
      </p:ext>
    </p:extLst>
  </p:cSld>
  <p:clrMap bg1="lt1" tx1="dk1" bg2="lt2" tx2="dk2" accent1="accent1" accent2="accent2" accent3="accent3" accent4="accent4" accent5="accent5" accent6="accent6" hlink="hlink" folHlink="folHlink"/>
  <p:sldLayoutIdLst>
    <p:sldLayoutId id="2147484442" r:id="rId1"/>
    <p:sldLayoutId id="2147484443" r:id="rId2"/>
    <p:sldLayoutId id="2147484444" r:id="rId3"/>
    <p:sldLayoutId id="2147484445" r:id="rId4"/>
    <p:sldLayoutId id="2147484446" r:id="rId5"/>
    <p:sldLayoutId id="2147484447" r:id="rId6"/>
    <p:sldLayoutId id="2147484448" r:id="rId7"/>
    <p:sldLayoutId id="2147484449" r:id="rId8"/>
    <p:sldLayoutId id="2147484450" r:id="rId9"/>
    <p:sldLayoutId id="2147484451" r:id="rId10"/>
    <p:sldLayoutId id="2147484452" r:id="rId11"/>
  </p:sldLayoutIdLst>
  <p:hf sldNum="0" hdr="0" ftr="0"/>
  <p:txStyles>
    <p:titleStyle>
      <a:lvl1pPr algn="ctr" rtl="0" fontAlgn="base">
        <a:spcBef>
          <a:spcPct val="0"/>
        </a:spcBef>
        <a:spcAft>
          <a:spcPct val="0"/>
        </a:spcAft>
        <a:defRPr sz="4400">
          <a:solidFill>
            <a:schemeClr val="tx1"/>
          </a:solidFill>
          <a:latin typeface="+mj-lt"/>
          <a:ea typeface="+mj-ea"/>
          <a:cs typeface="+mj-cs"/>
        </a:defRPr>
      </a:lvl1pPr>
      <a:lvl2pPr algn="ctr" rtl="0" fontAlgn="base">
        <a:spcBef>
          <a:spcPct val="0"/>
        </a:spcBef>
        <a:spcAft>
          <a:spcPct val="0"/>
        </a:spcAft>
        <a:defRPr sz="4400">
          <a:solidFill>
            <a:schemeClr val="tx1"/>
          </a:solidFill>
          <a:latin typeface="Arial" panose="020B0604020202020204" pitchFamily="34" charset="0"/>
        </a:defRPr>
      </a:lvl2pPr>
      <a:lvl3pPr algn="ctr" rtl="0" fontAlgn="base">
        <a:spcBef>
          <a:spcPct val="0"/>
        </a:spcBef>
        <a:spcAft>
          <a:spcPct val="0"/>
        </a:spcAft>
        <a:defRPr sz="4400">
          <a:solidFill>
            <a:schemeClr val="tx1"/>
          </a:solidFill>
          <a:latin typeface="Arial" panose="020B0604020202020204" pitchFamily="34" charset="0"/>
        </a:defRPr>
      </a:lvl3pPr>
      <a:lvl4pPr algn="ctr" rtl="0" fontAlgn="base">
        <a:spcBef>
          <a:spcPct val="0"/>
        </a:spcBef>
        <a:spcAft>
          <a:spcPct val="0"/>
        </a:spcAft>
        <a:defRPr sz="4400">
          <a:solidFill>
            <a:schemeClr val="tx1"/>
          </a:solidFill>
          <a:latin typeface="Arial" panose="020B0604020202020204" pitchFamily="34" charset="0"/>
        </a:defRPr>
      </a:lvl4pPr>
      <a:lvl5pPr algn="ctr" rtl="0" fontAlgn="base">
        <a:spcBef>
          <a:spcPct val="0"/>
        </a:spcBef>
        <a:spcAft>
          <a:spcPct val="0"/>
        </a:spcAft>
        <a:defRPr sz="4400">
          <a:solidFill>
            <a:schemeClr val="tx1"/>
          </a:solidFill>
          <a:latin typeface="Arial" panose="020B0604020202020204" pitchFamily="34" charset="0"/>
        </a:defRPr>
      </a:lvl5pPr>
      <a:lvl6pPr marL="457200" algn="ctr" rtl="0" eaLnBrk="1" fontAlgn="base" hangingPunct="1">
        <a:spcBef>
          <a:spcPct val="0"/>
        </a:spcBef>
        <a:spcAft>
          <a:spcPct val="0"/>
        </a:spcAft>
        <a:defRPr sz="4400">
          <a:solidFill>
            <a:schemeClr val="bg1"/>
          </a:solidFill>
          <a:latin typeface="Arial" panose="020B0604020202020204" pitchFamily="34" charset="0"/>
        </a:defRPr>
      </a:lvl6pPr>
      <a:lvl7pPr marL="914400" algn="ctr" rtl="0" eaLnBrk="1" fontAlgn="base" hangingPunct="1">
        <a:spcBef>
          <a:spcPct val="0"/>
        </a:spcBef>
        <a:spcAft>
          <a:spcPct val="0"/>
        </a:spcAft>
        <a:defRPr sz="4400">
          <a:solidFill>
            <a:schemeClr val="bg1"/>
          </a:solidFill>
          <a:latin typeface="Arial" panose="020B0604020202020204" pitchFamily="34" charset="0"/>
        </a:defRPr>
      </a:lvl7pPr>
      <a:lvl8pPr marL="1371600" algn="ctr" rtl="0" eaLnBrk="1" fontAlgn="base" hangingPunct="1">
        <a:spcBef>
          <a:spcPct val="0"/>
        </a:spcBef>
        <a:spcAft>
          <a:spcPct val="0"/>
        </a:spcAft>
        <a:defRPr sz="4400">
          <a:solidFill>
            <a:schemeClr val="bg1"/>
          </a:solidFill>
          <a:latin typeface="Arial" panose="020B0604020202020204" pitchFamily="34" charset="0"/>
        </a:defRPr>
      </a:lvl8pPr>
      <a:lvl9pPr marL="1828800" algn="ctr" rtl="0" eaLnBrk="1" fontAlgn="base" hangingPunct="1">
        <a:spcBef>
          <a:spcPct val="0"/>
        </a:spcBef>
        <a:spcAft>
          <a:spcPct val="0"/>
        </a:spcAft>
        <a:defRPr sz="4400">
          <a:solidFill>
            <a:schemeClr val="bg1"/>
          </a:solidFill>
          <a:latin typeface="Arial" panose="020B0604020202020204"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bg1"/>
          </a:solidFill>
          <a:latin typeface="+mn-lt"/>
        </a:defRPr>
      </a:lvl6pPr>
      <a:lvl7pPr marL="2971800" indent="-228600" algn="l" rtl="0" eaLnBrk="1" fontAlgn="base" hangingPunct="1">
        <a:spcBef>
          <a:spcPct val="20000"/>
        </a:spcBef>
        <a:spcAft>
          <a:spcPct val="0"/>
        </a:spcAft>
        <a:buChar char="»"/>
        <a:defRPr sz="2000">
          <a:solidFill>
            <a:schemeClr val="bg1"/>
          </a:solidFill>
          <a:latin typeface="+mn-lt"/>
        </a:defRPr>
      </a:lvl7pPr>
      <a:lvl8pPr marL="3429000" indent="-228600" algn="l" rtl="0" eaLnBrk="1" fontAlgn="base" hangingPunct="1">
        <a:spcBef>
          <a:spcPct val="20000"/>
        </a:spcBef>
        <a:spcAft>
          <a:spcPct val="0"/>
        </a:spcAft>
        <a:buChar char="»"/>
        <a:defRPr sz="2000">
          <a:solidFill>
            <a:schemeClr val="bg1"/>
          </a:solidFill>
          <a:latin typeface="+mn-lt"/>
        </a:defRPr>
      </a:lvl8pPr>
      <a:lvl9pPr marL="3886200" indent="-228600" algn="l" rtl="0" eaLnBrk="1" fontAlgn="base" hangingPunct="1">
        <a:spcBef>
          <a:spcPct val="20000"/>
        </a:spcBef>
        <a:spcAft>
          <a:spcPct val="0"/>
        </a:spcAft>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idx="4294967295"/>
          </p:nvPr>
        </p:nvSpPr>
        <p:spPr bwMode="auto">
          <a:xfrm>
            <a:off x="457200" y="600075"/>
            <a:ext cx="8229600"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4294967295"/>
          </p:nvPr>
        </p:nvSpPr>
        <p:spPr bwMode="auto">
          <a:xfrm>
            <a:off x="457200" y="1752600"/>
            <a:ext cx="82296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defRPr sz="1400">
                <a:ea typeface="SimSun"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ctr">
              <a:defRPr sz="1400">
                <a:ea typeface="SimSun"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a:defRPr sz="1400">
                <a:ea typeface="SimSun" panose="02010600030101010101" pitchFamily="2" charset="-122"/>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ECE17F9-DF79-4566-A07E-0CC2EA03E2EC}"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644944475"/>
      </p:ext>
    </p:extLst>
  </p:cSld>
  <p:clrMap bg1="lt1" tx1="dk1" bg2="lt2" tx2="dk2" accent1="accent1" accent2="accent2" accent3="accent3" accent4="accent4" accent5="accent5" accent6="accent6" hlink="hlink" folHlink="folHlink"/>
  <p:sldLayoutIdLst>
    <p:sldLayoutId id="2147484454" r:id="rId1"/>
    <p:sldLayoutId id="2147484455" r:id="rId2"/>
    <p:sldLayoutId id="2147484456" r:id="rId3"/>
    <p:sldLayoutId id="2147484457" r:id="rId4"/>
    <p:sldLayoutId id="2147484458" r:id="rId5"/>
    <p:sldLayoutId id="2147484459" r:id="rId6"/>
    <p:sldLayoutId id="2147484460" r:id="rId7"/>
    <p:sldLayoutId id="2147484461" r:id="rId8"/>
    <p:sldLayoutId id="2147484462" r:id="rId9"/>
    <p:sldLayoutId id="2147484463" r:id="rId10"/>
    <p:sldLayoutId id="2147484464" r:id="rId11"/>
  </p:sldLayoutIdLst>
  <p:hf sldNum="0" hdr="0" ftr="0"/>
  <p:txStyles>
    <p:titleStyle>
      <a:lvl1pPr algn="ctr" rtl="0" fontAlgn="base">
        <a:spcBef>
          <a:spcPct val="0"/>
        </a:spcBef>
        <a:spcAft>
          <a:spcPct val="0"/>
        </a:spcAft>
        <a:defRPr sz="4400">
          <a:solidFill>
            <a:schemeClr val="tx1"/>
          </a:solidFill>
          <a:latin typeface="+mj-lt"/>
          <a:ea typeface="+mj-ea"/>
          <a:cs typeface="+mj-cs"/>
        </a:defRPr>
      </a:lvl1pPr>
      <a:lvl2pPr algn="ctr" rtl="0" fontAlgn="base">
        <a:spcBef>
          <a:spcPct val="0"/>
        </a:spcBef>
        <a:spcAft>
          <a:spcPct val="0"/>
        </a:spcAft>
        <a:defRPr sz="4400">
          <a:solidFill>
            <a:schemeClr val="tx1"/>
          </a:solidFill>
          <a:latin typeface="Arial" panose="020B0604020202020204" pitchFamily="34" charset="0"/>
        </a:defRPr>
      </a:lvl2pPr>
      <a:lvl3pPr algn="ctr" rtl="0" fontAlgn="base">
        <a:spcBef>
          <a:spcPct val="0"/>
        </a:spcBef>
        <a:spcAft>
          <a:spcPct val="0"/>
        </a:spcAft>
        <a:defRPr sz="4400">
          <a:solidFill>
            <a:schemeClr val="tx1"/>
          </a:solidFill>
          <a:latin typeface="Arial" panose="020B0604020202020204" pitchFamily="34" charset="0"/>
        </a:defRPr>
      </a:lvl3pPr>
      <a:lvl4pPr algn="ctr" rtl="0" fontAlgn="base">
        <a:spcBef>
          <a:spcPct val="0"/>
        </a:spcBef>
        <a:spcAft>
          <a:spcPct val="0"/>
        </a:spcAft>
        <a:defRPr sz="4400">
          <a:solidFill>
            <a:schemeClr val="tx1"/>
          </a:solidFill>
          <a:latin typeface="Arial" panose="020B0604020202020204" pitchFamily="34" charset="0"/>
        </a:defRPr>
      </a:lvl4pPr>
      <a:lvl5pPr algn="ctr" rtl="0" fontAlgn="base">
        <a:spcBef>
          <a:spcPct val="0"/>
        </a:spcBef>
        <a:spcAft>
          <a:spcPct val="0"/>
        </a:spcAft>
        <a:defRPr sz="4400">
          <a:solidFill>
            <a:schemeClr val="tx1"/>
          </a:solidFill>
          <a:latin typeface="Arial" panose="020B0604020202020204" pitchFamily="34" charset="0"/>
        </a:defRPr>
      </a:lvl5pPr>
      <a:lvl6pPr marL="457200" algn="ctr" rtl="0" eaLnBrk="1" fontAlgn="base" hangingPunct="1">
        <a:spcBef>
          <a:spcPct val="0"/>
        </a:spcBef>
        <a:spcAft>
          <a:spcPct val="0"/>
        </a:spcAft>
        <a:defRPr sz="4400">
          <a:solidFill>
            <a:schemeClr val="bg1"/>
          </a:solidFill>
          <a:latin typeface="Arial" panose="020B0604020202020204" pitchFamily="34" charset="0"/>
        </a:defRPr>
      </a:lvl6pPr>
      <a:lvl7pPr marL="914400" algn="ctr" rtl="0" eaLnBrk="1" fontAlgn="base" hangingPunct="1">
        <a:spcBef>
          <a:spcPct val="0"/>
        </a:spcBef>
        <a:spcAft>
          <a:spcPct val="0"/>
        </a:spcAft>
        <a:defRPr sz="4400">
          <a:solidFill>
            <a:schemeClr val="bg1"/>
          </a:solidFill>
          <a:latin typeface="Arial" panose="020B0604020202020204" pitchFamily="34" charset="0"/>
        </a:defRPr>
      </a:lvl7pPr>
      <a:lvl8pPr marL="1371600" algn="ctr" rtl="0" eaLnBrk="1" fontAlgn="base" hangingPunct="1">
        <a:spcBef>
          <a:spcPct val="0"/>
        </a:spcBef>
        <a:spcAft>
          <a:spcPct val="0"/>
        </a:spcAft>
        <a:defRPr sz="4400">
          <a:solidFill>
            <a:schemeClr val="bg1"/>
          </a:solidFill>
          <a:latin typeface="Arial" panose="020B0604020202020204" pitchFamily="34" charset="0"/>
        </a:defRPr>
      </a:lvl8pPr>
      <a:lvl9pPr marL="1828800" algn="ctr" rtl="0" eaLnBrk="1" fontAlgn="base" hangingPunct="1">
        <a:spcBef>
          <a:spcPct val="0"/>
        </a:spcBef>
        <a:spcAft>
          <a:spcPct val="0"/>
        </a:spcAft>
        <a:defRPr sz="4400">
          <a:solidFill>
            <a:schemeClr val="bg1"/>
          </a:solidFill>
          <a:latin typeface="Arial" panose="020B0604020202020204"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bg1"/>
          </a:solidFill>
          <a:latin typeface="+mn-lt"/>
        </a:defRPr>
      </a:lvl6pPr>
      <a:lvl7pPr marL="2971800" indent="-228600" algn="l" rtl="0" eaLnBrk="1" fontAlgn="base" hangingPunct="1">
        <a:spcBef>
          <a:spcPct val="20000"/>
        </a:spcBef>
        <a:spcAft>
          <a:spcPct val="0"/>
        </a:spcAft>
        <a:buChar char="»"/>
        <a:defRPr sz="2000">
          <a:solidFill>
            <a:schemeClr val="bg1"/>
          </a:solidFill>
          <a:latin typeface="+mn-lt"/>
        </a:defRPr>
      </a:lvl7pPr>
      <a:lvl8pPr marL="3429000" indent="-228600" algn="l" rtl="0" eaLnBrk="1" fontAlgn="base" hangingPunct="1">
        <a:spcBef>
          <a:spcPct val="20000"/>
        </a:spcBef>
        <a:spcAft>
          <a:spcPct val="0"/>
        </a:spcAft>
        <a:buChar char="»"/>
        <a:defRPr sz="2000">
          <a:solidFill>
            <a:schemeClr val="bg1"/>
          </a:solidFill>
          <a:latin typeface="+mn-lt"/>
        </a:defRPr>
      </a:lvl8pPr>
      <a:lvl9pPr marL="3886200" indent="-228600" algn="l" rtl="0" eaLnBrk="1" fontAlgn="base" hangingPunct="1">
        <a:spcBef>
          <a:spcPct val="20000"/>
        </a:spcBef>
        <a:spcAft>
          <a:spcPct val="0"/>
        </a:spcAft>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920572666"/>
      </p:ext>
    </p:extLst>
  </p:cSld>
  <p:clrMap bg1="lt1" tx1="dk1" bg2="lt2" tx2="dk2" accent1="accent1" accent2="accent2" accent3="accent3" accent4="accent4" accent5="accent5" accent6="accent6" hlink="hlink" folHlink="folHlink"/>
  <p:sldLayoutIdLst>
    <p:sldLayoutId id="2147484466" r:id="rId1"/>
    <p:sldLayoutId id="2147484467" r:id="rId2"/>
    <p:sldLayoutId id="2147484468" r:id="rId3"/>
    <p:sldLayoutId id="2147484469" r:id="rId4"/>
    <p:sldLayoutId id="2147484470" r:id="rId5"/>
    <p:sldLayoutId id="2147484471" r:id="rId6"/>
    <p:sldLayoutId id="2147484472" r:id="rId7"/>
    <p:sldLayoutId id="2147484473" r:id="rId8"/>
    <p:sldLayoutId id="2147484474" r:id="rId9"/>
    <p:sldLayoutId id="2147484475" r:id="rId10"/>
    <p:sldLayoutId id="2147484476"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63.xml"/><Relationship Id="rId4" Type="http://schemas.openxmlformats.org/officeDocument/2006/relationships/image" Target="../media/image9.gif"/></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63.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3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3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7.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18.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18.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18.xml"/><Relationship Id="rId5" Type="http://schemas.openxmlformats.org/officeDocument/2006/relationships/image" Target="../media/image32.png"/><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18.xml"/><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4.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 y="-76200"/>
            <a:ext cx="9144001" cy="6934200"/>
          </a:xfrm>
          <a:prstGeom prst="rect">
            <a:avLst/>
          </a:prstGeom>
        </p:spPr>
      </p:pic>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3" name="Rectangle 2"/>
          <p:cNvSpPr/>
          <p:nvPr/>
        </p:nvSpPr>
        <p:spPr>
          <a:xfrm>
            <a:off x="152400" y="5235050"/>
            <a:ext cx="6172200" cy="1131720"/>
          </a:xfrm>
          <a:prstGeom prst="rect">
            <a:avLst/>
          </a:prstGeom>
        </p:spPr>
        <p:txBody>
          <a:bodyPr wrap="square">
            <a:spAutoFit/>
          </a:bodyPr>
          <a:lstStyle/>
          <a:p>
            <a:pPr eaLnBrk="1" hangingPunct="1">
              <a:lnSpc>
                <a:spcPct val="150000"/>
              </a:lnSpc>
              <a:defRPr/>
            </a:pPr>
            <a:r>
              <a:rPr lang="en-US" altLang="en-US" sz="2400" b="1">
                <a:solidFill>
                  <a:srgbClr val="CC6600"/>
                </a:solidFill>
                <a:latin typeface="VNI-Times" pitchFamily="2" charset="0"/>
              </a:rPr>
              <a:t>GVHD:  LAÂM THÒ PHÖÔNG THUØY</a:t>
            </a:r>
          </a:p>
          <a:p>
            <a:pPr eaLnBrk="1" hangingPunct="1">
              <a:lnSpc>
                <a:spcPct val="150000"/>
              </a:lnSpc>
              <a:defRPr/>
            </a:pPr>
            <a:r>
              <a:rPr lang="en-US" altLang="en-US" sz="2400" b="1">
                <a:solidFill>
                  <a:srgbClr val="CC6600"/>
                </a:solidFill>
                <a:latin typeface="VNI-Times" pitchFamily="2" charset="0"/>
              </a:rPr>
              <a:t> LỚP:   20C1 – KLB</a:t>
            </a:r>
            <a:endParaRPr lang="en-US" altLang="en-US" sz="2400">
              <a:solidFill>
                <a:srgbClr val="CC66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0" y="-76200"/>
            <a:ext cx="9067800" cy="2480487"/>
          </a:xfrm>
          <a:prstGeom prst="rect">
            <a:avLst/>
          </a:prstGeom>
        </p:spPr>
        <p:txBody>
          <a:bodyPr wrap="square">
            <a:spAutoFit/>
          </a:bodyPr>
          <a:lstStyle/>
          <a:p>
            <a:pPr algn="ctr" eaLnBrk="1" hangingPunct="1">
              <a:lnSpc>
                <a:spcPct val="150000"/>
              </a:lnSpc>
              <a:defRPr/>
            </a:pPr>
            <a:r>
              <a:rPr lang="en-US" altLang="en-US" b="1">
                <a:solidFill>
                  <a:schemeClr val="bg1">
                    <a:lumMod val="75000"/>
                  </a:schemeClr>
                </a:solidFill>
                <a:latin typeface="Times New Roman" panose="02020603050405020304" pitchFamily="18" charset="0"/>
                <a:cs typeface="Times New Roman" panose="02020603050405020304" pitchFamily="18" charset="0"/>
              </a:rPr>
              <a:t>TRƯỜNG CAO ĐẲNG LÝ TỰ TRỌNG TP.HCM</a:t>
            </a:r>
          </a:p>
          <a:p>
            <a:pPr algn="ctr" eaLnBrk="1" hangingPunct="1">
              <a:lnSpc>
                <a:spcPct val="150000"/>
              </a:lnSpc>
              <a:defRPr/>
            </a:pPr>
            <a:r>
              <a:rPr lang="en-US" altLang="en-US" b="1">
                <a:solidFill>
                  <a:schemeClr val="bg1">
                    <a:lumMod val="75000"/>
                  </a:schemeClr>
                </a:solidFill>
                <a:latin typeface="Times New Roman" panose="02020603050405020304" pitchFamily="18" charset="0"/>
                <a:cs typeface="Times New Roman" panose="02020603050405020304" pitchFamily="18" charset="0"/>
              </a:rPr>
              <a:t>KHOA MAY – THỜI TRANG</a:t>
            </a:r>
          </a:p>
          <a:p>
            <a:pPr algn="ctr" eaLnBrk="1" hangingPunct="1">
              <a:lnSpc>
                <a:spcPct val="150000"/>
              </a:lnSpc>
              <a:defRPr/>
            </a:pPr>
            <a:r>
              <a:rPr lang="en-US" altLang="en-US" sz="3200" b="1">
                <a:solidFill>
                  <a:schemeClr val="bg1">
                    <a:lumMod val="75000"/>
                  </a:schemeClr>
                </a:solidFill>
                <a:latin typeface="Times New Roman" panose="02020603050405020304" pitchFamily="18" charset="0"/>
                <a:cs typeface="Times New Roman" panose="02020603050405020304" pitchFamily="18" charset="0"/>
              </a:rPr>
              <a:t>Môn: TÂM LÝ KINH DOANH NHÀ HÀNG</a:t>
            </a:r>
          </a:p>
          <a:p>
            <a:pPr eaLnBrk="1" hangingPunct="1">
              <a:lnSpc>
                <a:spcPct val="150000"/>
              </a:lnSpc>
              <a:defRPr/>
            </a:pPr>
            <a:endParaRPr lang="en-US" altLang="en-US" sz="1800" b="1">
              <a:latin typeface="VNI-Times" pitchFamily="2"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03770169"/>
              </p:ext>
            </p:extLst>
          </p:nvPr>
        </p:nvGraphicFramePr>
        <p:xfrm>
          <a:off x="990601" y="944880"/>
          <a:ext cx="7772399" cy="5532120"/>
        </p:xfrm>
        <a:graphic>
          <a:graphicData uri="http://schemas.openxmlformats.org/drawingml/2006/table">
            <a:tbl>
              <a:tblPr firstRow="1" bandRow="1">
                <a:tableStyleId>{5C22544A-7EE6-4342-B048-85BDC9FD1C3A}</a:tableStyleId>
              </a:tblPr>
              <a:tblGrid>
                <a:gridCol w="538681">
                  <a:extLst>
                    <a:ext uri="{9D8B030D-6E8A-4147-A177-3AD203B41FA5}">
                      <a16:colId xmlns:a16="http://schemas.microsoft.com/office/drawing/2014/main" val="233737786"/>
                    </a:ext>
                  </a:extLst>
                </a:gridCol>
                <a:gridCol w="3616859">
                  <a:extLst>
                    <a:ext uri="{9D8B030D-6E8A-4147-A177-3AD203B41FA5}">
                      <a16:colId xmlns:a16="http://schemas.microsoft.com/office/drawing/2014/main" val="4269008040"/>
                    </a:ext>
                  </a:extLst>
                </a:gridCol>
                <a:gridCol w="1231271">
                  <a:extLst>
                    <a:ext uri="{9D8B030D-6E8A-4147-A177-3AD203B41FA5}">
                      <a16:colId xmlns:a16="http://schemas.microsoft.com/office/drawing/2014/main" val="3401663938"/>
                    </a:ext>
                  </a:extLst>
                </a:gridCol>
                <a:gridCol w="1231271">
                  <a:extLst>
                    <a:ext uri="{9D8B030D-6E8A-4147-A177-3AD203B41FA5}">
                      <a16:colId xmlns:a16="http://schemas.microsoft.com/office/drawing/2014/main" val="1835644838"/>
                    </a:ext>
                  </a:extLst>
                </a:gridCol>
                <a:gridCol w="1154317">
                  <a:extLst>
                    <a:ext uri="{9D8B030D-6E8A-4147-A177-3AD203B41FA5}">
                      <a16:colId xmlns:a16="http://schemas.microsoft.com/office/drawing/2014/main" val="2066818057"/>
                    </a:ext>
                  </a:extLst>
                </a:gridCol>
              </a:tblGrid>
              <a:tr h="370840">
                <a:tc>
                  <a:txBody>
                    <a:bodyPr/>
                    <a:lstStyle/>
                    <a:p>
                      <a:pPr algn="ctr"/>
                      <a:r>
                        <a:rPr lang="en-US" sz="2100" smtClean="0">
                          <a:solidFill>
                            <a:srgbClr val="FFFF00"/>
                          </a:solidFill>
                        </a:rPr>
                        <a:t>Stt </a:t>
                      </a:r>
                      <a:endParaRPr lang="en-US" sz="2100">
                        <a:solidFill>
                          <a:srgbClr val="FFFF00"/>
                        </a:solidFill>
                      </a:endParaRPr>
                    </a:p>
                  </a:txBody>
                  <a:tcPr>
                    <a:solidFill>
                      <a:schemeClr val="bg1">
                        <a:lumMod val="75000"/>
                      </a:schemeClr>
                    </a:solidFill>
                  </a:tcPr>
                </a:tc>
                <a:tc>
                  <a:txBody>
                    <a:bodyPr/>
                    <a:lstStyle/>
                    <a:p>
                      <a:pPr algn="ctr"/>
                      <a:r>
                        <a:rPr lang="da-DK" sz="2100" b="1" kern="1200" smtClean="0">
                          <a:solidFill>
                            <a:srgbClr val="FFFF00"/>
                          </a:solidFill>
                          <a:effectLst/>
                          <a:latin typeface="+mn-lt"/>
                          <a:ea typeface="+mn-ea"/>
                          <a:cs typeface="+mn-cs"/>
                        </a:rPr>
                        <a:t>Tên các bài, chương mục trong môn học</a:t>
                      </a:r>
                      <a:endParaRPr lang="en-US" sz="2100">
                        <a:solidFill>
                          <a:srgbClr val="FFFF00"/>
                        </a:solidFill>
                      </a:endParaRPr>
                    </a:p>
                  </a:txBody>
                  <a:tcPr>
                    <a:solidFill>
                      <a:schemeClr val="bg1">
                        <a:lumMod val="75000"/>
                      </a:schemeClr>
                    </a:solidFill>
                  </a:tcPr>
                </a:tc>
                <a:tc>
                  <a:txBody>
                    <a:bodyPr/>
                    <a:lstStyle/>
                    <a:p>
                      <a:pPr algn="ctr"/>
                      <a:r>
                        <a:rPr lang="en-US" sz="2100" smtClean="0">
                          <a:solidFill>
                            <a:srgbClr val="FFFF00"/>
                          </a:solidFill>
                        </a:rPr>
                        <a:t>Tổng số</a:t>
                      </a:r>
                      <a:endParaRPr lang="en-US" sz="2100">
                        <a:solidFill>
                          <a:srgbClr val="FFFF00"/>
                        </a:solidFill>
                      </a:endParaRPr>
                    </a:p>
                  </a:txBody>
                  <a:tcPr>
                    <a:solidFill>
                      <a:schemeClr val="bg1">
                        <a:lumMod val="75000"/>
                      </a:schemeClr>
                    </a:solidFill>
                  </a:tcPr>
                </a:tc>
                <a:tc>
                  <a:txBody>
                    <a:bodyPr/>
                    <a:lstStyle/>
                    <a:p>
                      <a:pPr algn="ctr"/>
                      <a:r>
                        <a:rPr lang="en-US" sz="2100" smtClean="0">
                          <a:solidFill>
                            <a:srgbClr val="FFFF00"/>
                          </a:solidFill>
                        </a:rPr>
                        <a:t>Lý</a:t>
                      </a:r>
                      <a:r>
                        <a:rPr lang="en-US" sz="2100" baseline="0" smtClean="0">
                          <a:solidFill>
                            <a:srgbClr val="FFFF00"/>
                          </a:solidFill>
                        </a:rPr>
                        <a:t> thuyết</a:t>
                      </a:r>
                      <a:endParaRPr lang="en-US" sz="2100">
                        <a:solidFill>
                          <a:srgbClr val="FFFF00"/>
                        </a:solidFill>
                      </a:endParaRPr>
                    </a:p>
                  </a:txBody>
                  <a:tcPr>
                    <a:solidFill>
                      <a:schemeClr val="bg1">
                        <a:lumMod val="75000"/>
                      </a:schemeClr>
                    </a:solidFill>
                  </a:tcPr>
                </a:tc>
                <a:tc>
                  <a:txBody>
                    <a:bodyPr/>
                    <a:lstStyle/>
                    <a:p>
                      <a:pPr algn="ctr"/>
                      <a:r>
                        <a:rPr lang="en-US" sz="2100" smtClean="0">
                          <a:solidFill>
                            <a:srgbClr val="FFFF00"/>
                          </a:solidFill>
                        </a:rPr>
                        <a:t>Kiểm tra</a:t>
                      </a:r>
                      <a:endParaRPr lang="en-US" sz="2100">
                        <a:solidFill>
                          <a:srgbClr val="FFFF00"/>
                        </a:solidFill>
                      </a:endParaRPr>
                    </a:p>
                  </a:txBody>
                  <a:tcPr>
                    <a:solidFill>
                      <a:schemeClr val="bg1">
                        <a:lumMod val="75000"/>
                      </a:schemeClr>
                    </a:solidFill>
                  </a:tcPr>
                </a:tc>
                <a:extLst>
                  <a:ext uri="{0D108BD9-81ED-4DB2-BD59-A6C34878D82A}">
                    <a16:rowId xmlns:a16="http://schemas.microsoft.com/office/drawing/2014/main" val="4262464049"/>
                  </a:ext>
                </a:extLst>
              </a:tr>
              <a:tr h="370840">
                <a:tc>
                  <a:txBody>
                    <a:bodyPr/>
                    <a:lstStyle/>
                    <a:p>
                      <a:pPr algn="ctr"/>
                      <a:r>
                        <a:rPr lang="en-US" sz="2100" smtClean="0"/>
                        <a:t>1</a:t>
                      </a:r>
                      <a:endParaRPr lang="en-US" sz="2100"/>
                    </a:p>
                  </a:txBody>
                  <a:tcPr>
                    <a:solidFill>
                      <a:schemeClr val="accent1">
                        <a:lumMod val="50000"/>
                      </a:schemeClr>
                    </a:solidFill>
                  </a:tcPr>
                </a:tc>
                <a:tc>
                  <a:txBody>
                    <a:bodyPr/>
                    <a:lstStyle/>
                    <a:p>
                      <a:pPr algn="just"/>
                      <a:r>
                        <a:rPr lang="da-DK" sz="2100" b="0" kern="1200" smtClean="0">
                          <a:solidFill>
                            <a:schemeClr val="dk1"/>
                          </a:solidFill>
                          <a:effectLst/>
                          <a:latin typeface="+mn-lt"/>
                          <a:ea typeface="+mn-ea"/>
                          <a:cs typeface="+mn-cs"/>
                        </a:rPr>
                        <a:t>Chương 1: Tổng quan về tâm lý học</a:t>
                      </a:r>
                      <a:endParaRPr lang="en-US" sz="2100" b="0" kern="1200" smtClean="0">
                        <a:solidFill>
                          <a:schemeClr val="dk1"/>
                        </a:solidFill>
                        <a:effectLst/>
                        <a:latin typeface="+mn-lt"/>
                        <a:ea typeface="+mn-ea"/>
                        <a:cs typeface="+mn-cs"/>
                      </a:endParaRPr>
                    </a:p>
                  </a:txBody>
                  <a:tcPr>
                    <a:solidFill>
                      <a:schemeClr val="accent1">
                        <a:lumMod val="50000"/>
                      </a:schemeClr>
                    </a:solidFill>
                  </a:tcPr>
                </a:tc>
                <a:tc>
                  <a:txBody>
                    <a:bodyPr/>
                    <a:lstStyle/>
                    <a:p>
                      <a:pPr algn="ctr"/>
                      <a:r>
                        <a:rPr lang="en-US" sz="2100" smtClean="0"/>
                        <a:t>3</a:t>
                      </a:r>
                      <a:endParaRPr lang="en-US" sz="2100"/>
                    </a:p>
                  </a:txBody>
                  <a:tcPr>
                    <a:solidFill>
                      <a:schemeClr val="accent1">
                        <a:lumMod val="50000"/>
                      </a:schemeClr>
                    </a:solidFill>
                  </a:tcPr>
                </a:tc>
                <a:tc>
                  <a:txBody>
                    <a:bodyPr/>
                    <a:lstStyle/>
                    <a:p>
                      <a:pPr algn="ctr"/>
                      <a:r>
                        <a:rPr lang="en-US" sz="2100" smtClean="0"/>
                        <a:t>3</a:t>
                      </a:r>
                      <a:endParaRPr lang="en-US" sz="2100"/>
                    </a:p>
                  </a:txBody>
                  <a:tcPr>
                    <a:solidFill>
                      <a:schemeClr val="accent1">
                        <a:lumMod val="50000"/>
                      </a:schemeClr>
                    </a:solidFill>
                  </a:tcPr>
                </a:tc>
                <a:tc>
                  <a:txBody>
                    <a:bodyPr/>
                    <a:lstStyle/>
                    <a:p>
                      <a:pPr algn="ctr"/>
                      <a:endParaRPr lang="en-US" sz="2100"/>
                    </a:p>
                  </a:txBody>
                  <a:tcPr>
                    <a:solidFill>
                      <a:schemeClr val="accent1">
                        <a:lumMod val="50000"/>
                      </a:schemeClr>
                    </a:solidFill>
                  </a:tcPr>
                </a:tc>
                <a:extLst>
                  <a:ext uri="{0D108BD9-81ED-4DB2-BD59-A6C34878D82A}">
                    <a16:rowId xmlns:a16="http://schemas.microsoft.com/office/drawing/2014/main" val="4180813763"/>
                  </a:ext>
                </a:extLst>
              </a:tr>
              <a:tr h="370840">
                <a:tc>
                  <a:txBody>
                    <a:bodyPr/>
                    <a:lstStyle/>
                    <a:p>
                      <a:pPr algn="ctr"/>
                      <a:r>
                        <a:rPr lang="en-US" sz="2100" smtClean="0"/>
                        <a:t>2</a:t>
                      </a:r>
                      <a:endParaRPr lang="en-US" sz="2100"/>
                    </a:p>
                  </a:txBody>
                  <a:tcPr>
                    <a:solidFill>
                      <a:schemeClr val="accent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2: </a:t>
                      </a:r>
                      <a:r>
                        <a:rPr lang="en-US" sz="2100" b="0" kern="1200" smtClean="0">
                          <a:solidFill>
                            <a:schemeClr val="dk1"/>
                          </a:solidFill>
                          <a:effectLst/>
                          <a:latin typeface="+mn-lt"/>
                          <a:ea typeface="+mn-ea"/>
                          <a:cs typeface="+mn-cs"/>
                        </a:rPr>
                        <a:t>Nhu cầu, động cơ, khí chất của con người </a:t>
                      </a:r>
                    </a:p>
                  </a:txBody>
                  <a:tcPr>
                    <a:solidFill>
                      <a:schemeClr val="accent1">
                        <a:lumMod val="75000"/>
                      </a:schemeClr>
                    </a:solidFill>
                  </a:tcPr>
                </a:tc>
                <a:tc>
                  <a:txBody>
                    <a:bodyPr/>
                    <a:lstStyle/>
                    <a:p>
                      <a:pPr algn="ctr"/>
                      <a:r>
                        <a:rPr lang="en-US" sz="2100" smtClean="0"/>
                        <a:t>5</a:t>
                      </a:r>
                      <a:endParaRPr lang="en-US" sz="2100"/>
                    </a:p>
                  </a:txBody>
                  <a:tcPr>
                    <a:solidFill>
                      <a:schemeClr val="accent1">
                        <a:lumMod val="75000"/>
                      </a:schemeClr>
                    </a:solidFill>
                  </a:tcPr>
                </a:tc>
                <a:tc>
                  <a:txBody>
                    <a:bodyPr/>
                    <a:lstStyle/>
                    <a:p>
                      <a:pPr algn="ctr"/>
                      <a:r>
                        <a:rPr lang="en-US" sz="2100" smtClean="0"/>
                        <a:t>4</a:t>
                      </a:r>
                      <a:endParaRPr lang="en-US" sz="2100"/>
                    </a:p>
                  </a:txBody>
                  <a:tcPr>
                    <a:solidFill>
                      <a:schemeClr val="accent1">
                        <a:lumMod val="75000"/>
                      </a:schemeClr>
                    </a:solidFill>
                  </a:tcPr>
                </a:tc>
                <a:tc>
                  <a:txBody>
                    <a:bodyPr/>
                    <a:lstStyle/>
                    <a:p>
                      <a:pPr algn="ctr"/>
                      <a:r>
                        <a:rPr lang="en-US" sz="2100" smtClean="0"/>
                        <a:t>1</a:t>
                      </a:r>
                      <a:endParaRPr lang="en-US" sz="2100"/>
                    </a:p>
                  </a:txBody>
                  <a:tcPr>
                    <a:solidFill>
                      <a:schemeClr val="accent1">
                        <a:lumMod val="75000"/>
                      </a:schemeClr>
                    </a:solidFill>
                  </a:tcPr>
                </a:tc>
                <a:extLst>
                  <a:ext uri="{0D108BD9-81ED-4DB2-BD59-A6C34878D82A}">
                    <a16:rowId xmlns:a16="http://schemas.microsoft.com/office/drawing/2014/main" val="956963723"/>
                  </a:ext>
                </a:extLst>
              </a:tr>
              <a:tr h="370840">
                <a:tc>
                  <a:txBody>
                    <a:bodyPr/>
                    <a:lstStyle/>
                    <a:p>
                      <a:pPr algn="ctr"/>
                      <a:r>
                        <a:rPr lang="en-US" sz="2100" smtClean="0"/>
                        <a:t>3</a:t>
                      </a:r>
                      <a:endParaRPr lang="en-US" sz="2100"/>
                    </a:p>
                  </a:txBody>
                  <a:tcPr>
                    <a:solidFill>
                      <a:schemeClr val="accent1">
                        <a:lumMod val="50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3: </a:t>
                      </a:r>
                      <a:r>
                        <a:rPr lang="en-US" sz="2100" b="0" kern="1200" smtClean="0">
                          <a:solidFill>
                            <a:schemeClr val="dk1"/>
                          </a:solidFill>
                          <a:effectLst/>
                          <a:latin typeface="+mn-lt"/>
                          <a:ea typeface="+mn-ea"/>
                          <a:cs typeface="+mn-cs"/>
                        </a:rPr>
                        <a:t>Tâm lý trong quảng cáo </a:t>
                      </a:r>
                    </a:p>
                  </a:txBody>
                  <a:tcPr>
                    <a:solidFill>
                      <a:schemeClr val="accent1">
                        <a:lumMod val="50000"/>
                      </a:schemeClr>
                    </a:solidFill>
                  </a:tcPr>
                </a:tc>
                <a:tc>
                  <a:txBody>
                    <a:bodyPr/>
                    <a:lstStyle/>
                    <a:p>
                      <a:pPr algn="ctr"/>
                      <a:r>
                        <a:rPr lang="en-US" sz="2100" smtClean="0"/>
                        <a:t>5</a:t>
                      </a:r>
                      <a:endParaRPr lang="en-US" sz="2100"/>
                    </a:p>
                  </a:txBody>
                  <a:tcPr>
                    <a:solidFill>
                      <a:schemeClr val="accent1">
                        <a:lumMod val="50000"/>
                      </a:schemeClr>
                    </a:solidFill>
                  </a:tcPr>
                </a:tc>
                <a:tc>
                  <a:txBody>
                    <a:bodyPr/>
                    <a:lstStyle/>
                    <a:p>
                      <a:pPr algn="ctr"/>
                      <a:r>
                        <a:rPr lang="en-US" sz="2100" smtClean="0"/>
                        <a:t>5</a:t>
                      </a:r>
                      <a:endParaRPr lang="en-US" sz="2100"/>
                    </a:p>
                  </a:txBody>
                  <a:tcPr>
                    <a:solidFill>
                      <a:schemeClr val="accent1">
                        <a:lumMod val="50000"/>
                      </a:schemeClr>
                    </a:solidFill>
                  </a:tcPr>
                </a:tc>
                <a:tc>
                  <a:txBody>
                    <a:bodyPr/>
                    <a:lstStyle/>
                    <a:p>
                      <a:pPr algn="ctr"/>
                      <a:endParaRPr lang="en-US" sz="2100"/>
                    </a:p>
                  </a:txBody>
                  <a:tcPr>
                    <a:solidFill>
                      <a:schemeClr val="accent1">
                        <a:lumMod val="50000"/>
                      </a:schemeClr>
                    </a:solidFill>
                  </a:tcPr>
                </a:tc>
                <a:extLst>
                  <a:ext uri="{0D108BD9-81ED-4DB2-BD59-A6C34878D82A}">
                    <a16:rowId xmlns:a16="http://schemas.microsoft.com/office/drawing/2014/main" val="3310722092"/>
                  </a:ext>
                </a:extLst>
              </a:tr>
              <a:tr h="370840">
                <a:tc>
                  <a:txBody>
                    <a:bodyPr/>
                    <a:lstStyle/>
                    <a:p>
                      <a:pPr algn="ctr"/>
                      <a:r>
                        <a:rPr lang="en-US" sz="2100" smtClean="0"/>
                        <a:t>4</a:t>
                      </a:r>
                      <a:endParaRPr lang="en-US" sz="2100"/>
                    </a:p>
                  </a:txBody>
                  <a:tcPr>
                    <a:solidFill>
                      <a:schemeClr val="accent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4: </a:t>
                      </a:r>
                      <a:r>
                        <a:rPr lang="en-US" sz="2100" b="0" kern="1200" smtClean="0">
                          <a:solidFill>
                            <a:schemeClr val="dk1"/>
                          </a:solidFill>
                          <a:effectLst/>
                          <a:latin typeface="+mn-lt"/>
                          <a:ea typeface="+mn-ea"/>
                          <a:cs typeface="+mn-cs"/>
                        </a:rPr>
                        <a:t>Lý luận chung của giao tiếp</a:t>
                      </a:r>
                    </a:p>
                  </a:txBody>
                  <a:tcPr>
                    <a:solidFill>
                      <a:schemeClr val="accent1">
                        <a:lumMod val="75000"/>
                      </a:schemeClr>
                    </a:solidFill>
                  </a:tcPr>
                </a:tc>
                <a:tc>
                  <a:txBody>
                    <a:bodyPr/>
                    <a:lstStyle/>
                    <a:p>
                      <a:pPr algn="ctr"/>
                      <a:r>
                        <a:rPr lang="en-US" sz="2100" smtClean="0"/>
                        <a:t>6</a:t>
                      </a:r>
                      <a:endParaRPr lang="en-US" sz="2100"/>
                    </a:p>
                  </a:txBody>
                  <a:tcPr>
                    <a:solidFill>
                      <a:schemeClr val="accent1">
                        <a:lumMod val="75000"/>
                      </a:schemeClr>
                    </a:solidFill>
                  </a:tcPr>
                </a:tc>
                <a:tc>
                  <a:txBody>
                    <a:bodyPr/>
                    <a:lstStyle/>
                    <a:p>
                      <a:pPr algn="ctr"/>
                      <a:r>
                        <a:rPr lang="en-US" sz="2100" smtClean="0"/>
                        <a:t>6</a:t>
                      </a:r>
                      <a:endParaRPr lang="en-US" sz="2100"/>
                    </a:p>
                  </a:txBody>
                  <a:tcPr>
                    <a:solidFill>
                      <a:schemeClr val="accent1">
                        <a:lumMod val="75000"/>
                      </a:schemeClr>
                    </a:solidFill>
                  </a:tcPr>
                </a:tc>
                <a:tc>
                  <a:txBody>
                    <a:bodyPr/>
                    <a:lstStyle/>
                    <a:p>
                      <a:pPr algn="ctr"/>
                      <a:endParaRPr lang="en-US" sz="2100"/>
                    </a:p>
                  </a:txBody>
                  <a:tcPr>
                    <a:solidFill>
                      <a:schemeClr val="accent1">
                        <a:lumMod val="75000"/>
                      </a:schemeClr>
                    </a:solidFill>
                  </a:tcPr>
                </a:tc>
                <a:extLst>
                  <a:ext uri="{0D108BD9-81ED-4DB2-BD59-A6C34878D82A}">
                    <a16:rowId xmlns:a16="http://schemas.microsoft.com/office/drawing/2014/main" val="451835949"/>
                  </a:ext>
                </a:extLst>
              </a:tr>
              <a:tr h="370840">
                <a:tc>
                  <a:txBody>
                    <a:bodyPr/>
                    <a:lstStyle/>
                    <a:p>
                      <a:pPr algn="ctr"/>
                      <a:r>
                        <a:rPr lang="en-US" sz="2100" smtClean="0"/>
                        <a:t>5</a:t>
                      </a:r>
                      <a:endParaRPr lang="en-US" sz="2100"/>
                    </a:p>
                  </a:txBody>
                  <a:tcPr>
                    <a:solidFill>
                      <a:schemeClr val="accent1">
                        <a:lumMod val="50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5: Kỹ năng giao tiếp</a:t>
                      </a:r>
                      <a:endParaRPr lang="en-US" sz="2100" b="0" kern="1200" smtClean="0">
                        <a:solidFill>
                          <a:schemeClr val="dk1"/>
                        </a:solidFill>
                        <a:effectLst/>
                        <a:latin typeface="+mn-lt"/>
                        <a:ea typeface="+mn-ea"/>
                        <a:cs typeface="+mn-cs"/>
                      </a:endParaRPr>
                    </a:p>
                  </a:txBody>
                  <a:tcPr>
                    <a:solidFill>
                      <a:schemeClr val="accent1">
                        <a:lumMod val="50000"/>
                      </a:schemeClr>
                    </a:solidFill>
                  </a:tcPr>
                </a:tc>
                <a:tc>
                  <a:txBody>
                    <a:bodyPr/>
                    <a:lstStyle/>
                    <a:p>
                      <a:pPr algn="ctr"/>
                      <a:r>
                        <a:rPr lang="en-US" sz="2100" smtClean="0"/>
                        <a:t>6</a:t>
                      </a:r>
                      <a:endParaRPr lang="en-US" sz="2100"/>
                    </a:p>
                  </a:txBody>
                  <a:tcPr>
                    <a:solidFill>
                      <a:schemeClr val="accent1">
                        <a:lumMod val="50000"/>
                      </a:schemeClr>
                    </a:solidFill>
                  </a:tcPr>
                </a:tc>
                <a:tc>
                  <a:txBody>
                    <a:bodyPr/>
                    <a:lstStyle/>
                    <a:p>
                      <a:pPr algn="ctr"/>
                      <a:r>
                        <a:rPr lang="en-US" sz="2100" smtClean="0"/>
                        <a:t>5</a:t>
                      </a:r>
                      <a:endParaRPr lang="en-US" sz="2100"/>
                    </a:p>
                  </a:txBody>
                  <a:tcPr>
                    <a:solidFill>
                      <a:schemeClr val="accent1">
                        <a:lumMod val="50000"/>
                      </a:schemeClr>
                    </a:solidFill>
                  </a:tcPr>
                </a:tc>
                <a:tc>
                  <a:txBody>
                    <a:bodyPr/>
                    <a:lstStyle/>
                    <a:p>
                      <a:pPr algn="ctr"/>
                      <a:r>
                        <a:rPr lang="en-US" sz="2100" smtClean="0"/>
                        <a:t>1</a:t>
                      </a:r>
                      <a:endParaRPr lang="en-US" sz="2100"/>
                    </a:p>
                  </a:txBody>
                  <a:tcPr>
                    <a:solidFill>
                      <a:schemeClr val="accent1">
                        <a:lumMod val="50000"/>
                      </a:schemeClr>
                    </a:solidFill>
                  </a:tcPr>
                </a:tc>
                <a:extLst>
                  <a:ext uri="{0D108BD9-81ED-4DB2-BD59-A6C34878D82A}">
                    <a16:rowId xmlns:a16="http://schemas.microsoft.com/office/drawing/2014/main" val="4278187012"/>
                  </a:ext>
                </a:extLst>
              </a:tr>
              <a:tr h="370840">
                <a:tc>
                  <a:txBody>
                    <a:bodyPr/>
                    <a:lstStyle/>
                    <a:p>
                      <a:pPr algn="ctr"/>
                      <a:r>
                        <a:rPr lang="en-US" sz="2100" smtClean="0"/>
                        <a:t>6</a:t>
                      </a:r>
                      <a:endParaRPr lang="en-US" sz="2100"/>
                    </a:p>
                  </a:txBody>
                  <a:tcPr>
                    <a:solidFill>
                      <a:schemeClr val="accent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6: </a:t>
                      </a:r>
                      <a:r>
                        <a:rPr lang="en-US" sz="2100" b="0" kern="1200" smtClean="0">
                          <a:solidFill>
                            <a:schemeClr val="dk1"/>
                          </a:solidFill>
                          <a:effectLst/>
                          <a:latin typeface="+mn-lt"/>
                          <a:ea typeface="+mn-ea"/>
                          <a:cs typeface="+mn-cs"/>
                        </a:rPr>
                        <a:t>S</a:t>
                      </a:r>
                      <a:r>
                        <a:rPr lang="fr-FR" sz="2100" b="0" kern="1200" smtClean="0">
                          <a:solidFill>
                            <a:schemeClr val="dk1"/>
                          </a:solidFill>
                          <a:effectLst/>
                          <a:latin typeface="+mn-lt"/>
                          <a:ea typeface="+mn-ea"/>
                          <a:cs typeface="+mn-cs"/>
                        </a:rPr>
                        <a:t>ử dụng con người trong quản lý kinh doanh nhà hàng</a:t>
                      </a:r>
                      <a:endParaRPr lang="en-US" sz="2100" b="0" kern="1200" smtClean="0">
                        <a:solidFill>
                          <a:schemeClr val="dk1"/>
                        </a:solidFill>
                        <a:effectLst/>
                        <a:latin typeface="+mn-lt"/>
                        <a:ea typeface="+mn-ea"/>
                        <a:cs typeface="+mn-cs"/>
                      </a:endParaRPr>
                    </a:p>
                  </a:txBody>
                  <a:tcPr>
                    <a:solidFill>
                      <a:schemeClr val="accent1">
                        <a:lumMod val="75000"/>
                      </a:schemeClr>
                    </a:solidFill>
                  </a:tcPr>
                </a:tc>
                <a:tc>
                  <a:txBody>
                    <a:bodyPr/>
                    <a:lstStyle/>
                    <a:p>
                      <a:pPr algn="ctr"/>
                      <a:r>
                        <a:rPr lang="en-US" sz="2100" smtClean="0"/>
                        <a:t>5</a:t>
                      </a:r>
                      <a:endParaRPr lang="en-US" sz="2100"/>
                    </a:p>
                  </a:txBody>
                  <a:tcPr>
                    <a:solidFill>
                      <a:schemeClr val="accent1">
                        <a:lumMod val="75000"/>
                      </a:schemeClr>
                    </a:solidFill>
                  </a:tcPr>
                </a:tc>
                <a:tc>
                  <a:txBody>
                    <a:bodyPr/>
                    <a:lstStyle/>
                    <a:p>
                      <a:pPr algn="ctr"/>
                      <a:r>
                        <a:rPr lang="en-US" sz="2100" smtClean="0"/>
                        <a:t>5</a:t>
                      </a:r>
                      <a:endParaRPr lang="en-US" sz="2100"/>
                    </a:p>
                  </a:txBody>
                  <a:tcPr>
                    <a:solidFill>
                      <a:schemeClr val="accent1">
                        <a:lumMod val="75000"/>
                      </a:schemeClr>
                    </a:solidFill>
                  </a:tcPr>
                </a:tc>
                <a:tc>
                  <a:txBody>
                    <a:bodyPr/>
                    <a:lstStyle/>
                    <a:p>
                      <a:pPr algn="ctr"/>
                      <a:endParaRPr lang="en-US" sz="2100"/>
                    </a:p>
                  </a:txBody>
                  <a:tcPr>
                    <a:solidFill>
                      <a:schemeClr val="accent1">
                        <a:lumMod val="75000"/>
                      </a:schemeClr>
                    </a:solidFill>
                  </a:tcPr>
                </a:tc>
                <a:extLst>
                  <a:ext uri="{0D108BD9-81ED-4DB2-BD59-A6C34878D82A}">
                    <a16:rowId xmlns:a16="http://schemas.microsoft.com/office/drawing/2014/main" val="1293217531"/>
                  </a:ext>
                </a:extLst>
              </a:tr>
              <a:tr h="370840">
                <a:tc gridSpan="2">
                  <a:txBody>
                    <a:bodyPr/>
                    <a:lstStyle/>
                    <a:p>
                      <a:pPr algn="ctr"/>
                      <a:r>
                        <a:rPr lang="en-US" sz="2100" b="1" smtClean="0"/>
                        <a:t>Tổng</a:t>
                      </a:r>
                      <a:r>
                        <a:rPr lang="en-US" sz="2100" b="1" baseline="0" smtClean="0"/>
                        <a:t> cộng</a:t>
                      </a:r>
                      <a:endParaRPr lang="en-US" sz="2100" b="1"/>
                    </a:p>
                  </a:txBody>
                  <a:tcPr>
                    <a:solidFill>
                      <a:srgbClr val="92D050"/>
                    </a:solidFill>
                  </a:tcPr>
                </a:tc>
                <a:tc hMerge="1">
                  <a:txBody>
                    <a:bodyPr/>
                    <a:lstStyle/>
                    <a:p>
                      <a:endParaRPr lang="en-US"/>
                    </a:p>
                  </a:txBody>
                  <a:tcPr/>
                </a:tc>
                <a:tc>
                  <a:txBody>
                    <a:bodyPr/>
                    <a:lstStyle/>
                    <a:p>
                      <a:pPr algn="ctr"/>
                      <a:r>
                        <a:rPr lang="en-US" sz="2100" b="1" smtClean="0"/>
                        <a:t>30</a:t>
                      </a:r>
                      <a:endParaRPr lang="en-US" sz="2100" b="1"/>
                    </a:p>
                  </a:txBody>
                  <a:tcPr>
                    <a:solidFill>
                      <a:srgbClr val="92D050"/>
                    </a:solidFill>
                  </a:tcPr>
                </a:tc>
                <a:tc>
                  <a:txBody>
                    <a:bodyPr/>
                    <a:lstStyle/>
                    <a:p>
                      <a:pPr algn="ctr"/>
                      <a:r>
                        <a:rPr lang="en-US" sz="2100" b="1" smtClean="0"/>
                        <a:t>28</a:t>
                      </a:r>
                      <a:endParaRPr lang="en-US" sz="2100" b="1"/>
                    </a:p>
                  </a:txBody>
                  <a:tcPr>
                    <a:solidFill>
                      <a:srgbClr val="92D050"/>
                    </a:solidFill>
                  </a:tcPr>
                </a:tc>
                <a:tc>
                  <a:txBody>
                    <a:bodyPr/>
                    <a:lstStyle/>
                    <a:p>
                      <a:pPr algn="ctr"/>
                      <a:r>
                        <a:rPr lang="en-US" sz="2100" b="1" smtClean="0"/>
                        <a:t>2</a:t>
                      </a:r>
                      <a:endParaRPr lang="en-US" sz="2100" b="1"/>
                    </a:p>
                  </a:txBody>
                  <a:tcPr>
                    <a:solidFill>
                      <a:srgbClr val="92D050"/>
                    </a:solidFill>
                  </a:tcPr>
                </a:tc>
                <a:extLst>
                  <a:ext uri="{0D108BD9-81ED-4DB2-BD59-A6C34878D82A}">
                    <a16:rowId xmlns:a16="http://schemas.microsoft.com/office/drawing/2014/main" val="2126236796"/>
                  </a:ext>
                </a:extLst>
              </a:tr>
            </a:tbl>
          </a:graphicData>
        </a:graphic>
      </p:graphicFrame>
      <p:grpSp>
        <p:nvGrpSpPr>
          <p:cNvPr id="24" name="Group 4"/>
          <p:cNvGrpSpPr>
            <a:grpSpLocks/>
          </p:cNvGrpSpPr>
          <p:nvPr/>
        </p:nvGrpSpPr>
        <p:grpSpPr bwMode="auto">
          <a:xfrm>
            <a:off x="990601" y="243840"/>
            <a:ext cx="7904479" cy="609692"/>
            <a:chOff x="1124" y="1296"/>
            <a:chExt cx="4131" cy="2219"/>
          </a:xfrm>
        </p:grpSpPr>
        <p:sp>
          <p:nvSpPr>
            <p:cNvPr id="25" name="AutoShape 5"/>
            <p:cNvSpPr>
              <a:spLocks noChangeArrowheads="1"/>
            </p:cNvSpPr>
            <p:nvPr/>
          </p:nvSpPr>
          <p:spPr bwMode="auto">
            <a:xfrm>
              <a:off x="1124" y="1296"/>
              <a:ext cx="4108" cy="2219"/>
            </a:xfrm>
            <a:prstGeom prst="roundRect">
              <a:avLst>
                <a:gd name="adj" fmla="val 16667"/>
              </a:avLst>
            </a:prstGeom>
            <a:solidFill>
              <a:srgbClr val="FFFF99"/>
            </a:solidFill>
            <a:ln w="9525" algn="ctr">
              <a:noFill/>
              <a:round/>
              <a:headEnd/>
              <a:tailEnd/>
            </a:ln>
            <a:effectLst/>
          </p:spPr>
          <p:txBody>
            <a:bodyPr wrap="none" anchor="ctr"/>
            <a:lstStyle/>
            <a:p>
              <a:pPr indent="115888" algn="ctr" eaLnBrk="1" hangingPunct="1">
                <a:spcBef>
                  <a:spcPct val="20000"/>
                </a:spcBef>
                <a:buClr>
                  <a:srgbClr val="3399FF"/>
                </a:buClr>
                <a:buFont typeface="Wingdings" pitchFamily="2" charset="2"/>
                <a:buNone/>
                <a:defRPr/>
              </a:pPr>
              <a:endParaRPr lang="en-US">
                <a:solidFill>
                  <a:srgbClr val="000000"/>
                </a:solidFill>
                <a:effectLst>
                  <a:outerShdw blurRad="38100" dist="38100" dir="2700000" algn="tl">
                    <a:srgbClr val="FFFFFF"/>
                  </a:outerShdw>
                </a:effectLst>
                <a:latin typeface="Verdana" pitchFamily="34" charset="0"/>
                <a:cs typeface="Arial" charset="0"/>
              </a:endParaRPr>
            </a:p>
          </p:txBody>
        </p:sp>
        <p:sp>
          <p:nvSpPr>
            <p:cNvPr id="26" name="Text Box 7"/>
            <p:cNvSpPr txBox="1">
              <a:spLocks noChangeArrowheads="1"/>
            </p:cNvSpPr>
            <p:nvPr/>
          </p:nvSpPr>
          <p:spPr bwMode="auto">
            <a:xfrm>
              <a:off x="1261" y="1573"/>
              <a:ext cx="3994" cy="1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algn="just" eaLnBrk="1" hangingPunct="1">
                <a:buClr>
                  <a:srgbClr val="3399FF"/>
                </a:buClr>
                <a:buFont typeface="Wingdings" panose="05000000000000000000" pitchFamily="2" charset="2"/>
                <a:buNone/>
              </a:pPr>
              <a:r>
                <a:rPr lang="pt-BR" altLang="en-US" sz="2400" b="1" smtClean="0">
                  <a:latin typeface="Times New Roman" panose="02020603050405020304" pitchFamily="18" charset="0"/>
                  <a:cs typeface="Times New Roman" panose="02020603050405020304" pitchFamily="18" charset="0"/>
                </a:rPr>
                <a:t>NỘI DUNG TỔNG QUÁT VÀ PHÂN BỔ THỜI GIAN</a:t>
              </a:r>
              <a:endParaRPr lang="en-US" altLang="en-US" sz="2400" b="1" smtClean="0">
                <a:solidFill>
                  <a:srgbClr val="0000FF"/>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61229102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par>
                          <p:cTn id="8" fill="hold">
                            <p:stCondLst>
                              <p:cond delay="2000"/>
                            </p:stCondLst>
                            <p:childTnLst>
                              <p:par>
                                <p:cTn id="9" presetID="6"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1:</a:t>
              </a:r>
            </a:p>
            <a:p>
              <a:pPr lvl="0" algn="just" eaLnBrk="1" hangingPunct="1">
                <a:buClr>
                  <a:srgbClr val="3399FF"/>
                </a:buClr>
                <a:defRPr/>
              </a:pPr>
              <a:r>
                <a:rPr lang="it-IT" sz="3200" b="1">
                  <a:solidFill>
                    <a:srgbClr val="CCCCFF">
                      <a:lumMod val="50000"/>
                    </a:srgbClr>
                  </a:solidFill>
                  <a:latin typeface="Times New Roman" panose="02020603050405020304" pitchFamily="18" charset="0"/>
                  <a:cs typeface="Times New Roman" panose="02020603050405020304" pitchFamily="18" charset="0"/>
                </a:rPr>
                <a:t>Sinh viên trình bày đặc điểm </a:t>
              </a:r>
              <a:r>
                <a:rPr lang="it-IT" sz="3200" b="1">
                  <a:solidFill>
                    <a:srgbClr val="CCCCFF">
                      <a:lumMod val="50000"/>
                    </a:srgbClr>
                  </a:solidFill>
                  <a:latin typeface="Times New Roman" panose="02020603050405020304" pitchFamily="18" charset="0"/>
                  <a:cs typeface="Times New Roman" panose="02020603050405020304" pitchFamily="18" charset="0"/>
                </a:rPr>
                <a:t>của </a:t>
              </a:r>
              <a:r>
                <a:rPr lang="it-IT" sz="3200" b="1" smtClean="0">
                  <a:solidFill>
                    <a:srgbClr val="CCCCFF">
                      <a:lumMod val="50000"/>
                    </a:srgbClr>
                  </a:solidFill>
                  <a:latin typeface="Times New Roman" panose="02020603050405020304" pitchFamily="18" charset="0"/>
                  <a:cs typeface="Times New Roman" panose="02020603050405020304" pitchFamily="18" charset="0"/>
                </a:rPr>
                <a:t>sự chú </a:t>
              </a:r>
              <a:r>
                <a:rPr lang="it-IT" sz="3200" b="1">
                  <a:solidFill>
                    <a:srgbClr val="CCCCFF">
                      <a:lumMod val="50000"/>
                    </a:srgbClr>
                  </a:solidFill>
                  <a:latin typeface="Times New Roman" panose="02020603050405020304" pitchFamily="18" charset="0"/>
                  <a:cs typeface="Times New Roman" panose="02020603050405020304" pitchFamily="18" charset="0"/>
                </a:rPr>
                <a:t>ý sau </a:t>
              </a:r>
              <a:r>
                <a:rPr lang="it-IT" sz="3200" b="1">
                  <a:solidFill>
                    <a:srgbClr val="CCCCFF">
                      <a:lumMod val="50000"/>
                    </a:srgbClr>
                  </a:solidFill>
                  <a:latin typeface="Times New Roman" panose="02020603050405020304" pitchFamily="18" charset="0"/>
                  <a:cs typeface="Times New Roman" panose="02020603050405020304" pitchFamily="18" charset="0"/>
                </a:rPr>
                <a:t>chủ </a:t>
              </a:r>
              <a:r>
                <a:rPr lang="it-IT" sz="3200" b="1" smtClean="0">
                  <a:solidFill>
                    <a:srgbClr val="CCCCFF">
                      <a:lumMod val="50000"/>
                    </a:srgbClr>
                  </a:solidFill>
                  <a:latin typeface="Times New Roman" panose="02020603050405020304" pitchFamily="18" charset="0"/>
                  <a:cs typeface="Times New Roman" panose="02020603050405020304" pitchFamily="18" charset="0"/>
                </a:rPr>
                <a:t>định</a:t>
              </a:r>
              <a:r>
                <a:rPr lang="en-US" sz="3200" b="1">
                  <a:solidFill>
                    <a:srgbClr val="0000FF"/>
                  </a:solidFill>
                  <a:latin typeface="Times New Roman" panose="02020603050405020304" pitchFamily="18" charset="0"/>
                  <a:cs typeface="Times New Roman" panose="02020603050405020304" pitchFamily="18" charset="0"/>
                </a:rPr>
                <a:t>?</a:t>
              </a:r>
              <a:endParaRPr lang="en-US" altLang="en-US" sz="3200" b="1">
                <a:solidFill>
                  <a:srgbClr val="0000FF"/>
                </a:solidFill>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968606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90600" y="291405"/>
            <a:ext cx="7848600" cy="1384995"/>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1:</a:t>
            </a:r>
          </a:p>
          <a:p>
            <a:pPr lvl="0" algn="just" eaLnBrk="1" hangingPunct="1">
              <a:buClr>
                <a:srgbClr val="3399FF"/>
              </a:buClr>
              <a:defRPr/>
            </a:pPr>
            <a:r>
              <a:rPr lang="it-IT" b="1">
                <a:solidFill>
                  <a:srgbClr val="CCCCFF">
                    <a:lumMod val="50000"/>
                  </a:srgbClr>
                </a:solidFill>
                <a:latin typeface="Times New Roman" panose="02020603050405020304" pitchFamily="18" charset="0"/>
                <a:cs typeface="Times New Roman" panose="02020603050405020304" pitchFamily="18" charset="0"/>
              </a:rPr>
              <a:t>Sinh viên trình bày đặc điểm </a:t>
            </a:r>
            <a:r>
              <a:rPr lang="it-IT" b="1">
                <a:solidFill>
                  <a:srgbClr val="CCCCFF">
                    <a:lumMod val="50000"/>
                  </a:srgbClr>
                </a:solidFill>
                <a:latin typeface="Times New Roman" panose="02020603050405020304" pitchFamily="18" charset="0"/>
                <a:cs typeface="Times New Roman" panose="02020603050405020304" pitchFamily="18" charset="0"/>
              </a:rPr>
              <a:t>của </a:t>
            </a:r>
            <a:r>
              <a:rPr lang="it-IT" b="1" smtClean="0">
                <a:solidFill>
                  <a:srgbClr val="CCCCFF">
                    <a:lumMod val="50000"/>
                  </a:srgbClr>
                </a:solidFill>
                <a:latin typeface="Times New Roman" panose="02020603050405020304" pitchFamily="18" charset="0"/>
                <a:cs typeface="Times New Roman" panose="02020603050405020304" pitchFamily="18" charset="0"/>
              </a:rPr>
              <a:t>sự chú </a:t>
            </a:r>
            <a:r>
              <a:rPr lang="it-IT" b="1">
                <a:solidFill>
                  <a:srgbClr val="CCCCFF">
                    <a:lumMod val="50000"/>
                  </a:srgbClr>
                </a:solidFill>
                <a:latin typeface="Times New Roman" panose="02020603050405020304" pitchFamily="18" charset="0"/>
                <a:cs typeface="Times New Roman" panose="02020603050405020304" pitchFamily="18" charset="0"/>
              </a:rPr>
              <a:t>ý sau </a:t>
            </a:r>
            <a:r>
              <a:rPr lang="it-IT" b="1">
                <a:solidFill>
                  <a:srgbClr val="CCCCFF">
                    <a:lumMod val="50000"/>
                  </a:srgbClr>
                </a:solidFill>
                <a:latin typeface="Times New Roman" panose="02020603050405020304" pitchFamily="18" charset="0"/>
                <a:cs typeface="Times New Roman" panose="02020603050405020304" pitchFamily="18" charset="0"/>
              </a:rPr>
              <a:t>chủ </a:t>
            </a:r>
            <a:r>
              <a:rPr lang="it-IT" b="1" smtClean="0">
                <a:solidFill>
                  <a:srgbClr val="CCCCFF">
                    <a:lumMod val="50000"/>
                  </a:srgbClr>
                </a:solidFill>
                <a:latin typeface="Times New Roman" panose="02020603050405020304" pitchFamily="18" charset="0"/>
                <a:cs typeface="Times New Roman" panose="02020603050405020304" pitchFamily="18" charset="0"/>
              </a:rPr>
              <a:t>định</a:t>
            </a:r>
            <a:r>
              <a:rPr lang="en-US" b="1">
                <a:solidFill>
                  <a:srgbClr val="0000FF"/>
                </a:solidFill>
                <a:latin typeface="Times New Roman" panose="02020603050405020304" pitchFamily="18" charset="0"/>
                <a:cs typeface="Times New Roman" panose="02020603050405020304" pitchFamily="18" charset="0"/>
              </a:rPr>
              <a:t>?</a:t>
            </a:r>
            <a:endParaRPr lang="en-US" altLang="en-US" b="1">
              <a:solidFill>
                <a:srgbClr val="0000FF"/>
              </a:solidFill>
              <a:latin typeface="Times New Roman" panose="02020603050405020304" pitchFamily="18" charset="0"/>
              <a:cs typeface="Times New Roman" panose="02020603050405020304" pitchFamily="18" charset="0"/>
            </a:endParaRPr>
          </a:p>
        </p:txBody>
      </p:sp>
      <p:sp>
        <p:nvSpPr>
          <p:cNvPr id="5" name="Bevel 4"/>
          <p:cNvSpPr/>
          <p:nvPr/>
        </p:nvSpPr>
        <p:spPr bwMode="auto">
          <a:xfrm>
            <a:off x="153672" y="2308437"/>
            <a:ext cx="2201862" cy="4227283"/>
          </a:xfrm>
          <a:prstGeom prst="bevel">
            <a:avLst/>
          </a:prstGeom>
          <a:solidFill>
            <a:srgbClr val="00B0F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a:solidFill>
                  <a:schemeClr val="bg1"/>
                </a:solidFill>
                <a:latin typeface="Times New Roman" panose="02020603050405020304" pitchFamily="18" charset="0"/>
                <a:cs typeface="Times New Roman" panose="02020603050405020304" pitchFamily="18" charset="0"/>
              </a:rPr>
              <a:t>Là chú ý lúc đầu do mục đích định trước</a:t>
            </a:r>
            <a:endParaRPr kumimoji="0" lang="en-US"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Bevel 5"/>
          <p:cNvSpPr/>
          <p:nvPr/>
        </p:nvSpPr>
        <p:spPr bwMode="auto">
          <a:xfrm>
            <a:off x="2391094" y="2308437"/>
            <a:ext cx="2201862" cy="4227283"/>
          </a:xfrm>
          <a:prstGeom prst="bevel">
            <a:avLst/>
          </a:prstGeom>
          <a:solidFill>
            <a:srgbClr val="0070C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mtClean="0">
                <a:solidFill>
                  <a:schemeClr val="bg1"/>
                </a:solidFill>
                <a:latin typeface="Times New Roman" panose="02020603050405020304" pitchFamily="18" charset="0"/>
                <a:cs typeface="Times New Roman" panose="02020603050405020304" pitchFamily="18" charset="0"/>
              </a:rPr>
              <a:t>Về </a:t>
            </a:r>
            <a:r>
              <a:rPr lang="en-US">
                <a:solidFill>
                  <a:schemeClr val="bg1"/>
                </a:solidFill>
                <a:latin typeface="Times New Roman" panose="02020603050405020304" pitchFamily="18" charset="0"/>
                <a:cs typeface="Times New Roman" panose="02020603050405020304" pitchFamily="18" charset="0"/>
              </a:rPr>
              <a:t>sao do hứng thú với hoạt động mà chú ý có chủ định đã phát triển</a:t>
            </a:r>
            <a:endParaRPr kumimoji="0" lang="en-US"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Bevel 6"/>
          <p:cNvSpPr/>
          <p:nvPr/>
        </p:nvSpPr>
        <p:spPr bwMode="auto">
          <a:xfrm>
            <a:off x="4628516" y="2308437"/>
            <a:ext cx="2201862" cy="4227283"/>
          </a:xfrm>
          <a:prstGeom prst="bevel">
            <a:avLst/>
          </a:prstGeom>
          <a:solidFill>
            <a:srgbClr val="92D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mtClean="0">
                <a:solidFill>
                  <a:schemeClr val="bg1"/>
                </a:solidFill>
                <a:latin typeface="Times New Roman" panose="02020603050405020304" pitchFamily="18" charset="0"/>
                <a:cs typeface="Times New Roman" panose="02020603050405020304" pitchFamily="18" charset="0"/>
              </a:rPr>
              <a:t>Giảm </a:t>
            </a:r>
            <a:r>
              <a:rPr lang="en-US">
                <a:solidFill>
                  <a:schemeClr val="bg1"/>
                </a:solidFill>
                <a:latin typeface="Times New Roman" panose="02020603050405020304" pitchFamily="18" charset="0"/>
                <a:cs typeface="Times New Roman" panose="02020603050405020304" pitchFamily="18" charset="0"/>
              </a:rPr>
              <a:t>được căng thẳng thần </a:t>
            </a:r>
            <a:r>
              <a:rPr lang="en-US" smtClean="0">
                <a:solidFill>
                  <a:schemeClr val="bg1"/>
                </a:solidFill>
                <a:latin typeface="Times New Roman" panose="02020603050405020304" pitchFamily="18" charset="0"/>
                <a:cs typeface="Times New Roman" panose="02020603050405020304" pitchFamily="18" charset="0"/>
              </a:rPr>
              <a:t>kinh</a:t>
            </a:r>
            <a:endParaRPr kumimoji="0" lang="en-US"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Bevel 7"/>
          <p:cNvSpPr/>
          <p:nvPr/>
        </p:nvSpPr>
        <p:spPr bwMode="auto">
          <a:xfrm>
            <a:off x="6865938" y="2286000"/>
            <a:ext cx="2201862" cy="4227283"/>
          </a:xfrm>
          <a:prstGeom prst="bevel">
            <a:avLst/>
          </a:prstGeom>
          <a:solidFill>
            <a:srgbClr val="00B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mtClean="0">
                <a:solidFill>
                  <a:schemeClr val="bg1"/>
                </a:solidFill>
                <a:latin typeface="Times New Roman" panose="02020603050405020304" pitchFamily="18" charset="0"/>
                <a:cs typeface="Times New Roman" panose="02020603050405020304" pitchFamily="18" charset="0"/>
              </a:rPr>
              <a:t>Giảm </a:t>
            </a:r>
            <a:r>
              <a:rPr lang="en-US">
                <a:solidFill>
                  <a:schemeClr val="bg1"/>
                </a:solidFill>
                <a:latin typeface="Times New Roman" panose="02020603050405020304" pitchFamily="18" charset="0"/>
                <a:cs typeface="Times New Roman" panose="02020603050405020304" pitchFamily="18" charset="0"/>
              </a:rPr>
              <a:t>được tiêu hao năng lượng</a:t>
            </a:r>
            <a:endParaRPr kumimoji="0" lang="en-US"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3415355"/>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ircle(in)">
                                      <p:cBhvr>
                                        <p:cTn id="2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p>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it-IT"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Sinh viên hãy</a:t>
              </a:r>
              <a:r>
                <a:rPr kumimoji="0" lang="it-IT"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phân loại sự hứng thú</a:t>
              </a:r>
              <a:r>
                <a:rPr lang="en-US" sz="3200" b="1" smtClean="0">
                  <a:solidFill>
                    <a:srgbClr val="0000FF"/>
                  </a:solidFill>
                  <a:latin typeface="Times New Roman" panose="02020603050405020304" pitchFamily="18" charset="0"/>
                  <a:cs typeface="Times New Roman" panose="02020603050405020304" pitchFamily="18" charset="0"/>
                </a:rPr>
                <a:t>?</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4570728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90600" y="291405"/>
            <a:ext cx="7848600" cy="954107"/>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lang="it-IT" b="1">
                <a:solidFill>
                  <a:srgbClr val="CCCCFF">
                    <a:lumMod val="50000"/>
                  </a:srgbClr>
                </a:solidFill>
                <a:latin typeface="Times New Roman" panose="02020603050405020304" pitchFamily="18" charset="0"/>
                <a:cs typeface="Times New Roman" panose="02020603050405020304" pitchFamily="18" charset="0"/>
              </a:rPr>
              <a:t>Sinh viên hãy phân loại sự hứng thú</a:t>
            </a:r>
            <a:r>
              <a:rPr lang="en-US" b="1">
                <a:solidFill>
                  <a:srgbClr val="0000FF"/>
                </a:solidFill>
                <a:latin typeface="Times New Roman" panose="02020603050405020304" pitchFamily="18" charset="0"/>
                <a:cs typeface="Times New Roman" panose="02020603050405020304" pitchFamily="18" charset="0"/>
              </a:rPr>
              <a:t>?</a:t>
            </a:r>
            <a:endParaRPr lang="en-US" altLang="en-US" b="1">
              <a:solidFill>
                <a:srgbClr val="0000FF"/>
              </a:solidFill>
              <a:latin typeface="Times New Roman" panose="02020603050405020304" pitchFamily="18" charset="0"/>
              <a:cs typeface="Times New Roman" panose="02020603050405020304" pitchFamily="18" charset="0"/>
            </a:endParaRPr>
          </a:p>
        </p:txBody>
      </p:sp>
      <p:graphicFrame>
        <p:nvGraphicFramePr>
          <p:cNvPr id="5" name="Diagram 4"/>
          <p:cNvGraphicFramePr/>
          <p:nvPr>
            <p:extLst>
              <p:ext uri="{D42A27DB-BD31-4B8C-83A1-F6EECF244321}">
                <p14:modId xmlns:p14="http://schemas.microsoft.com/office/powerpoint/2010/main" val="302883412"/>
              </p:ext>
            </p:extLst>
          </p:nvPr>
        </p:nvGraphicFramePr>
        <p:xfrm>
          <a:off x="1600200" y="1752600"/>
          <a:ext cx="6629400"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50352241"/>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2371725"/>
          </a:xfrm>
        </p:spPr>
        <p:style>
          <a:lnRef idx="3">
            <a:schemeClr val="lt1"/>
          </a:lnRef>
          <a:fillRef idx="1">
            <a:schemeClr val="accent2"/>
          </a:fillRef>
          <a:effectRef idx="1">
            <a:schemeClr val="accent2"/>
          </a:effectRef>
          <a:fontRef idx="minor">
            <a:schemeClr val="lt1"/>
          </a:fontRef>
        </p:style>
        <p:txBody>
          <a:bodyPr/>
          <a:lstStyle/>
          <a:p>
            <a:r>
              <a:rPr lang="en-US" altLang="zh-CN" b="1" smtClean="0">
                <a:solidFill>
                  <a:srgbClr val="FFFFFF"/>
                </a:solidFill>
                <a:ea typeface="SimSun" panose="02010600030101010101" pitchFamily="2" charset="-122"/>
              </a:rPr>
              <a:t>CHƯƠNG IV: </a:t>
            </a:r>
            <a:br>
              <a:rPr lang="en-US" altLang="zh-CN" b="1" smtClean="0">
                <a:solidFill>
                  <a:srgbClr val="FFFFFF"/>
                </a:solidFill>
                <a:ea typeface="SimSun" panose="02010600030101010101" pitchFamily="2" charset="-122"/>
              </a:rPr>
            </a:br>
            <a:r>
              <a:rPr lang="en-US" altLang="zh-CN" sz="5400" b="1" smtClean="0">
                <a:solidFill>
                  <a:srgbClr val="FFFFFF"/>
                </a:solidFill>
                <a:ea typeface="SimSun" panose="02010600030101010101" pitchFamily="2" charset="-122"/>
              </a:rPr>
              <a:t>LÝ LUẬN CHUNG VỀ </a:t>
            </a:r>
            <a:br>
              <a:rPr lang="en-US" altLang="zh-CN" sz="5400" b="1" smtClean="0">
                <a:solidFill>
                  <a:srgbClr val="FFFFFF"/>
                </a:solidFill>
                <a:ea typeface="SimSun" panose="02010600030101010101" pitchFamily="2" charset="-122"/>
              </a:rPr>
            </a:br>
            <a:r>
              <a:rPr lang="en-US" altLang="zh-CN" sz="5400" b="1" smtClean="0">
                <a:solidFill>
                  <a:srgbClr val="FFFFFF"/>
                </a:solidFill>
                <a:ea typeface="SimSun" panose="02010600030101010101" pitchFamily="2" charset="-122"/>
              </a:rPr>
              <a:t>GIAO TIẾP</a:t>
            </a:r>
          </a:p>
        </p:txBody>
      </p:sp>
      <p:sp>
        <p:nvSpPr>
          <p:cNvPr id="122882" name="Date Placeholder 3"/>
          <p:cNvSpPr>
            <a:spLocks noGrp="1" noChangeArrowheads="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6D0665C4-4175-4B4A-AFBE-B30CE12A5999}"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11/05/2021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pic>
        <p:nvPicPr>
          <p:cNvPr id="12288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62200"/>
            <a:ext cx="38862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88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4450" y="2436813"/>
            <a:ext cx="5213350" cy="344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409007"/>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Rectangle 2"/>
          <p:cNvSpPr>
            <a:spLocks noGrp="1" noChangeArrowheads="1"/>
          </p:cNvSpPr>
          <p:nvPr>
            <p:ph type="title"/>
          </p:nvPr>
        </p:nvSpPr>
        <p:spPr>
          <a:xfrm>
            <a:off x="457200" y="76200"/>
            <a:ext cx="8229600" cy="960438"/>
          </a:xfrm>
        </p:spPr>
        <p:txBody>
          <a:bodyPr/>
          <a:lstStyle/>
          <a:p>
            <a:r>
              <a:rPr lang="en-US" altLang="en-US" sz="4800" b="1" smtClean="0">
                <a:latin typeface="Times New Roman" panose="02020603050405020304" pitchFamily="18" charset="0"/>
              </a:rPr>
              <a:t>MỤC TIÊU</a:t>
            </a:r>
            <a:endParaRPr lang="en-GB" altLang="en-US" sz="4800" b="1" smtClean="0">
              <a:latin typeface="Times New Roman" panose="02020603050405020304" pitchFamily="18" charset="0"/>
              <a:cs typeface="Times New Roman" panose="02020603050405020304" pitchFamily="18" charset="0"/>
            </a:endParaRPr>
          </a:p>
        </p:txBody>
      </p:sp>
      <p:sp>
        <p:nvSpPr>
          <p:cNvPr id="123906" name="Rectangle 3"/>
          <p:cNvSpPr>
            <a:spLocks noGrp="1" noChangeArrowheads="1"/>
          </p:cNvSpPr>
          <p:nvPr>
            <p:ph idx="1"/>
          </p:nvPr>
        </p:nvSpPr>
        <p:spPr>
          <a:xfrm>
            <a:off x="457200" y="1219200"/>
            <a:ext cx="8229600" cy="5029200"/>
          </a:xfrm>
        </p:spPr>
        <p:txBody>
          <a:bodyPr/>
          <a:lstStyle/>
          <a:p>
            <a:r>
              <a:rPr lang="da-DK" altLang="en-US" sz="2800" smtClean="0"/>
              <a:t>Trình bày được khái niệm, mục đích giao tiếp.</a:t>
            </a:r>
            <a:endParaRPr lang="en-US" altLang="en-US" sz="2800" smtClean="0"/>
          </a:p>
          <a:p>
            <a:r>
              <a:rPr lang="da-DK" altLang="en-US" sz="2800" smtClean="0"/>
              <a:t>Xác định được đặc điểm của các loại giao tiếp cơ bản.</a:t>
            </a:r>
            <a:endParaRPr lang="en-US" altLang="en-US" sz="2800" smtClean="0"/>
          </a:p>
          <a:p>
            <a:r>
              <a:rPr lang="da-DK" altLang="en-US" sz="2800" smtClean="0"/>
              <a:t>Xác định được quy trình giao tiếp.</a:t>
            </a:r>
            <a:endParaRPr lang="en-US" altLang="en-US" sz="2800" smtClean="0"/>
          </a:p>
          <a:p>
            <a:r>
              <a:rPr lang="da-DK" altLang="en-US" sz="2800" smtClean="0"/>
              <a:t>Xác định được các công cụ giao tiếp.</a:t>
            </a:r>
            <a:endParaRPr lang="en-US" altLang="en-US" sz="2800" smtClean="0"/>
          </a:p>
          <a:p>
            <a:r>
              <a:rPr lang="da-DK" altLang="en-US" sz="2800" smtClean="0"/>
              <a:t>Xác định được các phong cách giao tiếp.</a:t>
            </a:r>
            <a:endParaRPr lang="en-US" altLang="en-US" sz="2800" smtClean="0"/>
          </a:p>
          <a:p>
            <a:r>
              <a:rPr lang="da-DK" altLang="en-US" sz="2800" smtClean="0"/>
              <a:t>Hình thành cho mình những cơ sở để giao tiếp kinh doanh và giao tiếp xã hội.</a:t>
            </a:r>
            <a:endParaRPr lang="en-US" altLang="en-US" sz="2800" smtClean="0"/>
          </a:p>
          <a:p>
            <a:r>
              <a:rPr lang="da-DK" altLang="en-US" sz="2800" smtClean="0"/>
              <a:t>Vận dụng</a:t>
            </a:r>
            <a:r>
              <a:rPr lang="it-IT" altLang="en-US" sz="2800" smtClean="0"/>
              <a:t> những kiến thức ở trên vào giao tiếp kinh doanh, giao tiếp xã hội.</a:t>
            </a:r>
            <a:endParaRPr lang="en-US" altLang="en-US" sz="2800" smtClean="0"/>
          </a:p>
        </p:txBody>
      </p:sp>
      <p:sp>
        <p:nvSpPr>
          <p:cNvPr id="123907" name="Slide Number Placeholder 4"/>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72B082F-1081-4919-859D-4A953B8F1B43}"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386736832"/>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Rectangle 2"/>
          <p:cNvSpPr>
            <a:spLocks noGrp="1" noChangeArrowheads="1"/>
          </p:cNvSpPr>
          <p:nvPr>
            <p:ph type="title"/>
          </p:nvPr>
        </p:nvSpPr>
        <p:spPr/>
        <p:txBody>
          <a:bodyPr/>
          <a:lstStyle/>
          <a:p>
            <a:r>
              <a:rPr lang="en-US" altLang="en-US" sz="5400" b="1" smtClean="0">
                <a:solidFill>
                  <a:srgbClr val="C00000"/>
                </a:solidFill>
                <a:latin typeface="Times New Roman" panose="02020603050405020304" pitchFamily="18" charset="0"/>
              </a:rPr>
              <a:t>NỘI DUNG</a:t>
            </a:r>
            <a:endParaRPr lang="en-GB" altLang="en-US" sz="5400" b="1" smtClean="0">
              <a:solidFill>
                <a:srgbClr val="C00000"/>
              </a:solidFill>
              <a:latin typeface="Times New Roman" panose="02020603050405020304" pitchFamily="18" charset="0"/>
              <a:cs typeface="Times New Roman" panose="02020603050405020304" pitchFamily="18" charset="0"/>
            </a:endParaRPr>
          </a:p>
        </p:txBody>
      </p:sp>
      <p:sp>
        <p:nvSpPr>
          <p:cNvPr id="21507" name="Rectangle 3"/>
          <p:cNvSpPr>
            <a:spLocks noGrp="1" noChangeArrowheads="1"/>
          </p:cNvSpPr>
          <p:nvPr>
            <p:ph idx="1"/>
          </p:nvPr>
        </p:nvSpPr>
        <p:spPr/>
        <p:txBody>
          <a:bodyPr/>
          <a:lstStyle/>
          <a:p>
            <a:pPr marL="533400" indent="-533400" algn="just">
              <a:buFont typeface="Wingdings" panose="05000000000000000000" pitchFamily="2" charset="2"/>
              <a:buAutoNum type="arabicPeriod"/>
            </a:pPr>
            <a:r>
              <a:rPr lang="it-IT" altLang="en-US" sz="3600" smtClean="0"/>
              <a:t>Khái niệm, mục đích giao tiếp</a:t>
            </a:r>
            <a:endParaRPr lang="da-DK" altLang="en-US" sz="3600" smtClean="0"/>
          </a:p>
          <a:p>
            <a:pPr marL="533400" indent="-533400" algn="just">
              <a:buFont typeface="Wingdings" panose="05000000000000000000" pitchFamily="2" charset="2"/>
              <a:buAutoNum type="arabicPeriod"/>
            </a:pPr>
            <a:r>
              <a:rPr lang="it-IT" altLang="en-US" sz="3600" smtClean="0"/>
              <a:t>Phân loại giao tiếp</a:t>
            </a:r>
          </a:p>
          <a:p>
            <a:pPr marL="533400" indent="-533400" algn="just">
              <a:buFont typeface="Wingdings" panose="05000000000000000000" pitchFamily="2" charset="2"/>
              <a:buAutoNum type="arabicPeriod"/>
            </a:pPr>
            <a:r>
              <a:rPr lang="it-IT" altLang="en-US" sz="3600" smtClean="0"/>
              <a:t>Quy trình giao tiếp</a:t>
            </a:r>
          </a:p>
          <a:p>
            <a:pPr marL="533400" indent="-533400" algn="just">
              <a:buFont typeface="Wingdings" panose="05000000000000000000" pitchFamily="2" charset="2"/>
              <a:buAutoNum type="arabicPeriod"/>
            </a:pPr>
            <a:r>
              <a:rPr lang="en-US" altLang="en-US" sz="3600" smtClean="0"/>
              <a:t>Các công cụ giao tiếp</a:t>
            </a:r>
          </a:p>
          <a:p>
            <a:pPr marL="533400" indent="-533400" algn="just">
              <a:buFont typeface="Wingdings" panose="05000000000000000000" pitchFamily="2" charset="2"/>
              <a:buAutoNum type="arabicPeriod"/>
            </a:pPr>
            <a:r>
              <a:rPr lang="pt-BR" altLang="en-US" sz="3600" smtClean="0"/>
              <a:t>Phong cách giao tiếp</a:t>
            </a:r>
            <a:r>
              <a:rPr lang="pt-BR" altLang="en-US" sz="3600" i="1" smtClean="0"/>
              <a:t> </a:t>
            </a:r>
          </a:p>
          <a:p>
            <a:pPr marL="533400" indent="-533400" algn="just">
              <a:buFont typeface="Wingdings" panose="05000000000000000000" pitchFamily="2" charset="2"/>
              <a:buAutoNum type="arabicPeriod"/>
            </a:pPr>
            <a:r>
              <a:rPr lang="en-US" altLang="en-US" sz="3600" smtClean="0"/>
              <a:t>Một số quy tắc giao tiếp cơ bản</a:t>
            </a:r>
            <a:endParaRPr lang="da-DK" altLang="en-US" sz="3600" smtClean="0"/>
          </a:p>
        </p:txBody>
      </p:sp>
      <p:sp>
        <p:nvSpPr>
          <p:cNvPr id="125955" name="Slide Number Placeholder 4"/>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94703E7-E976-47D2-B101-87A48BE8BEE0}"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2995781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 calcmode="lin" valueType="num">
                                      <p:cBhvr additive="base">
                                        <p:cTn id="7" dur="500" fill="hold"/>
                                        <p:tgtEl>
                                          <p:spTgt spid="2150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50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1507">
                                            <p:txEl>
                                              <p:pRg st="1" end="1"/>
                                            </p:txEl>
                                          </p:spTgt>
                                        </p:tgtEl>
                                        <p:attrNameLst>
                                          <p:attrName>style.visibility</p:attrName>
                                        </p:attrNameLst>
                                      </p:cBhvr>
                                      <p:to>
                                        <p:strVal val="visible"/>
                                      </p:to>
                                    </p:set>
                                    <p:anim calcmode="lin" valueType="num">
                                      <p:cBhvr additive="base">
                                        <p:cTn id="11" dur="500" fill="hold"/>
                                        <p:tgtEl>
                                          <p:spTgt spid="2150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1507">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1507">
                                            <p:txEl>
                                              <p:pRg st="2" end="2"/>
                                            </p:txEl>
                                          </p:spTgt>
                                        </p:tgtEl>
                                        <p:attrNameLst>
                                          <p:attrName>style.visibility</p:attrName>
                                        </p:attrNameLst>
                                      </p:cBhvr>
                                      <p:to>
                                        <p:strVal val="visible"/>
                                      </p:to>
                                    </p:set>
                                    <p:anim calcmode="lin" valueType="num">
                                      <p:cBhvr additive="base">
                                        <p:cTn id="15" dur="500" fill="hold"/>
                                        <p:tgtEl>
                                          <p:spTgt spid="21507">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1507">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1507">
                                            <p:txEl>
                                              <p:pRg st="3" end="3"/>
                                            </p:txEl>
                                          </p:spTgt>
                                        </p:tgtEl>
                                        <p:attrNameLst>
                                          <p:attrName>style.visibility</p:attrName>
                                        </p:attrNameLst>
                                      </p:cBhvr>
                                      <p:to>
                                        <p:strVal val="visible"/>
                                      </p:to>
                                    </p:set>
                                    <p:anim calcmode="lin" valueType="num">
                                      <p:cBhvr additive="base">
                                        <p:cTn id="19" dur="500" fill="hold"/>
                                        <p:tgtEl>
                                          <p:spTgt spid="21507">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1507">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1507">
                                            <p:txEl>
                                              <p:pRg st="4" end="4"/>
                                            </p:txEl>
                                          </p:spTgt>
                                        </p:tgtEl>
                                        <p:attrNameLst>
                                          <p:attrName>style.visibility</p:attrName>
                                        </p:attrNameLst>
                                      </p:cBhvr>
                                      <p:to>
                                        <p:strVal val="visible"/>
                                      </p:to>
                                    </p:set>
                                    <p:anim calcmode="lin" valueType="num">
                                      <p:cBhvr additive="base">
                                        <p:cTn id="23" dur="500" fill="hold"/>
                                        <p:tgtEl>
                                          <p:spTgt spid="21507">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1507">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507">
                                            <p:txEl>
                                              <p:pRg st="5" end="5"/>
                                            </p:txEl>
                                          </p:spTgt>
                                        </p:tgtEl>
                                        <p:attrNameLst>
                                          <p:attrName>style.visibility</p:attrName>
                                        </p:attrNameLst>
                                      </p:cBhvr>
                                      <p:to>
                                        <p:strVal val="visible"/>
                                      </p:to>
                                    </p:set>
                                    <p:anim calcmode="lin" valueType="num">
                                      <p:cBhvr additive="base">
                                        <p:cTn id="27" dur="500" fill="hold"/>
                                        <p:tgtEl>
                                          <p:spTgt spid="21507">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1507">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1310640"/>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FFC000"/>
                </a:solidFill>
                <a:effectLst/>
                <a:uLnTx/>
                <a:uFillTx/>
                <a:latin typeface="Arial"/>
                <a:ea typeface="+mn-ea"/>
                <a:cs typeface="Arial" panose="020B0604020202020204" pitchFamily="34" charset="0"/>
              </a:rPr>
              <a:t>CHƯƠNG </a:t>
            </a:r>
            <a:r>
              <a:rPr kumimoji="0" lang="en-US" altLang="en-US" sz="3200" b="1" i="0" u="none" strike="noStrike" kern="1200" cap="none" spc="0" normalizeH="0" baseline="0" noProof="0" smtClean="0">
                <a:ln>
                  <a:noFill/>
                </a:ln>
                <a:solidFill>
                  <a:srgbClr val="FFC000"/>
                </a:solidFill>
                <a:effectLst/>
                <a:uLnTx/>
                <a:uFillTx/>
                <a:latin typeface="Arial"/>
                <a:ea typeface="+mn-ea"/>
                <a:cs typeface="Arial" panose="020B0604020202020204" pitchFamily="34" charset="0"/>
              </a:rPr>
              <a:t>4</a:t>
            </a:r>
          </a:p>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LÝ LUẬN CHUNG VỀ GIAO TIẾP</a:t>
            </a:r>
            <a:endParaRPr kumimoji="0" lang="en-US" sz="3200" b="1" i="0" u="none" strike="noStrike" kern="1200" cap="none" spc="0" normalizeH="0" baseline="0" noProof="0">
              <a:ln>
                <a:noFill/>
              </a:ln>
              <a:solidFill>
                <a:srgbClr val="FFC000"/>
              </a:solidFill>
              <a:effectLst/>
              <a:uLnTx/>
              <a:uFillTx/>
              <a:latin typeface="Arial"/>
              <a:ea typeface="+mn-ea"/>
              <a:cs typeface="Times New Roman" panose="02020603050405020304" pitchFamily="18" charset="0"/>
            </a:endParaRPr>
          </a:p>
        </p:txBody>
      </p:sp>
      <p:grpSp>
        <p:nvGrpSpPr>
          <p:cNvPr id="52230" name="Group 1"/>
          <p:cNvGrpSpPr>
            <a:grpSpLocks/>
          </p:cNvGrpSpPr>
          <p:nvPr/>
        </p:nvGrpSpPr>
        <p:grpSpPr bwMode="auto">
          <a:xfrm>
            <a:off x="457200" y="13716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Khái niệm, mục đích giao 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sp>
        <p:nvSpPr>
          <p:cNvPr id="11" name="AutoShape 37"/>
          <p:cNvSpPr>
            <a:spLocks noChangeArrowheads="1"/>
          </p:cNvSpPr>
          <p:nvPr/>
        </p:nvSpPr>
        <p:spPr bwMode="auto">
          <a:xfrm>
            <a:off x="457200" y="1989773"/>
            <a:ext cx="28956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4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1.1 </a:t>
            </a:r>
            <a:r>
              <a:rPr kumimoji="0" lang="it-IT"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Giao tiếp là </a:t>
            </a:r>
            <a:r>
              <a:rPr kumimoji="0" lang="it-IT"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gì?</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1060664" y="2460308"/>
            <a:ext cx="6994096" cy="4371310"/>
          </a:xfrm>
          <a:prstGeom prst="rect">
            <a:avLst/>
          </a:prstGeom>
        </p:spPr>
      </p:pic>
    </p:spTree>
    <p:extLst>
      <p:ext uri="{BB962C8B-B14F-4D97-AF65-F5344CB8AC3E}">
        <p14:creationId xmlns:p14="http://schemas.microsoft.com/office/powerpoint/2010/main" val="3949086861"/>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1310640"/>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FFC000"/>
                </a:solidFill>
                <a:effectLst/>
                <a:uLnTx/>
                <a:uFillTx/>
                <a:latin typeface="Arial"/>
                <a:ea typeface="+mn-ea"/>
                <a:cs typeface="Arial" panose="020B0604020202020204" pitchFamily="34" charset="0"/>
              </a:rPr>
              <a:t>CHƯƠNG </a:t>
            </a:r>
            <a:r>
              <a:rPr kumimoji="0" lang="en-US" altLang="en-US" sz="3200" b="1" i="0" u="none" strike="noStrike" kern="1200" cap="none" spc="0" normalizeH="0" baseline="0" noProof="0" smtClean="0">
                <a:ln>
                  <a:noFill/>
                </a:ln>
                <a:solidFill>
                  <a:srgbClr val="FFC000"/>
                </a:solidFill>
                <a:effectLst/>
                <a:uLnTx/>
                <a:uFillTx/>
                <a:latin typeface="Arial"/>
                <a:ea typeface="+mn-ea"/>
                <a:cs typeface="Arial" panose="020B0604020202020204" pitchFamily="34" charset="0"/>
              </a:rPr>
              <a:t>4</a:t>
            </a:r>
          </a:p>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LÝ</a:t>
            </a:r>
            <a:r>
              <a:rPr kumimoji="0" lang="en-US" sz="3200" b="1" i="0" u="none" strike="noStrike" kern="1200" cap="none" spc="0" normalizeH="0" noProof="0" smtClean="0">
                <a:ln>
                  <a:noFill/>
                </a:ln>
                <a:solidFill>
                  <a:srgbClr val="FFC000"/>
                </a:solidFill>
                <a:effectLst/>
                <a:uLnTx/>
                <a:uFillTx/>
                <a:latin typeface="Arial"/>
                <a:ea typeface="+mn-ea"/>
                <a:cs typeface="Times New Roman" panose="02020603050405020304" pitchFamily="18" charset="0"/>
              </a:rPr>
              <a:t> LUẬN CHUNG VỀ GIAO TIẾP</a:t>
            </a:r>
            <a:endParaRPr kumimoji="0" lang="en-US" sz="3200" b="1" i="0" u="none" strike="noStrike" kern="1200" cap="none" spc="0" normalizeH="0" baseline="0" noProof="0">
              <a:ln>
                <a:noFill/>
              </a:ln>
              <a:solidFill>
                <a:srgbClr val="FFC000"/>
              </a:solidFill>
              <a:effectLst/>
              <a:uLnTx/>
              <a:uFillTx/>
              <a:latin typeface="Arial"/>
              <a:ea typeface="+mn-ea"/>
              <a:cs typeface="Times New Roman" panose="02020603050405020304" pitchFamily="18" charset="0"/>
            </a:endParaRPr>
          </a:p>
        </p:txBody>
      </p:sp>
      <p:grpSp>
        <p:nvGrpSpPr>
          <p:cNvPr id="52230" name="Group 1"/>
          <p:cNvGrpSpPr>
            <a:grpSpLocks/>
          </p:cNvGrpSpPr>
          <p:nvPr/>
        </p:nvGrpSpPr>
        <p:grpSpPr bwMode="auto">
          <a:xfrm>
            <a:off x="457200" y="158369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lvl="0" algn="l" eaLnBrk="1" hangingPunct="1">
                <a:buClr>
                  <a:srgbClr val="000000"/>
                </a:buClr>
                <a:buSzPct val="75000"/>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lang="it-IT" sz="3200" b="1">
                  <a:solidFill>
                    <a:schemeClr val="accent1">
                      <a:lumMod val="50000"/>
                    </a:schemeClr>
                  </a:solidFill>
                  <a:latin typeface="Times New Roman" panose="02020603050405020304" pitchFamily="18" charset="0"/>
                  <a:cs typeface="Times New Roman" panose="02020603050405020304" pitchFamily="18" charset="0"/>
                </a:rPr>
                <a:t>Khái niệm, mục đích giao tiếp</a:t>
              </a:r>
              <a:r>
                <a:rPr lang="it-IT" sz="3200" b="1" i="1">
                  <a:solidFill>
                    <a:schemeClr val="accent1">
                      <a:lumMod val="50000"/>
                    </a:schemeClr>
                  </a:solidFill>
                  <a:latin typeface="Times New Roman" panose="02020603050405020304" pitchFamily="18" charset="0"/>
                  <a:cs typeface="Times New Roman" panose="02020603050405020304" pitchFamily="18" charset="0"/>
                </a:rPr>
                <a:t> </a:t>
              </a:r>
              <a:endParaRPr kumimoji="0" lang="en-US" altLang="en-US" sz="3200" b="1" i="0" u="none" strike="noStrike" kern="1200" cap="none" spc="0" normalizeH="0" baseline="0" noProof="0">
                <a:ln>
                  <a:noFill/>
                </a:ln>
                <a:solidFill>
                  <a:schemeClr val="accent1">
                    <a:lumMod val="50000"/>
                  </a:schemeClr>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endParaRPr>
            </a:p>
          </p:txBody>
        </p:sp>
      </p:grpSp>
      <p:sp>
        <p:nvSpPr>
          <p:cNvPr id="11" name="AutoShape 37"/>
          <p:cNvSpPr>
            <a:spLocks noChangeArrowheads="1"/>
          </p:cNvSpPr>
          <p:nvPr/>
        </p:nvSpPr>
        <p:spPr bwMode="auto">
          <a:xfrm>
            <a:off x="457200" y="2446973"/>
            <a:ext cx="28956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algn="l" eaLnBrk="1" hangingPunct="1">
              <a:buClr>
                <a:srgbClr val="000000"/>
              </a:buClr>
              <a:buSzPct val="75000"/>
              <a:defRPr/>
            </a:pPr>
            <a:r>
              <a:rPr kumimoji="0" lang="en-US" altLang="en-US" sz="24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1.1 </a:t>
            </a:r>
            <a:r>
              <a:rPr lang="it-IT" b="1">
                <a:solidFill>
                  <a:schemeClr val="accent1">
                    <a:lumMod val="50000"/>
                  </a:schemeClr>
                </a:solidFill>
                <a:latin typeface="Times New Roman" panose="02020603050405020304" pitchFamily="18" charset="0"/>
                <a:cs typeface="Times New Roman" panose="02020603050405020304" pitchFamily="18" charset="0"/>
              </a:rPr>
              <a:t>Giao tiếp là </a:t>
            </a:r>
            <a:r>
              <a:rPr lang="it-IT" b="1" smtClean="0">
                <a:solidFill>
                  <a:schemeClr val="accent1">
                    <a:lumMod val="50000"/>
                  </a:schemeClr>
                </a:solidFill>
                <a:latin typeface="Times New Roman" panose="02020603050405020304" pitchFamily="18" charset="0"/>
                <a:cs typeface="Times New Roman" panose="02020603050405020304" pitchFamily="18" charset="0"/>
              </a:rPr>
              <a:t>gì?</a:t>
            </a:r>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2" name="Rectangle 1"/>
          <p:cNvSpPr/>
          <p:nvPr/>
        </p:nvSpPr>
        <p:spPr>
          <a:xfrm>
            <a:off x="457200" y="3213318"/>
            <a:ext cx="8610600" cy="1815882"/>
          </a:xfrm>
          <a:prstGeom prst="rect">
            <a:avLst/>
          </a:prstGeom>
        </p:spPr>
        <p:txBody>
          <a:bodyPr wrap="square">
            <a:spAutoFit/>
          </a:bodyPr>
          <a:lstStyle/>
          <a:p>
            <a:pPr algn="just">
              <a:spcBef>
                <a:spcPts val="0"/>
              </a:spcBef>
              <a:spcAft>
                <a:spcPts val="0"/>
              </a:spcAft>
            </a:pPr>
            <a:r>
              <a:rPr lang="en-US" b="1">
                <a:solidFill>
                  <a:srgbClr val="000000"/>
                </a:solidFill>
                <a:latin typeface="Times New Roman" panose="02020603050405020304" pitchFamily="18" charset="0"/>
                <a:ea typeface="Calibri" panose="020F0502020204030204" pitchFamily="34" charset="0"/>
              </a:rPr>
              <a:t>Giao </a:t>
            </a:r>
            <a:r>
              <a:rPr lang="en-US" b="1" smtClean="0">
                <a:solidFill>
                  <a:srgbClr val="000000"/>
                </a:solidFill>
                <a:latin typeface="Times New Roman" panose="02020603050405020304" pitchFamily="18" charset="0"/>
                <a:ea typeface="Calibri" panose="020F0502020204030204" pitchFamily="34" charset="0"/>
              </a:rPr>
              <a:t>tiếp</a:t>
            </a:r>
            <a:r>
              <a:rPr lang="en-US" smtClean="0">
                <a:solidFill>
                  <a:srgbClr val="000000"/>
                </a:solidFill>
                <a:latin typeface="Times New Roman" panose="02020603050405020304" pitchFamily="18" charset="0"/>
                <a:ea typeface="Calibri" panose="020F0502020204030204" pitchFamily="34" charset="0"/>
              </a:rPr>
              <a:t> </a:t>
            </a:r>
            <a:r>
              <a:rPr lang="en-US">
                <a:solidFill>
                  <a:srgbClr val="000000"/>
                </a:solidFill>
                <a:latin typeface="Times New Roman" panose="02020603050405020304" pitchFamily="18" charset="0"/>
                <a:ea typeface="Calibri" panose="020F0502020204030204" pitchFamily="34" charset="0"/>
              </a:rPr>
              <a:t>là một trong những nhu cầu của con người</a:t>
            </a:r>
            <a:endParaRPr lang="en-US">
              <a:latin typeface="Times New Roman" panose="02020603050405020304" pitchFamily="18" charset="0"/>
              <a:ea typeface="Calibri" panose="020F0502020204030204" pitchFamily="34" charset="0"/>
            </a:endParaRPr>
          </a:p>
          <a:p>
            <a:pPr algn="just">
              <a:spcBef>
                <a:spcPts val="0"/>
              </a:spcBef>
              <a:spcAft>
                <a:spcPts val="0"/>
              </a:spcAft>
            </a:pPr>
            <a:r>
              <a:rPr lang="en-US">
                <a:solidFill>
                  <a:srgbClr val="000000"/>
                </a:solidFill>
                <a:latin typeface="Times New Roman" panose="02020603050405020304" pitchFamily="18" charset="0"/>
                <a:ea typeface="Calibri" panose="020F0502020204030204" pitchFamily="34" charset="0"/>
              </a:rPr>
              <a:t>- Giao tiếp là sự tiếp xúc giữa người với người, thông qua đó mà con người trao đổi với nhau về thông tin, cảm xúc, tìm hiểu lẫn nhau, tác động qua lại với nhau</a:t>
            </a:r>
            <a:r>
              <a:rPr lang="en-US" smtClean="0">
                <a:solidFill>
                  <a:srgbClr val="000000"/>
                </a:solidFill>
                <a:latin typeface="Times New Roman" panose="02020603050405020304" pitchFamily="18" charset="0"/>
                <a:ea typeface="Calibri" panose="020F0502020204030204" pitchFamily="34" charset="0"/>
              </a:rPr>
              <a:t>.</a:t>
            </a:r>
            <a:endParaRPr lang="en-US">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68669224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utoShape 37"/>
          <p:cNvSpPr>
            <a:spLocks noChangeArrowheads="1"/>
          </p:cNvSpPr>
          <p:nvPr/>
        </p:nvSpPr>
        <p:spPr bwMode="auto">
          <a:xfrm>
            <a:off x="20320" y="152400"/>
            <a:ext cx="28956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4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1.1 </a:t>
            </a:r>
            <a:r>
              <a:rPr kumimoji="0" lang="it-IT"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Giao tiếp là </a:t>
            </a:r>
            <a:r>
              <a:rPr kumimoji="0" lang="it-IT"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gì?</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40640" y="634627"/>
            <a:ext cx="4419600" cy="2209800"/>
          </a:xfrm>
          <a:prstGeom prst="rect">
            <a:avLst/>
          </a:prstGeom>
        </p:spPr>
      </p:pic>
      <p:pic>
        <p:nvPicPr>
          <p:cNvPr id="4" name="Picture 3"/>
          <p:cNvPicPr>
            <a:picLocks noChangeAspect="1"/>
          </p:cNvPicPr>
          <p:nvPr/>
        </p:nvPicPr>
        <p:blipFill>
          <a:blip r:embed="rId4"/>
          <a:stretch>
            <a:fillRect/>
          </a:stretch>
        </p:blipFill>
        <p:spPr>
          <a:xfrm>
            <a:off x="4814597" y="0"/>
            <a:ext cx="4329404" cy="1828800"/>
          </a:xfrm>
          <a:prstGeom prst="rect">
            <a:avLst/>
          </a:prstGeom>
        </p:spPr>
      </p:pic>
      <p:pic>
        <p:nvPicPr>
          <p:cNvPr id="5" name="Picture 4"/>
          <p:cNvPicPr>
            <a:picLocks noChangeAspect="1"/>
          </p:cNvPicPr>
          <p:nvPr/>
        </p:nvPicPr>
        <p:blipFill>
          <a:blip r:embed="rId5"/>
          <a:stretch>
            <a:fillRect/>
          </a:stretch>
        </p:blipFill>
        <p:spPr>
          <a:xfrm>
            <a:off x="0" y="4495800"/>
            <a:ext cx="4482615" cy="2523072"/>
          </a:xfrm>
          <a:prstGeom prst="rect">
            <a:avLst/>
          </a:prstGeom>
        </p:spPr>
      </p:pic>
      <p:pic>
        <p:nvPicPr>
          <p:cNvPr id="6" name="Picture 5"/>
          <p:cNvPicPr>
            <a:picLocks noChangeAspect="1"/>
          </p:cNvPicPr>
          <p:nvPr/>
        </p:nvPicPr>
        <p:blipFill>
          <a:blip r:embed="rId6"/>
          <a:stretch>
            <a:fillRect/>
          </a:stretch>
        </p:blipFill>
        <p:spPr>
          <a:xfrm>
            <a:off x="4699917" y="2509147"/>
            <a:ext cx="4444083" cy="2499797"/>
          </a:xfrm>
          <a:prstGeom prst="rect">
            <a:avLst/>
          </a:prstGeom>
        </p:spPr>
      </p:pic>
    </p:spTree>
    <p:extLst>
      <p:ext uri="{BB962C8B-B14F-4D97-AF65-F5344CB8AC3E}">
        <p14:creationId xmlns:p14="http://schemas.microsoft.com/office/powerpoint/2010/main" val="328609060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in)">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1310640"/>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FFC000"/>
                </a:solidFill>
                <a:effectLst/>
                <a:uLnTx/>
                <a:uFillTx/>
                <a:latin typeface="Arial"/>
                <a:ea typeface="+mn-ea"/>
                <a:cs typeface="Arial" panose="020B0604020202020204" pitchFamily="34" charset="0"/>
              </a:rPr>
              <a:t>CHƯƠNG </a:t>
            </a:r>
            <a:r>
              <a:rPr kumimoji="0" lang="en-US" altLang="en-US" sz="3200" b="1" i="0" u="none" strike="noStrike" kern="1200" cap="none" spc="0" normalizeH="0" baseline="0" noProof="0" smtClean="0">
                <a:ln>
                  <a:noFill/>
                </a:ln>
                <a:solidFill>
                  <a:srgbClr val="FFC000"/>
                </a:solidFill>
                <a:effectLst/>
                <a:uLnTx/>
                <a:uFillTx/>
                <a:latin typeface="Arial"/>
                <a:ea typeface="+mn-ea"/>
                <a:cs typeface="Arial" panose="020B0604020202020204" pitchFamily="34" charset="0"/>
              </a:rPr>
              <a:t>4</a:t>
            </a:r>
          </a:p>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LÝ LUẬN CHUNG VỀ GIAO TIẾP</a:t>
            </a:r>
            <a:endParaRPr kumimoji="0" lang="en-US" sz="3200" b="1" i="0" u="none" strike="noStrike" kern="1200" cap="none" spc="0" normalizeH="0" baseline="0" noProof="0">
              <a:ln>
                <a:noFill/>
              </a:ln>
              <a:solidFill>
                <a:srgbClr val="FFC000"/>
              </a:solidFill>
              <a:effectLst/>
              <a:uLnTx/>
              <a:uFillTx/>
              <a:latin typeface="Arial"/>
              <a:ea typeface="+mn-ea"/>
              <a:cs typeface="Times New Roman" panose="02020603050405020304" pitchFamily="18" charset="0"/>
            </a:endParaRPr>
          </a:p>
        </p:txBody>
      </p:sp>
      <p:grpSp>
        <p:nvGrpSpPr>
          <p:cNvPr id="52230" name="Group 1"/>
          <p:cNvGrpSpPr>
            <a:grpSpLocks/>
          </p:cNvGrpSpPr>
          <p:nvPr/>
        </p:nvGrpSpPr>
        <p:grpSpPr bwMode="auto">
          <a:xfrm>
            <a:off x="457200" y="13716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Khái niệm, mục đích giao 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sp>
        <p:nvSpPr>
          <p:cNvPr id="11" name="AutoShape 37"/>
          <p:cNvSpPr>
            <a:spLocks noChangeArrowheads="1"/>
          </p:cNvSpPr>
          <p:nvPr/>
        </p:nvSpPr>
        <p:spPr bwMode="auto">
          <a:xfrm>
            <a:off x="457200" y="1989773"/>
            <a:ext cx="28956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4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1.1 </a:t>
            </a:r>
            <a:r>
              <a:rPr kumimoji="0" lang="it-IT"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Giao tiếp là </a:t>
            </a:r>
            <a:r>
              <a:rPr kumimoji="0" lang="it-IT"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gì?</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p:cNvSpPr/>
          <p:nvPr/>
        </p:nvSpPr>
        <p:spPr>
          <a:xfrm>
            <a:off x="457200" y="2808744"/>
            <a:ext cx="8610600" cy="2677656"/>
          </a:xfrm>
          <a:prstGeom prst="rect">
            <a:avLst/>
          </a:prstGeom>
        </p:spPr>
        <p:txBody>
          <a:bodyPr wrap="square">
            <a:spAutoFit/>
          </a:bodyPr>
          <a:lstStyle/>
          <a:p>
            <a:pPr marL="0" marR="0" lvl="0" indent="0" algn="just" defTabSz="914400" rtl="0" eaLnBrk="0" fontAlgn="base" latinLnBrk="0" hangingPunct="0">
              <a:lnSpc>
                <a:spcPct val="100000"/>
              </a:lnSpc>
              <a:spcBef>
                <a:spcPts val="0"/>
              </a:spcBef>
              <a:spcAft>
                <a:spcPts val="0"/>
              </a:spcAft>
              <a:buClrTx/>
              <a:buSzTx/>
              <a:buFontTx/>
              <a:buNone/>
              <a:tabLst/>
              <a:defRPr/>
            </a:pP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 Để </a:t>
            </a: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thực hiện giao tiếp con người sử </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dụng:</a:t>
            </a:r>
          </a:p>
          <a:p>
            <a:pPr marL="0" marR="0" lvl="0" indent="0" algn="just" defTabSz="914400" rtl="0" eaLnBrk="0" fontAlgn="base" latinLnBrk="0" hangingPunct="0">
              <a:lnSpc>
                <a:spcPct val="100000"/>
              </a:lnSpc>
              <a:spcBef>
                <a:spcPts val="0"/>
              </a:spcBef>
              <a:spcAft>
                <a:spcPts val="0"/>
              </a:spcAft>
              <a:buClrTx/>
              <a:buSzTx/>
              <a:buFontTx/>
              <a:buNone/>
              <a:tabLst/>
              <a:defRPr/>
            </a:pPr>
            <a:r>
              <a:rPr lang="en-US">
                <a:solidFill>
                  <a:srgbClr val="000000"/>
                </a:solidFill>
                <a:latin typeface="Times New Roman" panose="02020603050405020304" pitchFamily="18" charset="0"/>
                <a:ea typeface="Calibri" panose="020F0502020204030204" pitchFamily="34" charset="0"/>
              </a:rPr>
              <a:t> </a:t>
            </a:r>
            <a:r>
              <a:rPr lang="en-US" smtClean="0">
                <a:solidFill>
                  <a:srgbClr val="000000"/>
                </a:solidFill>
                <a:latin typeface="Times New Roman" panose="02020603050405020304" pitchFamily="18" charset="0"/>
                <a:ea typeface="Calibri" panose="020F0502020204030204" pitchFamily="34" charset="0"/>
              </a:rPr>
              <a:t>+</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 </a:t>
            </a:r>
            <a:r>
              <a:rPr lang="en-US">
                <a:solidFill>
                  <a:srgbClr val="000000"/>
                </a:solidFill>
                <a:latin typeface="Times New Roman" panose="02020603050405020304" pitchFamily="18" charset="0"/>
                <a:ea typeface="Calibri" panose="020F0502020204030204" pitchFamily="34" charset="0"/>
              </a:rPr>
              <a:t>N</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gôn ngữ:</a:t>
            </a:r>
            <a:r>
              <a:rPr kumimoji="0" lang="en-US" sz="2800" b="0" i="0" u="none" strike="noStrike" kern="1200" cap="none" spc="0" normalizeH="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 </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lời </a:t>
            </a: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nói, chữ </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viết;</a:t>
            </a:r>
          </a:p>
          <a:p>
            <a:pPr marL="0" marR="0" lvl="0" indent="0" algn="just" defTabSz="914400" rtl="0" eaLnBrk="0" fontAlgn="base" latinLnBrk="0" hangingPunct="0">
              <a:lnSpc>
                <a:spcPct val="100000"/>
              </a:lnSpc>
              <a:spcBef>
                <a:spcPts val="0"/>
              </a:spcBef>
              <a:spcAft>
                <a:spcPts val="0"/>
              </a:spcAft>
              <a:buClrTx/>
              <a:buSzTx/>
              <a:buFontTx/>
              <a:buNone/>
              <a:tabLst/>
              <a:defRPr/>
            </a:pPr>
            <a:r>
              <a:rPr lang="en-US">
                <a:solidFill>
                  <a:srgbClr val="000000"/>
                </a:solidFill>
                <a:latin typeface="Times New Roman" panose="02020603050405020304" pitchFamily="18" charset="0"/>
                <a:ea typeface="Calibri" panose="020F0502020204030204" pitchFamily="34" charset="0"/>
              </a:rPr>
              <a:t> </a:t>
            </a:r>
            <a:r>
              <a:rPr lang="en-US" smtClean="0">
                <a:solidFill>
                  <a:srgbClr val="000000"/>
                </a:solidFill>
                <a:latin typeface="Times New Roman" panose="02020603050405020304" pitchFamily="18" charset="0"/>
                <a:ea typeface="Calibri" panose="020F0502020204030204" pitchFamily="34" charset="0"/>
              </a:rPr>
              <a:t>+ </a:t>
            </a:r>
            <a:r>
              <a:rPr lang="en-US">
                <a:solidFill>
                  <a:srgbClr val="000000"/>
                </a:solidFill>
                <a:latin typeface="Times New Roman" panose="02020603050405020304" pitchFamily="18" charset="0"/>
                <a:ea typeface="Calibri" panose="020F0502020204030204" pitchFamily="34" charset="0"/>
              </a:rPr>
              <a:t>C</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ác </a:t>
            </a: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dấu hiệu phi ngôn </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ngữ:</a:t>
            </a:r>
            <a:r>
              <a:rPr kumimoji="0" lang="en-US" sz="2800" b="0" i="0" u="none" strike="noStrike" kern="1200" cap="none" spc="0" normalizeH="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 </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nét </a:t>
            </a: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mặt, cử chỉ, trang </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phục</a:t>
            </a:r>
            <a:r>
              <a:rPr lang="en-US" smtClean="0">
                <a:solidFill>
                  <a:srgbClr val="000000"/>
                </a:solidFill>
                <a:latin typeface="Times New Roman" panose="02020603050405020304" pitchFamily="18" charset="0"/>
                <a:ea typeface="Calibri" panose="020F0502020204030204" pitchFamily="34" charset="0"/>
              </a:rPr>
              <a:t>.</a:t>
            </a:r>
          </a:p>
          <a:p>
            <a:pPr marL="0" marR="0" lvl="0" indent="0" algn="just" defTabSz="914400" rtl="0" eaLnBrk="0" fontAlgn="base" latinLnBrk="0" hangingPunct="0">
              <a:lnSpc>
                <a:spcPct val="100000"/>
              </a:lnSpc>
              <a:spcBef>
                <a:spcPts val="0"/>
              </a:spcBef>
              <a:spcAft>
                <a:spcPts val="0"/>
              </a:spcAft>
              <a:buClrTx/>
              <a:buSzTx/>
              <a:buFontTx/>
              <a:buNone/>
              <a:tabLst/>
              <a:defRPr/>
            </a:pPr>
            <a:endPar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a:p>
            <a:pPr marL="0" marR="0" lvl="0" indent="0" algn="just" defTabSz="914400" rtl="0" eaLnBrk="0" fontAlgn="base" latinLnBrk="0" hangingPunct="0">
              <a:lnSpc>
                <a:spcPct val="100000"/>
              </a:lnSpc>
              <a:spcBef>
                <a:spcPts val="0"/>
              </a:spcBef>
              <a:spcAft>
                <a:spcPts val="0"/>
              </a:spcAft>
              <a:buClrTx/>
              <a:buSzTx/>
              <a:buFontTx/>
              <a:buNone/>
              <a:tabLst/>
              <a:defRPr/>
            </a:pPr>
            <a:r>
              <a:rPr lang="en-US">
                <a:solidFill>
                  <a:srgbClr val="000000"/>
                </a:solidFill>
                <a:latin typeface="Times New Roman" panose="02020603050405020304" pitchFamily="18" charset="0"/>
                <a:ea typeface="Calibri" panose="020F0502020204030204" pitchFamily="34" charset="0"/>
              </a:rPr>
              <a:t>N</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hằm </a:t>
            </a: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tạo dựng các mối quan hệ trong đời sống, kinh doanh, quản trị, ...</a:t>
            </a:r>
          </a:p>
        </p:txBody>
      </p:sp>
    </p:spTree>
    <p:extLst>
      <p:ext uri="{BB962C8B-B14F-4D97-AF65-F5344CB8AC3E}">
        <p14:creationId xmlns:p14="http://schemas.microsoft.com/office/powerpoint/2010/main" val="206536582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1310640"/>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FFC000"/>
                </a:solidFill>
                <a:effectLst/>
                <a:uLnTx/>
                <a:uFillTx/>
                <a:latin typeface="Arial"/>
                <a:ea typeface="+mn-ea"/>
                <a:cs typeface="Arial" panose="020B0604020202020204" pitchFamily="34" charset="0"/>
              </a:rPr>
              <a:t>CHƯƠNG </a:t>
            </a:r>
            <a:r>
              <a:rPr kumimoji="0" lang="en-US" altLang="en-US" sz="3200" b="1" i="0" u="none" strike="noStrike" kern="1200" cap="none" spc="0" normalizeH="0" baseline="0" noProof="0" smtClean="0">
                <a:ln>
                  <a:noFill/>
                </a:ln>
                <a:solidFill>
                  <a:srgbClr val="FFC000"/>
                </a:solidFill>
                <a:effectLst/>
                <a:uLnTx/>
                <a:uFillTx/>
                <a:latin typeface="Arial"/>
                <a:ea typeface="+mn-ea"/>
                <a:cs typeface="Arial" panose="020B0604020202020204" pitchFamily="34" charset="0"/>
              </a:rPr>
              <a:t>4</a:t>
            </a:r>
          </a:p>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LÝ LUẬN CHUNG VỀ GIAO TIẾP</a:t>
            </a:r>
            <a:endParaRPr kumimoji="0" lang="en-US" sz="3200" b="1" i="0" u="none" strike="noStrike" kern="1200" cap="none" spc="0" normalizeH="0" baseline="0" noProof="0">
              <a:ln>
                <a:noFill/>
              </a:ln>
              <a:solidFill>
                <a:srgbClr val="FFC000"/>
              </a:solidFill>
              <a:effectLst/>
              <a:uLnTx/>
              <a:uFillTx/>
              <a:latin typeface="Arial"/>
              <a:ea typeface="+mn-ea"/>
              <a:cs typeface="Times New Roman" panose="02020603050405020304" pitchFamily="18" charset="0"/>
            </a:endParaRPr>
          </a:p>
        </p:txBody>
      </p:sp>
      <p:grpSp>
        <p:nvGrpSpPr>
          <p:cNvPr id="52230" name="Group 1"/>
          <p:cNvGrpSpPr>
            <a:grpSpLocks/>
          </p:cNvGrpSpPr>
          <p:nvPr/>
        </p:nvGrpSpPr>
        <p:grpSpPr bwMode="auto">
          <a:xfrm>
            <a:off x="457200" y="13716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Khái niệm, mục đích giao 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pic>
        <p:nvPicPr>
          <p:cNvPr id="2" name="Picture 1"/>
          <p:cNvPicPr>
            <a:picLocks noChangeAspect="1"/>
          </p:cNvPicPr>
          <p:nvPr/>
        </p:nvPicPr>
        <p:blipFill>
          <a:blip r:embed="rId3"/>
          <a:stretch>
            <a:fillRect/>
          </a:stretch>
        </p:blipFill>
        <p:spPr>
          <a:xfrm>
            <a:off x="1447800" y="1937964"/>
            <a:ext cx="6553200" cy="4920036"/>
          </a:xfrm>
          <a:prstGeom prst="rect">
            <a:avLst/>
          </a:prstGeom>
        </p:spPr>
      </p:pic>
    </p:spTree>
    <p:extLst>
      <p:ext uri="{BB962C8B-B14F-4D97-AF65-F5344CB8AC3E}">
        <p14:creationId xmlns:p14="http://schemas.microsoft.com/office/powerpoint/2010/main" val="21696777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1310640"/>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FFC000"/>
                </a:solidFill>
                <a:effectLst/>
                <a:uLnTx/>
                <a:uFillTx/>
                <a:latin typeface="Arial"/>
                <a:ea typeface="+mn-ea"/>
                <a:cs typeface="Arial" panose="020B0604020202020204" pitchFamily="34" charset="0"/>
              </a:rPr>
              <a:t>CHƯƠNG </a:t>
            </a:r>
            <a:r>
              <a:rPr kumimoji="0" lang="en-US" altLang="en-US" sz="3200" b="1" i="0" u="none" strike="noStrike" kern="1200" cap="none" spc="0" normalizeH="0" baseline="0" noProof="0" smtClean="0">
                <a:ln>
                  <a:noFill/>
                </a:ln>
                <a:solidFill>
                  <a:srgbClr val="FFC000"/>
                </a:solidFill>
                <a:effectLst/>
                <a:uLnTx/>
                <a:uFillTx/>
                <a:latin typeface="Arial"/>
                <a:ea typeface="+mn-ea"/>
                <a:cs typeface="Arial" panose="020B0604020202020204" pitchFamily="34" charset="0"/>
              </a:rPr>
              <a:t>4</a:t>
            </a:r>
          </a:p>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LÝ LUẬN CHUNG VỀ GIAO TIẾP</a:t>
            </a:r>
            <a:endParaRPr kumimoji="0" lang="en-US" sz="3200" b="1" i="0" u="none" strike="noStrike" kern="1200" cap="none" spc="0" normalizeH="0" baseline="0" noProof="0">
              <a:ln>
                <a:noFill/>
              </a:ln>
              <a:solidFill>
                <a:srgbClr val="FFC000"/>
              </a:solidFill>
              <a:effectLst/>
              <a:uLnTx/>
              <a:uFillTx/>
              <a:latin typeface="Arial"/>
              <a:ea typeface="+mn-ea"/>
              <a:cs typeface="Times New Roman" panose="02020603050405020304" pitchFamily="18" charset="0"/>
            </a:endParaRPr>
          </a:p>
        </p:txBody>
      </p:sp>
      <p:grpSp>
        <p:nvGrpSpPr>
          <p:cNvPr id="52230" name="Group 1"/>
          <p:cNvGrpSpPr>
            <a:grpSpLocks/>
          </p:cNvGrpSpPr>
          <p:nvPr/>
        </p:nvGrpSpPr>
        <p:grpSpPr bwMode="auto">
          <a:xfrm>
            <a:off x="457200" y="13716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Khái niệm, mục đích giao 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sp>
        <p:nvSpPr>
          <p:cNvPr id="11" name="AutoShape 37"/>
          <p:cNvSpPr>
            <a:spLocks noChangeArrowheads="1"/>
          </p:cNvSpPr>
          <p:nvPr/>
        </p:nvSpPr>
        <p:spPr bwMode="auto">
          <a:xfrm>
            <a:off x="457200" y="1989773"/>
            <a:ext cx="4114800" cy="482600"/>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rPr>
              <a:t>1.2 Mục</a:t>
            </a:r>
            <a:r>
              <a:rPr kumimoji="0" lang="en-US" altLang="en-US" b="1" i="0" u="none" strike="noStrike" kern="1200" cap="none" spc="0" normalizeH="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rPr>
              <a:t> đích của </a:t>
            </a:r>
            <a:r>
              <a:rPr lang="it-IT" altLang="en-US" b="1" smtClean="0">
                <a:solidFill>
                  <a:srgbClr val="CCCCFF">
                    <a:lumMod val="50000"/>
                  </a:srgbClr>
                </a:solidFill>
                <a:latin typeface="Times New Roman" panose="02020603050405020304" pitchFamily="18" charset="0"/>
                <a:cs typeface="Times New Roman" panose="02020603050405020304" pitchFamily="18" charset="0"/>
              </a:rPr>
              <a:t>g</a:t>
            </a:r>
            <a:r>
              <a:rPr kumimoji="0" lang="it-IT"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cs typeface="Times New Roman" panose="02020603050405020304" pitchFamily="18" charset="0"/>
              </a:rPr>
              <a:t>iao tiếp </a:t>
            </a:r>
            <a:endParaRPr kumimoji="0" lang="en-US" b="0" i="0" u="none" strike="noStrike" kern="1200" cap="none" spc="0" normalizeH="0" baseline="0" noProof="0">
              <a:ln>
                <a:noFill/>
              </a:ln>
              <a:solidFill>
                <a:srgbClr val="CCCCFF">
                  <a:lumMod val="50000"/>
                </a:srgbClr>
              </a:solidFill>
              <a:effectLst/>
              <a:uLnTx/>
              <a:uFillTx/>
              <a:latin typeface="Times New Roman" panose="02020603050405020304" pitchFamily="18" charset="0"/>
              <a:cs typeface="Times New Roman" panose="02020603050405020304" pitchFamily="18" charset="0"/>
            </a:endParaRPr>
          </a:p>
        </p:txBody>
      </p:sp>
      <p:sp>
        <p:nvSpPr>
          <p:cNvPr id="3" name="Rectangle 2"/>
          <p:cNvSpPr/>
          <p:nvPr/>
        </p:nvSpPr>
        <p:spPr>
          <a:xfrm>
            <a:off x="457200" y="2514600"/>
            <a:ext cx="8534400" cy="3530197"/>
          </a:xfrm>
          <a:prstGeom prst="rect">
            <a:avLst/>
          </a:prstGeom>
        </p:spPr>
        <p:txBody>
          <a:bodyPr wrap="square">
            <a:spAutoFit/>
          </a:bodyPr>
          <a:lstStyle/>
          <a:p>
            <a:pPr marL="342900" lvl="0" indent="-342900" algn="just">
              <a:lnSpc>
                <a:spcPct val="130000"/>
              </a:lnSpc>
              <a:spcBef>
                <a:spcPts val="300"/>
              </a:spcBef>
              <a:spcAft>
                <a:spcPts val="0"/>
              </a:spcAft>
              <a:buSzPts val="1000"/>
              <a:buFont typeface="Symbol" panose="05050102010706020507" pitchFamily="18" charset="2"/>
              <a:buChar char=""/>
              <a:tabLst>
                <a:tab pos="457200" algn="l"/>
              </a:tabLst>
            </a:pPr>
            <a:r>
              <a:rPr lang="en-US">
                <a:solidFill>
                  <a:srgbClr val="000000"/>
                </a:solidFill>
                <a:latin typeface="Times New Roman" panose="02020603050405020304" pitchFamily="18" charset="0"/>
                <a:ea typeface="Times New Roman" panose="02020603050405020304" pitchFamily="18" charset="0"/>
              </a:rPr>
              <a:t>Để truyền đạt các mệnh lệnh, chỉ thị, ... hay chính là để thực hiện một chức năng giao tiếp cơ bản của quản trị;</a:t>
            </a:r>
            <a:endParaRPr lang="en-US">
              <a:latin typeface="Times New Roman" panose="02020603050405020304" pitchFamily="18" charset="0"/>
              <a:ea typeface="Calibri" panose="020F0502020204030204" pitchFamily="34" charset="0"/>
            </a:endParaRPr>
          </a:p>
          <a:p>
            <a:pPr marL="342900" lvl="0" indent="-342900" algn="just">
              <a:lnSpc>
                <a:spcPct val="130000"/>
              </a:lnSpc>
              <a:spcBef>
                <a:spcPts val="300"/>
              </a:spcBef>
              <a:spcAft>
                <a:spcPts val="0"/>
              </a:spcAft>
              <a:buSzPts val="1000"/>
              <a:buFont typeface="Symbol" panose="05050102010706020507" pitchFamily="18" charset="2"/>
              <a:buChar char=""/>
              <a:tabLst>
                <a:tab pos="457200" algn="l"/>
              </a:tabLst>
            </a:pPr>
            <a:r>
              <a:rPr lang="en-US">
                <a:solidFill>
                  <a:srgbClr val="000000"/>
                </a:solidFill>
                <a:latin typeface="Times New Roman" panose="02020603050405020304" pitchFamily="18" charset="0"/>
                <a:ea typeface="Times New Roman" panose="02020603050405020304" pitchFamily="18" charset="0"/>
              </a:rPr>
              <a:t>Để tìm hiểu, tiếp nhận các thông tin, từ đó đề ra những quyết định chính xác và kịp thời trong hoạt động kinh doanh;</a:t>
            </a:r>
            <a:endParaRPr lang="en-US">
              <a:latin typeface="Times New Roman" panose="02020603050405020304" pitchFamily="18" charset="0"/>
              <a:ea typeface="Calibri" panose="020F0502020204030204" pitchFamily="34" charset="0"/>
            </a:endParaRPr>
          </a:p>
          <a:p>
            <a:pPr marL="342900" lvl="0" indent="-342900" algn="just">
              <a:lnSpc>
                <a:spcPct val="130000"/>
              </a:lnSpc>
              <a:spcBef>
                <a:spcPts val="300"/>
              </a:spcBef>
              <a:spcAft>
                <a:spcPts val="0"/>
              </a:spcAft>
              <a:buSzPts val="1000"/>
              <a:buFont typeface="Symbol" panose="05050102010706020507" pitchFamily="18" charset="2"/>
              <a:buChar char=""/>
              <a:tabLst>
                <a:tab pos="457200" algn="l"/>
              </a:tabLst>
            </a:pPr>
            <a:r>
              <a:rPr lang="en-US">
                <a:solidFill>
                  <a:srgbClr val="000000"/>
                </a:solidFill>
                <a:latin typeface="Times New Roman" panose="02020603050405020304" pitchFamily="18" charset="0"/>
                <a:ea typeface="Times New Roman" panose="02020603050405020304" pitchFamily="18" charset="0"/>
              </a:rPr>
              <a:t>Nhằm trao đổi tâm tư, tình cảm, ý nghĩa với nhau.</a:t>
            </a:r>
            <a:endParaRPr lang="en-US">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75376466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1310640"/>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FFC000"/>
                </a:solidFill>
                <a:effectLst/>
                <a:uLnTx/>
                <a:uFillTx/>
                <a:latin typeface="Arial"/>
                <a:ea typeface="+mn-ea"/>
                <a:cs typeface="Arial" panose="020B0604020202020204" pitchFamily="34" charset="0"/>
              </a:rPr>
              <a:t>CHƯƠNG </a:t>
            </a:r>
            <a:r>
              <a:rPr kumimoji="0" lang="en-US" altLang="en-US" sz="3200" b="1" i="0" u="none" strike="noStrike" kern="1200" cap="none" spc="0" normalizeH="0" baseline="0" noProof="0" smtClean="0">
                <a:ln>
                  <a:noFill/>
                </a:ln>
                <a:solidFill>
                  <a:srgbClr val="FFC000"/>
                </a:solidFill>
                <a:effectLst/>
                <a:uLnTx/>
                <a:uFillTx/>
                <a:latin typeface="Arial"/>
                <a:ea typeface="+mn-ea"/>
                <a:cs typeface="Arial" panose="020B0604020202020204" pitchFamily="34" charset="0"/>
              </a:rPr>
              <a:t>4</a:t>
            </a:r>
          </a:p>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LÝ LUẬN CHUNG VỀ GIAO TIẾP</a:t>
            </a:r>
            <a:endParaRPr kumimoji="0" lang="en-US" sz="3200" b="1" i="0" u="none" strike="noStrike" kern="1200" cap="none" spc="0" normalizeH="0" baseline="0" noProof="0">
              <a:ln>
                <a:noFill/>
              </a:ln>
              <a:solidFill>
                <a:srgbClr val="FFC000"/>
              </a:solidFill>
              <a:effectLst/>
              <a:uLnTx/>
              <a:uFillTx/>
              <a:latin typeface="Arial"/>
              <a:ea typeface="+mn-ea"/>
              <a:cs typeface="Times New Roman" panose="02020603050405020304" pitchFamily="18" charset="0"/>
            </a:endParaRPr>
          </a:p>
        </p:txBody>
      </p:sp>
      <p:grpSp>
        <p:nvGrpSpPr>
          <p:cNvPr id="52230" name="Group 1"/>
          <p:cNvGrpSpPr>
            <a:grpSpLocks/>
          </p:cNvGrpSpPr>
          <p:nvPr/>
        </p:nvGrpSpPr>
        <p:grpSpPr bwMode="auto">
          <a:xfrm>
            <a:off x="457200" y="13716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Khái niệm, mục đích giao 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pic>
        <p:nvPicPr>
          <p:cNvPr id="2" name="Picture 1"/>
          <p:cNvPicPr>
            <a:picLocks noChangeAspect="1"/>
          </p:cNvPicPr>
          <p:nvPr/>
        </p:nvPicPr>
        <p:blipFill>
          <a:blip r:embed="rId3"/>
          <a:stretch>
            <a:fillRect/>
          </a:stretch>
        </p:blipFill>
        <p:spPr>
          <a:xfrm>
            <a:off x="1518812" y="2001143"/>
            <a:ext cx="6329788" cy="4752302"/>
          </a:xfrm>
          <a:prstGeom prst="rect">
            <a:avLst/>
          </a:prstGeom>
        </p:spPr>
      </p:pic>
    </p:spTree>
    <p:extLst>
      <p:ext uri="{BB962C8B-B14F-4D97-AF65-F5344CB8AC3E}">
        <p14:creationId xmlns:p14="http://schemas.microsoft.com/office/powerpoint/2010/main" val="174643180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84137" y="3048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38862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 </a:t>
              </a:r>
              <a:r>
                <a:rPr kumimoji="0" lang="it-IT"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Phân</a:t>
              </a:r>
              <a:r>
                <a:rPr kumimoji="0" lang="it-IT"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loại</a:t>
              </a:r>
              <a:r>
                <a:rPr kumimoji="0" lang="it-IT"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giao 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graphicFrame>
        <p:nvGraphicFramePr>
          <p:cNvPr id="12" name="Diagram 11"/>
          <p:cNvGraphicFramePr/>
          <p:nvPr>
            <p:extLst>
              <p:ext uri="{D42A27DB-BD31-4B8C-83A1-F6EECF244321}">
                <p14:modId xmlns:p14="http://schemas.microsoft.com/office/powerpoint/2010/main" val="843256863"/>
              </p:ext>
            </p:extLst>
          </p:nvPr>
        </p:nvGraphicFramePr>
        <p:xfrm>
          <a:off x="533400" y="851535"/>
          <a:ext cx="7696200" cy="59302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588149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Effect transition="in" filter="fade">
                                      <p:cBhvr>
                                        <p:cTn id="9"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84137" y="3048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38862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 </a:t>
              </a:r>
              <a:r>
                <a:rPr kumimoji="0" lang="it-IT"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Phân loại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giao 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grpSp>
        <p:nvGrpSpPr>
          <p:cNvPr id="6" name="Group 5"/>
          <p:cNvGrpSpPr/>
          <p:nvPr/>
        </p:nvGrpSpPr>
        <p:grpSpPr>
          <a:xfrm>
            <a:off x="1752600" y="858520"/>
            <a:ext cx="5930265" cy="621796"/>
            <a:chOff x="76202" y="596288"/>
            <a:chExt cx="5930265" cy="1126750"/>
          </a:xfrm>
        </p:grpSpPr>
        <p:sp>
          <p:nvSpPr>
            <p:cNvPr id="7" name="Rectangle 6"/>
            <p:cNvSpPr/>
            <p:nvPr/>
          </p:nvSpPr>
          <p:spPr>
            <a:xfrm>
              <a:off x="76202" y="596288"/>
              <a:ext cx="5930265" cy="1126750"/>
            </a:xfrm>
            <a:prstGeom prst="rect">
              <a:avLst/>
            </a:prstGeom>
            <a:solidFill>
              <a:srgbClr val="00B0F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TextBox 7"/>
            <p:cNvSpPr txBox="1"/>
            <p:nvPr/>
          </p:nvSpPr>
          <p:spPr>
            <a:xfrm>
              <a:off x="76202" y="596288"/>
              <a:ext cx="5930265" cy="112675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b="0" kern="1200" smtClean="0">
                  <a:latin typeface="Times New Roman" panose="02020603050405020304" pitchFamily="18" charset="0"/>
                  <a:cs typeface="Times New Roman" panose="02020603050405020304" pitchFamily="18" charset="0"/>
                </a:rPr>
                <a:t>Giao tiếp trực tiếp</a:t>
              </a:r>
              <a:endParaRPr lang="en-US" sz="3200" kern="1200">
                <a:latin typeface="Times New Roman" panose="02020603050405020304" pitchFamily="18" charset="0"/>
                <a:cs typeface="Times New Roman" panose="02020603050405020304" pitchFamily="18" charset="0"/>
              </a:endParaRPr>
            </a:p>
          </p:txBody>
        </p:sp>
      </p:grpSp>
      <p:pic>
        <p:nvPicPr>
          <p:cNvPr id="2" name="Picture 1"/>
          <p:cNvPicPr>
            <a:picLocks noChangeAspect="1"/>
          </p:cNvPicPr>
          <p:nvPr/>
        </p:nvPicPr>
        <p:blipFill>
          <a:blip r:embed="rId3"/>
          <a:stretch>
            <a:fillRect/>
          </a:stretch>
        </p:blipFill>
        <p:spPr>
          <a:xfrm>
            <a:off x="2667000" y="1520638"/>
            <a:ext cx="3905966" cy="3681735"/>
          </a:xfrm>
          <a:prstGeom prst="rect">
            <a:avLst/>
          </a:prstGeom>
        </p:spPr>
      </p:pic>
      <p:sp>
        <p:nvSpPr>
          <p:cNvPr id="3" name="Rounded Rectangle 2"/>
          <p:cNvSpPr/>
          <p:nvPr/>
        </p:nvSpPr>
        <p:spPr bwMode="auto">
          <a:xfrm>
            <a:off x="1818640" y="5246674"/>
            <a:ext cx="5486400" cy="1524000"/>
          </a:xfrm>
          <a:prstGeom prst="roundRect">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2"/>
            <a:r>
              <a:rPr lang="en-US">
                <a:solidFill>
                  <a:schemeClr val="bg1"/>
                </a:solidFill>
                <a:latin typeface="Times New Roman" panose="02020603050405020304" pitchFamily="18" charset="0"/>
                <a:cs typeface="Times New Roman" panose="02020603050405020304" pitchFamily="18" charset="0"/>
              </a:rPr>
              <a:t>Giao tiếp khi chủ thể tiếp xúc trực tiếp và trao đổi trực tiếp với đối tượng giao tiếp.</a:t>
            </a:r>
          </a:p>
        </p:txBody>
      </p:sp>
    </p:spTree>
    <p:extLst>
      <p:ext uri="{BB962C8B-B14F-4D97-AF65-F5344CB8AC3E}">
        <p14:creationId xmlns:p14="http://schemas.microsoft.com/office/powerpoint/2010/main" val="191481844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84137" y="3048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38862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 </a:t>
              </a:r>
              <a:r>
                <a:rPr kumimoji="0" lang="it-IT"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Phân loại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giao 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sp>
        <p:nvSpPr>
          <p:cNvPr id="3" name="Rounded Rectangle 2"/>
          <p:cNvSpPr/>
          <p:nvPr/>
        </p:nvSpPr>
        <p:spPr bwMode="auto">
          <a:xfrm>
            <a:off x="1503680" y="5246674"/>
            <a:ext cx="6116320" cy="1524000"/>
          </a:xfrm>
          <a:prstGeom prst="roundRect">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111125" lvl="2" algn="just"/>
            <a:r>
              <a:rPr lang="en-US">
                <a:solidFill>
                  <a:schemeClr val="bg1"/>
                </a:solidFill>
                <a:latin typeface="Times New Roman" panose="02020603050405020304" pitchFamily="18" charset="0"/>
                <a:cs typeface="Times New Roman" panose="02020603050405020304" pitchFamily="18" charset="0"/>
              </a:rPr>
              <a:t>Giao tiếp khi hai chủ thể không giao tiếp trực tiếp nhưng nói, viết cho nhau, giao tiếp thông qua người thứ ba.</a:t>
            </a:r>
            <a:endParaRPr kumimoji="0" lang="en-US" sz="28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10" name="Group 9"/>
          <p:cNvGrpSpPr/>
          <p:nvPr/>
        </p:nvGrpSpPr>
        <p:grpSpPr>
          <a:xfrm>
            <a:off x="1729949" y="882945"/>
            <a:ext cx="5780067" cy="696935"/>
            <a:chOff x="1535128" y="874325"/>
            <a:chExt cx="5780067" cy="696935"/>
          </a:xfrm>
        </p:grpSpPr>
        <p:sp>
          <p:nvSpPr>
            <p:cNvPr id="11" name="Rectangle 10"/>
            <p:cNvSpPr/>
            <p:nvPr/>
          </p:nvSpPr>
          <p:spPr>
            <a:xfrm>
              <a:off x="1535128" y="874325"/>
              <a:ext cx="5780067" cy="696935"/>
            </a:xfrm>
            <a:prstGeom prst="rect">
              <a:avLst/>
            </a:prstGeom>
            <a:solidFill>
              <a:schemeClr val="accent5">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2" name="TextBox 11"/>
            <p:cNvSpPr txBox="1"/>
            <p:nvPr/>
          </p:nvSpPr>
          <p:spPr>
            <a:xfrm>
              <a:off x="1535128" y="874325"/>
              <a:ext cx="5780067" cy="69693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b="0" kern="1200" smtClean="0">
                  <a:latin typeface="Times New Roman" panose="02020603050405020304" pitchFamily="18" charset="0"/>
                  <a:cs typeface="Times New Roman" panose="02020603050405020304" pitchFamily="18" charset="0"/>
                </a:rPr>
                <a:t>Giao tiếp gián tiếp</a:t>
              </a:r>
              <a:endParaRPr lang="en-US" sz="3200" kern="1200">
                <a:latin typeface="Times New Roman" panose="02020603050405020304" pitchFamily="18" charset="0"/>
                <a:cs typeface="Times New Roman" panose="02020603050405020304" pitchFamily="18" charset="0"/>
              </a:endParaRPr>
            </a:p>
          </p:txBody>
        </p:sp>
      </p:grpSp>
      <p:pic>
        <p:nvPicPr>
          <p:cNvPr id="4" name="Picture 3"/>
          <p:cNvPicPr>
            <a:picLocks noChangeAspect="1"/>
          </p:cNvPicPr>
          <p:nvPr/>
        </p:nvPicPr>
        <p:blipFill>
          <a:blip r:embed="rId3"/>
          <a:stretch>
            <a:fillRect/>
          </a:stretch>
        </p:blipFill>
        <p:spPr>
          <a:xfrm>
            <a:off x="685800" y="1981200"/>
            <a:ext cx="7653907" cy="2870215"/>
          </a:xfrm>
          <a:prstGeom prst="rect">
            <a:avLst/>
          </a:prstGeom>
        </p:spPr>
      </p:pic>
    </p:spTree>
    <p:extLst>
      <p:ext uri="{BB962C8B-B14F-4D97-AF65-F5344CB8AC3E}">
        <p14:creationId xmlns:p14="http://schemas.microsoft.com/office/powerpoint/2010/main" val="328514195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84137" y="3048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38862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 </a:t>
              </a:r>
              <a:r>
                <a:rPr kumimoji="0" lang="it-IT"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Phân loại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giao 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sp>
        <p:nvSpPr>
          <p:cNvPr id="3" name="Rounded Rectangle 2"/>
          <p:cNvSpPr/>
          <p:nvPr/>
        </p:nvSpPr>
        <p:spPr bwMode="auto">
          <a:xfrm>
            <a:off x="1295400" y="5638800"/>
            <a:ext cx="7010400" cy="838200"/>
          </a:xfrm>
          <a:prstGeom prst="roundRect">
            <a:avLst/>
          </a:prstGeom>
          <a:solidFill>
            <a:schemeClr val="accent1">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111125" lvl="2" algn="just"/>
            <a:r>
              <a:rPr lang="en-US">
                <a:solidFill>
                  <a:schemeClr val="bg1"/>
                </a:solidFill>
                <a:latin typeface="Times New Roman" panose="02020603050405020304" pitchFamily="18" charset="0"/>
                <a:cs typeface="Times New Roman" panose="02020603050405020304" pitchFamily="18" charset="0"/>
              </a:rPr>
              <a:t>Khi truyền đạt thông tin hay một mệnh lệnh.</a:t>
            </a:r>
          </a:p>
        </p:txBody>
      </p:sp>
      <p:grpSp>
        <p:nvGrpSpPr>
          <p:cNvPr id="13" name="Group 12"/>
          <p:cNvGrpSpPr/>
          <p:nvPr/>
        </p:nvGrpSpPr>
        <p:grpSpPr>
          <a:xfrm>
            <a:off x="1839933" y="909326"/>
            <a:ext cx="5780067" cy="696935"/>
            <a:chOff x="1535128" y="1745495"/>
            <a:chExt cx="5780067" cy="696935"/>
          </a:xfrm>
        </p:grpSpPr>
        <p:sp>
          <p:nvSpPr>
            <p:cNvPr id="14" name="Rectangle 13"/>
            <p:cNvSpPr/>
            <p:nvPr/>
          </p:nvSpPr>
          <p:spPr>
            <a:xfrm>
              <a:off x="1535128" y="1745495"/>
              <a:ext cx="5780067" cy="696935"/>
            </a:xfrm>
            <a:prstGeom prst="rect">
              <a:avLst/>
            </a:prstGeom>
            <a:solidFill>
              <a:schemeClr val="accent5">
                <a:lumMod val="9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TextBox 14"/>
            <p:cNvSpPr txBox="1"/>
            <p:nvPr/>
          </p:nvSpPr>
          <p:spPr>
            <a:xfrm>
              <a:off x="1535128" y="1745495"/>
              <a:ext cx="5780067" cy="69693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b="0" kern="1200" smtClean="0">
                  <a:latin typeface="Times New Roman" panose="02020603050405020304" pitchFamily="18" charset="0"/>
                  <a:cs typeface="Times New Roman" panose="02020603050405020304" pitchFamily="18" charset="0"/>
                </a:rPr>
                <a:t>Giao tiếp bằng ngôn ngữ</a:t>
              </a:r>
              <a:endParaRPr lang="en-US" sz="3200" kern="1200">
                <a:latin typeface="Times New Roman" panose="02020603050405020304" pitchFamily="18" charset="0"/>
                <a:cs typeface="Times New Roman" panose="02020603050405020304" pitchFamily="18" charset="0"/>
              </a:endParaRPr>
            </a:p>
          </p:txBody>
        </p:sp>
      </p:grpSp>
      <p:pic>
        <p:nvPicPr>
          <p:cNvPr id="2" name="Picture 1"/>
          <p:cNvPicPr>
            <a:picLocks noChangeAspect="1"/>
          </p:cNvPicPr>
          <p:nvPr/>
        </p:nvPicPr>
        <p:blipFill>
          <a:blip r:embed="rId3"/>
          <a:stretch>
            <a:fillRect/>
          </a:stretch>
        </p:blipFill>
        <p:spPr>
          <a:xfrm>
            <a:off x="1955800" y="1700212"/>
            <a:ext cx="5563025" cy="3824580"/>
          </a:xfrm>
          <a:prstGeom prst="rect">
            <a:avLst/>
          </a:prstGeom>
        </p:spPr>
      </p:pic>
    </p:spTree>
    <p:extLst>
      <p:ext uri="{BB962C8B-B14F-4D97-AF65-F5344CB8AC3E}">
        <p14:creationId xmlns:p14="http://schemas.microsoft.com/office/powerpoint/2010/main" val="4286111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84137" y="3048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38862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 </a:t>
              </a:r>
              <a:r>
                <a:rPr kumimoji="0" lang="it-IT"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Phân loại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giao 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sp>
        <p:nvSpPr>
          <p:cNvPr id="3" name="Rounded Rectangle 2"/>
          <p:cNvSpPr/>
          <p:nvPr/>
        </p:nvSpPr>
        <p:spPr bwMode="auto">
          <a:xfrm>
            <a:off x="990600" y="5638800"/>
            <a:ext cx="7620000" cy="1219200"/>
          </a:xfrm>
          <a:prstGeom prst="roundRect">
            <a:avLst/>
          </a:prstGeom>
          <a:solidFill>
            <a:schemeClr val="accent6">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lvl="2"/>
            <a:r>
              <a:rPr lang="en-US">
                <a:solidFill>
                  <a:schemeClr val="bg1"/>
                </a:solidFill>
                <a:latin typeface="Times New Roman" panose="02020603050405020304" pitchFamily="18" charset="0"/>
                <a:cs typeface="Times New Roman" panose="02020603050405020304" pitchFamily="18" charset="0"/>
              </a:rPr>
              <a:t>Khi sử dụng nét mặt, cử chỉ, trang phục, khoảng cách, khung cảnh, đồ vật …</a:t>
            </a:r>
          </a:p>
        </p:txBody>
      </p:sp>
      <p:grpSp>
        <p:nvGrpSpPr>
          <p:cNvPr id="10" name="Group 9"/>
          <p:cNvGrpSpPr/>
          <p:nvPr/>
        </p:nvGrpSpPr>
        <p:grpSpPr>
          <a:xfrm>
            <a:off x="1847278" y="889269"/>
            <a:ext cx="5780067" cy="696935"/>
            <a:chOff x="1535128" y="2616664"/>
            <a:chExt cx="5780067" cy="696935"/>
          </a:xfrm>
        </p:grpSpPr>
        <p:sp>
          <p:nvSpPr>
            <p:cNvPr id="11" name="Rectangle 10"/>
            <p:cNvSpPr/>
            <p:nvPr/>
          </p:nvSpPr>
          <p:spPr>
            <a:xfrm>
              <a:off x="1535128" y="2616664"/>
              <a:ext cx="5780067" cy="696935"/>
            </a:xfrm>
            <a:prstGeom prst="rect">
              <a:avLst/>
            </a:prstGeom>
            <a:solidFill>
              <a:schemeClr val="accent6">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2" name="TextBox 11"/>
            <p:cNvSpPr txBox="1"/>
            <p:nvPr/>
          </p:nvSpPr>
          <p:spPr>
            <a:xfrm>
              <a:off x="1535128" y="2616664"/>
              <a:ext cx="5780067" cy="69693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b="0" kern="1200" smtClean="0">
                  <a:latin typeface="Times New Roman" panose="02020603050405020304" pitchFamily="18" charset="0"/>
                  <a:cs typeface="Times New Roman" panose="02020603050405020304" pitchFamily="18" charset="0"/>
                </a:rPr>
                <a:t>Giao tiếp phi ngôn ngữ</a:t>
              </a:r>
              <a:endParaRPr lang="en-US" sz="3200" kern="1200">
                <a:latin typeface="Times New Roman" panose="02020603050405020304" pitchFamily="18" charset="0"/>
                <a:cs typeface="Times New Roman" panose="02020603050405020304" pitchFamily="18" charset="0"/>
              </a:endParaRPr>
            </a:p>
          </p:txBody>
        </p:sp>
      </p:grpSp>
      <p:pic>
        <p:nvPicPr>
          <p:cNvPr id="4" name="Picture 3"/>
          <p:cNvPicPr>
            <a:picLocks noChangeAspect="1"/>
          </p:cNvPicPr>
          <p:nvPr/>
        </p:nvPicPr>
        <p:blipFill>
          <a:blip r:embed="rId3"/>
          <a:stretch>
            <a:fillRect/>
          </a:stretch>
        </p:blipFill>
        <p:spPr>
          <a:xfrm>
            <a:off x="1447800" y="1593476"/>
            <a:ext cx="6534647" cy="4036106"/>
          </a:xfrm>
          <a:prstGeom prst="rect">
            <a:avLst/>
          </a:prstGeom>
        </p:spPr>
      </p:pic>
    </p:spTree>
    <p:extLst>
      <p:ext uri="{BB962C8B-B14F-4D97-AF65-F5344CB8AC3E}">
        <p14:creationId xmlns:p14="http://schemas.microsoft.com/office/powerpoint/2010/main" val="239192005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84137" y="3048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38862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 </a:t>
              </a:r>
              <a:r>
                <a:rPr kumimoji="0" lang="it-IT"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Phân loại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giao 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sp>
        <p:nvSpPr>
          <p:cNvPr id="3" name="Rounded Rectangle 2"/>
          <p:cNvSpPr/>
          <p:nvPr/>
        </p:nvSpPr>
        <p:spPr bwMode="auto">
          <a:xfrm>
            <a:off x="1219200" y="5943600"/>
            <a:ext cx="7391400" cy="838200"/>
          </a:xfrm>
          <a:prstGeom prst="roundRect">
            <a:avLst/>
          </a:prstGeom>
          <a:solidFill>
            <a:schemeClr val="accent5">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lvl="2"/>
            <a:r>
              <a:rPr lang="en-US">
                <a:solidFill>
                  <a:schemeClr val="bg1"/>
                </a:solidFill>
                <a:latin typeface="Times New Roman" panose="02020603050405020304" pitchFamily="18" charset="0"/>
                <a:cs typeface="Times New Roman" panose="02020603050405020304" pitchFamily="18" charset="0"/>
              </a:rPr>
              <a:t>Giao tiếp giữa cấp trên – cấp dưới, ngang cấp …</a:t>
            </a:r>
          </a:p>
        </p:txBody>
      </p:sp>
      <p:grpSp>
        <p:nvGrpSpPr>
          <p:cNvPr id="13" name="Group 12"/>
          <p:cNvGrpSpPr/>
          <p:nvPr/>
        </p:nvGrpSpPr>
        <p:grpSpPr>
          <a:xfrm>
            <a:off x="1825089" y="896541"/>
            <a:ext cx="5780067" cy="696935"/>
            <a:chOff x="1535128" y="3487834"/>
            <a:chExt cx="5780067" cy="696935"/>
          </a:xfrm>
        </p:grpSpPr>
        <p:sp>
          <p:nvSpPr>
            <p:cNvPr id="14" name="Rectangle 13"/>
            <p:cNvSpPr/>
            <p:nvPr/>
          </p:nvSpPr>
          <p:spPr>
            <a:xfrm>
              <a:off x="1535128" y="3487834"/>
              <a:ext cx="5780067" cy="696935"/>
            </a:xfrm>
            <a:prstGeom prst="rect">
              <a:avLst/>
            </a:prstGeom>
            <a:solidFill>
              <a:schemeClr val="accent1">
                <a:lumMod val="9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TextBox 14"/>
            <p:cNvSpPr txBox="1"/>
            <p:nvPr/>
          </p:nvSpPr>
          <p:spPr>
            <a:xfrm>
              <a:off x="1535128" y="3487834"/>
              <a:ext cx="5780067" cy="69693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b="0" kern="1200" smtClean="0">
                  <a:latin typeface="Times New Roman" panose="02020603050405020304" pitchFamily="18" charset="0"/>
                  <a:cs typeface="Times New Roman" panose="02020603050405020304" pitchFamily="18" charset="0"/>
                </a:rPr>
                <a:t>GT trong quan hệ phân vai</a:t>
              </a:r>
              <a:endParaRPr lang="en-US" sz="3200" kern="1200">
                <a:latin typeface="Times New Roman" panose="02020603050405020304" pitchFamily="18" charset="0"/>
                <a:cs typeface="Times New Roman" panose="02020603050405020304" pitchFamily="18" charset="0"/>
              </a:endParaRPr>
            </a:p>
          </p:txBody>
        </p:sp>
      </p:grpSp>
      <p:pic>
        <p:nvPicPr>
          <p:cNvPr id="2" name="Picture 1"/>
          <p:cNvPicPr>
            <a:picLocks noChangeAspect="1"/>
          </p:cNvPicPr>
          <p:nvPr/>
        </p:nvPicPr>
        <p:blipFill>
          <a:blip r:embed="rId3"/>
          <a:stretch>
            <a:fillRect/>
          </a:stretch>
        </p:blipFill>
        <p:spPr>
          <a:xfrm>
            <a:off x="838200" y="1600836"/>
            <a:ext cx="7696200" cy="4329112"/>
          </a:xfrm>
          <a:prstGeom prst="rect">
            <a:avLst/>
          </a:prstGeom>
        </p:spPr>
      </p:pic>
    </p:spTree>
    <p:extLst>
      <p:ext uri="{BB962C8B-B14F-4D97-AF65-F5344CB8AC3E}">
        <p14:creationId xmlns:p14="http://schemas.microsoft.com/office/powerpoint/2010/main" val="197766918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84137" y="3048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38862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 </a:t>
              </a:r>
              <a:r>
                <a:rPr kumimoji="0" lang="it-IT"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Phân loại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giao 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sp>
        <p:nvSpPr>
          <p:cNvPr id="3" name="Rounded Rectangle 2"/>
          <p:cNvSpPr/>
          <p:nvPr/>
        </p:nvSpPr>
        <p:spPr bwMode="auto">
          <a:xfrm>
            <a:off x="1219200" y="4876800"/>
            <a:ext cx="7391400" cy="1905000"/>
          </a:xfrm>
          <a:prstGeom prst="roundRect">
            <a:avLst/>
          </a:prstGeom>
          <a:solidFill>
            <a:srgbClr val="BD95D3"/>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111125" lvl="2"/>
            <a:r>
              <a:rPr lang="en-US">
                <a:solidFill>
                  <a:schemeClr val="bg1"/>
                </a:solidFill>
                <a:latin typeface="Times New Roman" panose="02020603050405020304" pitchFamily="18" charset="0"/>
                <a:cs typeface="Times New Roman" panose="02020603050405020304" pitchFamily="18" charset="0"/>
              </a:rPr>
              <a:t>Giao tiếp nghi thức: đón phái đoàn quốc tế, đàm phán.</a:t>
            </a:r>
          </a:p>
          <a:p>
            <a:pPr marL="111125" lvl="2"/>
            <a:r>
              <a:rPr lang="en-US">
                <a:solidFill>
                  <a:schemeClr val="bg1"/>
                </a:solidFill>
                <a:latin typeface="Times New Roman" panose="02020603050405020304" pitchFamily="18" charset="0"/>
                <a:cs typeface="Times New Roman" panose="02020603050405020304" pitchFamily="18" charset="0"/>
              </a:rPr>
              <a:t>Giao tiếp không nghi thức: giao tiếp giữa những người bạn thân.</a:t>
            </a:r>
          </a:p>
        </p:txBody>
      </p:sp>
      <p:grpSp>
        <p:nvGrpSpPr>
          <p:cNvPr id="10" name="Group 9"/>
          <p:cNvGrpSpPr/>
          <p:nvPr/>
        </p:nvGrpSpPr>
        <p:grpSpPr>
          <a:xfrm>
            <a:off x="1828800" y="920432"/>
            <a:ext cx="5780067" cy="696935"/>
            <a:chOff x="1535128" y="4359003"/>
            <a:chExt cx="5780067" cy="696935"/>
          </a:xfrm>
        </p:grpSpPr>
        <p:sp>
          <p:nvSpPr>
            <p:cNvPr id="11" name="Rectangle 10"/>
            <p:cNvSpPr/>
            <p:nvPr/>
          </p:nvSpPr>
          <p:spPr>
            <a:xfrm>
              <a:off x="1535128" y="4359003"/>
              <a:ext cx="5780067" cy="696935"/>
            </a:xfrm>
            <a:prstGeom prst="rect">
              <a:avLst/>
            </a:prstGeom>
            <a:solidFill>
              <a:srgbClr val="BD95D3"/>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2" name="TextBox 11"/>
            <p:cNvSpPr txBox="1"/>
            <p:nvPr/>
          </p:nvSpPr>
          <p:spPr>
            <a:xfrm>
              <a:off x="1535128" y="4359003"/>
              <a:ext cx="5780067" cy="69693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b="0" kern="1200" smtClean="0">
                  <a:latin typeface="Times New Roman" panose="02020603050405020304" pitchFamily="18" charset="0"/>
                  <a:cs typeface="Times New Roman" panose="02020603050405020304" pitchFamily="18" charset="0"/>
                </a:rPr>
                <a:t>GT nghi thức – không nghi thức</a:t>
              </a:r>
              <a:endParaRPr lang="en-US" sz="3200" kern="1200">
                <a:latin typeface="Times New Roman" panose="02020603050405020304" pitchFamily="18" charset="0"/>
                <a:cs typeface="Times New Roman" panose="02020603050405020304" pitchFamily="18" charset="0"/>
              </a:endParaRPr>
            </a:p>
          </p:txBody>
        </p:sp>
      </p:grpSp>
      <p:pic>
        <p:nvPicPr>
          <p:cNvPr id="4" name="Picture 3"/>
          <p:cNvPicPr>
            <a:picLocks noChangeAspect="1"/>
          </p:cNvPicPr>
          <p:nvPr/>
        </p:nvPicPr>
        <p:blipFill>
          <a:blip r:embed="rId3"/>
          <a:stretch>
            <a:fillRect/>
          </a:stretch>
        </p:blipFill>
        <p:spPr>
          <a:xfrm>
            <a:off x="84137" y="2057400"/>
            <a:ext cx="3915884" cy="2506166"/>
          </a:xfrm>
          <a:prstGeom prst="rect">
            <a:avLst/>
          </a:prstGeom>
        </p:spPr>
      </p:pic>
      <p:pic>
        <p:nvPicPr>
          <p:cNvPr id="5" name="Picture 4"/>
          <p:cNvPicPr>
            <a:picLocks noChangeAspect="1"/>
          </p:cNvPicPr>
          <p:nvPr/>
        </p:nvPicPr>
        <p:blipFill>
          <a:blip r:embed="rId4"/>
          <a:stretch>
            <a:fillRect/>
          </a:stretch>
        </p:blipFill>
        <p:spPr>
          <a:xfrm>
            <a:off x="4190468" y="1905000"/>
            <a:ext cx="4572532" cy="2572049"/>
          </a:xfrm>
          <a:prstGeom prst="rect">
            <a:avLst/>
          </a:prstGeom>
        </p:spPr>
      </p:pic>
    </p:spTree>
    <p:extLst>
      <p:ext uri="{BB962C8B-B14F-4D97-AF65-F5344CB8AC3E}">
        <p14:creationId xmlns:p14="http://schemas.microsoft.com/office/powerpoint/2010/main" val="199310458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ircle(in)">
                                      <p:cBhvr>
                                        <p:cTn id="1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84137" y="3048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38862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 </a:t>
              </a:r>
              <a:r>
                <a:rPr kumimoji="0" lang="it-IT"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Phân loại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giao 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sp>
        <p:nvSpPr>
          <p:cNvPr id="3" name="Rounded Rectangle 2"/>
          <p:cNvSpPr/>
          <p:nvPr/>
        </p:nvSpPr>
        <p:spPr bwMode="auto">
          <a:xfrm>
            <a:off x="762000" y="5410200"/>
            <a:ext cx="7696200" cy="1295400"/>
          </a:xfrm>
          <a:prstGeom prst="roundRect">
            <a:avLst/>
          </a:prstGeom>
          <a:solidFill>
            <a:srgbClr val="6CB4A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111125" lvl="2"/>
            <a:r>
              <a:rPr lang="en-US">
                <a:solidFill>
                  <a:schemeClr val="bg1"/>
                </a:solidFill>
                <a:latin typeface="Times New Roman" panose="02020603050405020304" pitchFamily="18" charset="0"/>
                <a:cs typeface="Times New Roman" panose="02020603050405020304" pitchFamily="18" charset="0"/>
              </a:rPr>
              <a:t>Giao tiếp đối xứng: Là giao tiếp ngang bằng nhau.</a:t>
            </a:r>
          </a:p>
          <a:p>
            <a:pPr marL="111125" lvl="2"/>
            <a:r>
              <a:rPr lang="en-US">
                <a:solidFill>
                  <a:schemeClr val="bg1"/>
                </a:solidFill>
                <a:latin typeface="Times New Roman" panose="02020603050405020304" pitchFamily="18" charset="0"/>
                <a:cs typeface="Times New Roman" panose="02020603050405020304" pitchFamily="18" charset="0"/>
              </a:rPr>
              <a:t>Giao tiếp bổ sung: Là giao tiếp có sự chênh lệch.</a:t>
            </a:r>
          </a:p>
        </p:txBody>
      </p:sp>
      <p:grpSp>
        <p:nvGrpSpPr>
          <p:cNvPr id="13" name="Group 12"/>
          <p:cNvGrpSpPr/>
          <p:nvPr/>
        </p:nvGrpSpPr>
        <p:grpSpPr>
          <a:xfrm>
            <a:off x="1763733" y="920432"/>
            <a:ext cx="5780067" cy="696935"/>
            <a:chOff x="1535128" y="5230173"/>
            <a:chExt cx="5780067" cy="696935"/>
          </a:xfrm>
        </p:grpSpPr>
        <p:sp>
          <p:nvSpPr>
            <p:cNvPr id="14" name="Rectangle 13"/>
            <p:cNvSpPr/>
            <p:nvPr/>
          </p:nvSpPr>
          <p:spPr>
            <a:xfrm>
              <a:off x="1535128" y="5230173"/>
              <a:ext cx="5780067" cy="696935"/>
            </a:xfrm>
            <a:prstGeom prst="rect">
              <a:avLst/>
            </a:prstGeom>
            <a:solidFill>
              <a:srgbClr val="6CB4A6"/>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TextBox 14"/>
            <p:cNvSpPr txBox="1"/>
            <p:nvPr/>
          </p:nvSpPr>
          <p:spPr>
            <a:xfrm>
              <a:off x="1535128" y="5230173"/>
              <a:ext cx="5780067" cy="69693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smtClean="0">
                  <a:latin typeface="Times New Roman" panose="02020603050405020304" pitchFamily="18" charset="0"/>
                  <a:cs typeface="Times New Roman" panose="02020603050405020304" pitchFamily="18" charset="0"/>
                </a:rPr>
                <a:t>GT đối xứng – bổ sung</a:t>
              </a:r>
              <a:endParaRPr lang="en-US" sz="3200" kern="1200">
                <a:latin typeface="Times New Roman" panose="02020603050405020304" pitchFamily="18" charset="0"/>
                <a:cs typeface="Times New Roman" panose="02020603050405020304" pitchFamily="18" charset="0"/>
              </a:endParaRPr>
            </a:p>
          </p:txBody>
        </p:sp>
      </p:grpSp>
      <p:pic>
        <p:nvPicPr>
          <p:cNvPr id="2" name="Picture 1"/>
          <p:cNvPicPr>
            <a:picLocks noChangeAspect="1"/>
          </p:cNvPicPr>
          <p:nvPr/>
        </p:nvPicPr>
        <p:blipFill>
          <a:blip r:embed="rId3"/>
          <a:stretch>
            <a:fillRect/>
          </a:stretch>
        </p:blipFill>
        <p:spPr>
          <a:xfrm>
            <a:off x="533401" y="1981200"/>
            <a:ext cx="3733800" cy="2489200"/>
          </a:xfrm>
          <a:prstGeom prst="rect">
            <a:avLst/>
          </a:prstGeom>
        </p:spPr>
      </p:pic>
      <p:pic>
        <p:nvPicPr>
          <p:cNvPr id="6" name="Picture 5"/>
          <p:cNvPicPr>
            <a:picLocks noChangeAspect="1"/>
          </p:cNvPicPr>
          <p:nvPr/>
        </p:nvPicPr>
        <p:blipFill>
          <a:blip r:embed="rId4"/>
          <a:stretch>
            <a:fillRect/>
          </a:stretch>
        </p:blipFill>
        <p:spPr>
          <a:xfrm>
            <a:off x="4806071" y="2163649"/>
            <a:ext cx="4317609" cy="2255951"/>
          </a:xfrm>
          <a:prstGeom prst="rect">
            <a:avLst/>
          </a:prstGeom>
        </p:spPr>
      </p:pic>
    </p:spTree>
    <p:extLst>
      <p:ext uri="{BB962C8B-B14F-4D97-AF65-F5344CB8AC3E}">
        <p14:creationId xmlns:p14="http://schemas.microsoft.com/office/powerpoint/2010/main" val="9173197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ircle(in)">
                                      <p:cBhvr>
                                        <p:cTn id="1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84137" y="3048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38862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3. </a:t>
              </a:r>
              <a:r>
                <a:rPr kumimoji="0" lang="it-IT"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trinh giao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pic>
        <p:nvPicPr>
          <p:cNvPr id="6" name="Picture 5"/>
          <p:cNvPicPr/>
          <p:nvPr/>
        </p:nvPicPr>
        <p:blipFill>
          <a:blip r:embed="rId3" cstate="print">
            <a:extLst>
              <a:ext uri="{28A0092B-C50C-407E-A947-70E740481C1C}">
                <a14:useLocalDpi xmlns:a14="http://schemas.microsoft.com/office/drawing/2010/main" val="0"/>
              </a:ext>
            </a:extLst>
          </a:blip>
          <a:stretch>
            <a:fillRect/>
          </a:stretch>
        </p:blipFill>
        <p:spPr>
          <a:xfrm>
            <a:off x="990600" y="920432"/>
            <a:ext cx="7543800" cy="5937568"/>
          </a:xfrm>
          <a:prstGeom prst="rect">
            <a:avLst/>
          </a:prstGeom>
        </p:spPr>
      </p:pic>
    </p:spTree>
    <p:extLst>
      <p:ext uri="{BB962C8B-B14F-4D97-AF65-F5344CB8AC3E}">
        <p14:creationId xmlns:p14="http://schemas.microsoft.com/office/powerpoint/2010/main" val="2553005174"/>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84137" y="3048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38862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3. </a:t>
              </a:r>
              <a:r>
                <a:rPr kumimoji="0" lang="it-IT"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trinh giao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pic>
        <p:nvPicPr>
          <p:cNvPr id="7" name="Picture 6"/>
          <p:cNvPicPr/>
          <p:nvPr/>
        </p:nvPicPr>
        <p:blipFill>
          <a:blip r:embed="rId3">
            <a:extLst>
              <a:ext uri="{28A0092B-C50C-407E-A947-70E740481C1C}">
                <a14:useLocalDpi xmlns:a14="http://schemas.microsoft.com/office/drawing/2010/main" val="0"/>
              </a:ext>
            </a:extLst>
          </a:blip>
          <a:stretch>
            <a:fillRect/>
          </a:stretch>
        </p:blipFill>
        <p:spPr>
          <a:xfrm>
            <a:off x="1447800" y="920432"/>
            <a:ext cx="6400800" cy="5785168"/>
          </a:xfrm>
          <a:prstGeom prst="rect">
            <a:avLst/>
          </a:prstGeom>
        </p:spPr>
      </p:pic>
    </p:spTree>
    <p:extLst>
      <p:ext uri="{BB962C8B-B14F-4D97-AF65-F5344CB8AC3E}">
        <p14:creationId xmlns:p14="http://schemas.microsoft.com/office/powerpoint/2010/main" val="1406322298"/>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84137" y="3048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38862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3. </a:t>
              </a:r>
              <a:r>
                <a:rPr kumimoji="0" lang="it-IT"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giao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sp>
        <p:nvSpPr>
          <p:cNvPr id="8" name="Cloud Callout 7"/>
          <p:cNvSpPr/>
          <p:nvPr/>
        </p:nvSpPr>
        <p:spPr bwMode="auto">
          <a:xfrm>
            <a:off x="4648200" y="0"/>
            <a:ext cx="4343400" cy="1676400"/>
          </a:xfrm>
          <a:prstGeom prst="cloudCallout">
            <a:avLst/>
          </a:prstGeom>
          <a:solidFill>
            <a:srgbClr val="CC66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Nhiễu do nguyên nhân</a:t>
            </a:r>
            <a:endParaRPr kumimoji="0" lang="en-US" sz="32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18584" y="889952"/>
            <a:ext cx="4034290" cy="2691448"/>
          </a:xfrm>
          <a:prstGeom prst="rect">
            <a:avLst/>
          </a:prstGeom>
        </p:spPr>
      </p:pic>
      <p:pic>
        <p:nvPicPr>
          <p:cNvPr id="3" name="Picture 2"/>
          <p:cNvPicPr>
            <a:picLocks noChangeAspect="1"/>
          </p:cNvPicPr>
          <p:nvPr/>
        </p:nvPicPr>
        <p:blipFill>
          <a:blip r:embed="rId4"/>
          <a:stretch>
            <a:fillRect/>
          </a:stretch>
        </p:blipFill>
        <p:spPr>
          <a:xfrm>
            <a:off x="5334001" y="2896026"/>
            <a:ext cx="3810000" cy="3810000"/>
          </a:xfrm>
          <a:prstGeom prst="rect">
            <a:avLst/>
          </a:prstGeom>
        </p:spPr>
      </p:pic>
      <p:pic>
        <p:nvPicPr>
          <p:cNvPr id="4" name="Picture 3"/>
          <p:cNvPicPr>
            <a:picLocks noChangeAspect="1"/>
          </p:cNvPicPr>
          <p:nvPr/>
        </p:nvPicPr>
        <p:blipFill>
          <a:blip r:embed="rId5"/>
          <a:stretch>
            <a:fillRect/>
          </a:stretch>
        </p:blipFill>
        <p:spPr>
          <a:xfrm>
            <a:off x="18584" y="4114800"/>
            <a:ext cx="4101982" cy="2743200"/>
          </a:xfrm>
          <a:prstGeom prst="rect">
            <a:avLst/>
          </a:prstGeom>
        </p:spPr>
      </p:pic>
    </p:spTree>
    <p:extLst>
      <p:ext uri="{BB962C8B-B14F-4D97-AF65-F5344CB8AC3E}">
        <p14:creationId xmlns:p14="http://schemas.microsoft.com/office/powerpoint/2010/main" val="301056082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in)">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84137" y="3048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38862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3. </a:t>
              </a:r>
              <a:r>
                <a:rPr kumimoji="0" lang="it-IT"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giao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sp>
        <p:nvSpPr>
          <p:cNvPr id="8" name="Cloud Callout 7"/>
          <p:cNvSpPr/>
          <p:nvPr/>
        </p:nvSpPr>
        <p:spPr bwMode="auto">
          <a:xfrm>
            <a:off x="4648200" y="0"/>
            <a:ext cx="4343400" cy="1676400"/>
          </a:xfrm>
          <a:prstGeom prst="cloudCallout">
            <a:avLst/>
          </a:prstGeom>
          <a:solidFill>
            <a:srgbClr val="CC66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Nhiễu do nguyên nhân</a:t>
            </a:r>
            <a:endParaRPr kumimoji="0" lang="en-US" sz="32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0159" y="905192"/>
            <a:ext cx="4409982" cy="3133408"/>
          </a:xfrm>
          <a:prstGeom prst="rect">
            <a:avLst/>
          </a:prstGeom>
        </p:spPr>
      </p:pic>
      <p:pic>
        <p:nvPicPr>
          <p:cNvPr id="7" name="Picture 6"/>
          <p:cNvPicPr>
            <a:picLocks noChangeAspect="1"/>
          </p:cNvPicPr>
          <p:nvPr/>
        </p:nvPicPr>
        <p:blipFill>
          <a:blip r:embed="rId4"/>
          <a:stretch>
            <a:fillRect/>
          </a:stretch>
        </p:blipFill>
        <p:spPr>
          <a:xfrm>
            <a:off x="4447806" y="2971800"/>
            <a:ext cx="4772394" cy="3962400"/>
          </a:xfrm>
          <a:prstGeom prst="rect">
            <a:avLst/>
          </a:prstGeom>
        </p:spPr>
      </p:pic>
    </p:spTree>
    <p:extLst>
      <p:ext uri="{BB962C8B-B14F-4D97-AF65-F5344CB8AC3E}">
        <p14:creationId xmlns:p14="http://schemas.microsoft.com/office/powerpoint/2010/main" val="281479941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84137" y="3048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38862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3. </a:t>
              </a:r>
              <a:r>
                <a:rPr kumimoji="0" lang="it-IT"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giao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graphicFrame>
        <p:nvGraphicFramePr>
          <p:cNvPr id="6" name="Diagram 5"/>
          <p:cNvGraphicFramePr/>
          <p:nvPr>
            <p:extLst>
              <p:ext uri="{D42A27DB-BD31-4B8C-83A1-F6EECF244321}">
                <p14:modId xmlns:p14="http://schemas.microsoft.com/office/powerpoint/2010/main" val="1364179570"/>
              </p:ext>
            </p:extLst>
          </p:nvPr>
        </p:nvGraphicFramePr>
        <p:xfrm>
          <a:off x="1295400" y="2270071"/>
          <a:ext cx="7010400" cy="45117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loud Callout 7"/>
          <p:cNvSpPr/>
          <p:nvPr/>
        </p:nvSpPr>
        <p:spPr bwMode="auto">
          <a:xfrm>
            <a:off x="3886200" y="482600"/>
            <a:ext cx="4648200" cy="1533472"/>
          </a:xfrm>
          <a:prstGeom prst="cloudCallout">
            <a:avLst/>
          </a:prstGeom>
          <a:solidFill>
            <a:srgbClr val="CC66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sz="3200" b="1" smtClean="0">
                <a:solidFill>
                  <a:schemeClr val="bg1"/>
                </a:solidFill>
                <a:latin typeface="Times New Roman" panose="02020603050405020304" pitchFamily="18" charset="0"/>
                <a:cs typeface="Times New Roman" panose="02020603050405020304" pitchFamily="18" charset="0"/>
              </a:rPr>
              <a:t>Nhiễu do nguyên nhân</a:t>
            </a:r>
            <a:endParaRPr lang="en-US" sz="320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019299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84137" y="3048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38862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3. </a:t>
              </a:r>
              <a:r>
                <a:rPr kumimoji="0" lang="it-IT"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giao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sp>
        <p:nvSpPr>
          <p:cNvPr id="2" name="Rectangle 1"/>
          <p:cNvSpPr/>
          <p:nvPr/>
        </p:nvSpPr>
        <p:spPr>
          <a:xfrm>
            <a:off x="568960" y="838200"/>
            <a:ext cx="8229600" cy="652486"/>
          </a:xfrm>
          <a:prstGeom prst="rect">
            <a:avLst/>
          </a:prstGeom>
        </p:spPr>
        <p:txBody>
          <a:bodyPr wrap="square">
            <a:spAutoFit/>
          </a:bodyPr>
          <a:lstStyle/>
          <a:p>
            <a:pPr marL="0" marR="0" lvl="0" indent="0" algn="just" defTabSz="914400" rtl="0" eaLnBrk="0" fontAlgn="base" latinLnBrk="0" hangingPunct="0">
              <a:lnSpc>
                <a:spcPct val="130000"/>
              </a:lnSpc>
              <a:spcBef>
                <a:spcPts val="300"/>
              </a:spcBef>
              <a:spcAft>
                <a:spcPts val="0"/>
              </a:spcAft>
              <a:buClrTx/>
              <a:buSzTx/>
              <a:buFontTx/>
              <a:buNone/>
              <a:tabLst/>
              <a:defRPr/>
            </a:pPr>
            <a:r>
              <a:rPr kumimoji="0" lang="en-US" sz="2800" b="1"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Hoàn thiện quá trình truyền thông giữa các cá nhân</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9" name="Rectangle 8"/>
          <p:cNvSpPr/>
          <p:nvPr/>
        </p:nvSpPr>
        <p:spPr>
          <a:xfrm>
            <a:off x="2159986" y="1371600"/>
            <a:ext cx="4687502" cy="596574"/>
          </a:xfrm>
          <a:prstGeom prst="rect">
            <a:avLst/>
          </a:prstGeom>
        </p:spPr>
        <p:txBody>
          <a:bodyPr wrap="none">
            <a:spAutoFit/>
          </a:bodyPr>
          <a:lstStyle/>
          <a:p>
            <a:pPr marL="342900" marR="0" lvl="0" indent="-342900" algn="just" defTabSz="914400" rtl="0" eaLnBrk="0" fontAlgn="base" latinLnBrk="0" hangingPunct="0">
              <a:lnSpc>
                <a:spcPct val="130000"/>
              </a:lnSpc>
              <a:spcBef>
                <a:spcPts val="300"/>
              </a:spcBef>
              <a:spcAft>
                <a:spcPts val="0"/>
              </a:spcAft>
              <a:buClrTx/>
              <a:buSzTx/>
              <a:buFont typeface="Times New Roman" panose="02020603050405020304" pitchFamily="18" charset="0"/>
              <a:buChar char="•"/>
              <a:tabLst>
                <a:tab pos="457200" algn="l"/>
              </a:tabLst>
              <a:defRPr/>
            </a:pPr>
            <a:r>
              <a:rPr kumimoji="0" lang="en-US" sz="2800" b="1" i="0" u="sng" strike="noStrike" kern="1200" cap="none" spc="0" normalizeH="0" baseline="0" noProof="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rPr>
              <a:t>Yêu cầu đối với người phát</a:t>
            </a:r>
            <a:endParaRPr kumimoji="0" lang="en-US" sz="2800" b="1" i="0" u="none" strike="noStrike" kern="1200" cap="none" spc="0" normalizeH="0" baseline="0" noProof="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stretch>
            <a:fillRect/>
          </a:stretch>
        </p:blipFill>
        <p:spPr>
          <a:xfrm>
            <a:off x="838200" y="1968950"/>
            <a:ext cx="7779341" cy="4889050"/>
          </a:xfrm>
          <a:prstGeom prst="rect">
            <a:avLst/>
          </a:prstGeom>
        </p:spPr>
      </p:pic>
    </p:spTree>
    <p:extLst>
      <p:ext uri="{BB962C8B-B14F-4D97-AF65-F5344CB8AC3E}">
        <p14:creationId xmlns:p14="http://schemas.microsoft.com/office/powerpoint/2010/main" val="867408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84137" y="3048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38862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3. </a:t>
              </a:r>
              <a:r>
                <a:rPr kumimoji="0" lang="it-IT"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giao </a:t>
              </a:r>
              <a:r>
                <a:rPr kumimoji="0" lang="it-IT"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tiếp</a:t>
              </a:r>
              <a:r>
                <a:rPr kumimoji="0" lang="it-IT" sz="3200" b="1" i="1"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sp>
        <p:nvSpPr>
          <p:cNvPr id="2" name="Rectangle 1"/>
          <p:cNvSpPr/>
          <p:nvPr/>
        </p:nvSpPr>
        <p:spPr>
          <a:xfrm>
            <a:off x="568960" y="1066800"/>
            <a:ext cx="8229600" cy="652486"/>
          </a:xfrm>
          <a:prstGeom prst="rect">
            <a:avLst/>
          </a:prstGeom>
        </p:spPr>
        <p:txBody>
          <a:bodyPr wrap="square">
            <a:spAutoFit/>
          </a:bodyPr>
          <a:lstStyle/>
          <a:p>
            <a:pPr algn="just">
              <a:lnSpc>
                <a:spcPct val="130000"/>
              </a:lnSpc>
              <a:spcBef>
                <a:spcPts val="300"/>
              </a:spcBef>
              <a:spcAft>
                <a:spcPts val="0"/>
              </a:spcAft>
            </a:pPr>
            <a:r>
              <a:rPr lang="en-US" b="1">
                <a:solidFill>
                  <a:srgbClr val="000000"/>
                </a:solidFill>
                <a:latin typeface="Times New Roman" panose="02020603050405020304" pitchFamily="18" charset="0"/>
                <a:ea typeface="Calibri" panose="020F0502020204030204" pitchFamily="34" charset="0"/>
              </a:rPr>
              <a:t>Hoàn thiện quá trình truyền thông giữa các cá nhân</a:t>
            </a:r>
            <a:endParaRPr lang="en-US">
              <a:latin typeface="Times New Roman" panose="02020603050405020304" pitchFamily="18" charset="0"/>
              <a:ea typeface="Calibri" panose="020F0502020204030204" pitchFamily="34" charset="0"/>
            </a:endParaRPr>
          </a:p>
        </p:txBody>
      </p:sp>
      <p:sp>
        <p:nvSpPr>
          <p:cNvPr id="7" name="Rectangle 6"/>
          <p:cNvSpPr/>
          <p:nvPr/>
        </p:nvSpPr>
        <p:spPr>
          <a:xfrm>
            <a:off x="685800" y="2632770"/>
            <a:ext cx="8077200" cy="3539430"/>
          </a:xfrm>
          <a:prstGeom prst="rect">
            <a:avLst/>
          </a:prstGeom>
        </p:spPr>
        <p:txBody>
          <a:bodyPr wrap="square">
            <a:spAutoFit/>
          </a:bodyPr>
          <a:lstStyle/>
          <a:p>
            <a:pPr marL="269875" indent="14288" algn="just">
              <a:spcBef>
                <a:spcPts val="0"/>
              </a:spcBef>
              <a:spcAft>
                <a:spcPts val="0"/>
              </a:spcAft>
            </a:pPr>
            <a:r>
              <a:rPr lang="en-US">
                <a:solidFill>
                  <a:srgbClr val="000000"/>
                </a:solidFill>
                <a:latin typeface="Times New Roman" panose="02020603050405020304" pitchFamily="18" charset="0"/>
                <a:ea typeface="Calibri" panose="020F0502020204030204" pitchFamily="34" charset="0"/>
              </a:rPr>
              <a:t>Muốn truyền thông có hiệu quả, trước hết người phát phải phải trả lời các câu hỏi sau :</a:t>
            </a:r>
            <a:endParaRPr lang="en-US">
              <a:latin typeface="Times New Roman" panose="02020603050405020304" pitchFamily="18" charset="0"/>
              <a:ea typeface="Calibri" panose="020F0502020204030204" pitchFamily="34" charset="0"/>
            </a:endParaRPr>
          </a:p>
          <a:p>
            <a:pPr marL="342900" lvl="0" indent="-342900" algn="just">
              <a:spcBef>
                <a:spcPts val="0"/>
              </a:spcBef>
              <a:spcAft>
                <a:spcPts val="0"/>
              </a:spcAft>
              <a:buFont typeface="Times New Roman" panose="02020603050405020304" pitchFamily="18" charset="0"/>
              <a:buChar char="-"/>
              <a:tabLst>
                <a:tab pos="457200" algn="l"/>
              </a:tabLst>
            </a:pPr>
            <a:r>
              <a:rPr lang="en-US">
                <a:solidFill>
                  <a:srgbClr val="000000"/>
                </a:solidFill>
                <a:latin typeface="Times New Roman" panose="02020603050405020304" pitchFamily="18" charset="0"/>
                <a:ea typeface="Calibri" panose="020F0502020204030204" pitchFamily="34" charset="0"/>
              </a:rPr>
              <a:t>Cái gì (</a:t>
            </a:r>
            <a:r>
              <a:rPr lang="en-US" b="1">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What</a:t>
            </a:r>
            <a:r>
              <a:rPr lang="en-US">
                <a:solidFill>
                  <a:srgbClr val="000000"/>
                </a:solidFill>
                <a:latin typeface="Times New Roman" panose="02020603050405020304" pitchFamily="18" charset="0"/>
                <a:ea typeface="Calibri" panose="020F0502020204030204" pitchFamily="34" charset="0"/>
              </a:rPr>
              <a:t>) ?</a:t>
            </a:r>
            <a:endParaRPr lang="en-US">
              <a:latin typeface="Times New Roman" panose="02020603050405020304" pitchFamily="18" charset="0"/>
              <a:ea typeface="Calibri" panose="020F0502020204030204" pitchFamily="34" charset="0"/>
            </a:endParaRPr>
          </a:p>
          <a:p>
            <a:pPr marL="342900" lvl="0" indent="-342900" algn="just">
              <a:spcBef>
                <a:spcPts val="0"/>
              </a:spcBef>
              <a:spcAft>
                <a:spcPts val="0"/>
              </a:spcAft>
              <a:buFont typeface="Times New Roman" panose="02020603050405020304" pitchFamily="18" charset="0"/>
              <a:buChar char="-"/>
              <a:tabLst>
                <a:tab pos="457200" algn="l"/>
              </a:tabLst>
            </a:pPr>
            <a:r>
              <a:rPr lang="en-US">
                <a:solidFill>
                  <a:srgbClr val="000000"/>
                </a:solidFill>
                <a:latin typeface="Times New Roman" panose="02020603050405020304" pitchFamily="18" charset="0"/>
                <a:ea typeface="Calibri" panose="020F0502020204030204" pitchFamily="34" charset="0"/>
              </a:rPr>
              <a:t>Tại sao (</a:t>
            </a:r>
            <a:r>
              <a:rPr lang="en-US" b="1">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Why</a:t>
            </a:r>
            <a:r>
              <a:rPr lang="en-US">
                <a:solidFill>
                  <a:srgbClr val="000000"/>
                </a:solidFill>
                <a:latin typeface="Times New Roman" panose="02020603050405020304" pitchFamily="18" charset="0"/>
                <a:ea typeface="Calibri" panose="020F0502020204030204" pitchFamily="34" charset="0"/>
              </a:rPr>
              <a:t>) ?</a:t>
            </a:r>
            <a:endParaRPr lang="en-US">
              <a:latin typeface="Times New Roman" panose="02020603050405020304" pitchFamily="18" charset="0"/>
              <a:ea typeface="Calibri" panose="020F0502020204030204" pitchFamily="34" charset="0"/>
            </a:endParaRPr>
          </a:p>
          <a:p>
            <a:pPr marL="342900" lvl="0" indent="-342900" algn="just">
              <a:spcBef>
                <a:spcPts val="0"/>
              </a:spcBef>
              <a:spcAft>
                <a:spcPts val="0"/>
              </a:spcAft>
              <a:buFont typeface="Times New Roman" panose="02020603050405020304" pitchFamily="18" charset="0"/>
              <a:buChar char="-"/>
              <a:tabLst>
                <a:tab pos="457200" algn="l"/>
              </a:tabLst>
            </a:pPr>
            <a:r>
              <a:rPr lang="en-US">
                <a:solidFill>
                  <a:srgbClr val="000000"/>
                </a:solidFill>
                <a:latin typeface="Times New Roman" panose="02020603050405020304" pitchFamily="18" charset="0"/>
                <a:ea typeface="Calibri" panose="020F0502020204030204" pitchFamily="34" charset="0"/>
              </a:rPr>
              <a:t>Với ai (</a:t>
            </a:r>
            <a:r>
              <a:rPr lang="en-US" b="1">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Who</a:t>
            </a:r>
            <a:r>
              <a:rPr lang="en-US">
                <a:solidFill>
                  <a:srgbClr val="000000"/>
                </a:solidFill>
                <a:latin typeface="Times New Roman" panose="02020603050405020304" pitchFamily="18" charset="0"/>
                <a:ea typeface="Calibri" panose="020F0502020204030204" pitchFamily="34" charset="0"/>
              </a:rPr>
              <a:t>) ?</a:t>
            </a:r>
            <a:endParaRPr lang="en-US">
              <a:latin typeface="Times New Roman" panose="02020603050405020304" pitchFamily="18" charset="0"/>
              <a:ea typeface="Calibri" panose="020F0502020204030204" pitchFamily="34" charset="0"/>
            </a:endParaRPr>
          </a:p>
          <a:p>
            <a:pPr marL="342900" lvl="0" indent="-342900" algn="just">
              <a:spcBef>
                <a:spcPts val="0"/>
              </a:spcBef>
              <a:spcAft>
                <a:spcPts val="0"/>
              </a:spcAft>
              <a:buFont typeface="Times New Roman" panose="02020603050405020304" pitchFamily="18" charset="0"/>
              <a:buChar char="-"/>
              <a:tabLst>
                <a:tab pos="457200" algn="l"/>
              </a:tabLst>
            </a:pPr>
            <a:r>
              <a:rPr lang="en-US">
                <a:solidFill>
                  <a:srgbClr val="000000"/>
                </a:solidFill>
                <a:latin typeface="Times New Roman" panose="02020603050405020304" pitchFamily="18" charset="0"/>
                <a:ea typeface="Calibri" panose="020F0502020204030204" pitchFamily="34" charset="0"/>
              </a:rPr>
              <a:t>Bao giờ (</a:t>
            </a:r>
            <a:r>
              <a:rPr lang="en-US" b="1">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When</a:t>
            </a:r>
            <a:r>
              <a:rPr lang="en-US">
                <a:solidFill>
                  <a:srgbClr val="000000"/>
                </a:solidFill>
                <a:latin typeface="Times New Roman" panose="02020603050405020304" pitchFamily="18" charset="0"/>
                <a:ea typeface="Calibri" panose="020F0502020204030204" pitchFamily="34" charset="0"/>
              </a:rPr>
              <a:t>) ?</a:t>
            </a:r>
            <a:endParaRPr lang="en-US">
              <a:latin typeface="Times New Roman" panose="02020603050405020304" pitchFamily="18" charset="0"/>
              <a:ea typeface="Calibri" panose="020F0502020204030204" pitchFamily="34" charset="0"/>
            </a:endParaRPr>
          </a:p>
          <a:p>
            <a:pPr marL="342900" lvl="0" indent="-342900" algn="just">
              <a:spcBef>
                <a:spcPts val="0"/>
              </a:spcBef>
              <a:spcAft>
                <a:spcPts val="0"/>
              </a:spcAft>
              <a:buFont typeface="Times New Roman" panose="02020603050405020304" pitchFamily="18" charset="0"/>
              <a:buChar char="-"/>
              <a:tabLst>
                <a:tab pos="457200" algn="l"/>
              </a:tabLst>
            </a:pPr>
            <a:r>
              <a:rPr lang="en-US">
                <a:solidFill>
                  <a:srgbClr val="000000"/>
                </a:solidFill>
                <a:latin typeface="Times New Roman" panose="02020603050405020304" pitchFamily="18" charset="0"/>
                <a:ea typeface="Calibri" panose="020F0502020204030204" pitchFamily="34" charset="0"/>
              </a:rPr>
              <a:t>Tại đâu (</a:t>
            </a:r>
            <a:r>
              <a:rPr lang="en-US" b="1">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Where</a:t>
            </a:r>
            <a:r>
              <a:rPr lang="en-US">
                <a:solidFill>
                  <a:srgbClr val="000000"/>
                </a:solidFill>
                <a:latin typeface="Times New Roman" panose="02020603050405020304" pitchFamily="18" charset="0"/>
                <a:ea typeface="Calibri" panose="020F0502020204030204" pitchFamily="34" charset="0"/>
              </a:rPr>
              <a:t>)?</a:t>
            </a:r>
            <a:endParaRPr lang="en-US">
              <a:latin typeface="Times New Roman" panose="02020603050405020304" pitchFamily="18" charset="0"/>
              <a:ea typeface="Calibri" panose="020F0502020204030204" pitchFamily="34" charset="0"/>
            </a:endParaRPr>
          </a:p>
          <a:p>
            <a:pPr marL="342900" lvl="0" indent="-342900" algn="just">
              <a:spcBef>
                <a:spcPts val="0"/>
              </a:spcBef>
              <a:spcAft>
                <a:spcPts val="0"/>
              </a:spcAft>
              <a:buFont typeface="Times New Roman" panose="02020603050405020304" pitchFamily="18" charset="0"/>
              <a:buChar char="-"/>
              <a:tabLst>
                <a:tab pos="457200" algn="l"/>
              </a:tabLst>
            </a:pPr>
            <a:r>
              <a:rPr lang="en-US">
                <a:solidFill>
                  <a:srgbClr val="000000"/>
                </a:solidFill>
                <a:latin typeface="Times New Roman" panose="02020603050405020304" pitchFamily="18" charset="0"/>
                <a:ea typeface="Calibri" panose="020F0502020204030204" pitchFamily="34" charset="0"/>
              </a:rPr>
              <a:t>Bằng cách nào ? Như thế nào (</a:t>
            </a:r>
            <a:r>
              <a:rPr lang="en-US" b="1">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How</a:t>
            </a:r>
            <a:r>
              <a:rPr lang="en-US">
                <a:solidFill>
                  <a:srgbClr val="000000"/>
                </a:solidFill>
                <a:latin typeface="Times New Roman" panose="02020603050405020304" pitchFamily="18" charset="0"/>
                <a:ea typeface="Calibri" panose="020F0502020204030204" pitchFamily="34" charset="0"/>
              </a:rPr>
              <a:t>) ?</a:t>
            </a:r>
            <a:endParaRPr lang="en-US">
              <a:latin typeface="Times New Roman" panose="02020603050405020304" pitchFamily="18" charset="0"/>
              <a:ea typeface="Calibri" panose="020F0502020204030204" pitchFamily="34" charset="0"/>
            </a:endParaRPr>
          </a:p>
        </p:txBody>
      </p:sp>
      <p:sp>
        <p:nvSpPr>
          <p:cNvPr id="9" name="Rectangle 8"/>
          <p:cNvSpPr/>
          <p:nvPr/>
        </p:nvSpPr>
        <p:spPr>
          <a:xfrm>
            <a:off x="2159986" y="1844705"/>
            <a:ext cx="4687502" cy="596574"/>
          </a:xfrm>
          <a:prstGeom prst="rect">
            <a:avLst/>
          </a:prstGeom>
        </p:spPr>
        <p:txBody>
          <a:bodyPr wrap="none">
            <a:spAutoFit/>
          </a:bodyPr>
          <a:lstStyle/>
          <a:p>
            <a:pPr marL="342900" lvl="0" indent="-342900" algn="just">
              <a:lnSpc>
                <a:spcPct val="130000"/>
              </a:lnSpc>
              <a:spcBef>
                <a:spcPts val="300"/>
              </a:spcBef>
              <a:spcAft>
                <a:spcPts val="0"/>
              </a:spcAft>
              <a:buFont typeface="Times New Roman" panose="02020603050405020304" pitchFamily="18" charset="0"/>
              <a:buChar char="•"/>
              <a:tabLst>
                <a:tab pos="457200" algn="l"/>
              </a:tabLst>
            </a:pPr>
            <a:r>
              <a:rPr lang="en-US" b="1" u="sng">
                <a:solidFill>
                  <a:srgbClr val="C00000"/>
                </a:solidFill>
                <a:latin typeface="Times New Roman" panose="02020603050405020304" pitchFamily="18" charset="0"/>
                <a:ea typeface="Calibri" panose="020F0502020204030204" pitchFamily="34" charset="0"/>
              </a:rPr>
              <a:t>Yêu cầu đối với người phát</a:t>
            </a:r>
            <a:endParaRPr lang="en-US" b="1">
              <a:solidFill>
                <a:srgbClr val="C00000"/>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80561405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8960" y="0"/>
            <a:ext cx="8229600" cy="652486"/>
          </a:xfrm>
          <a:prstGeom prst="rect">
            <a:avLst/>
          </a:prstGeom>
        </p:spPr>
        <p:txBody>
          <a:bodyPr wrap="square">
            <a:spAutoFit/>
          </a:bodyPr>
          <a:lstStyle/>
          <a:p>
            <a:pPr marL="0" marR="0" lvl="0" indent="0" algn="just" defTabSz="914400" rtl="0" eaLnBrk="0" fontAlgn="base" latinLnBrk="0" hangingPunct="0">
              <a:lnSpc>
                <a:spcPct val="130000"/>
              </a:lnSpc>
              <a:spcBef>
                <a:spcPts val="300"/>
              </a:spcBef>
              <a:spcAft>
                <a:spcPts val="0"/>
              </a:spcAft>
              <a:buClrTx/>
              <a:buSzTx/>
              <a:buFontTx/>
              <a:buNone/>
              <a:tabLst/>
              <a:defRPr/>
            </a:pPr>
            <a:r>
              <a:rPr kumimoji="0" lang="en-US" sz="2800" b="1"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Hoàn thiện quá trình truyền thông giữa các cá nhân</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9" name="Rectangle 8"/>
          <p:cNvSpPr/>
          <p:nvPr/>
        </p:nvSpPr>
        <p:spPr>
          <a:xfrm>
            <a:off x="2119911" y="533400"/>
            <a:ext cx="4767652" cy="596574"/>
          </a:xfrm>
          <a:prstGeom prst="rect">
            <a:avLst/>
          </a:prstGeom>
        </p:spPr>
        <p:txBody>
          <a:bodyPr wrap="none">
            <a:spAutoFit/>
          </a:bodyPr>
          <a:lstStyle/>
          <a:p>
            <a:pPr marL="342900" marR="0" lvl="0" indent="-342900" algn="just" defTabSz="914400" rtl="0" eaLnBrk="0" fontAlgn="base" latinLnBrk="0" hangingPunct="0">
              <a:lnSpc>
                <a:spcPct val="130000"/>
              </a:lnSpc>
              <a:spcBef>
                <a:spcPts val="300"/>
              </a:spcBef>
              <a:spcAft>
                <a:spcPts val="0"/>
              </a:spcAft>
              <a:buClrTx/>
              <a:buSzTx/>
              <a:buFont typeface="Times New Roman" panose="02020603050405020304" pitchFamily="18" charset="0"/>
              <a:buChar char="•"/>
              <a:tabLst>
                <a:tab pos="457200" algn="l"/>
              </a:tabLst>
              <a:defRPr/>
            </a:pPr>
            <a:r>
              <a:rPr kumimoji="0" lang="en-US" sz="2800" b="1" i="0" u="sng" strike="noStrike" kern="1200" cap="none" spc="0" normalizeH="0" baseline="0" noProof="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rPr>
              <a:t>Yêu cầu đối với người </a:t>
            </a:r>
            <a:r>
              <a:rPr kumimoji="0" lang="en-US" sz="2800" b="1" i="0" u="sng" strike="noStrike" kern="1200" cap="none" spc="0" normalizeH="0" baseline="0" noProof="0" smtClean="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rPr>
              <a:t>nhận</a:t>
            </a:r>
            <a:endParaRPr kumimoji="0" lang="en-US" sz="2800" b="1" i="0" u="none" strike="noStrike" kern="1200" cap="none" spc="0" normalizeH="0" baseline="0" noProof="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3" name="Rectangle 2"/>
          <p:cNvSpPr/>
          <p:nvPr/>
        </p:nvSpPr>
        <p:spPr>
          <a:xfrm>
            <a:off x="0" y="1164134"/>
            <a:ext cx="6553200" cy="523220"/>
          </a:xfrm>
          <a:prstGeom prst="rect">
            <a:avLst/>
          </a:prstGeom>
        </p:spPr>
        <p:txBody>
          <a:bodyPr wrap="square">
            <a:spAutoFit/>
          </a:bodyPr>
          <a:lstStyle/>
          <a:p>
            <a:pPr algn="just">
              <a:spcBef>
                <a:spcPts val="0"/>
              </a:spcBef>
              <a:spcAft>
                <a:spcPts val="0"/>
              </a:spcAft>
            </a:pPr>
            <a:r>
              <a:rPr lang="en-US">
                <a:solidFill>
                  <a:srgbClr val="000000"/>
                </a:solidFill>
                <a:latin typeface="Times New Roman" panose="02020603050405020304" pitchFamily="18" charset="0"/>
                <a:ea typeface="Calibri" panose="020F0502020204030204" pitchFamily="34" charset="0"/>
              </a:rPr>
              <a:t>Khi nhận tin </a:t>
            </a:r>
            <a:r>
              <a:rPr lang="en-US" smtClean="0">
                <a:solidFill>
                  <a:srgbClr val="000000"/>
                </a:solidFill>
                <a:latin typeface="Times New Roman" panose="02020603050405020304" pitchFamily="18" charset="0"/>
                <a:ea typeface="Calibri" panose="020F0502020204030204" pitchFamily="34" charset="0"/>
              </a:rPr>
              <a:t>nên </a:t>
            </a:r>
            <a:r>
              <a:rPr lang="en-US">
                <a:solidFill>
                  <a:srgbClr val="000000"/>
                </a:solidFill>
                <a:latin typeface="Times New Roman" panose="02020603050405020304" pitchFamily="18" charset="0"/>
                <a:ea typeface="Calibri" panose="020F0502020204030204" pitchFamily="34" charset="0"/>
              </a:rPr>
              <a:t>áp dụng những vấn đề </a:t>
            </a:r>
            <a:r>
              <a:rPr lang="en-US" smtClean="0">
                <a:solidFill>
                  <a:srgbClr val="000000"/>
                </a:solidFill>
                <a:latin typeface="Times New Roman" panose="02020603050405020304" pitchFamily="18" charset="0"/>
                <a:ea typeface="Calibri" panose="020F0502020204030204" pitchFamily="34" charset="0"/>
              </a:rPr>
              <a:t>sau:</a:t>
            </a:r>
            <a:endParaRPr lang="en-US">
              <a:latin typeface="Times New Roman" panose="02020603050405020304" pitchFamily="18" charset="0"/>
              <a:ea typeface="Calibri" panose="020F0502020204030204" pitchFamily="34" charset="0"/>
            </a:endParaRPr>
          </a:p>
        </p:txBody>
      </p:sp>
      <p:pic>
        <p:nvPicPr>
          <p:cNvPr id="4" name="Picture 3"/>
          <p:cNvPicPr>
            <a:picLocks noChangeAspect="1"/>
          </p:cNvPicPr>
          <p:nvPr/>
        </p:nvPicPr>
        <p:blipFill>
          <a:blip r:embed="rId3"/>
          <a:stretch>
            <a:fillRect/>
          </a:stretch>
        </p:blipFill>
        <p:spPr>
          <a:xfrm>
            <a:off x="2792790" y="1905000"/>
            <a:ext cx="3421893" cy="3165251"/>
          </a:xfrm>
          <a:prstGeom prst="rect">
            <a:avLst/>
          </a:prstGeom>
        </p:spPr>
      </p:pic>
      <p:sp>
        <p:nvSpPr>
          <p:cNvPr id="5" name="Rounded Rectangle 4"/>
          <p:cNvSpPr/>
          <p:nvPr/>
        </p:nvSpPr>
        <p:spPr bwMode="auto">
          <a:xfrm>
            <a:off x="1905000" y="5181600"/>
            <a:ext cx="5257800" cy="1143000"/>
          </a:xfrm>
          <a:prstGeom prst="roundRect">
            <a:avLst/>
          </a:prstGeom>
          <a:solidFill>
            <a:schemeClr val="tx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i="1">
                <a:solidFill>
                  <a:schemeClr val="bg1"/>
                </a:solidFill>
                <a:latin typeface="Times New Roman" panose="02020603050405020304" pitchFamily="18" charset="0"/>
                <a:ea typeface="Calibri" panose="020F0502020204030204" pitchFamily="34" charset="0"/>
              </a:rPr>
              <a:t>Cái gì (</a:t>
            </a:r>
            <a:r>
              <a:rPr lang="en-US" b="1" i="1">
                <a:solidFill>
                  <a:schemeClr val="bg1"/>
                </a:solidFill>
                <a:latin typeface="Times New Roman" panose="02020603050405020304" pitchFamily="18" charset="0"/>
                <a:ea typeface="Calibri" panose="020F0502020204030204" pitchFamily="34" charset="0"/>
              </a:rPr>
              <a:t>What</a:t>
            </a:r>
            <a:r>
              <a:rPr lang="en-US" i="1">
                <a:solidFill>
                  <a:schemeClr val="bg1"/>
                </a:solidFill>
                <a:latin typeface="Times New Roman" panose="02020603050405020304" pitchFamily="18" charset="0"/>
                <a:ea typeface="Calibri" panose="020F0502020204030204" pitchFamily="34" charset="0"/>
              </a:rPr>
              <a:t>) </a:t>
            </a:r>
            <a:endParaRPr lang="en-US" i="1" smtClean="0">
              <a:solidFill>
                <a:schemeClr val="bg1"/>
              </a:solidFill>
              <a:latin typeface="Times New Roman" panose="02020603050405020304" pitchFamily="18" charset="0"/>
              <a:ea typeface="Calibri" panose="020F0502020204030204" pitchFamily="34" charset="0"/>
            </a:endParaRPr>
          </a:p>
          <a:p>
            <a:pPr indent="115888" algn="ctr" eaLnBrk="1" hangingPunct="1">
              <a:spcBef>
                <a:spcPct val="20000"/>
              </a:spcBef>
              <a:buClr>
                <a:srgbClr val="3399FF"/>
              </a:buClr>
            </a:pPr>
            <a:r>
              <a:rPr lang="en-US" i="1" smtClean="0">
                <a:solidFill>
                  <a:schemeClr val="bg1"/>
                </a:solidFill>
                <a:latin typeface="Times New Roman" panose="02020603050405020304" pitchFamily="18" charset="0"/>
                <a:ea typeface="Calibri" panose="020F0502020204030204" pitchFamily="34" charset="0"/>
              </a:rPr>
              <a:t>(</a:t>
            </a:r>
            <a:r>
              <a:rPr lang="en-US" i="1">
                <a:solidFill>
                  <a:schemeClr val="bg1"/>
                </a:solidFill>
                <a:latin typeface="Times New Roman" panose="02020603050405020304" pitchFamily="18" charset="0"/>
                <a:ea typeface="Calibri" panose="020F0502020204030204" pitchFamily="34" charset="0"/>
              </a:rPr>
              <a:t>họ đang nói cái </a:t>
            </a:r>
            <a:r>
              <a:rPr lang="en-US" i="1">
                <a:solidFill>
                  <a:schemeClr val="bg1"/>
                </a:solidFill>
                <a:latin typeface="Times New Roman" panose="02020603050405020304" pitchFamily="18" charset="0"/>
                <a:ea typeface="Calibri" panose="020F0502020204030204" pitchFamily="34" charset="0"/>
              </a:rPr>
              <a:t>gì </a:t>
            </a:r>
            <a:r>
              <a:rPr lang="en-US" i="1" smtClean="0">
                <a:solidFill>
                  <a:schemeClr val="bg1"/>
                </a:solidFill>
                <a:latin typeface="Times New Roman" panose="02020603050405020304" pitchFamily="18" charset="0"/>
                <a:ea typeface="Calibri" panose="020F0502020204030204" pitchFamily="34" charset="0"/>
              </a:rPr>
              <a:t>? </a:t>
            </a:r>
            <a:r>
              <a:rPr lang="en-US" i="1">
                <a:solidFill>
                  <a:schemeClr val="bg1"/>
                </a:solidFill>
                <a:latin typeface="Times New Roman" panose="02020603050405020304" pitchFamily="18" charset="0"/>
                <a:ea typeface="Calibri" panose="020F0502020204030204" pitchFamily="34" charset="0"/>
              </a:rPr>
              <a:t>vấn đề gì ?</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7440204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8960" y="0"/>
            <a:ext cx="8229600" cy="652486"/>
          </a:xfrm>
          <a:prstGeom prst="rect">
            <a:avLst/>
          </a:prstGeom>
        </p:spPr>
        <p:txBody>
          <a:bodyPr wrap="square">
            <a:spAutoFit/>
          </a:bodyPr>
          <a:lstStyle/>
          <a:p>
            <a:pPr marL="0" marR="0" lvl="0" indent="0" algn="just" defTabSz="914400" rtl="0" eaLnBrk="0" fontAlgn="base" latinLnBrk="0" hangingPunct="0">
              <a:lnSpc>
                <a:spcPct val="130000"/>
              </a:lnSpc>
              <a:spcBef>
                <a:spcPts val="300"/>
              </a:spcBef>
              <a:spcAft>
                <a:spcPts val="0"/>
              </a:spcAft>
              <a:buClrTx/>
              <a:buSzTx/>
              <a:buFontTx/>
              <a:buNone/>
              <a:tabLst/>
              <a:defRPr/>
            </a:pPr>
            <a:r>
              <a:rPr kumimoji="0" lang="en-US" sz="2800" b="1"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Hoàn thiện quá trình truyền thông giữa các cá nhân</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9" name="Rectangle 8"/>
          <p:cNvSpPr/>
          <p:nvPr/>
        </p:nvSpPr>
        <p:spPr>
          <a:xfrm>
            <a:off x="2119911" y="533400"/>
            <a:ext cx="4767652" cy="596574"/>
          </a:xfrm>
          <a:prstGeom prst="rect">
            <a:avLst/>
          </a:prstGeom>
        </p:spPr>
        <p:txBody>
          <a:bodyPr wrap="none">
            <a:spAutoFit/>
          </a:bodyPr>
          <a:lstStyle/>
          <a:p>
            <a:pPr marL="342900" marR="0" lvl="0" indent="-342900" algn="just" defTabSz="914400" rtl="0" eaLnBrk="0" fontAlgn="base" latinLnBrk="0" hangingPunct="0">
              <a:lnSpc>
                <a:spcPct val="130000"/>
              </a:lnSpc>
              <a:spcBef>
                <a:spcPts val="300"/>
              </a:spcBef>
              <a:spcAft>
                <a:spcPts val="0"/>
              </a:spcAft>
              <a:buClrTx/>
              <a:buSzTx/>
              <a:buFont typeface="Times New Roman" panose="02020603050405020304" pitchFamily="18" charset="0"/>
              <a:buChar char="•"/>
              <a:tabLst>
                <a:tab pos="457200" algn="l"/>
              </a:tabLst>
              <a:defRPr/>
            </a:pPr>
            <a:r>
              <a:rPr kumimoji="0" lang="en-US" sz="2800" b="1" i="0" u="sng" strike="noStrike" kern="1200" cap="none" spc="0" normalizeH="0" baseline="0" noProof="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rPr>
              <a:t>Yêu cầu đối với người </a:t>
            </a:r>
            <a:r>
              <a:rPr kumimoji="0" lang="en-US" sz="2800" b="1" i="0" u="sng" strike="noStrike" kern="1200" cap="none" spc="0" normalizeH="0" baseline="0" noProof="0" smtClean="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rPr>
              <a:t>nhận</a:t>
            </a:r>
            <a:endParaRPr kumimoji="0" lang="en-US" sz="2800" b="1" i="0" u="none" strike="noStrike" kern="1200" cap="none" spc="0" normalizeH="0" baseline="0" noProof="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3" name="Rectangle 2"/>
          <p:cNvSpPr/>
          <p:nvPr/>
        </p:nvSpPr>
        <p:spPr>
          <a:xfrm>
            <a:off x="0" y="1164134"/>
            <a:ext cx="9067800" cy="523220"/>
          </a:xfrm>
          <a:prstGeom prst="rect">
            <a:avLst/>
          </a:prstGeom>
        </p:spPr>
        <p:txBody>
          <a:bodyPr wrap="square">
            <a:spAutoFit/>
          </a:bodyPr>
          <a:lstStyle/>
          <a:p>
            <a:pPr marL="0" marR="0" lvl="0" indent="0" algn="just" defTabSz="914400" rtl="0" eaLnBrk="0" fontAlgn="base" latinLnBrk="0" hangingPunct="0">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Khi nhận tin </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nên </a:t>
            </a: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áp dụng những vấn đề sau </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5" name="Rounded Rectangle 4"/>
          <p:cNvSpPr/>
          <p:nvPr/>
        </p:nvSpPr>
        <p:spPr bwMode="auto">
          <a:xfrm>
            <a:off x="533400" y="5181600"/>
            <a:ext cx="8001000" cy="1143000"/>
          </a:xfrm>
          <a:prstGeom prst="roundRect">
            <a:avLst/>
          </a:prstGeom>
          <a:solidFill>
            <a:srgbClr val="CC66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i="1">
                <a:solidFill>
                  <a:schemeClr val="bg1"/>
                </a:solidFill>
                <a:latin typeface="Times New Roman" panose="02020603050405020304" pitchFamily="18" charset="0"/>
                <a:ea typeface="Calibri" panose="020F0502020204030204" pitchFamily="34" charset="0"/>
              </a:rPr>
              <a:t>Tại sao họ nói (</a:t>
            </a:r>
            <a:r>
              <a:rPr lang="en-US" b="1" i="1">
                <a:solidFill>
                  <a:schemeClr val="bg1"/>
                </a:solidFill>
                <a:latin typeface="Times New Roman" panose="02020603050405020304" pitchFamily="18" charset="0"/>
                <a:ea typeface="Calibri" panose="020F0502020204030204" pitchFamily="34" charset="0"/>
              </a:rPr>
              <a:t>Why</a:t>
            </a:r>
            <a:r>
              <a:rPr lang="en-US" i="1">
                <a:solidFill>
                  <a:schemeClr val="bg1"/>
                </a:solidFill>
                <a:latin typeface="Times New Roman" panose="02020603050405020304" pitchFamily="18" charset="0"/>
                <a:ea typeface="Calibri" panose="020F0502020204030204" pitchFamily="34" charset="0"/>
              </a:rPr>
              <a:t>) </a:t>
            </a:r>
            <a:endParaRPr lang="en-US" i="1" smtClean="0">
              <a:solidFill>
                <a:schemeClr val="bg1"/>
              </a:solidFill>
              <a:latin typeface="Times New Roman" panose="02020603050405020304" pitchFamily="18" charset="0"/>
              <a:ea typeface="Calibri" panose="020F0502020204030204" pitchFamily="34" charset="0"/>
            </a:endParaRPr>
          </a:p>
          <a:p>
            <a:pPr indent="115888" algn="ctr" eaLnBrk="1" hangingPunct="1">
              <a:spcBef>
                <a:spcPct val="20000"/>
              </a:spcBef>
              <a:buClr>
                <a:srgbClr val="3399FF"/>
              </a:buClr>
            </a:pPr>
            <a:r>
              <a:rPr lang="en-US" i="1" smtClean="0">
                <a:solidFill>
                  <a:schemeClr val="bg1"/>
                </a:solidFill>
                <a:latin typeface="Times New Roman" panose="02020603050405020304" pitchFamily="18" charset="0"/>
                <a:ea typeface="Calibri" panose="020F0502020204030204" pitchFamily="34" charset="0"/>
              </a:rPr>
              <a:t> Những </a:t>
            </a:r>
            <a:r>
              <a:rPr lang="en-US" i="1">
                <a:solidFill>
                  <a:schemeClr val="bg1"/>
                </a:solidFill>
                <a:latin typeface="Times New Roman" panose="02020603050405020304" pitchFamily="18" charset="0"/>
                <a:ea typeface="Calibri" panose="020F0502020204030204" pitchFamily="34" charset="0"/>
              </a:rPr>
              <a:t>nhu cầu, quyền lợi, động cơ thúc đẩy nào ?</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2018954" y="1746914"/>
            <a:ext cx="4969565" cy="3314700"/>
          </a:xfrm>
          <a:prstGeom prst="rect">
            <a:avLst/>
          </a:prstGeom>
        </p:spPr>
      </p:pic>
    </p:spTree>
    <p:extLst>
      <p:ext uri="{BB962C8B-B14F-4D97-AF65-F5344CB8AC3E}">
        <p14:creationId xmlns:p14="http://schemas.microsoft.com/office/powerpoint/2010/main" val="39298588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8960" y="0"/>
            <a:ext cx="8229600" cy="652486"/>
          </a:xfrm>
          <a:prstGeom prst="rect">
            <a:avLst/>
          </a:prstGeom>
        </p:spPr>
        <p:txBody>
          <a:bodyPr wrap="square">
            <a:spAutoFit/>
          </a:bodyPr>
          <a:lstStyle/>
          <a:p>
            <a:pPr marL="0" marR="0" lvl="0" indent="0" algn="just" defTabSz="914400" rtl="0" eaLnBrk="0" fontAlgn="base" latinLnBrk="0" hangingPunct="0">
              <a:lnSpc>
                <a:spcPct val="130000"/>
              </a:lnSpc>
              <a:spcBef>
                <a:spcPts val="300"/>
              </a:spcBef>
              <a:spcAft>
                <a:spcPts val="0"/>
              </a:spcAft>
              <a:buClrTx/>
              <a:buSzTx/>
              <a:buFontTx/>
              <a:buNone/>
              <a:tabLst/>
              <a:defRPr/>
            </a:pPr>
            <a:r>
              <a:rPr kumimoji="0" lang="en-US" sz="2800" b="1"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Hoàn thiện quá trình truyền thông giữa các cá nhân</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9" name="Rectangle 8"/>
          <p:cNvSpPr/>
          <p:nvPr/>
        </p:nvSpPr>
        <p:spPr>
          <a:xfrm>
            <a:off x="2119911" y="533400"/>
            <a:ext cx="4767652" cy="596574"/>
          </a:xfrm>
          <a:prstGeom prst="rect">
            <a:avLst/>
          </a:prstGeom>
        </p:spPr>
        <p:txBody>
          <a:bodyPr wrap="none">
            <a:spAutoFit/>
          </a:bodyPr>
          <a:lstStyle/>
          <a:p>
            <a:pPr marL="342900" marR="0" lvl="0" indent="-342900" algn="just" defTabSz="914400" rtl="0" eaLnBrk="0" fontAlgn="base" latinLnBrk="0" hangingPunct="0">
              <a:lnSpc>
                <a:spcPct val="130000"/>
              </a:lnSpc>
              <a:spcBef>
                <a:spcPts val="300"/>
              </a:spcBef>
              <a:spcAft>
                <a:spcPts val="0"/>
              </a:spcAft>
              <a:buClrTx/>
              <a:buSzTx/>
              <a:buFont typeface="Times New Roman" panose="02020603050405020304" pitchFamily="18" charset="0"/>
              <a:buChar char="•"/>
              <a:tabLst>
                <a:tab pos="457200" algn="l"/>
              </a:tabLst>
              <a:defRPr/>
            </a:pPr>
            <a:r>
              <a:rPr kumimoji="0" lang="en-US" sz="2800" b="1" i="0" u="sng" strike="noStrike" kern="1200" cap="none" spc="0" normalizeH="0" baseline="0" noProof="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rPr>
              <a:t>Yêu cầu đối với người </a:t>
            </a:r>
            <a:r>
              <a:rPr kumimoji="0" lang="en-US" sz="2800" b="1" i="0" u="sng" strike="noStrike" kern="1200" cap="none" spc="0" normalizeH="0" baseline="0" noProof="0" smtClean="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rPr>
              <a:t>nhận</a:t>
            </a:r>
            <a:endParaRPr kumimoji="0" lang="en-US" sz="2800" b="1" i="0" u="none" strike="noStrike" kern="1200" cap="none" spc="0" normalizeH="0" baseline="0" noProof="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3" name="Rectangle 2"/>
          <p:cNvSpPr/>
          <p:nvPr/>
        </p:nvSpPr>
        <p:spPr>
          <a:xfrm>
            <a:off x="0" y="1164134"/>
            <a:ext cx="9067800" cy="523220"/>
          </a:xfrm>
          <a:prstGeom prst="rect">
            <a:avLst/>
          </a:prstGeom>
        </p:spPr>
        <p:txBody>
          <a:bodyPr wrap="square">
            <a:spAutoFit/>
          </a:bodyPr>
          <a:lstStyle/>
          <a:p>
            <a:pPr marL="0" marR="0" lvl="0" indent="0" algn="just" defTabSz="914400" rtl="0" eaLnBrk="0" fontAlgn="base" latinLnBrk="0" hangingPunct="0">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Khi nhận tin </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nên </a:t>
            </a: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áp dụng những vấn đề sau </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5" name="Rounded Rectangle 4"/>
          <p:cNvSpPr/>
          <p:nvPr/>
        </p:nvSpPr>
        <p:spPr bwMode="auto">
          <a:xfrm>
            <a:off x="152400" y="5181600"/>
            <a:ext cx="8839200" cy="1143000"/>
          </a:xfrm>
          <a:prstGeom prst="roundRect">
            <a:avLst/>
          </a:prstGeom>
          <a:solidFill>
            <a:srgbClr val="FFC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spcBef>
                <a:spcPts val="0"/>
              </a:spcBef>
              <a:spcAft>
                <a:spcPts val="0"/>
              </a:spcAft>
              <a:tabLst>
                <a:tab pos="457200" algn="l"/>
              </a:tabLst>
              <a:defRPr/>
            </a:pPr>
            <a:r>
              <a:rPr lang="en-US" i="1">
                <a:solidFill>
                  <a:schemeClr val="bg1"/>
                </a:solidFill>
                <a:latin typeface="Times New Roman" panose="02020603050405020304" pitchFamily="18" charset="0"/>
                <a:ea typeface="Calibri" panose="020F0502020204030204" pitchFamily="34" charset="0"/>
              </a:rPr>
              <a:t>Ai, người nào (</a:t>
            </a:r>
            <a:r>
              <a:rPr lang="en-US" b="1" i="1">
                <a:solidFill>
                  <a:schemeClr val="bg1"/>
                </a:solidFill>
                <a:latin typeface="Times New Roman" panose="02020603050405020304" pitchFamily="18" charset="0"/>
                <a:ea typeface="Calibri" panose="020F0502020204030204" pitchFamily="34" charset="0"/>
              </a:rPr>
              <a:t>Who</a:t>
            </a:r>
            <a:r>
              <a:rPr lang="en-US" i="1">
                <a:solidFill>
                  <a:schemeClr val="bg1"/>
                </a:solidFill>
                <a:latin typeface="Times New Roman" panose="02020603050405020304" pitchFamily="18" charset="0"/>
                <a:ea typeface="Calibri" panose="020F0502020204030204" pitchFamily="34" charset="0"/>
              </a:rPr>
              <a:t>) </a:t>
            </a:r>
            <a:endParaRPr lang="en-US" i="1" smtClean="0">
              <a:solidFill>
                <a:schemeClr val="bg1"/>
              </a:solidFill>
              <a:latin typeface="Times New Roman" panose="02020603050405020304" pitchFamily="18" charset="0"/>
              <a:ea typeface="Calibri" panose="020F0502020204030204" pitchFamily="34" charset="0"/>
            </a:endParaRPr>
          </a:p>
          <a:p>
            <a:pPr lvl="0" algn="ctr">
              <a:spcBef>
                <a:spcPts val="0"/>
              </a:spcBef>
              <a:spcAft>
                <a:spcPts val="0"/>
              </a:spcAft>
              <a:tabLst>
                <a:tab pos="457200" algn="l"/>
              </a:tabLst>
              <a:defRPr/>
            </a:pPr>
            <a:r>
              <a:rPr lang="en-US" i="1" smtClean="0">
                <a:solidFill>
                  <a:schemeClr val="bg1"/>
                </a:solidFill>
                <a:latin typeface="Times New Roman" panose="02020603050405020304" pitchFamily="18" charset="0"/>
                <a:ea typeface="Calibri" panose="020F0502020204030204" pitchFamily="34" charset="0"/>
              </a:rPr>
              <a:t>(</a:t>
            </a:r>
            <a:r>
              <a:rPr lang="en-US" i="1">
                <a:solidFill>
                  <a:schemeClr val="bg1"/>
                </a:solidFill>
                <a:latin typeface="Times New Roman" panose="02020603050405020304" pitchFamily="18" charset="0"/>
                <a:ea typeface="Calibri" panose="020F0502020204030204" pitchFamily="34" charset="0"/>
              </a:rPr>
              <a:t>đối tượng giao tiếp là ai, thành phần, giai cấp, địa vị….)</a:t>
            </a:r>
            <a:endParaRPr lang="en-US">
              <a:solidFill>
                <a:schemeClr val="bg1"/>
              </a:solidFill>
              <a:latin typeface="Times New Roman" panose="02020603050405020304" pitchFamily="18" charset="0"/>
              <a:ea typeface="Calibri" panose="020F0502020204030204" pitchFamily="34" charset="0"/>
            </a:endParaRPr>
          </a:p>
        </p:txBody>
      </p:sp>
      <p:pic>
        <p:nvPicPr>
          <p:cNvPr id="4" name="Picture 3"/>
          <p:cNvPicPr>
            <a:picLocks noChangeAspect="1"/>
          </p:cNvPicPr>
          <p:nvPr/>
        </p:nvPicPr>
        <p:blipFill>
          <a:blip r:embed="rId3"/>
          <a:stretch>
            <a:fillRect/>
          </a:stretch>
        </p:blipFill>
        <p:spPr>
          <a:xfrm>
            <a:off x="990600" y="1664746"/>
            <a:ext cx="7162800" cy="3454998"/>
          </a:xfrm>
          <a:prstGeom prst="rect">
            <a:avLst/>
          </a:prstGeom>
        </p:spPr>
      </p:pic>
    </p:spTree>
    <p:extLst>
      <p:ext uri="{BB962C8B-B14F-4D97-AF65-F5344CB8AC3E}">
        <p14:creationId xmlns:p14="http://schemas.microsoft.com/office/powerpoint/2010/main" val="37987557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8960" y="0"/>
            <a:ext cx="8229600" cy="652486"/>
          </a:xfrm>
          <a:prstGeom prst="rect">
            <a:avLst/>
          </a:prstGeom>
        </p:spPr>
        <p:txBody>
          <a:bodyPr wrap="square">
            <a:spAutoFit/>
          </a:bodyPr>
          <a:lstStyle/>
          <a:p>
            <a:pPr marL="0" marR="0" lvl="0" indent="0" algn="just" defTabSz="914400" rtl="0" eaLnBrk="0" fontAlgn="base" latinLnBrk="0" hangingPunct="0">
              <a:lnSpc>
                <a:spcPct val="130000"/>
              </a:lnSpc>
              <a:spcBef>
                <a:spcPts val="300"/>
              </a:spcBef>
              <a:spcAft>
                <a:spcPts val="0"/>
              </a:spcAft>
              <a:buClrTx/>
              <a:buSzTx/>
              <a:buFontTx/>
              <a:buNone/>
              <a:tabLst/>
              <a:defRPr/>
            </a:pPr>
            <a:r>
              <a:rPr kumimoji="0" lang="en-US" sz="2800" b="1"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Hoàn thiện quá trình truyền thông giữa các cá nhân</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9" name="Rectangle 8"/>
          <p:cNvSpPr/>
          <p:nvPr/>
        </p:nvSpPr>
        <p:spPr>
          <a:xfrm>
            <a:off x="2119911" y="533400"/>
            <a:ext cx="4767652" cy="596574"/>
          </a:xfrm>
          <a:prstGeom prst="rect">
            <a:avLst/>
          </a:prstGeom>
        </p:spPr>
        <p:txBody>
          <a:bodyPr wrap="none">
            <a:spAutoFit/>
          </a:bodyPr>
          <a:lstStyle/>
          <a:p>
            <a:pPr marL="342900" marR="0" lvl="0" indent="-342900" algn="just" defTabSz="914400" rtl="0" eaLnBrk="0" fontAlgn="base" latinLnBrk="0" hangingPunct="0">
              <a:lnSpc>
                <a:spcPct val="130000"/>
              </a:lnSpc>
              <a:spcBef>
                <a:spcPts val="300"/>
              </a:spcBef>
              <a:spcAft>
                <a:spcPts val="0"/>
              </a:spcAft>
              <a:buClrTx/>
              <a:buSzTx/>
              <a:buFont typeface="Times New Roman" panose="02020603050405020304" pitchFamily="18" charset="0"/>
              <a:buChar char="•"/>
              <a:tabLst>
                <a:tab pos="457200" algn="l"/>
              </a:tabLst>
              <a:defRPr/>
            </a:pPr>
            <a:r>
              <a:rPr kumimoji="0" lang="en-US" sz="2800" b="1" i="0" u="sng" strike="noStrike" kern="1200" cap="none" spc="0" normalizeH="0" baseline="0" noProof="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rPr>
              <a:t>Yêu cầu đối với người </a:t>
            </a:r>
            <a:r>
              <a:rPr kumimoji="0" lang="en-US" sz="2800" b="1" i="0" u="sng" strike="noStrike" kern="1200" cap="none" spc="0" normalizeH="0" baseline="0" noProof="0" smtClean="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rPr>
              <a:t>nhận</a:t>
            </a:r>
            <a:endParaRPr kumimoji="0" lang="en-US" sz="2800" b="1" i="0" u="none" strike="noStrike" kern="1200" cap="none" spc="0" normalizeH="0" baseline="0" noProof="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3" name="Rectangle 2"/>
          <p:cNvSpPr/>
          <p:nvPr/>
        </p:nvSpPr>
        <p:spPr>
          <a:xfrm>
            <a:off x="0" y="1164134"/>
            <a:ext cx="9067800" cy="523220"/>
          </a:xfrm>
          <a:prstGeom prst="rect">
            <a:avLst/>
          </a:prstGeom>
        </p:spPr>
        <p:txBody>
          <a:bodyPr wrap="square">
            <a:spAutoFit/>
          </a:bodyPr>
          <a:lstStyle/>
          <a:p>
            <a:pPr marL="0" marR="0" lvl="0" indent="0" algn="just" defTabSz="914400" rtl="0" eaLnBrk="0" fontAlgn="base" latinLnBrk="0" hangingPunct="0">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Khi nhận tin </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nên </a:t>
            </a: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áp dụng những vấn đề sau </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5" name="Rounded Rectangle 4"/>
          <p:cNvSpPr/>
          <p:nvPr/>
        </p:nvSpPr>
        <p:spPr bwMode="auto">
          <a:xfrm>
            <a:off x="152400" y="4953000"/>
            <a:ext cx="8839200" cy="1905000"/>
          </a:xfrm>
          <a:prstGeom prst="roundRect">
            <a:avLst/>
          </a:prstGeom>
          <a:solidFill>
            <a:srgbClr val="EE3C12"/>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spcBef>
                <a:spcPts val="0"/>
              </a:spcBef>
              <a:spcAft>
                <a:spcPts val="0"/>
              </a:spcAft>
              <a:tabLst>
                <a:tab pos="457200" algn="l"/>
              </a:tabLst>
              <a:defRPr/>
            </a:pPr>
            <a:r>
              <a:rPr lang="en-US" i="1">
                <a:solidFill>
                  <a:schemeClr val="bg1"/>
                </a:solidFill>
                <a:latin typeface="Times New Roman" panose="02020603050405020304" pitchFamily="18" charset="0"/>
                <a:ea typeface="Calibri" panose="020F0502020204030204" pitchFamily="34" charset="0"/>
              </a:rPr>
              <a:t>Bao giờ, lúc nào (</a:t>
            </a:r>
            <a:r>
              <a:rPr lang="en-US" b="1" i="1">
                <a:solidFill>
                  <a:schemeClr val="bg1"/>
                </a:solidFill>
                <a:latin typeface="Times New Roman" panose="02020603050405020304" pitchFamily="18" charset="0"/>
                <a:ea typeface="Calibri" panose="020F0502020204030204" pitchFamily="34" charset="0"/>
              </a:rPr>
              <a:t>When</a:t>
            </a:r>
            <a:r>
              <a:rPr lang="en-US" i="1">
                <a:solidFill>
                  <a:schemeClr val="bg1"/>
                </a:solidFill>
                <a:latin typeface="Times New Roman" panose="02020603050405020304" pitchFamily="18" charset="0"/>
                <a:ea typeface="Calibri" panose="020F0502020204030204" pitchFamily="34" charset="0"/>
              </a:rPr>
              <a:t>) </a:t>
            </a:r>
            <a:endParaRPr lang="en-US" i="1" smtClean="0">
              <a:solidFill>
                <a:schemeClr val="bg1"/>
              </a:solidFill>
              <a:latin typeface="Times New Roman" panose="02020603050405020304" pitchFamily="18" charset="0"/>
              <a:ea typeface="Calibri" panose="020F0502020204030204" pitchFamily="34" charset="0"/>
            </a:endParaRPr>
          </a:p>
          <a:p>
            <a:pPr lvl="0" algn="ctr">
              <a:spcBef>
                <a:spcPts val="0"/>
              </a:spcBef>
              <a:spcAft>
                <a:spcPts val="0"/>
              </a:spcAft>
              <a:tabLst>
                <a:tab pos="457200" algn="l"/>
              </a:tabLst>
              <a:defRPr/>
            </a:pPr>
            <a:r>
              <a:rPr lang="en-US" i="1" smtClean="0">
                <a:solidFill>
                  <a:schemeClr val="bg1"/>
                </a:solidFill>
                <a:latin typeface="Times New Roman" panose="02020603050405020304" pitchFamily="18" charset="0"/>
                <a:ea typeface="Calibri" panose="020F0502020204030204" pitchFamily="34" charset="0"/>
              </a:rPr>
              <a:t>(</a:t>
            </a:r>
            <a:r>
              <a:rPr lang="en-US" i="1">
                <a:solidFill>
                  <a:schemeClr val="bg1"/>
                </a:solidFill>
                <a:latin typeface="Times New Roman" panose="02020603050405020304" pitchFamily="18" charset="0"/>
                <a:ea typeface="Calibri" panose="020F0502020204030204" pitchFamily="34" charset="0"/>
              </a:rPr>
              <a:t>họ nêu ý kiến, khiếu nại, phản đối, xây dựng ngay khi nhận tin hay sau đó bao lâu để đo lường mức độ quan trọng của phản ứng.)</a:t>
            </a:r>
            <a:endParaRPr lang="en-US">
              <a:solidFill>
                <a:schemeClr val="bg1"/>
              </a:solidFill>
              <a:latin typeface="Times New Roman" panose="02020603050405020304" pitchFamily="18" charset="0"/>
              <a:ea typeface="Calibri" panose="020F0502020204030204" pitchFamily="34" charset="0"/>
            </a:endParaRPr>
          </a:p>
        </p:txBody>
      </p:sp>
      <p:pic>
        <p:nvPicPr>
          <p:cNvPr id="4" name="Picture 3"/>
          <p:cNvPicPr>
            <a:picLocks noChangeAspect="1"/>
          </p:cNvPicPr>
          <p:nvPr/>
        </p:nvPicPr>
        <p:blipFill>
          <a:blip r:embed="rId3"/>
          <a:stretch>
            <a:fillRect/>
          </a:stretch>
        </p:blipFill>
        <p:spPr>
          <a:xfrm>
            <a:off x="2247581" y="1752175"/>
            <a:ext cx="4572638" cy="3048425"/>
          </a:xfrm>
          <a:prstGeom prst="rect">
            <a:avLst/>
          </a:prstGeom>
        </p:spPr>
      </p:pic>
    </p:spTree>
    <p:extLst>
      <p:ext uri="{BB962C8B-B14F-4D97-AF65-F5344CB8AC3E}">
        <p14:creationId xmlns:p14="http://schemas.microsoft.com/office/powerpoint/2010/main" val="378245604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8960" y="0"/>
            <a:ext cx="8229600" cy="652486"/>
          </a:xfrm>
          <a:prstGeom prst="rect">
            <a:avLst/>
          </a:prstGeom>
        </p:spPr>
        <p:txBody>
          <a:bodyPr wrap="square">
            <a:spAutoFit/>
          </a:bodyPr>
          <a:lstStyle/>
          <a:p>
            <a:pPr marL="0" marR="0" lvl="0" indent="0" algn="just" defTabSz="914400" rtl="0" eaLnBrk="0" fontAlgn="base" latinLnBrk="0" hangingPunct="0">
              <a:lnSpc>
                <a:spcPct val="130000"/>
              </a:lnSpc>
              <a:spcBef>
                <a:spcPts val="300"/>
              </a:spcBef>
              <a:spcAft>
                <a:spcPts val="0"/>
              </a:spcAft>
              <a:buClrTx/>
              <a:buSzTx/>
              <a:buFontTx/>
              <a:buNone/>
              <a:tabLst/>
              <a:defRPr/>
            </a:pPr>
            <a:r>
              <a:rPr kumimoji="0" lang="en-US" sz="2800" b="1"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Hoàn thiện quá trình truyền thông giữa các cá nhân</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9" name="Rectangle 8"/>
          <p:cNvSpPr/>
          <p:nvPr/>
        </p:nvSpPr>
        <p:spPr>
          <a:xfrm>
            <a:off x="2119911" y="533400"/>
            <a:ext cx="4767652" cy="596574"/>
          </a:xfrm>
          <a:prstGeom prst="rect">
            <a:avLst/>
          </a:prstGeom>
        </p:spPr>
        <p:txBody>
          <a:bodyPr wrap="none">
            <a:spAutoFit/>
          </a:bodyPr>
          <a:lstStyle/>
          <a:p>
            <a:pPr marL="342900" marR="0" lvl="0" indent="-342900" algn="just" defTabSz="914400" rtl="0" eaLnBrk="0" fontAlgn="base" latinLnBrk="0" hangingPunct="0">
              <a:lnSpc>
                <a:spcPct val="130000"/>
              </a:lnSpc>
              <a:spcBef>
                <a:spcPts val="300"/>
              </a:spcBef>
              <a:spcAft>
                <a:spcPts val="0"/>
              </a:spcAft>
              <a:buClrTx/>
              <a:buSzTx/>
              <a:buFont typeface="Times New Roman" panose="02020603050405020304" pitchFamily="18" charset="0"/>
              <a:buChar char="•"/>
              <a:tabLst>
                <a:tab pos="457200" algn="l"/>
              </a:tabLst>
              <a:defRPr/>
            </a:pPr>
            <a:r>
              <a:rPr kumimoji="0" lang="en-US" sz="2800" b="1" i="0" u="sng" strike="noStrike" kern="1200" cap="none" spc="0" normalizeH="0" baseline="0" noProof="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rPr>
              <a:t>Yêu cầu đối với người </a:t>
            </a:r>
            <a:r>
              <a:rPr kumimoji="0" lang="en-US" sz="2800" b="1" i="0" u="sng" strike="noStrike" kern="1200" cap="none" spc="0" normalizeH="0" baseline="0" noProof="0" smtClean="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rPr>
              <a:t>nhận</a:t>
            </a:r>
            <a:endParaRPr kumimoji="0" lang="en-US" sz="2800" b="1" i="0" u="none" strike="noStrike" kern="1200" cap="none" spc="0" normalizeH="0" baseline="0" noProof="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3" name="Rectangle 2"/>
          <p:cNvSpPr/>
          <p:nvPr/>
        </p:nvSpPr>
        <p:spPr>
          <a:xfrm>
            <a:off x="0" y="1164134"/>
            <a:ext cx="9067800" cy="523220"/>
          </a:xfrm>
          <a:prstGeom prst="rect">
            <a:avLst/>
          </a:prstGeom>
        </p:spPr>
        <p:txBody>
          <a:bodyPr wrap="square">
            <a:spAutoFit/>
          </a:bodyPr>
          <a:lstStyle/>
          <a:p>
            <a:pPr marL="0" marR="0" lvl="0" indent="0" algn="just" defTabSz="914400" rtl="0" eaLnBrk="0" fontAlgn="base" latinLnBrk="0" hangingPunct="0">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Khi nhận tin </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nên </a:t>
            </a: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áp dụng những vấn đề sau </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5" name="Rounded Rectangle 4"/>
          <p:cNvSpPr/>
          <p:nvPr/>
        </p:nvSpPr>
        <p:spPr bwMode="auto">
          <a:xfrm>
            <a:off x="533400" y="5105400"/>
            <a:ext cx="8077200" cy="1143000"/>
          </a:xfrm>
          <a:prstGeom prst="roundRect">
            <a:avLst/>
          </a:prstGeom>
          <a:solidFill>
            <a:srgbClr val="BD95D3"/>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spcBef>
                <a:spcPts val="0"/>
              </a:spcBef>
              <a:spcAft>
                <a:spcPts val="0"/>
              </a:spcAft>
              <a:tabLst>
                <a:tab pos="457200" algn="l"/>
              </a:tabLst>
              <a:defRPr/>
            </a:pPr>
            <a:r>
              <a:rPr lang="en-US" i="1">
                <a:solidFill>
                  <a:schemeClr val="bg1"/>
                </a:solidFill>
                <a:latin typeface="Times New Roman" panose="02020603050405020304" pitchFamily="18" charset="0"/>
                <a:ea typeface="Calibri" panose="020F0502020204030204" pitchFamily="34" charset="0"/>
              </a:rPr>
              <a:t>Nơi nào, ở đâu (</a:t>
            </a:r>
            <a:r>
              <a:rPr lang="en-US" b="1" i="1">
                <a:solidFill>
                  <a:schemeClr val="bg1"/>
                </a:solidFill>
                <a:latin typeface="Times New Roman" panose="02020603050405020304" pitchFamily="18" charset="0"/>
                <a:ea typeface="Calibri" panose="020F0502020204030204" pitchFamily="34" charset="0"/>
              </a:rPr>
              <a:t>Where</a:t>
            </a:r>
            <a:r>
              <a:rPr lang="en-US" i="1">
                <a:solidFill>
                  <a:schemeClr val="bg1"/>
                </a:solidFill>
                <a:latin typeface="Times New Roman" panose="02020603050405020304" pitchFamily="18" charset="0"/>
                <a:ea typeface="Calibri" panose="020F0502020204030204" pitchFamily="34" charset="0"/>
              </a:rPr>
              <a:t>) </a:t>
            </a:r>
            <a:endParaRPr lang="en-US" i="1" smtClean="0">
              <a:solidFill>
                <a:schemeClr val="bg1"/>
              </a:solidFill>
              <a:latin typeface="Times New Roman" panose="02020603050405020304" pitchFamily="18" charset="0"/>
              <a:ea typeface="Calibri" panose="020F0502020204030204" pitchFamily="34" charset="0"/>
            </a:endParaRPr>
          </a:p>
          <a:p>
            <a:pPr lvl="0" algn="ctr">
              <a:spcBef>
                <a:spcPts val="0"/>
              </a:spcBef>
              <a:spcAft>
                <a:spcPts val="0"/>
              </a:spcAft>
              <a:tabLst>
                <a:tab pos="457200" algn="l"/>
              </a:tabLst>
              <a:defRPr/>
            </a:pPr>
            <a:r>
              <a:rPr lang="en-US" i="1" smtClean="0">
                <a:solidFill>
                  <a:schemeClr val="bg1"/>
                </a:solidFill>
                <a:latin typeface="Times New Roman" panose="02020603050405020304" pitchFamily="18" charset="0"/>
                <a:ea typeface="Calibri" panose="020F0502020204030204" pitchFamily="34" charset="0"/>
              </a:rPr>
              <a:t>(</a:t>
            </a:r>
            <a:r>
              <a:rPr lang="en-US" i="1">
                <a:solidFill>
                  <a:schemeClr val="bg1"/>
                </a:solidFill>
                <a:latin typeface="Times New Roman" panose="02020603050405020304" pitchFamily="18" charset="0"/>
                <a:ea typeface="Calibri" panose="020F0502020204030204" pitchFamily="34" charset="0"/>
              </a:rPr>
              <a:t>phản ứng của họ xuất phát ở đâu, họ nói ở đâu ?)</a:t>
            </a:r>
            <a:endParaRPr lang="en-US">
              <a:solidFill>
                <a:schemeClr val="bg1"/>
              </a:solidFill>
              <a:latin typeface="Times New Roman" panose="02020603050405020304" pitchFamily="18" charset="0"/>
              <a:ea typeface="Calibri" panose="020F0502020204030204" pitchFamily="34" charset="0"/>
            </a:endParaRPr>
          </a:p>
        </p:txBody>
      </p:sp>
      <p:pic>
        <p:nvPicPr>
          <p:cNvPr id="4" name="Picture 3"/>
          <p:cNvPicPr>
            <a:picLocks noChangeAspect="1"/>
          </p:cNvPicPr>
          <p:nvPr/>
        </p:nvPicPr>
        <p:blipFill>
          <a:blip r:embed="rId3"/>
          <a:stretch>
            <a:fillRect/>
          </a:stretch>
        </p:blipFill>
        <p:spPr>
          <a:xfrm>
            <a:off x="2004654" y="1870907"/>
            <a:ext cx="5134692" cy="2857899"/>
          </a:xfrm>
          <a:prstGeom prst="rect">
            <a:avLst/>
          </a:prstGeom>
        </p:spPr>
      </p:pic>
    </p:spTree>
    <p:extLst>
      <p:ext uri="{BB962C8B-B14F-4D97-AF65-F5344CB8AC3E}">
        <p14:creationId xmlns:p14="http://schemas.microsoft.com/office/powerpoint/2010/main" val="10535886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8960" y="0"/>
            <a:ext cx="8229600" cy="652486"/>
          </a:xfrm>
          <a:prstGeom prst="rect">
            <a:avLst/>
          </a:prstGeom>
        </p:spPr>
        <p:txBody>
          <a:bodyPr wrap="square">
            <a:spAutoFit/>
          </a:bodyPr>
          <a:lstStyle/>
          <a:p>
            <a:pPr marL="0" marR="0" lvl="0" indent="0" algn="just" defTabSz="914400" rtl="0" eaLnBrk="0" fontAlgn="base" latinLnBrk="0" hangingPunct="0">
              <a:lnSpc>
                <a:spcPct val="130000"/>
              </a:lnSpc>
              <a:spcBef>
                <a:spcPts val="300"/>
              </a:spcBef>
              <a:spcAft>
                <a:spcPts val="0"/>
              </a:spcAft>
              <a:buClrTx/>
              <a:buSzTx/>
              <a:buFontTx/>
              <a:buNone/>
              <a:tabLst/>
              <a:defRPr/>
            </a:pPr>
            <a:r>
              <a:rPr kumimoji="0" lang="en-US" sz="2800" b="1"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Hoàn thiện quá trình truyền thông giữa các cá nhân</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9" name="Rectangle 8"/>
          <p:cNvSpPr/>
          <p:nvPr/>
        </p:nvSpPr>
        <p:spPr>
          <a:xfrm>
            <a:off x="2119911" y="533400"/>
            <a:ext cx="4767652" cy="596574"/>
          </a:xfrm>
          <a:prstGeom prst="rect">
            <a:avLst/>
          </a:prstGeom>
        </p:spPr>
        <p:txBody>
          <a:bodyPr wrap="none">
            <a:spAutoFit/>
          </a:bodyPr>
          <a:lstStyle/>
          <a:p>
            <a:pPr marL="342900" marR="0" lvl="0" indent="-342900" algn="just" defTabSz="914400" rtl="0" eaLnBrk="0" fontAlgn="base" latinLnBrk="0" hangingPunct="0">
              <a:lnSpc>
                <a:spcPct val="130000"/>
              </a:lnSpc>
              <a:spcBef>
                <a:spcPts val="300"/>
              </a:spcBef>
              <a:spcAft>
                <a:spcPts val="0"/>
              </a:spcAft>
              <a:buClrTx/>
              <a:buSzTx/>
              <a:buFont typeface="Times New Roman" panose="02020603050405020304" pitchFamily="18" charset="0"/>
              <a:buChar char="•"/>
              <a:tabLst>
                <a:tab pos="457200" algn="l"/>
              </a:tabLst>
              <a:defRPr/>
            </a:pPr>
            <a:r>
              <a:rPr kumimoji="0" lang="en-US" sz="2800" b="1" i="0" u="sng" strike="noStrike" kern="1200" cap="none" spc="0" normalizeH="0" baseline="0" noProof="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rPr>
              <a:t>Yêu cầu đối với người </a:t>
            </a:r>
            <a:r>
              <a:rPr kumimoji="0" lang="en-US" sz="2800" b="1" i="0" u="sng" strike="noStrike" kern="1200" cap="none" spc="0" normalizeH="0" baseline="0" noProof="0" smtClean="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rPr>
              <a:t>nhận</a:t>
            </a:r>
            <a:endParaRPr kumimoji="0" lang="en-US" sz="2800" b="1" i="0" u="none" strike="noStrike" kern="1200" cap="none" spc="0" normalizeH="0" baseline="0" noProof="0">
              <a:ln>
                <a:noFill/>
              </a:ln>
              <a:solidFill>
                <a:srgbClr val="C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3" name="Rectangle 2"/>
          <p:cNvSpPr/>
          <p:nvPr/>
        </p:nvSpPr>
        <p:spPr>
          <a:xfrm>
            <a:off x="0" y="1164134"/>
            <a:ext cx="9067800" cy="523220"/>
          </a:xfrm>
          <a:prstGeom prst="rect">
            <a:avLst/>
          </a:prstGeom>
        </p:spPr>
        <p:txBody>
          <a:bodyPr wrap="square">
            <a:spAutoFit/>
          </a:bodyPr>
          <a:lstStyle/>
          <a:p>
            <a:pPr marL="0" marR="0" lvl="0" indent="0" algn="just" defTabSz="914400" rtl="0" eaLnBrk="0" fontAlgn="base" latinLnBrk="0" hangingPunct="0">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Khi nhận tin </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nên </a:t>
            </a: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áp dụng những vấn đề sau </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5" name="Rounded Rectangle 4"/>
          <p:cNvSpPr/>
          <p:nvPr/>
        </p:nvSpPr>
        <p:spPr bwMode="auto">
          <a:xfrm>
            <a:off x="914400" y="5257800"/>
            <a:ext cx="7315200" cy="1524000"/>
          </a:xfrm>
          <a:prstGeom prst="roundRect">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spcBef>
                <a:spcPts val="0"/>
              </a:spcBef>
              <a:spcAft>
                <a:spcPts val="0"/>
              </a:spcAft>
              <a:tabLst>
                <a:tab pos="457200" algn="l"/>
              </a:tabLst>
              <a:defRPr/>
            </a:pPr>
            <a:r>
              <a:rPr lang="en-US" i="1">
                <a:solidFill>
                  <a:schemeClr val="bg1"/>
                </a:solidFill>
                <a:latin typeface="Times New Roman" panose="02020603050405020304" pitchFamily="18" charset="0"/>
                <a:ea typeface="Calibri" panose="020F0502020204030204" pitchFamily="34" charset="0"/>
              </a:rPr>
              <a:t>Bằng cách nào (</a:t>
            </a:r>
            <a:r>
              <a:rPr lang="en-US" b="1" i="1">
                <a:solidFill>
                  <a:schemeClr val="bg1"/>
                </a:solidFill>
                <a:latin typeface="Times New Roman" panose="02020603050405020304" pitchFamily="18" charset="0"/>
                <a:ea typeface="Calibri" panose="020F0502020204030204" pitchFamily="34" charset="0"/>
              </a:rPr>
              <a:t>How</a:t>
            </a:r>
            <a:r>
              <a:rPr lang="en-US" i="1">
                <a:solidFill>
                  <a:schemeClr val="bg1"/>
                </a:solidFill>
                <a:latin typeface="Times New Roman" panose="02020603050405020304" pitchFamily="18" charset="0"/>
                <a:ea typeface="Calibri" panose="020F0502020204030204" pitchFamily="34" charset="0"/>
              </a:rPr>
              <a:t>) </a:t>
            </a:r>
            <a:endParaRPr lang="en-US" i="1" smtClean="0">
              <a:solidFill>
                <a:schemeClr val="bg1"/>
              </a:solidFill>
              <a:latin typeface="Times New Roman" panose="02020603050405020304" pitchFamily="18" charset="0"/>
              <a:ea typeface="Calibri" panose="020F0502020204030204" pitchFamily="34" charset="0"/>
            </a:endParaRPr>
          </a:p>
          <a:p>
            <a:pPr lvl="0" algn="ctr">
              <a:spcBef>
                <a:spcPts val="0"/>
              </a:spcBef>
              <a:spcAft>
                <a:spcPts val="0"/>
              </a:spcAft>
              <a:tabLst>
                <a:tab pos="457200" algn="l"/>
              </a:tabLst>
              <a:defRPr/>
            </a:pPr>
            <a:r>
              <a:rPr lang="en-US" i="1" smtClean="0">
                <a:solidFill>
                  <a:schemeClr val="bg1"/>
                </a:solidFill>
                <a:latin typeface="Times New Roman" panose="02020603050405020304" pitchFamily="18" charset="0"/>
                <a:ea typeface="Calibri" panose="020F0502020204030204" pitchFamily="34" charset="0"/>
              </a:rPr>
              <a:t>Họ phản ứng bằng </a:t>
            </a:r>
            <a:r>
              <a:rPr lang="en-US" i="1">
                <a:solidFill>
                  <a:schemeClr val="bg1"/>
                </a:solidFill>
                <a:latin typeface="Times New Roman" panose="02020603050405020304" pitchFamily="18" charset="0"/>
                <a:ea typeface="Calibri" panose="020F0502020204030204" pitchFamily="34" charset="0"/>
              </a:rPr>
              <a:t>cách nào, hình thức nào, phương cách </a:t>
            </a:r>
            <a:r>
              <a:rPr lang="en-US" i="1">
                <a:solidFill>
                  <a:schemeClr val="bg1"/>
                </a:solidFill>
                <a:latin typeface="Times New Roman" panose="02020603050405020304" pitchFamily="18" charset="0"/>
                <a:ea typeface="Calibri" panose="020F0502020204030204" pitchFamily="34" charset="0"/>
              </a:rPr>
              <a:t>nào </a:t>
            </a:r>
            <a:r>
              <a:rPr lang="en-US" i="1" smtClean="0">
                <a:solidFill>
                  <a:schemeClr val="bg1"/>
                </a:solidFill>
                <a:latin typeface="Times New Roman" panose="02020603050405020304" pitchFamily="18" charset="0"/>
                <a:ea typeface="Calibri" panose="020F0502020204030204" pitchFamily="34" charset="0"/>
              </a:rPr>
              <a:t>?</a:t>
            </a:r>
            <a:endParaRPr lang="en-US">
              <a:solidFill>
                <a:schemeClr val="bg1"/>
              </a:solidFill>
              <a:latin typeface="Times New Roman" panose="02020603050405020304" pitchFamily="18" charset="0"/>
              <a:ea typeface="Calibri" panose="020F0502020204030204" pitchFamily="34" charset="0"/>
            </a:endParaRPr>
          </a:p>
        </p:txBody>
      </p:sp>
      <p:pic>
        <p:nvPicPr>
          <p:cNvPr id="4" name="Picture 3"/>
          <p:cNvPicPr>
            <a:picLocks noChangeAspect="1"/>
          </p:cNvPicPr>
          <p:nvPr/>
        </p:nvPicPr>
        <p:blipFill>
          <a:blip r:embed="rId3"/>
          <a:stretch>
            <a:fillRect/>
          </a:stretch>
        </p:blipFill>
        <p:spPr>
          <a:xfrm>
            <a:off x="1828800" y="1721514"/>
            <a:ext cx="5483251" cy="3536286"/>
          </a:xfrm>
          <a:prstGeom prst="rect">
            <a:avLst/>
          </a:prstGeom>
        </p:spPr>
      </p:pic>
    </p:spTree>
    <p:extLst>
      <p:ext uri="{BB962C8B-B14F-4D97-AF65-F5344CB8AC3E}">
        <p14:creationId xmlns:p14="http://schemas.microsoft.com/office/powerpoint/2010/main" val="344454325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8960" y="0"/>
            <a:ext cx="8229600" cy="652486"/>
          </a:xfrm>
          <a:prstGeom prst="rect">
            <a:avLst/>
          </a:prstGeom>
        </p:spPr>
        <p:txBody>
          <a:bodyPr wrap="square">
            <a:spAutoFit/>
          </a:bodyPr>
          <a:lstStyle/>
          <a:p>
            <a:pPr marL="0" marR="0" lvl="0" indent="0" algn="just" defTabSz="914400" rtl="0" eaLnBrk="0" fontAlgn="base" latinLnBrk="0" hangingPunct="0">
              <a:lnSpc>
                <a:spcPct val="130000"/>
              </a:lnSpc>
              <a:spcBef>
                <a:spcPts val="300"/>
              </a:spcBef>
              <a:spcAft>
                <a:spcPts val="0"/>
              </a:spcAft>
              <a:buClrTx/>
              <a:buSzTx/>
              <a:buFontTx/>
              <a:buNone/>
              <a:tabLst/>
              <a:defRPr/>
            </a:pPr>
            <a:r>
              <a:rPr kumimoji="0" lang="en-US" sz="2800" b="1"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rPr>
              <a:t>Hoàn thiện quá trình truyền thông giữa các cá nhân</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
        <p:nvSpPr>
          <p:cNvPr id="5" name="Rounded Rectangle 4"/>
          <p:cNvSpPr/>
          <p:nvPr/>
        </p:nvSpPr>
        <p:spPr bwMode="auto">
          <a:xfrm>
            <a:off x="3271520" y="771572"/>
            <a:ext cx="2824480" cy="1285828"/>
          </a:xfrm>
          <a:prstGeom prst="roundRect">
            <a:avLst/>
          </a:prstGeom>
          <a:solidFill>
            <a:srgbClr val="6666FF"/>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ts val="0"/>
              </a:spcBef>
              <a:spcAft>
                <a:spcPts val="0"/>
              </a:spcAft>
              <a:buClrTx/>
              <a:buSzTx/>
              <a:buFontTx/>
              <a:buNone/>
              <a:tabLst>
                <a:tab pos="457200" algn="l"/>
              </a:tabLst>
              <a:defRPr/>
            </a:pPr>
            <a:r>
              <a:rPr lang="en-US" sz="6000" b="1" smtClean="0">
                <a:solidFill>
                  <a:srgbClr val="FFC000"/>
                </a:solidFill>
                <a:latin typeface="Times New Roman" panose="02020603050405020304" pitchFamily="18" charset="0"/>
                <a:ea typeface="Calibri" panose="020F0502020204030204" pitchFamily="34" charset="0"/>
              </a:rPr>
              <a:t>LƯU Ý</a:t>
            </a:r>
            <a:endParaRPr kumimoji="0" lang="en-US" sz="6000" b="1" u="none" strike="noStrike" kern="1200" cap="none" spc="0" normalizeH="0" baseline="0" noProof="0">
              <a:ln>
                <a:noFill/>
              </a:ln>
              <a:solidFill>
                <a:srgbClr val="FFC000"/>
              </a:solidFill>
              <a:effectLst/>
              <a:uLnTx/>
              <a:uFillTx/>
              <a:latin typeface="Times New Roman" panose="02020603050405020304" pitchFamily="18" charset="0"/>
              <a:ea typeface="Calibri" panose="020F0502020204030204" pitchFamily="34" charset="0"/>
            </a:endParaRPr>
          </a:p>
        </p:txBody>
      </p:sp>
      <p:sp>
        <p:nvSpPr>
          <p:cNvPr id="6" name="Folded Corner 5"/>
          <p:cNvSpPr/>
          <p:nvPr/>
        </p:nvSpPr>
        <p:spPr bwMode="auto">
          <a:xfrm>
            <a:off x="1524000" y="2514600"/>
            <a:ext cx="2819400" cy="3581400"/>
          </a:xfrm>
          <a:prstGeom prst="foldedCorner">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Trong tiếp nhận thông tin cũng phải đặt mình vào vị trí của họ để xem họ với thái độ như thế nào (xây dựng/đả phá….)</a:t>
            </a:r>
          </a:p>
        </p:txBody>
      </p:sp>
      <p:sp>
        <p:nvSpPr>
          <p:cNvPr id="8" name="Folded Corner 7"/>
          <p:cNvSpPr/>
          <p:nvPr/>
        </p:nvSpPr>
        <p:spPr bwMode="auto">
          <a:xfrm>
            <a:off x="5029200" y="2514600"/>
            <a:ext cx="2819400" cy="3581400"/>
          </a:xfrm>
          <a:prstGeom prst="foldedCorner">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Khi nghe cũng cần phải làm chủ và kiềm chế cảm xúc của mình vì cảm xúc thường làm cho ta tiếp nhận sai lệch thông tin.</a:t>
            </a:r>
          </a:p>
        </p:txBody>
      </p:sp>
    </p:spTree>
    <p:extLst>
      <p:ext uri="{BB962C8B-B14F-4D97-AF65-F5344CB8AC3E}">
        <p14:creationId xmlns:p14="http://schemas.microsoft.com/office/powerpoint/2010/main" val="131560797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3860281"/>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36513"/>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CÂU HỎI</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2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algn="just">
              <a:buNone/>
            </a:pPr>
            <a:r>
              <a:rPr lang="en-US" b="1" smtClean="0">
                <a:solidFill>
                  <a:schemeClr val="bg1"/>
                </a:solidFill>
              </a:rPr>
              <a:t>Câu 1: Giao tiếp là gì?</a:t>
            </a:r>
          </a:p>
          <a:p>
            <a:pPr algn="just">
              <a:buNone/>
            </a:pPr>
            <a:r>
              <a:rPr lang="en-US" b="1" smtClean="0">
                <a:solidFill>
                  <a:schemeClr val="bg1"/>
                </a:solidFill>
              </a:rPr>
              <a:t>Câu 2: Để hoàn </a:t>
            </a:r>
            <a:r>
              <a:rPr lang="en-US" b="1">
                <a:solidFill>
                  <a:schemeClr val="bg1"/>
                </a:solidFill>
              </a:rPr>
              <a:t>thiện quá trình truyền thông giữa các </a:t>
            </a:r>
            <a:r>
              <a:rPr lang="en-US" b="1">
                <a:solidFill>
                  <a:schemeClr val="bg1"/>
                </a:solidFill>
              </a:rPr>
              <a:t>cá </a:t>
            </a:r>
            <a:r>
              <a:rPr lang="en-US" b="1" smtClean="0">
                <a:solidFill>
                  <a:schemeClr val="bg1"/>
                </a:solidFill>
              </a:rPr>
              <a:t>nhân, những yêu cầu gì đặt ra đối với:</a:t>
            </a:r>
            <a:endParaRPr lang="en-US">
              <a:solidFill>
                <a:schemeClr val="bg1"/>
              </a:solidFill>
            </a:endParaRPr>
          </a:p>
          <a:p>
            <a:pPr lvl="0" algn="just"/>
            <a:r>
              <a:rPr lang="en-US" smtClean="0">
                <a:solidFill>
                  <a:schemeClr val="bg1"/>
                </a:solidFill>
              </a:rPr>
              <a:t> Người phát;</a:t>
            </a:r>
          </a:p>
          <a:p>
            <a:pPr lvl="0" algn="just"/>
            <a:r>
              <a:rPr lang="en-US">
                <a:solidFill>
                  <a:schemeClr val="bg1"/>
                </a:solidFill>
              </a:rPr>
              <a:t> </a:t>
            </a:r>
            <a:r>
              <a:rPr lang="en-US" smtClean="0">
                <a:solidFill>
                  <a:schemeClr val="bg1"/>
                </a:solidFill>
              </a:rPr>
              <a:t>Người nhận.</a:t>
            </a:r>
          </a:p>
          <a:p>
            <a:pPr lvl="0">
              <a:buNone/>
            </a:pPr>
            <a:endParaRPr lang="en-US"/>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514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358768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Artistic_33_www.FreeDownloadPowerPoint.com">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Theme">
      <a:majorFont>
        <a:latin typeface="Arial"/>
        <a:ea typeface=""/>
        <a:cs typeface=""/>
      </a:majorFont>
      <a:minorFont>
        <a:latin typeface="Arial"/>
        <a:ea typeface=""/>
        <a:cs typeface=""/>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Artistic_33_www.FreeDownloadPowerPoint.com">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Theme">
      <a:majorFont>
        <a:latin typeface="Arial"/>
        <a:ea typeface=""/>
        <a:cs typeface=""/>
      </a:majorFont>
      <a:minorFont>
        <a:latin typeface="Arial"/>
        <a:ea typeface=""/>
        <a:cs typeface=""/>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10551</TotalTime>
  <Words>1606</Words>
  <Application>Microsoft Office PowerPoint</Application>
  <PresentationFormat>On-screen Show (4:3)</PresentationFormat>
  <Paragraphs>265</Paragraphs>
  <Slides>40</Slides>
  <Notes>35</Notes>
  <HiddenSlides>0</HiddenSlides>
  <MMClips>0</MMClips>
  <ScaleCrop>false</ScaleCrop>
  <HeadingPairs>
    <vt:vector size="6" baseType="variant">
      <vt:variant>
        <vt:lpstr>Fonts Used</vt:lpstr>
      </vt:variant>
      <vt:variant>
        <vt:i4>10</vt:i4>
      </vt:variant>
      <vt:variant>
        <vt:lpstr>Theme</vt:lpstr>
      </vt:variant>
      <vt:variant>
        <vt:i4>6</vt:i4>
      </vt:variant>
      <vt:variant>
        <vt:lpstr>Slide Titles</vt:lpstr>
      </vt:variant>
      <vt:variant>
        <vt:i4>40</vt:i4>
      </vt:variant>
    </vt:vector>
  </HeadingPairs>
  <TitlesOfParts>
    <vt:vector size="56" baseType="lpstr">
      <vt:lpstr>SimSun</vt:lpstr>
      <vt:lpstr>VNI-Times</vt:lpstr>
      <vt:lpstr>Calibri</vt:lpstr>
      <vt:lpstr>VNI-Avo</vt:lpstr>
      <vt:lpstr>Wingdings</vt:lpstr>
      <vt:lpstr>Verdana</vt:lpstr>
      <vt:lpstr>Tahoma</vt:lpstr>
      <vt:lpstr>Arial</vt:lpstr>
      <vt:lpstr>Times New Roman</vt:lpstr>
      <vt:lpstr>Symbol</vt:lpstr>
      <vt:lpstr>Ocean</vt:lpstr>
      <vt:lpstr>Watermark</vt:lpstr>
      <vt:lpstr>71_slide</vt:lpstr>
      <vt:lpstr>Artistic_33_www.FreeDownloadPowerPoint.com</vt:lpstr>
      <vt:lpstr>1_Artistic_33_www.FreeDownloadPowerPoint.com</vt:lpstr>
      <vt:lpstr>1_019emeraldsatin</vt:lpstr>
      <vt:lpstr>PowerPoint Presentation</vt:lpstr>
      <vt:lpstr>PowerPoint Presentation</vt:lpstr>
      <vt:lpstr>PowerPoint Presentation</vt:lpstr>
      <vt:lpstr>PowerPoint Presentation</vt:lpstr>
      <vt:lpstr>PowerPoint Presentation</vt:lpstr>
      <vt:lpstr>PowerPoint Presentation</vt:lpstr>
      <vt:lpstr>CHƯƠNG IV:  LÝ LUẬN CHUNG VỀ  GIAO TIẾP</vt:lpstr>
      <vt:lpstr>MỤC TIÊU</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832</cp:revision>
  <dcterms:created xsi:type="dcterms:W3CDTF">2006-11-05T16:52:43Z</dcterms:created>
  <dcterms:modified xsi:type="dcterms:W3CDTF">2021-05-11T07:28:15Z</dcterms:modified>
</cp:coreProperties>
</file>